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76" r:id="rId7"/>
    <p:sldId id="272" r:id="rId8"/>
    <p:sldId id="261" r:id="rId9"/>
    <p:sldId id="274" r:id="rId10"/>
    <p:sldId id="275" r:id="rId11"/>
    <p:sldId id="262" r:id="rId12"/>
    <p:sldId id="273" r:id="rId13"/>
    <p:sldId id="263" r:id="rId14"/>
    <p:sldId id="264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57" userDrawn="1">
          <p15:clr>
            <a:srgbClr val="A4A3A4"/>
          </p15:clr>
        </p15:guide>
        <p15:guide id="4" pos="74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4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96"/>
      </p:cViewPr>
      <p:guideLst>
        <p:guide orient="horz" pos="2137"/>
        <p:guide pos="3840"/>
        <p:guide pos="257"/>
        <p:guide pos="74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1B8F-94E5-4565-A274-5B95AECCF944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92D8-0EE1-4560-B9CF-833D59CA5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702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1B8F-94E5-4565-A274-5B95AECCF944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92D8-0EE1-4560-B9CF-833D59CA5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81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1B8F-94E5-4565-A274-5B95AECCF944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92D8-0EE1-4560-B9CF-833D59CA5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06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1B8F-94E5-4565-A274-5B95AECCF944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92D8-0EE1-4560-B9CF-833D59CA5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61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1B8F-94E5-4565-A274-5B95AECCF944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92D8-0EE1-4560-B9CF-833D59CA5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85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1B8F-94E5-4565-A274-5B95AECCF944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92D8-0EE1-4560-B9CF-833D59CA5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60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1B8F-94E5-4565-A274-5B95AECCF944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92D8-0EE1-4560-B9CF-833D59CA5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42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1B8F-94E5-4565-A274-5B95AECCF944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92D8-0EE1-4560-B9CF-833D59CA5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58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1B8F-94E5-4565-A274-5B95AECCF944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92D8-0EE1-4560-B9CF-833D59CA5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25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1B8F-94E5-4565-A274-5B95AECCF944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92D8-0EE1-4560-B9CF-833D59CA5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6415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1B8F-94E5-4565-A274-5B95AECCF944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92D8-0EE1-4560-B9CF-833D59CA5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15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21B8F-94E5-4565-A274-5B95AECCF944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592D8-0EE1-4560-B9CF-833D59CA5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66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microsoft.com/office/2007/relationships/hdphoto" Target="../media/hdphoto1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.png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24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openxmlformats.org/officeDocument/2006/relationships/image" Target="../media/image2.png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21.xml"/><Relationship Id="rId7" Type="http://schemas.openxmlformats.org/officeDocument/2006/relationships/image" Target="../media/image4.jp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9.jp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8.jp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7.jpg"/><Relationship Id="rId5" Type="http://schemas.openxmlformats.org/officeDocument/2006/relationships/tags" Target="../tags/tag27.xml"/><Relationship Id="rId10" Type="http://schemas.openxmlformats.org/officeDocument/2006/relationships/image" Target="../media/image6.jpg"/><Relationship Id="rId4" Type="http://schemas.openxmlformats.org/officeDocument/2006/relationships/tags" Target="../tags/tag26.xml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microsoft.com/office/2007/relationships/hdphoto" Target="../media/hdphoto3.wdp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A_图片 5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62" y="0"/>
            <a:ext cx="11824138" cy="6858000"/>
          </a:xfrm>
          <a:prstGeom prst="rect">
            <a:avLst/>
          </a:prstGeom>
        </p:spPr>
      </p:pic>
      <p:sp>
        <p:nvSpPr>
          <p:cNvPr id="7" name="PA_任意多边形 6"/>
          <p:cNvSpPr/>
          <p:nvPr>
            <p:custDataLst>
              <p:tags r:id="rId2"/>
            </p:custDataLst>
          </p:nvPr>
        </p:nvSpPr>
        <p:spPr>
          <a:xfrm>
            <a:off x="0" y="0"/>
            <a:ext cx="6743700" cy="6858000"/>
          </a:xfrm>
          <a:custGeom>
            <a:avLst/>
            <a:gdLst>
              <a:gd name="connsiteX0" fmla="*/ 0 w 6743700"/>
              <a:gd name="connsiteY0" fmla="*/ 0 h 6858000"/>
              <a:gd name="connsiteX1" fmla="*/ 4152900 w 6743700"/>
              <a:gd name="connsiteY1" fmla="*/ 0 h 6858000"/>
              <a:gd name="connsiteX2" fmla="*/ 6743700 w 6743700"/>
              <a:gd name="connsiteY2" fmla="*/ 3429000 h 6858000"/>
              <a:gd name="connsiteX3" fmla="*/ 4152900 w 6743700"/>
              <a:gd name="connsiteY3" fmla="*/ 6858000 h 6858000"/>
              <a:gd name="connsiteX4" fmla="*/ 0 w 67437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43700" h="6858000">
                <a:moveTo>
                  <a:pt x="0" y="0"/>
                </a:moveTo>
                <a:lnTo>
                  <a:pt x="4152900" y="0"/>
                </a:lnTo>
                <a:lnTo>
                  <a:pt x="6743700" y="3429000"/>
                </a:lnTo>
                <a:lnTo>
                  <a:pt x="4152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A433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2" name="PA_组合 41"/>
          <p:cNvGrpSpPr/>
          <p:nvPr>
            <p:custDataLst>
              <p:tags r:id="rId3"/>
            </p:custDataLst>
          </p:nvPr>
        </p:nvGrpSpPr>
        <p:grpSpPr>
          <a:xfrm>
            <a:off x="1264265" y="824803"/>
            <a:ext cx="1922474" cy="273048"/>
            <a:chOff x="2316332" y="3002684"/>
            <a:chExt cx="3454351" cy="490620"/>
          </a:xfrm>
        </p:grpSpPr>
        <p:sp>
          <p:nvSpPr>
            <p:cNvPr id="38" name="文本框 37"/>
            <p:cNvSpPr txBox="1"/>
            <p:nvPr/>
          </p:nvSpPr>
          <p:spPr>
            <a:xfrm>
              <a:off x="3516772" y="3002684"/>
              <a:ext cx="589101" cy="477818"/>
            </a:xfrm>
            <a:custGeom>
              <a:avLst/>
              <a:gdLst>
                <a:gd name="connsiteX0" fmla="*/ 770704 w 3840008"/>
                <a:gd name="connsiteY0" fmla="*/ 1406994 h 3114621"/>
                <a:gd name="connsiteX1" fmla="*/ 3775087 w 3840008"/>
                <a:gd name="connsiteY1" fmla="*/ 1406994 h 3114621"/>
                <a:gd name="connsiteX2" fmla="*/ 3775087 w 3840008"/>
                <a:gd name="connsiteY2" fmla="*/ 1713644 h 3114621"/>
                <a:gd name="connsiteX3" fmla="*/ 770704 w 3840008"/>
                <a:gd name="connsiteY3" fmla="*/ 1713644 h 3114621"/>
                <a:gd name="connsiteX4" fmla="*/ 482522 w 3840008"/>
                <a:gd name="connsiteY4" fmla="*/ 0 h 3114621"/>
                <a:gd name="connsiteX5" fmla="*/ 3840008 w 3840008"/>
                <a:gd name="connsiteY5" fmla="*/ 0 h 3114621"/>
                <a:gd name="connsiteX6" fmla="*/ 3840008 w 3840008"/>
                <a:gd name="connsiteY6" fmla="*/ 306656 h 3114621"/>
                <a:gd name="connsiteX7" fmla="*/ 482522 w 3840008"/>
                <a:gd name="connsiteY7" fmla="*/ 306656 h 3114621"/>
                <a:gd name="connsiteX8" fmla="*/ 358696 w 3840008"/>
                <a:gd name="connsiteY8" fmla="*/ 355507 h 3114621"/>
                <a:gd name="connsiteX9" fmla="*/ 325956 w 3840008"/>
                <a:gd name="connsiteY9" fmla="*/ 407698 h 3114621"/>
                <a:gd name="connsiteX10" fmla="*/ 312660 w 3840008"/>
                <a:gd name="connsiteY10" fmla="*/ 470594 h 3114621"/>
                <a:gd name="connsiteX11" fmla="*/ 312660 w 3840008"/>
                <a:gd name="connsiteY11" fmla="*/ 1406994 h 3114621"/>
                <a:gd name="connsiteX12" fmla="*/ 316609 w 3840008"/>
                <a:gd name="connsiteY12" fmla="*/ 1406994 h 3114621"/>
                <a:gd name="connsiteX13" fmla="*/ 316609 w 3840008"/>
                <a:gd name="connsiteY13" fmla="*/ 1713644 h 3114621"/>
                <a:gd name="connsiteX14" fmla="*/ 312660 w 3840008"/>
                <a:gd name="connsiteY14" fmla="*/ 1713644 h 3114621"/>
                <a:gd name="connsiteX15" fmla="*/ 312660 w 3840008"/>
                <a:gd name="connsiteY15" fmla="*/ 2638017 h 3114621"/>
                <a:gd name="connsiteX16" fmla="*/ 325864 w 3840008"/>
                <a:gd name="connsiteY16" fmla="*/ 2704063 h 3114621"/>
                <a:gd name="connsiteX17" fmla="*/ 361043 w 3840008"/>
                <a:gd name="connsiteY17" fmla="*/ 2754702 h 3114621"/>
                <a:gd name="connsiteX18" fmla="*/ 482522 w 3840008"/>
                <a:gd name="connsiteY18" fmla="*/ 2807972 h 3114621"/>
                <a:gd name="connsiteX19" fmla="*/ 3840008 w 3840008"/>
                <a:gd name="connsiteY19" fmla="*/ 2807972 h 3114621"/>
                <a:gd name="connsiteX20" fmla="*/ 3840008 w 3840008"/>
                <a:gd name="connsiteY20" fmla="*/ 3114621 h 3114621"/>
                <a:gd name="connsiteX21" fmla="*/ 482522 w 3840008"/>
                <a:gd name="connsiteY21" fmla="*/ 3114621 h 3114621"/>
                <a:gd name="connsiteX22" fmla="*/ 141206 w 3840008"/>
                <a:gd name="connsiteY22" fmla="*/ 2975763 h 3114621"/>
                <a:gd name="connsiteX23" fmla="*/ 36640 w 3840008"/>
                <a:gd name="connsiteY23" fmla="*/ 2826482 h 3114621"/>
                <a:gd name="connsiteX24" fmla="*/ 0 w 3840008"/>
                <a:gd name="connsiteY24" fmla="*/ 2641871 h 3114621"/>
                <a:gd name="connsiteX25" fmla="*/ 0 w 3840008"/>
                <a:gd name="connsiteY25" fmla="*/ 472665 h 3114621"/>
                <a:gd name="connsiteX26" fmla="*/ 139325 w 3840008"/>
                <a:gd name="connsiteY26" fmla="*/ 139891 h 3114621"/>
                <a:gd name="connsiteX27" fmla="*/ 482522 w 3840008"/>
                <a:gd name="connsiteY27" fmla="*/ 0 h 3114621"/>
                <a:gd name="connsiteX0" fmla="*/ 770704 w 3840008"/>
                <a:gd name="connsiteY0" fmla="*/ 1406994 h 3114621"/>
                <a:gd name="connsiteX1" fmla="*/ 3775087 w 3840008"/>
                <a:gd name="connsiteY1" fmla="*/ 1406994 h 3114621"/>
                <a:gd name="connsiteX2" fmla="*/ 3775087 w 3840008"/>
                <a:gd name="connsiteY2" fmla="*/ 1713644 h 3114621"/>
                <a:gd name="connsiteX3" fmla="*/ 770704 w 3840008"/>
                <a:gd name="connsiteY3" fmla="*/ 1713644 h 3114621"/>
                <a:gd name="connsiteX4" fmla="*/ 770704 w 3840008"/>
                <a:gd name="connsiteY4" fmla="*/ 1406994 h 3114621"/>
                <a:gd name="connsiteX5" fmla="*/ 482522 w 3840008"/>
                <a:gd name="connsiteY5" fmla="*/ 0 h 3114621"/>
                <a:gd name="connsiteX6" fmla="*/ 3840008 w 3840008"/>
                <a:gd name="connsiteY6" fmla="*/ 0 h 3114621"/>
                <a:gd name="connsiteX7" fmla="*/ 3840008 w 3840008"/>
                <a:gd name="connsiteY7" fmla="*/ 306656 h 3114621"/>
                <a:gd name="connsiteX8" fmla="*/ 482522 w 3840008"/>
                <a:gd name="connsiteY8" fmla="*/ 306656 h 3114621"/>
                <a:gd name="connsiteX9" fmla="*/ 358696 w 3840008"/>
                <a:gd name="connsiteY9" fmla="*/ 355507 h 3114621"/>
                <a:gd name="connsiteX10" fmla="*/ 325956 w 3840008"/>
                <a:gd name="connsiteY10" fmla="*/ 407698 h 3114621"/>
                <a:gd name="connsiteX11" fmla="*/ 312660 w 3840008"/>
                <a:gd name="connsiteY11" fmla="*/ 470594 h 3114621"/>
                <a:gd name="connsiteX12" fmla="*/ 312660 w 3840008"/>
                <a:gd name="connsiteY12" fmla="*/ 1406994 h 3114621"/>
                <a:gd name="connsiteX13" fmla="*/ 316609 w 3840008"/>
                <a:gd name="connsiteY13" fmla="*/ 1406994 h 3114621"/>
                <a:gd name="connsiteX14" fmla="*/ 316609 w 3840008"/>
                <a:gd name="connsiteY14" fmla="*/ 1713644 h 3114621"/>
                <a:gd name="connsiteX15" fmla="*/ 312660 w 3840008"/>
                <a:gd name="connsiteY15" fmla="*/ 2638017 h 3114621"/>
                <a:gd name="connsiteX16" fmla="*/ 325864 w 3840008"/>
                <a:gd name="connsiteY16" fmla="*/ 2704063 h 3114621"/>
                <a:gd name="connsiteX17" fmla="*/ 361043 w 3840008"/>
                <a:gd name="connsiteY17" fmla="*/ 2754702 h 3114621"/>
                <a:gd name="connsiteX18" fmla="*/ 482522 w 3840008"/>
                <a:gd name="connsiteY18" fmla="*/ 2807972 h 3114621"/>
                <a:gd name="connsiteX19" fmla="*/ 3840008 w 3840008"/>
                <a:gd name="connsiteY19" fmla="*/ 2807972 h 3114621"/>
                <a:gd name="connsiteX20" fmla="*/ 3840008 w 3840008"/>
                <a:gd name="connsiteY20" fmla="*/ 3114621 h 3114621"/>
                <a:gd name="connsiteX21" fmla="*/ 482522 w 3840008"/>
                <a:gd name="connsiteY21" fmla="*/ 3114621 h 3114621"/>
                <a:gd name="connsiteX22" fmla="*/ 141206 w 3840008"/>
                <a:gd name="connsiteY22" fmla="*/ 2975763 h 3114621"/>
                <a:gd name="connsiteX23" fmla="*/ 36640 w 3840008"/>
                <a:gd name="connsiteY23" fmla="*/ 2826482 h 3114621"/>
                <a:gd name="connsiteX24" fmla="*/ 0 w 3840008"/>
                <a:gd name="connsiteY24" fmla="*/ 2641871 h 3114621"/>
                <a:gd name="connsiteX25" fmla="*/ 0 w 3840008"/>
                <a:gd name="connsiteY25" fmla="*/ 472665 h 3114621"/>
                <a:gd name="connsiteX26" fmla="*/ 139325 w 3840008"/>
                <a:gd name="connsiteY26" fmla="*/ 139891 h 3114621"/>
                <a:gd name="connsiteX27" fmla="*/ 482522 w 3840008"/>
                <a:gd name="connsiteY27" fmla="*/ 0 h 3114621"/>
                <a:gd name="connsiteX0" fmla="*/ 770704 w 3840008"/>
                <a:gd name="connsiteY0" fmla="*/ 1406994 h 3114621"/>
                <a:gd name="connsiteX1" fmla="*/ 3775087 w 3840008"/>
                <a:gd name="connsiteY1" fmla="*/ 1406994 h 3114621"/>
                <a:gd name="connsiteX2" fmla="*/ 3775087 w 3840008"/>
                <a:gd name="connsiteY2" fmla="*/ 1713644 h 3114621"/>
                <a:gd name="connsiteX3" fmla="*/ 770704 w 3840008"/>
                <a:gd name="connsiteY3" fmla="*/ 1713644 h 3114621"/>
                <a:gd name="connsiteX4" fmla="*/ 770704 w 3840008"/>
                <a:gd name="connsiteY4" fmla="*/ 1406994 h 3114621"/>
                <a:gd name="connsiteX5" fmla="*/ 482522 w 3840008"/>
                <a:gd name="connsiteY5" fmla="*/ 0 h 3114621"/>
                <a:gd name="connsiteX6" fmla="*/ 3840008 w 3840008"/>
                <a:gd name="connsiteY6" fmla="*/ 0 h 3114621"/>
                <a:gd name="connsiteX7" fmla="*/ 3840008 w 3840008"/>
                <a:gd name="connsiteY7" fmla="*/ 306656 h 3114621"/>
                <a:gd name="connsiteX8" fmla="*/ 482522 w 3840008"/>
                <a:gd name="connsiteY8" fmla="*/ 306656 h 3114621"/>
                <a:gd name="connsiteX9" fmla="*/ 358696 w 3840008"/>
                <a:gd name="connsiteY9" fmla="*/ 355507 h 3114621"/>
                <a:gd name="connsiteX10" fmla="*/ 325956 w 3840008"/>
                <a:gd name="connsiteY10" fmla="*/ 407698 h 3114621"/>
                <a:gd name="connsiteX11" fmla="*/ 312660 w 3840008"/>
                <a:gd name="connsiteY11" fmla="*/ 470594 h 3114621"/>
                <a:gd name="connsiteX12" fmla="*/ 312660 w 3840008"/>
                <a:gd name="connsiteY12" fmla="*/ 1406994 h 3114621"/>
                <a:gd name="connsiteX13" fmla="*/ 316609 w 3840008"/>
                <a:gd name="connsiteY13" fmla="*/ 1713644 h 3114621"/>
                <a:gd name="connsiteX14" fmla="*/ 312660 w 3840008"/>
                <a:gd name="connsiteY14" fmla="*/ 2638017 h 3114621"/>
                <a:gd name="connsiteX15" fmla="*/ 325864 w 3840008"/>
                <a:gd name="connsiteY15" fmla="*/ 2704063 h 3114621"/>
                <a:gd name="connsiteX16" fmla="*/ 361043 w 3840008"/>
                <a:gd name="connsiteY16" fmla="*/ 2754702 h 3114621"/>
                <a:gd name="connsiteX17" fmla="*/ 482522 w 3840008"/>
                <a:gd name="connsiteY17" fmla="*/ 2807972 h 3114621"/>
                <a:gd name="connsiteX18" fmla="*/ 3840008 w 3840008"/>
                <a:gd name="connsiteY18" fmla="*/ 2807972 h 3114621"/>
                <a:gd name="connsiteX19" fmla="*/ 3840008 w 3840008"/>
                <a:gd name="connsiteY19" fmla="*/ 3114621 h 3114621"/>
                <a:gd name="connsiteX20" fmla="*/ 482522 w 3840008"/>
                <a:gd name="connsiteY20" fmla="*/ 3114621 h 3114621"/>
                <a:gd name="connsiteX21" fmla="*/ 141206 w 3840008"/>
                <a:gd name="connsiteY21" fmla="*/ 2975763 h 3114621"/>
                <a:gd name="connsiteX22" fmla="*/ 36640 w 3840008"/>
                <a:gd name="connsiteY22" fmla="*/ 2826482 h 3114621"/>
                <a:gd name="connsiteX23" fmla="*/ 0 w 3840008"/>
                <a:gd name="connsiteY23" fmla="*/ 2641871 h 3114621"/>
                <a:gd name="connsiteX24" fmla="*/ 0 w 3840008"/>
                <a:gd name="connsiteY24" fmla="*/ 472665 h 3114621"/>
                <a:gd name="connsiteX25" fmla="*/ 139325 w 3840008"/>
                <a:gd name="connsiteY25" fmla="*/ 139891 h 3114621"/>
                <a:gd name="connsiteX26" fmla="*/ 482522 w 3840008"/>
                <a:gd name="connsiteY26" fmla="*/ 0 h 3114621"/>
                <a:gd name="connsiteX0" fmla="*/ 770704 w 3840008"/>
                <a:gd name="connsiteY0" fmla="*/ 1406994 h 3114621"/>
                <a:gd name="connsiteX1" fmla="*/ 3775087 w 3840008"/>
                <a:gd name="connsiteY1" fmla="*/ 1406994 h 3114621"/>
                <a:gd name="connsiteX2" fmla="*/ 3775087 w 3840008"/>
                <a:gd name="connsiteY2" fmla="*/ 1713644 h 3114621"/>
                <a:gd name="connsiteX3" fmla="*/ 770704 w 3840008"/>
                <a:gd name="connsiteY3" fmla="*/ 1713644 h 3114621"/>
                <a:gd name="connsiteX4" fmla="*/ 770704 w 3840008"/>
                <a:gd name="connsiteY4" fmla="*/ 1406994 h 3114621"/>
                <a:gd name="connsiteX5" fmla="*/ 482522 w 3840008"/>
                <a:gd name="connsiteY5" fmla="*/ 0 h 3114621"/>
                <a:gd name="connsiteX6" fmla="*/ 3840008 w 3840008"/>
                <a:gd name="connsiteY6" fmla="*/ 0 h 3114621"/>
                <a:gd name="connsiteX7" fmla="*/ 3840008 w 3840008"/>
                <a:gd name="connsiteY7" fmla="*/ 306656 h 3114621"/>
                <a:gd name="connsiteX8" fmla="*/ 482522 w 3840008"/>
                <a:gd name="connsiteY8" fmla="*/ 306656 h 3114621"/>
                <a:gd name="connsiteX9" fmla="*/ 358696 w 3840008"/>
                <a:gd name="connsiteY9" fmla="*/ 355507 h 3114621"/>
                <a:gd name="connsiteX10" fmla="*/ 325956 w 3840008"/>
                <a:gd name="connsiteY10" fmla="*/ 407698 h 3114621"/>
                <a:gd name="connsiteX11" fmla="*/ 312660 w 3840008"/>
                <a:gd name="connsiteY11" fmla="*/ 470594 h 3114621"/>
                <a:gd name="connsiteX12" fmla="*/ 316609 w 3840008"/>
                <a:gd name="connsiteY12" fmla="*/ 1713644 h 3114621"/>
                <a:gd name="connsiteX13" fmla="*/ 312660 w 3840008"/>
                <a:gd name="connsiteY13" fmla="*/ 2638017 h 3114621"/>
                <a:gd name="connsiteX14" fmla="*/ 325864 w 3840008"/>
                <a:gd name="connsiteY14" fmla="*/ 2704063 h 3114621"/>
                <a:gd name="connsiteX15" fmla="*/ 361043 w 3840008"/>
                <a:gd name="connsiteY15" fmla="*/ 2754702 h 3114621"/>
                <a:gd name="connsiteX16" fmla="*/ 482522 w 3840008"/>
                <a:gd name="connsiteY16" fmla="*/ 2807972 h 3114621"/>
                <a:gd name="connsiteX17" fmla="*/ 3840008 w 3840008"/>
                <a:gd name="connsiteY17" fmla="*/ 2807972 h 3114621"/>
                <a:gd name="connsiteX18" fmla="*/ 3840008 w 3840008"/>
                <a:gd name="connsiteY18" fmla="*/ 3114621 h 3114621"/>
                <a:gd name="connsiteX19" fmla="*/ 482522 w 3840008"/>
                <a:gd name="connsiteY19" fmla="*/ 3114621 h 3114621"/>
                <a:gd name="connsiteX20" fmla="*/ 141206 w 3840008"/>
                <a:gd name="connsiteY20" fmla="*/ 2975763 h 3114621"/>
                <a:gd name="connsiteX21" fmla="*/ 36640 w 3840008"/>
                <a:gd name="connsiteY21" fmla="*/ 2826482 h 3114621"/>
                <a:gd name="connsiteX22" fmla="*/ 0 w 3840008"/>
                <a:gd name="connsiteY22" fmla="*/ 2641871 h 3114621"/>
                <a:gd name="connsiteX23" fmla="*/ 0 w 3840008"/>
                <a:gd name="connsiteY23" fmla="*/ 472665 h 3114621"/>
                <a:gd name="connsiteX24" fmla="*/ 139325 w 3840008"/>
                <a:gd name="connsiteY24" fmla="*/ 139891 h 3114621"/>
                <a:gd name="connsiteX25" fmla="*/ 482522 w 3840008"/>
                <a:gd name="connsiteY25" fmla="*/ 0 h 3114621"/>
                <a:gd name="connsiteX0" fmla="*/ 770704 w 3840008"/>
                <a:gd name="connsiteY0" fmla="*/ 1406994 h 3114621"/>
                <a:gd name="connsiteX1" fmla="*/ 3775087 w 3840008"/>
                <a:gd name="connsiteY1" fmla="*/ 1406994 h 3114621"/>
                <a:gd name="connsiteX2" fmla="*/ 3775087 w 3840008"/>
                <a:gd name="connsiteY2" fmla="*/ 1713644 h 3114621"/>
                <a:gd name="connsiteX3" fmla="*/ 770704 w 3840008"/>
                <a:gd name="connsiteY3" fmla="*/ 1713644 h 3114621"/>
                <a:gd name="connsiteX4" fmla="*/ 770704 w 3840008"/>
                <a:gd name="connsiteY4" fmla="*/ 1406994 h 3114621"/>
                <a:gd name="connsiteX5" fmla="*/ 482522 w 3840008"/>
                <a:gd name="connsiteY5" fmla="*/ 0 h 3114621"/>
                <a:gd name="connsiteX6" fmla="*/ 3840008 w 3840008"/>
                <a:gd name="connsiteY6" fmla="*/ 0 h 3114621"/>
                <a:gd name="connsiteX7" fmla="*/ 3840008 w 3840008"/>
                <a:gd name="connsiteY7" fmla="*/ 306656 h 3114621"/>
                <a:gd name="connsiteX8" fmla="*/ 482522 w 3840008"/>
                <a:gd name="connsiteY8" fmla="*/ 306656 h 3114621"/>
                <a:gd name="connsiteX9" fmla="*/ 358696 w 3840008"/>
                <a:gd name="connsiteY9" fmla="*/ 355507 h 3114621"/>
                <a:gd name="connsiteX10" fmla="*/ 325956 w 3840008"/>
                <a:gd name="connsiteY10" fmla="*/ 407698 h 3114621"/>
                <a:gd name="connsiteX11" fmla="*/ 312660 w 3840008"/>
                <a:gd name="connsiteY11" fmla="*/ 470594 h 3114621"/>
                <a:gd name="connsiteX12" fmla="*/ 312660 w 3840008"/>
                <a:gd name="connsiteY12" fmla="*/ 2638017 h 3114621"/>
                <a:gd name="connsiteX13" fmla="*/ 325864 w 3840008"/>
                <a:gd name="connsiteY13" fmla="*/ 2704063 h 3114621"/>
                <a:gd name="connsiteX14" fmla="*/ 361043 w 3840008"/>
                <a:gd name="connsiteY14" fmla="*/ 2754702 h 3114621"/>
                <a:gd name="connsiteX15" fmla="*/ 482522 w 3840008"/>
                <a:gd name="connsiteY15" fmla="*/ 2807972 h 3114621"/>
                <a:gd name="connsiteX16" fmla="*/ 3840008 w 3840008"/>
                <a:gd name="connsiteY16" fmla="*/ 2807972 h 3114621"/>
                <a:gd name="connsiteX17" fmla="*/ 3840008 w 3840008"/>
                <a:gd name="connsiteY17" fmla="*/ 3114621 h 3114621"/>
                <a:gd name="connsiteX18" fmla="*/ 482522 w 3840008"/>
                <a:gd name="connsiteY18" fmla="*/ 3114621 h 3114621"/>
                <a:gd name="connsiteX19" fmla="*/ 141206 w 3840008"/>
                <a:gd name="connsiteY19" fmla="*/ 2975763 h 3114621"/>
                <a:gd name="connsiteX20" fmla="*/ 36640 w 3840008"/>
                <a:gd name="connsiteY20" fmla="*/ 2826482 h 3114621"/>
                <a:gd name="connsiteX21" fmla="*/ 0 w 3840008"/>
                <a:gd name="connsiteY21" fmla="*/ 2641871 h 3114621"/>
                <a:gd name="connsiteX22" fmla="*/ 0 w 3840008"/>
                <a:gd name="connsiteY22" fmla="*/ 472665 h 3114621"/>
                <a:gd name="connsiteX23" fmla="*/ 139325 w 3840008"/>
                <a:gd name="connsiteY23" fmla="*/ 139891 h 3114621"/>
                <a:gd name="connsiteX24" fmla="*/ 482522 w 3840008"/>
                <a:gd name="connsiteY24" fmla="*/ 0 h 3114621"/>
                <a:gd name="connsiteX0" fmla="*/ 770704 w 3840008"/>
                <a:gd name="connsiteY0" fmla="*/ 1406994 h 3114621"/>
                <a:gd name="connsiteX1" fmla="*/ 3775087 w 3840008"/>
                <a:gd name="connsiteY1" fmla="*/ 1406994 h 3114621"/>
                <a:gd name="connsiteX2" fmla="*/ 3775087 w 3840008"/>
                <a:gd name="connsiteY2" fmla="*/ 1713644 h 3114621"/>
                <a:gd name="connsiteX3" fmla="*/ 770704 w 3840008"/>
                <a:gd name="connsiteY3" fmla="*/ 1713644 h 3114621"/>
                <a:gd name="connsiteX4" fmla="*/ 770704 w 3840008"/>
                <a:gd name="connsiteY4" fmla="*/ 1406994 h 3114621"/>
                <a:gd name="connsiteX5" fmla="*/ 482522 w 3840008"/>
                <a:gd name="connsiteY5" fmla="*/ 0 h 3114621"/>
                <a:gd name="connsiteX6" fmla="*/ 3840008 w 3840008"/>
                <a:gd name="connsiteY6" fmla="*/ 0 h 3114621"/>
                <a:gd name="connsiteX7" fmla="*/ 3840008 w 3840008"/>
                <a:gd name="connsiteY7" fmla="*/ 306656 h 3114621"/>
                <a:gd name="connsiteX8" fmla="*/ 482522 w 3840008"/>
                <a:gd name="connsiteY8" fmla="*/ 306656 h 3114621"/>
                <a:gd name="connsiteX9" fmla="*/ 358696 w 3840008"/>
                <a:gd name="connsiteY9" fmla="*/ 355507 h 3114621"/>
                <a:gd name="connsiteX10" fmla="*/ 325956 w 3840008"/>
                <a:gd name="connsiteY10" fmla="*/ 407698 h 3114621"/>
                <a:gd name="connsiteX11" fmla="*/ 312660 w 3840008"/>
                <a:gd name="connsiteY11" fmla="*/ 470594 h 3114621"/>
                <a:gd name="connsiteX12" fmla="*/ 312660 w 3840008"/>
                <a:gd name="connsiteY12" fmla="*/ 2638017 h 3114621"/>
                <a:gd name="connsiteX13" fmla="*/ 325864 w 3840008"/>
                <a:gd name="connsiteY13" fmla="*/ 2704063 h 3114621"/>
                <a:gd name="connsiteX14" fmla="*/ 361043 w 3840008"/>
                <a:gd name="connsiteY14" fmla="*/ 2754702 h 3114621"/>
                <a:gd name="connsiteX15" fmla="*/ 482522 w 3840008"/>
                <a:gd name="connsiteY15" fmla="*/ 2807972 h 3114621"/>
                <a:gd name="connsiteX16" fmla="*/ 3840008 w 3840008"/>
                <a:gd name="connsiteY16" fmla="*/ 2807972 h 3114621"/>
                <a:gd name="connsiteX17" fmla="*/ 3840008 w 3840008"/>
                <a:gd name="connsiteY17" fmla="*/ 3114621 h 3114621"/>
                <a:gd name="connsiteX18" fmla="*/ 482522 w 3840008"/>
                <a:gd name="connsiteY18" fmla="*/ 3114621 h 3114621"/>
                <a:gd name="connsiteX19" fmla="*/ 141206 w 3840008"/>
                <a:gd name="connsiteY19" fmla="*/ 2975763 h 3114621"/>
                <a:gd name="connsiteX20" fmla="*/ 36640 w 3840008"/>
                <a:gd name="connsiteY20" fmla="*/ 2826482 h 3114621"/>
                <a:gd name="connsiteX21" fmla="*/ 0 w 3840008"/>
                <a:gd name="connsiteY21" fmla="*/ 2641871 h 3114621"/>
                <a:gd name="connsiteX22" fmla="*/ 0 w 3840008"/>
                <a:gd name="connsiteY22" fmla="*/ 472665 h 3114621"/>
                <a:gd name="connsiteX23" fmla="*/ 139325 w 3840008"/>
                <a:gd name="connsiteY23" fmla="*/ 139891 h 3114621"/>
                <a:gd name="connsiteX24" fmla="*/ 482522 w 3840008"/>
                <a:gd name="connsiteY24" fmla="*/ 0 h 3114621"/>
                <a:gd name="connsiteX0" fmla="*/ 770704 w 3840008"/>
                <a:gd name="connsiteY0" fmla="*/ 1406994 h 3114621"/>
                <a:gd name="connsiteX1" fmla="*/ 3775087 w 3840008"/>
                <a:gd name="connsiteY1" fmla="*/ 1406994 h 3114621"/>
                <a:gd name="connsiteX2" fmla="*/ 3775087 w 3840008"/>
                <a:gd name="connsiteY2" fmla="*/ 1713644 h 3114621"/>
                <a:gd name="connsiteX3" fmla="*/ 770704 w 3840008"/>
                <a:gd name="connsiteY3" fmla="*/ 1713644 h 3114621"/>
                <a:gd name="connsiteX4" fmla="*/ 770704 w 3840008"/>
                <a:gd name="connsiteY4" fmla="*/ 1406994 h 3114621"/>
                <a:gd name="connsiteX5" fmla="*/ 482522 w 3840008"/>
                <a:gd name="connsiteY5" fmla="*/ 0 h 3114621"/>
                <a:gd name="connsiteX6" fmla="*/ 3840008 w 3840008"/>
                <a:gd name="connsiteY6" fmla="*/ 0 h 3114621"/>
                <a:gd name="connsiteX7" fmla="*/ 3840008 w 3840008"/>
                <a:gd name="connsiteY7" fmla="*/ 306656 h 3114621"/>
                <a:gd name="connsiteX8" fmla="*/ 482522 w 3840008"/>
                <a:gd name="connsiteY8" fmla="*/ 306656 h 3114621"/>
                <a:gd name="connsiteX9" fmla="*/ 358696 w 3840008"/>
                <a:gd name="connsiteY9" fmla="*/ 355507 h 3114621"/>
                <a:gd name="connsiteX10" fmla="*/ 325956 w 3840008"/>
                <a:gd name="connsiteY10" fmla="*/ 407698 h 3114621"/>
                <a:gd name="connsiteX11" fmla="*/ 312660 w 3840008"/>
                <a:gd name="connsiteY11" fmla="*/ 470594 h 3114621"/>
                <a:gd name="connsiteX12" fmla="*/ 312660 w 3840008"/>
                <a:gd name="connsiteY12" fmla="*/ 2638017 h 3114621"/>
                <a:gd name="connsiteX13" fmla="*/ 325864 w 3840008"/>
                <a:gd name="connsiteY13" fmla="*/ 2704063 h 3114621"/>
                <a:gd name="connsiteX14" fmla="*/ 361043 w 3840008"/>
                <a:gd name="connsiteY14" fmla="*/ 2754702 h 3114621"/>
                <a:gd name="connsiteX15" fmla="*/ 482522 w 3840008"/>
                <a:gd name="connsiteY15" fmla="*/ 2807972 h 3114621"/>
                <a:gd name="connsiteX16" fmla="*/ 3840008 w 3840008"/>
                <a:gd name="connsiteY16" fmla="*/ 2807972 h 3114621"/>
                <a:gd name="connsiteX17" fmla="*/ 3840008 w 3840008"/>
                <a:gd name="connsiteY17" fmla="*/ 3114621 h 3114621"/>
                <a:gd name="connsiteX18" fmla="*/ 482522 w 3840008"/>
                <a:gd name="connsiteY18" fmla="*/ 3114621 h 3114621"/>
                <a:gd name="connsiteX19" fmla="*/ 141206 w 3840008"/>
                <a:gd name="connsiteY19" fmla="*/ 2975763 h 3114621"/>
                <a:gd name="connsiteX20" fmla="*/ 36640 w 3840008"/>
                <a:gd name="connsiteY20" fmla="*/ 2826482 h 3114621"/>
                <a:gd name="connsiteX21" fmla="*/ 0 w 3840008"/>
                <a:gd name="connsiteY21" fmla="*/ 2641871 h 3114621"/>
                <a:gd name="connsiteX22" fmla="*/ 0 w 3840008"/>
                <a:gd name="connsiteY22" fmla="*/ 472665 h 3114621"/>
                <a:gd name="connsiteX23" fmla="*/ 139325 w 3840008"/>
                <a:gd name="connsiteY23" fmla="*/ 139891 h 3114621"/>
                <a:gd name="connsiteX24" fmla="*/ 482522 w 3840008"/>
                <a:gd name="connsiteY24" fmla="*/ 0 h 3114621"/>
                <a:gd name="connsiteX0" fmla="*/ 770704 w 3840008"/>
                <a:gd name="connsiteY0" fmla="*/ 1406994 h 3114621"/>
                <a:gd name="connsiteX1" fmla="*/ 3775087 w 3840008"/>
                <a:gd name="connsiteY1" fmla="*/ 1406994 h 3114621"/>
                <a:gd name="connsiteX2" fmla="*/ 3775087 w 3840008"/>
                <a:gd name="connsiteY2" fmla="*/ 1713644 h 3114621"/>
                <a:gd name="connsiteX3" fmla="*/ 770704 w 3840008"/>
                <a:gd name="connsiteY3" fmla="*/ 1713644 h 3114621"/>
                <a:gd name="connsiteX4" fmla="*/ 770704 w 3840008"/>
                <a:gd name="connsiteY4" fmla="*/ 1406994 h 3114621"/>
                <a:gd name="connsiteX5" fmla="*/ 482522 w 3840008"/>
                <a:gd name="connsiteY5" fmla="*/ 0 h 3114621"/>
                <a:gd name="connsiteX6" fmla="*/ 3840008 w 3840008"/>
                <a:gd name="connsiteY6" fmla="*/ 0 h 3114621"/>
                <a:gd name="connsiteX7" fmla="*/ 3840008 w 3840008"/>
                <a:gd name="connsiteY7" fmla="*/ 306656 h 3114621"/>
                <a:gd name="connsiteX8" fmla="*/ 482522 w 3840008"/>
                <a:gd name="connsiteY8" fmla="*/ 306656 h 3114621"/>
                <a:gd name="connsiteX9" fmla="*/ 358696 w 3840008"/>
                <a:gd name="connsiteY9" fmla="*/ 355507 h 3114621"/>
                <a:gd name="connsiteX10" fmla="*/ 325956 w 3840008"/>
                <a:gd name="connsiteY10" fmla="*/ 407698 h 3114621"/>
                <a:gd name="connsiteX11" fmla="*/ 312660 w 3840008"/>
                <a:gd name="connsiteY11" fmla="*/ 470594 h 3114621"/>
                <a:gd name="connsiteX12" fmla="*/ 312660 w 3840008"/>
                <a:gd name="connsiteY12" fmla="*/ 2638017 h 3114621"/>
                <a:gd name="connsiteX13" fmla="*/ 325864 w 3840008"/>
                <a:gd name="connsiteY13" fmla="*/ 2704063 h 3114621"/>
                <a:gd name="connsiteX14" fmla="*/ 361043 w 3840008"/>
                <a:gd name="connsiteY14" fmla="*/ 2754702 h 3114621"/>
                <a:gd name="connsiteX15" fmla="*/ 482522 w 3840008"/>
                <a:gd name="connsiteY15" fmla="*/ 2807972 h 3114621"/>
                <a:gd name="connsiteX16" fmla="*/ 3840008 w 3840008"/>
                <a:gd name="connsiteY16" fmla="*/ 2807972 h 3114621"/>
                <a:gd name="connsiteX17" fmla="*/ 3840008 w 3840008"/>
                <a:gd name="connsiteY17" fmla="*/ 3114621 h 3114621"/>
                <a:gd name="connsiteX18" fmla="*/ 482522 w 3840008"/>
                <a:gd name="connsiteY18" fmla="*/ 3114621 h 3114621"/>
                <a:gd name="connsiteX19" fmla="*/ 141206 w 3840008"/>
                <a:gd name="connsiteY19" fmla="*/ 2975763 h 3114621"/>
                <a:gd name="connsiteX20" fmla="*/ 36640 w 3840008"/>
                <a:gd name="connsiteY20" fmla="*/ 2826482 h 3114621"/>
                <a:gd name="connsiteX21" fmla="*/ 0 w 3840008"/>
                <a:gd name="connsiteY21" fmla="*/ 2641871 h 3114621"/>
                <a:gd name="connsiteX22" fmla="*/ 0 w 3840008"/>
                <a:gd name="connsiteY22" fmla="*/ 472665 h 3114621"/>
                <a:gd name="connsiteX23" fmla="*/ 139325 w 3840008"/>
                <a:gd name="connsiteY23" fmla="*/ 139891 h 3114621"/>
                <a:gd name="connsiteX24" fmla="*/ 482522 w 3840008"/>
                <a:gd name="connsiteY24" fmla="*/ 0 h 3114621"/>
                <a:gd name="connsiteX0" fmla="*/ 770704 w 3840008"/>
                <a:gd name="connsiteY0" fmla="*/ 1406994 h 3114621"/>
                <a:gd name="connsiteX1" fmla="*/ 3775087 w 3840008"/>
                <a:gd name="connsiteY1" fmla="*/ 1406994 h 3114621"/>
                <a:gd name="connsiteX2" fmla="*/ 3775087 w 3840008"/>
                <a:gd name="connsiteY2" fmla="*/ 1713644 h 3114621"/>
                <a:gd name="connsiteX3" fmla="*/ 770704 w 3840008"/>
                <a:gd name="connsiteY3" fmla="*/ 1713644 h 3114621"/>
                <a:gd name="connsiteX4" fmla="*/ 770704 w 3840008"/>
                <a:gd name="connsiteY4" fmla="*/ 1406994 h 3114621"/>
                <a:gd name="connsiteX5" fmla="*/ 482522 w 3840008"/>
                <a:gd name="connsiteY5" fmla="*/ 0 h 3114621"/>
                <a:gd name="connsiteX6" fmla="*/ 3840008 w 3840008"/>
                <a:gd name="connsiteY6" fmla="*/ 0 h 3114621"/>
                <a:gd name="connsiteX7" fmla="*/ 3840008 w 3840008"/>
                <a:gd name="connsiteY7" fmla="*/ 306656 h 3114621"/>
                <a:gd name="connsiteX8" fmla="*/ 482522 w 3840008"/>
                <a:gd name="connsiteY8" fmla="*/ 306656 h 3114621"/>
                <a:gd name="connsiteX9" fmla="*/ 358696 w 3840008"/>
                <a:gd name="connsiteY9" fmla="*/ 355507 h 3114621"/>
                <a:gd name="connsiteX10" fmla="*/ 325956 w 3840008"/>
                <a:gd name="connsiteY10" fmla="*/ 407698 h 3114621"/>
                <a:gd name="connsiteX11" fmla="*/ 312660 w 3840008"/>
                <a:gd name="connsiteY11" fmla="*/ 470594 h 3114621"/>
                <a:gd name="connsiteX12" fmla="*/ 312660 w 3840008"/>
                <a:gd name="connsiteY12" fmla="*/ 2638017 h 3114621"/>
                <a:gd name="connsiteX13" fmla="*/ 325864 w 3840008"/>
                <a:gd name="connsiteY13" fmla="*/ 2704063 h 3114621"/>
                <a:gd name="connsiteX14" fmla="*/ 361043 w 3840008"/>
                <a:gd name="connsiteY14" fmla="*/ 2754702 h 3114621"/>
                <a:gd name="connsiteX15" fmla="*/ 482522 w 3840008"/>
                <a:gd name="connsiteY15" fmla="*/ 2807972 h 3114621"/>
                <a:gd name="connsiteX16" fmla="*/ 3840008 w 3840008"/>
                <a:gd name="connsiteY16" fmla="*/ 2807972 h 3114621"/>
                <a:gd name="connsiteX17" fmla="*/ 3840008 w 3840008"/>
                <a:gd name="connsiteY17" fmla="*/ 3114621 h 3114621"/>
                <a:gd name="connsiteX18" fmla="*/ 482522 w 3840008"/>
                <a:gd name="connsiteY18" fmla="*/ 3114621 h 3114621"/>
                <a:gd name="connsiteX19" fmla="*/ 141206 w 3840008"/>
                <a:gd name="connsiteY19" fmla="*/ 2975763 h 3114621"/>
                <a:gd name="connsiteX20" fmla="*/ 36640 w 3840008"/>
                <a:gd name="connsiteY20" fmla="*/ 2826482 h 3114621"/>
                <a:gd name="connsiteX21" fmla="*/ 0 w 3840008"/>
                <a:gd name="connsiteY21" fmla="*/ 2641871 h 3114621"/>
                <a:gd name="connsiteX22" fmla="*/ 0 w 3840008"/>
                <a:gd name="connsiteY22" fmla="*/ 472665 h 3114621"/>
                <a:gd name="connsiteX23" fmla="*/ 139325 w 3840008"/>
                <a:gd name="connsiteY23" fmla="*/ 139891 h 3114621"/>
                <a:gd name="connsiteX24" fmla="*/ 482522 w 3840008"/>
                <a:gd name="connsiteY24" fmla="*/ 0 h 311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40008" h="3114621">
                  <a:moveTo>
                    <a:pt x="770704" y="1406994"/>
                  </a:moveTo>
                  <a:lnTo>
                    <a:pt x="3775087" y="1406994"/>
                  </a:lnTo>
                  <a:lnTo>
                    <a:pt x="3775087" y="1713644"/>
                  </a:lnTo>
                  <a:lnTo>
                    <a:pt x="770704" y="1713644"/>
                  </a:lnTo>
                  <a:lnTo>
                    <a:pt x="770704" y="1406994"/>
                  </a:lnTo>
                  <a:close/>
                  <a:moveTo>
                    <a:pt x="482522" y="0"/>
                  </a:moveTo>
                  <a:lnTo>
                    <a:pt x="3840008" y="0"/>
                  </a:lnTo>
                  <a:lnTo>
                    <a:pt x="3840008" y="306656"/>
                  </a:lnTo>
                  <a:lnTo>
                    <a:pt x="482522" y="306656"/>
                  </a:lnTo>
                  <a:cubicBezTo>
                    <a:pt x="432606" y="306656"/>
                    <a:pt x="391331" y="322937"/>
                    <a:pt x="358696" y="355507"/>
                  </a:cubicBezTo>
                  <a:cubicBezTo>
                    <a:pt x="345735" y="371104"/>
                    <a:pt x="334820" y="388497"/>
                    <a:pt x="325956" y="407698"/>
                  </a:cubicBezTo>
                  <a:cubicBezTo>
                    <a:pt x="317098" y="426892"/>
                    <a:pt x="312660" y="447862"/>
                    <a:pt x="312660" y="470594"/>
                  </a:cubicBezTo>
                  <a:cubicBezTo>
                    <a:pt x="310444" y="842314"/>
                    <a:pt x="310459" y="2265772"/>
                    <a:pt x="312660" y="2638017"/>
                  </a:cubicBezTo>
                  <a:cubicBezTo>
                    <a:pt x="312479" y="2667362"/>
                    <a:pt x="317065" y="2684961"/>
                    <a:pt x="325864" y="2704063"/>
                  </a:cubicBezTo>
                  <a:cubicBezTo>
                    <a:pt x="334662" y="2723165"/>
                    <a:pt x="346393" y="2740045"/>
                    <a:pt x="361043" y="2754702"/>
                  </a:cubicBezTo>
                  <a:cubicBezTo>
                    <a:pt x="390673" y="2790217"/>
                    <a:pt x="431166" y="2807972"/>
                    <a:pt x="482522" y="2807972"/>
                  </a:cubicBezTo>
                  <a:lnTo>
                    <a:pt x="3840008" y="2807972"/>
                  </a:lnTo>
                  <a:lnTo>
                    <a:pt x="3840008" y="3114621"/>
                  </a:lnTo>
                  <a:lnTo>
                    <a:pt x="482522" y="3114621"/>
                  </a:lnTo>
                  <a:cubicBezTo>
                    <a:pt x="346985" y="3114621"/>
                    <a:pt x="233213" y="3068335"/>
                    <a:pt x="141206" y="2975763"/>
                  </a:cubicBezTo>
                  <a:cubicBezTo>
                    <a:pt x="95919" y="2934553"/>
                    <a:pt x="61062" y="2884789"/>
                    <a:pt x="36640" y="2826482"/>
                  </a:cubicBezTo>
                  <a:cubicBezTo>
                    <a:pt x="12211" y="2768169"/>
                    <a:pt x="0" y="2706628"/>
                    <a:pt x="0" y="2641871"/>
                  </a:cubicBezTo>
                  <a:lnTo>
                    <a:pt x="0" y="472665"/>
                  </a:lnTo>
                  <a:cubicBezTo>
                    <a:pt x="0" y="344703"/>
                    <a:pt x="46438" y="233778"/>
                    <a:pt x="139325" y="139891"/>
                  </a:cubicBezTo>
                  <a:cubicBezTo>
                    <a:pt x="232022" y="46628"/>
                    <a:pt x="346419" y="0"/>
                    <a:pt x="4825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dist"/>
              <a:endParaRPr lang="zh-CN" altLang="en-US" sz="7200" b="1" dirty="0">
                <a:latin typeface="造字工房静黑（非商用）细体" pitchFamily="2" charset="-122"/>
                <a:ea typeface="造字工房静黑（非商用）细体" pitchFamily="2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2316332" y="3002684"/>
              <a:ext cx="971822" cy="489706"/>
            </a:xfrm>
            <a:custGeom>
              <a:avLst/>
              <a:gdLst/>
              <a:ahLst/>
              <a:cxnLst/>
              <a:rect l="l" t="t" r="r" b="b"/>
              <a:pathLst>
                <a:path w="971822" h="489706">
                  <a:moveTo>
                    <a:pt x="248760" y="616"/>
                  </a:moveTo>
                  <a:cubicBezTo>
                    <a:pt x="260295" y="2064"/>
                    <a:pt x="269963" y="5955"/>
                    <a:pt x="277764" y="12289"/>
                  </a:cubicBezTo>
                  <a:cubicBezTo>
                    <a:pt x="282069" y="15842"/>
                    <a:pt x="285822" y="20104"/>
                    <a:pt x="289022" y="25076"/>
                  </a:cubicBezTo>
                  <a:cubicBezTo>
                    <a:pt x="292223" y="30048"/>
                    <a:pt x="294951" y="34787"/>
                    <a:pt x="297209" y="39292"/>
                  </a:cubicBezTo>
                  <a:lnTo>
                    <a:pt x="475603" y="368290"/>
                  </a:lnTo>
                  <a:cubicBezTo>
                    <a:pt x="476536" y="370148"/>
                    <a:pt x="477691" y="371765"/>
                    <a:pt x="479067" y="373141"/>
                  </a:cubicBezTo>
                  <a:cubicBezTo>
                    <a:pt x="480444" y="374517"/>
                    <a:pt x="481651" y="375725"/>
                    <a:pt x="482689" y="376763"/>
                  </a:cubicBezTo>
                  <a:cubicBezTo>
                    <a:pt x="484061" y="377677"/>
                    <a:pt x="484985" y="378134"/>
                    <a:pt x="485461" y="378134"/>
                  </a:cubicBezTo>
                  <a:cubicBezTo>
                    <a:pt x="486899" y="378134"/>
                    <a:pt x="487999" y="377753"/>
                    <a:pt x="488761" y="376992"/>
                  </a:cubicBezTo>
                  <a:cubicBezTo>
                    <a:pt x="489409" y="376353"/>
                    <a:pt x="490283" y="375206"/>
                    <a:pt x="491383" y="373548"/>
                  </a:cubicBezTo>
                  <a:cubicBezTo>
                    <a:pt x="492483" y="371891"/>
                    <a:pt x="493829" y="370000"/>
                    <a:pt x="495419" y="367876"/>
                  </a:cubicBezTo>
                  <a:lnTo>
                    <a:pt x="674528" y="39206"/>
                  </a:lnTo>
                  <a:cubicBezTo>
                    <a:pt x="676642" y="34977"/>
                    <a:pt x="679109" y="30396"/>
                    <a:pt x="681928" y="25462"/>
                  </a:cubicBezTo>
                  <a:cubicBezTo>
                    <a:pt x="684748" y="20528"/>
                    <a:pt x="688596" y="16037"/>
                    <a:pt x="693473" y="11989"/>
                  </a:cubicBezTo>
                  <a:cubicBezTo>
                    <a:pt x="702369" y="5140"/>
                    <a:pt x="711970" y="1373"/>
                    <a:pt x="722276" y="687"/>
                  </a:cubicBezTo>
                  <a:cubicBezTo>
                    <a:pt x="735916" y="-1246"/>
                    <a:pt x="747351" y="1192"/>
                    <a:pt x="756581" y="8003"/>
                  </a:cubicBezTo>
                  <a:cubicBezTo>
                    <a:pt x="765277" y="13070"/>
                    <a:pt x="772907" y="21804"/>
                    <a:pt x="779469" y="34206"/>
                  </a:cubicBezTo>
                  <a:lnTo>
                    <a:pt x="971822" y="472475"/>
                  </a:lnTo>
                  <a:lnTo>
                    <a:pt x="932060" y="489706"/>
                  </a:lnTo>
                  <a:lnTo>
                    <a:pt x="735378" y="52951"/>
                  </a:lnTo>
                  <a:cubicBezTo>
                    <a:pt x="734206" y="50598"/>
                    <a:pt x="733054" y="48970"/>
                    <a:pt x="731920" y="48065"/>
                  </a:cubicBezTo>
                  <a:cubicBezTo>
                    <a:pt x="730768" y="47065"/>
                    <a:pt x="729182" y="46864"/>
                    <a:pt x="727163" y="47465"/>
                  </a:cubicBezTo>
                  <a:cubicBezTo>
                    <a:pt x="725439" y="47465"/>
                    <a:pt x="724091" y="47703"/>
                    <a:pt x="723119" y="48179"/>
                  </a:cubicBezTo>
                  <a:cubicBezTo>
                    <a:pt x="723015" y="48350"/>
                    <a:pt x="722562" y="49239"/>
                    <a:pt x="721762" y="50844"/>
                  </a:cubicBezTo>
                  <a:cubicBezTo>
                    <a:pt x="720962" y="52449"/>
                    <a:pt x="719952" y="54770"/>
                    <a:pt x="718733" y="57809"/>
                  </a:cubicBezTo>
                  <a:lnTo>
                    <a:pt x="539368" y="386921"/>
                  </a:lnTo>
                  <a:cubicBezTo>
                    <a:pt x="536082" y="392189"/>
                    <a:pt x="533065" y="397056"/>
                    <a:pt x="530317" y="401523"/>
                  </a:cubicBezTo>
                  <a:cubicBezTo>
                    <a:pt x="527569" y="405990"/>
                    <a:pt x="523337" y="410272"/>
                    <a:pt x="517622" y="414368"/>
                  </a:cubicBezTo>
                  <a:cubicBezTo>
                    <a:pt x="508488" y="421530"/>
                    <a:pt x="497767" y="425112"/>
                    <a:pt x="485461" y="425112"/>
                  </a:cubicBezTo>
                  <a:cubicBezTo>
                    <a:pt x="473069" y="425112"/>
                    <a:pt x="462049" y="421326"/>
                    <a:pt x="452400" y="413753"/>
                  </a:cubicBezTo>
                  <a:cubicBezTo>
                    <a:pt x="447590" y="409743"/>
                    <a:pt x="443861" y="405586"/>
                    <a:pt x="441213" y="401280"/>
                  </a:cubicBezTo>
                  <a:cubicBezTo>
                    <a:pt x="438565" y="396975"/>
                    <a:pt x="435617" y="392222"/>
                    <a:pt x="432369" y="387021"/>
                  </a:cubicBezTo>
                  <a:lnTo>
                    <a:pt x="252946" y="57794"/>
                  </a:lnTo>
                  <a:cubicBezTo>
                    <a:pt x="251832" y="54994"/>
                    <a:pt x="250848" y="52951"/>
                    <a:pt x="249996" y="51665"/>
                  </a:cubicBezTo>
                  <a:cubicBezTo>
                    <a:pt x="249143" y="50379"/>
                    <a:pt x="247998" y="49022"/>
                    <a:pt x="246560" y="47593"/>
                  </a:cubicBezTo>
                  <a:cubicBezTo>
                    <a:pt x="246474" y="47507"/>
                    <a:pt x="245974" y="47465"/>
                    <a:pt x="245060" y="47465"/>
                  </a:cubicBezTo>
                  <a:cubicBezTo>
                    <a:pt x="242193" y="47465"/>
                    <a:pt x="240288" y="47779"/>
                    <a:pt x="239345" y="48408"/>
                  </a:cubicBezTo>
                  <a:cubicBezTo>
                    <a:pt x="238497" y="49084"/>
                    <a:pt x="237482" y="50598"/>
                    <a:pt x="236301" y="52951"/>
                  </a:cubicBezTo>
                  <a:lnTo>
                    <a:pt x="39634" y="489706"/>
                  </a:lnTo>
                  <a:lnTo>
                    <a:pt x="0" y="472475"/>
                  </a:lnTo>
                  <a:lnTo>
                    <a:pt x="192253" y="34163"/>
                  </a:lnTo>
                  <a:cubicBezTo>
                    <a:pt x="198797" y="21790"/>
                    <a:pt x="206440" y="13056"/>
                    <a:pt x="215184" y="7960"/>
                  </a:cubicBezTo>
                  <a:cubicBezTo>
                    <a:pt x="224347" y="1178"/>
                    <a:pt x="235539" y="-1270"/>
                    <a:pt x="248760" y="6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dist"/>
              <a:endParaRPr lang="zh-CN" altLang="en-US" sz="7200" b="1" dirty="0">
                <a:latin typeface="造字工房静黑（非商用）细体" pitchFamily="2" charset="-122"/>
                <a:ea typeface="造字工房静黑（非商用）细体" pitchFamily="2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156220" y="3005929"/>
              <a:ext cx="614463" cy="487375"/>
            </a:xfrm>
            <a:custGeom>
              <a:avLst/>
              <a:gdLst/>
              <a:ahLst/>
              <a:cxnLst/>
              <a:rect l="l" t="t" r="r" b="b"/>
              <a:pathLst>
                <a:path w="614463" h="487375">
                  <a:moveTo>
                    <a:pt x="0" y="0"/>
                  </a:moveTo>
                  <a:lnTo>
                    <a:pt x="614463" y="0"/>
                  </a:lnTo>
                  <a:lnTo>
                    <a:pt x="614463" y="46634"/>
                  </a:lnTo>
                  <a:lnTo>
                    <a:pt x="329213" y="46634"/>
                  </a:lnTo>
                  <a:lnTo>
                    <a:pt x="329213" y="487375"/>
                  </a:lnTo>
                  <a:lnTo>
                    <a:pt x="281664" y="487375"/>
                  </a:lnTo>
                  <a:lnTo>
                    <a:pt x="281664" y="46634"/>
                  </a:lnTo>
                  <a:lnTo>
                    <a:pt x="0" y="46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dist"/>
              <a:endParaRPr lang="zh-CN" altLang="en-US" sz="7200" b="1" dirty="0">
                <a:latin typeface="造字工房静黑（非商用）细体" pitchFamily="2" charset="-122"/>
                <a:ea typeface="造字工房静黑（非商用）细体" pitchFamily="2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335449" y="3002684"/>
              <a:ext cx="589101" cy="477818"/>
            </a:xfrm>
            <a:custGeom>
              <a:avLst/>
              <a:gdLst>
                <a:gd name="connsiteX0" fmla="*/ 770704 w 3840008"/>
                <a:gd name="connsiteY0" fmla="*/ 1406994 h 3114621"/>
                <a:gd name="connsiteX1" fmla="*/ 3775087 w 3840008"/>
                <a:gd name="connsiteY1" fmla="*/ 1406994 h 3114621"/>
                <a:gd name="connsiteX2" fmla="*/ 3775087 w 3840008"/>
                <a:gd name="connsiteY2" fmla="*/ 1713644 h 3114621"/>
                <a:gd name="connsiteX3" fmla="*/ 770704 w 3840008"/>
                <a:gd name="connsiteY3" fmla="*/ 1713644 h 3114621"/>
                <a:gd name="connsiteX4" fmla="*/ 482522 w 3840008"/>
                <a:gd name="connsiteY4" fmla="*/ 0 h 3114621"/>
                <a:gd name="connsiteX5" fmla="*/ 3840008 w 3840008"/>
                <a:gd name="connsiteY5" fmla="*/ 0 h 3114621"/>
                <a:gd name="connsiteX6" fmla="*/ 3840008 w 3840008"/>
                <a:gd name="connsiteY6" fmla="*/ 306656 h 3114621"/>
                <a:gd name="connsiteX7" fmla="*/ 482522 w 3840008"/>
                <a:gd name="connsiteY7" fmla="*/ 306656 h 3114621"/>
                <a:gd name="connsiteX8" fmla="*/ 358696 w 3840008"/>
                <a:gd name="connsiteY8" fmla="*/ 355507 h 3114621"/>
                <a:gd name="connsiteX9" fmla="*/ 325956 w 3840008"/>
                <a:gd name="connsiteY9" fmla="*/ 407698 h 3114621"/>
                <a:gd name="connsiteX10" fmla="*/ 312660 w 3840008"/>
                <a:gd name="connsiteY10" fmla="*/ 470594 h 3114621"/>
                <a:gd name="connsiteX11" fmla="*/ 312660 w 3840008"/>
                <a:gd name="connsiteY11" fmla="*/ 1406994 h 3114621"/>
                <a:gd name="connsiteX12" fmla="*/ 316609 w 3840008"/>
                <a:gd name="connsiteY12" fmla="*/ 1406994 h 3114621"/>
                <a:gd name="connsiteX13" fmla="*/ 316609 w 3840008"/>
                <a:gd name="connsiteY13" fmla="*/ 1713644 h 3114621"/>
                <a:gd name="connsiteX14" fmla="*/ 312660 w 3840008"/>
                <a:gd name="connsiteY14" fmla="*/ 1713644 h 3114621"/>
                <a:gd name="connsiteX15" fmla="*/ 312660 w 3840008"/>
                <a:gd name="connsiteY15" fmla="*/ 2638017 h 3114621"/>
                <a:gd name="connsiteX16" fmla="*/ 325864 w 3840008"/>
                <a:gd name="connsiteY16" fmla="*/ 2704063 h 3114621"/>
                <a:gd name="connsiteX17" fmla="*/ 361043 w 3840008"/>
                <a:gd name="connsiteY17" fmla="*/ 2754702 h 3114621"/>
                <a:gd name="connsiteX18" fmla="*/ 482522 w 3840008"/>
                <a:gd name="connsiteY18" fmla="*/ 2807972 h 3114621"/>
                <a:gd name="connsiteX19" fmla="*/ 3840008 w 3840008"/>
                <a:gd name="connsiteY19" fmla="*/ 2807972 h 3114621"/>
                <a:gd name="connsiteX20" fmla="*/ 3840008 w 3840008"/>
                <a:gd name="connsiteY20" fmla="*/ 3114621 h 3114621"/>
                <a:gd name="connsiteX21" fmla="*/ 482522 w 3840008"/>
                <a:gd name="connsiteY21" fmla="*/ 3114621 h 3114621"/>
                <a:gd name="connsiteX22" fmla="*/ 141206 w 3840008"/>
                <a:gd name="connsiteY22" fmla="*/ 2975763 h 3114621"/>
                <a:gd name="connsiteX23" fmla="*/ 36640 w 3840008"/>
                <a:gd name="connsiteY23" fmla="*/ 2826482 h 3114621"/>
                <a:gd name="connsiteX24" fmla="*/ 0 w 3840008"/>
                <a:gd name="connsiteY24" fmla="*/ 2641871 h 3114621"/>
                <a:gd name="connsiteX25" fmla="*/ 0 w 3840008"/>
                <a:gd name="connsiteY25" fmla="*/ 472665 h 3114621"/>
                <a:gd name="connsiteX26" fmla="*/ 139325 w 3840008"/>
                <a:gd name="connsiteY26" fmla="*/ 139891 h 3114621"/>
                <a:gd name="connsiteX27" fmla="*/ 482522 w 3840008"/>
                <a:gd name="connsiteY27" fmla="*/ 0 h 3114621"/>
                <a:gd name="connsiteX0" fmla="*/ 770704 w 3840008"/>
                <a:gd name="connsiteY0" fmla="*/ 1406994 h 3114621"/>
                <a:gd name="connsiteX1" fmla="*/ 3775087 w 3840008"/>
                <a:gd name="connsiteY1" fmla="*/ 1406994 h 3114621"/>
                <a:gd name="connsiteX2" fmla="*/ 3775087 w 3840008"/>
                <a:gd name="connsiteY2" fmla="*/ 1713644 h 3114621"/>
                <a:gd name="connsiteX3" fmla="*/ 770704 w 3840008"/>
                <a:gd name="connsiteY3" fmla="*/ 1713644 h 3114621"/>
                <a:gd name="connsiteX4" fmla="*/ 770704 w 3840008"/>
                <a:gd name="connsiteY4" fmla="*/ 1406994 h 3114621"/>
                <a:gd name="connsiteX5" fmla="*/ 482522 w 3840008"/>
                <a:gd name="connsiteY5" fmla="*/ 0 h 3114621"/>
                <a:gd name="connsiteX6" fmla="*/ 3840008 w 3840008"/>
                <a:gd name="connsiteY6" fmla="*/ 0 h 3114621"/>
                <a:gd name="connsiteX7" fmla="*/ 3840008 w 3840008"/>
                <a:gd name="connsiteY7" fmla="*/ 306656 h 3114621"/>
                <a:gd name="connsiteX8" fmla="*/ 482522 w 3840008"/>
                <a:gd name="connsiteY8" fmla="*/ 306656 h 3114621"/>
                <a:gd name="connsiteX9" fmla="*/ 358696 w 3840008"/>
                <a:gd name="connsiteY9" fmla="*/ 355507 h 3114621"/>
                <a:gd name="connsiteX10" fmla="*/ 325956 w 3840008"/>
                <a:gd name="connsiteY10" fmla="*/ 407698 h 3114621"/>
                <a:gd name="connsiteX11" fmla="*/ 312660 w 3840008"/>
                <a:gd name="connsiteY11" fmla="*/ 470594 h 3114621"/>
                <a:gd name="connsiteX12" fmla="*/ 312660 w 3840008"/>
                <a:gd name="connsiteY12" fmla="*/ 1406994 h 3114621"/>
                <a:gd name="connsiteX13" fmla="*/ 316609 w 3840008"/>
                <a:gd name="connsiteY13" fmla="*/ 1406994 h 3114621"/>
                <a:gd name="connsiteX14" fmla="*/ 316609 w 3840008"/>
                <a:gd name="connsiteY14" fmla="*/ 1713644 h 3114621"/>
                <a:gd name="connsiteX15" fmla="*/ 312660 w 3840008"/>
                <a:gd name="connsiteY15" fmla="*/ 2638017 h 3114621"/>
                <a:gd name="connsiteX16" fmla="*/ 325864 w 3840008"/>
                <a:gd name="connsiteY16" fmla="*/ 2704063 h 3114621"/>
                <a:gd name="connsiteX17" fmla="*/ 361043 w 3840008"/>
                <a:gd name="connsiteY17" fmla="*/ 2754702 h 3114621"/>
                <a:gd name="connsiteX18" fmla="*/ 482522 w 3840008"/>
                <a:gd name="connsiteY18" fmla="*/ 2807972 h 3114621"/>
                <a:gd name="connsiteX19" fmla="*/ 3840008 w 3840008"/>
                <a:gd name="connsiteY19" fmla="*/ 2807972 h 3114621"/>
                <a:gd name="connsiteX20" fmla="*/ 3840008 w 3840008"/>
                <a:gd name="connsiteY20" fmla="*/ 3114621 h 3114621"/>
                <a:gd name="connsiteX21" fmla="*/ 482522 w 3840008"/>
                <a:gd name="connsiteY21" fmla="*/ 3114621 h 3114621"/>
                <a:gd name="connsiteX22" fmla="*/ 141206 w 3840008"/>
                <a:gd name="connsiteY22" fmla="*/ 2975763 h 3114621"/>
                <a:gd name="connsiteX23" fmla="*/ 36640 w 3840008"/>
                <a:gd name="connsiteY23" fmla="*/ 2826482 h 3114621"/>
                <a:gd name="connsiteX24" fmla="*/ 0 w 3840008"/>
                <a:gd name="connsiteY24" fmla="*/ 2641871 h 3114621"/>
                <a:gd name="connsiteX25" fmla="*/ 0 w 3840008"/>
                <a:gd name="connsiteY25" fmla="*/ 472665 h 3114621"/>
                <a:gd name="connsiteX26" fmla="*/ 139325 w 3840008"/>
                <a:gd name="connsiteY26" fmla="*/ 139891 h 3114621"/>
                <a:gd name="connsiteX27" fmla="*/ 482522 w 3840008"/>
                <a:gd name="connsiteY27" fmla="*/ 0 h 3114621"/>
                <a:gd name="connsiteX0" fmla="*/ 770704 w 3840008"/>
                <a:gd name="connsiteY0" fmla="*/ 1406994 h 3114621"/>
                <a:gd name="connsiteX1" fmla="*/ 3775087 w 3840008"/>
                <a:gd name="connsiteY1" fmla="*/ 1406994 h 3114621"/>
                <a:gd name="connsiteX2" fmla="*/ 3775087 w 3840008"/>
                <a:gd name="connsiteY2" fmla="*/ 1713644 h 3114621"/>
                <a:gd name="connsiteX3" fmla="*/ 770704 w 3840008"/>
                <a:gd name="connsiteY3" fmla="*/ 1713644 h 3114621"/>
                <a:gd name="connsiteX4" fmla="*/ 770704 w 3840008"/>
                <a:gd name="connsiteY4" fmla="*/ 1406994 h 3114621"/>
                <a:gd name="connsiteX5" fmla="*/ 482522 w 3840008"/>
                <a:gd name="connsiteY5" fmla="*/ 0 h 3114621"/>
                <a:gd name="connsiteX6" fmla="*/ 3840008 w 3840008"/>
                <a:gd name="connsiteY6" fmla="*/ 0 h 3114621"/>
                <a:gd name="connsiteX7" fmla="*/ 3840008 w 3840008"/>
                <a:gd name="connsiteY7" fmla="*/ 306656 h 3114621"/>
                <a:gd name="connsiteX8" fmla="*/ 482522 w 3840008"/>
                <a:gd name="connsiteY8" fmla="*/ 306656 h 3114621"/>
                <a:gd name="connsiteX9" fmla="*/ 358696 w 3840008"/>
                <a:gd name="connsiteY9" fmla="*/ 355507 h 3114621"/>
                <a:gd name="connsiteX10" fmla="*/ 325956 w 3840008"/>
                <a:gd name="connsiteY10" fmla="*/ 407698 h 3114621"/>
                <a:gd name="connsiteX11" fmla="*/ 312660 w 3840008"/>
                <a:gd name="connsiteY11" fmla="*/ 470594 h 3114621"/>
                <a:gd name="connsiteX12" fmla="*/ 312660 w 3840008"/>
                <a:gd name="connsiteY12" fmla="*/ 1406994 h 3114621"/>
                <a:gd name="connsiteX13" fmla="*/ 316609 w 3840008"/>
                <a:gd name="connsiteY13" fmla="*/ 1713644 h 3114621"/>
                <a:gd name="connsiteX14" fmla="*/ 312660 w 3840008"/>
                <a:gd name="connsiteY14" fmla="*/ 2638017 h 3114621"/>
                <a:gd name="connsiteX15" fmla="*/ 325864 w 3840008"/>
                <a:gd name="connsiteY15" fmla="*/ 2704063 h 3114621"/>
                <a:gd name="connsiteX16" fmla="*/ 361043 w 3840008"/>
                <a:gd name="connsiteY16" fmla="*/ 2754702 h 3114621"/>
                <a:gd name="connsiteX17" fmla="*/ 482522 w 3840008"/>
                <a:gd name="connsiteY17" fmla="*/ 2807972 h 3114621"/>
                <a:gd name="connsiteX18" fmla="*/ 3840008 w 3840008"/>
                <a:gd name="connsiteY18" fmla="*/ 2807972 h 3114621"/>
                <a:gd name="connsiteX19" fmla="*/ 3840008 w 3840008"/>
                <a:gd name="connsiteY19" fmla="*/ 3114621 h 3114621"/>
                <a:gd name="connsiteX20" fmla="*/ 482522 w 3840008"/>
                <a:gd name="connsiteY20" fmla="*/ 3114621 h 3114621"/>
                <a:gd name="connsiteX21" fmla="*/ 141206 w 3840008"/>
                <a:gd name="connsiteY21" fmla="*/ 2975763 h 3114621"/>
                <a:gd name="connsiteX22" fmla="*/ 36640 w 3840008"/>
                <a:gd name="connsiteY22" fmla="*/ 2826482 h 3114621"/>
                <a:gd name="connsiteX23" fmla="*/ 0 w 3840008"/>
                <a:gd name="connsiteY23" fmla="*/ 2641871 h 3114621"/>
                <a:gd name="connsiteX24" fmla="*/ 0 w 3840008"/>
                <a:gd name="connsiteY24" fmla="*/ 472665 h 3114621"/>
                <a:gd name="connsiteX25" fmla="*/ 139325 w 3840008"/>
                <a:gd name="connsiteY25" fmla="*/ 139891 h 3114621"/>
                <a:gd name="connsiteX26" fmla="*/ 482522 w 3840008"/>
                <a:gd name="connsiteY26" fmla="*/ 0 h 3114621"/>
                <a:gd name="connsiteX0" fmla="*/ 770704 w 3840008"/>
                <a:gd name="connsiteY0" fmla="*/ 1406994 h 3114621"/>
                <a:gd name="connsiteX1" fmla="*/ 3775087 w 3840008"/>
                <a:gd name="connsiteY1" fmla="*/ 1406994 h 3114621"/>
                <a:gd name="connsiteX2" fmla="*/ 3775087 w 3840008"/>
                <a:gd name="connsiteY2" fmla="*/ 1713644 h 3114621"/>
                <a:gd name="connsiteX3" fmla="*/ 770704 w 3840008"/>
                <a:gd name="connsiteY3" fmla="*/ 1713644 h 3114621"/>
                <a:gd name="connsiteX4" fmla="*/ 770704 w 3840008"/>
                <a:gd name="connsiteY4" fmla="*/ 1406994 h 3114621"/>
                <a:gd name="connsiteX5" fmla="*/ 482522 w 3840008"/>
                <a:gd name="connsiteY5" fmla="*/ 0 h 3114621"/>
                <a:gd name="connsiteX6" fmla="*/ 3840008 w 3840008"/>
                <a:gd name="connsiteY6" fmla="*/ 0 h 3114621"/>
                <a:gd name="connsiteX7" fmla="*/ 3840008 w 3840008"/>
                <a:gd name="connsiteY7" fmla="*/ 306656 h 3114621"/>
                <a:gd name="connsiteX8" fmla="*/ 482522 w 3840008"/>
                <a:gd name="connsiteY8" fmla="*/ 306656 h 3114621"/>
                <a:gd name="connsiteX9" fmla="*/ 358696 w 3840008"/>
                <a:gd name="connsiteY9" fmla="*/ 355507 h 3114621"/>
                <a:gd name="connsiteX10" fmla="*/ 325956 w 3840008"/>
                <a:gd name="connsiteY10" fmla="*/ 407698 h 3114621"/>
                <a:gd name="connsiteX11" fmla="*/ 312660 w 3840008"/>
                <a:gd name="connsiteY11" fmla="*/ 470594 h 3114621"/>
                <a:gd name="connsiteX12" fmla="*/ 316609 w 3840008"/>
                <a:gd name="connsiteY12" fmla="*/ 1713644 h 3114621"/>
                <a:gd name="connsiteX13" fmla="*/ 312660 w 3840008"/>
                <a:gd name="connsiteY13" fmla="*/ 2638017 h 3114621"/>
                <a:gd name="connsiteX14" fmla="*/ 325864 w 3840008"/>
                <a:gd name="connsiteY14" fmla="*/ 2704063 h 3114621"/>
                <a:gd name="connsiteX15" fmla="*/ 361043 w 3840008"/>
                <a:gd name="connsiteY15" fmla="*/ 2754702 h 3114621"/>
                <a:gd name="connsiteX16" fmla="*/ 482522 w 3840008"/>
                <a:gd name="connsiteY16" fmla="*/ 2807972 h 3114621"/>
                <a:gd name="connsiteX17" fmla="*/ 3840008 w 3840008"/>
                <a:gd name="connsiteY17" fmla="*/ 2807972 h 3114621"/>
                <a:gd name="connsiteX18" fmla="*/ 3840008 w 3840008"/>
                <a:gd name="connsiteY18" fmla="*/ 3114621 h 3114621"/>
                <a:gd name="connsiteX19" fmla="*/ 482522 w 3840008"/>
                <a:gd name="connsiteY19" fmla="*/ 3114621 h 3114621"/>
                <a:gd name="connsiteX20" fmla="*/ 141206 w 3840008"/>
                <a:gd name="connsiteY20" fmla="*/ 2975763 h 3114621"/>
                <a:gd name="connsiteX21" fmla="*/ 36640 w 3840008"/>
                <a:gd name="connsiteY21" fmla="*/ 2826482 h 3114621"/>
                <a:gd name="connsiteX22" fmla="*/ 0 w 3840008"/>
                <a:gd name="connsiteY22" fmla="*/ 2641871 h 3114621"/>
                <a:gd name="connsiteX23" fmla="*/ 0 w 3840008"/>
                <a:gd name="connsiteY23" fmla="*/ 472665 h 3114621"/>
                <a:gd name="connsiteX24" fmla="*/ 139325 w 3840008"/>
                <a:gd name="connsiteY24" fmla="*/ 139891 h 3114621"/>
                <a:gd name="connsiteX25" fmla="*/ 482522 w 3840008"/>
                <a:gd name="connsiteY25" fmla="*/ 0 h 3114621"/>
                <a:gd name="connsiteX0" fmla="*/ 770704 w 3840008"/>
                <a:gd name="connsiteY0" fmla="*/ 1406994 h 3114621"/>
                <a:gd name="connsiteX1" fmla="*/ 3775087 w 3840008"/>
                <a:gd name="connsiteY1" fmla="*/ 1406994 h 3114621"/>
                <a:gd name="connsiteX2" fmla="*/ 3775087 w 3840008"/>
                <a:gd name="connsiteY2" fmla="*/ 1713644 h 3114621"/>
                <a:gd name="connsiteX3" fmla="*/ 770704 w 3840008"/>
                <a:gd name="connsiteY3" fmla="*/ 1713644 h 3114621"/>
                <a:gd name="connsiteX4" fmla="*/ 770704 w 3840008"/>
                <a:gd name="connsiteY4" fmla="*/ 1406994 h 3114621"/>
                <a:gd name="connsiteX5" fmla="*/ 482522 w 3840008"/>
                <a:gd name="connsiteY5" fmla="*/ 0 h 3114621"/>
                <a:gd name="connsiteX6" fmla="*/ 3840008 w 3840008"/>
                <a:gd name="connsiteY6" fmla="*/ 0 h 3114621"/>
                <a:gd name="connsiteX7" fmla="*/ 3840008 w 3840008"/>
                <a:gd name="connsiteY7" fmla="*/ 306656 h 3114621"/>
                <a:gd name="connsiteX8" fmla="*/ 482522 w 3840008"/>
                <a:gd name="connsiteY8" fmla="*/ 306656 h 3114621"/>
                <a:gd name="connsiteX9" fmla="*/ 358696 w 3840008"/>
                <a:gd name="connsiteY9" fmla="*/ 355507 h 3114621"/>
                <a:gd name="connsiteX10" fmla="*/ 325956 w 3840008"/>
                <a:gd name="connsiteY10" fmla="*/ 407698 h 3114621"/>
                <a:gd name="connsiteX11" fmla="*/ 312660 w 3840008"/>
                <a:gd name="connsiteY11" fmla="*/ 470594 h 3114621"/>
                <a:gd name="connsiteX12" fmla="*/ 312660 w 3840008"/>
                <a:gd name="connsiteY12" fmla="*/ 2638017 h 3114621"/>
                <a:gd name="connsiteX13" fmla="*/ 325864 w 3840008"/>
                <a:gd name="connsiteY13" fmla="*/ 2704063 h 3114621"/>
                <a:gd name="connsiteX14" fmla="*/ 361043 w 3840008"/>
                <a:gd name="connsiteY14" fmla="*/ 2754702 h 3114621"/>
                <a:gd name="connsiteX15" fmla="*/ 482522 w 3840008"/>
                <a:gd name="connsiteY15" fmla="*/ 2807972 h 3114621"/>
                <a:gd name="connsiteX16" fmla="*/ 3840008 w 3840008"/>
                <a:gd name="connsiteY16" fmla="*/ 2807972 h 3114621"/>
                <a:gd name="connsiteX17" fmla="*/ 3840008 w 3840008"/>
                <a:gd name="connsiteY17" fmla="*/ 3114621 h 3114621"/>
                <a:gd name="connsiteX18" fmla="*/ 482522 w 3840008"/>
                <a:gd name="connsiteY18" fmla="*/ 3114621 h 3114621"/>
                <a:gd name="connsiteX19" fmla="*/ 141206 w 3840008"/>
                <a:gd name="connsiteY19" fmla="*/ 2975763 h 3114621"/>
                <a:gd name="connsiteX20" fmla="*/ 36640 w 3840008"/>
                <a:gd name="connsiteY20" fmla="*/ 2826482 h 3114621"/>
                <a:gd name="connsiteX21" fmla="*/ 0 w 3840008"/>
                <a:gd name="connsiteY21" fmla="*/ 2641871 h 3114621"/>
                <a:gd name="connsiteX22" fmla="*/ 0 w 3840008"/>
                <a:gd name="connsiteY22" fmla="*/ 472665 h 3114621"/>
                <a:gd name="connsiteX23" fmla="*/ 139325 w 3840008"/>
                <a:gd name="connsiteY23" fmla="*/ 139891 h 3114621"/>
                <a:gd name="connsiteX24" fmla="*/ 482522 w 3840008"/>
                <a:gd name="connsiteY24" fmla="*/ 0 h 3114621"/>
                <a:gd name="connsiteX0" fmla="*/ 770704 w 3840008"/>
                <a:gd name="connsiteY0" fmla="*/ 1406994 h 3114621"/>
                <a:gd name="connsiteX1" fmla="*/ 3775087 w 3840008"/>
                <a:gd name="connsiteY1" fmla="*/ 1406994 h 3114621"/>
                <a:gd name="connsiteX2" fmla="*/ 3775087 w 3840008"/>
                <a:gd name="connsiteY2" fmla="*/ 1713644 h 3114621"/>
                <a:gd name="connsiteX3" fmla="*/ 770704 w 3840008"/>
                <a:gd name="connsiteY3" fmla="*/ 1713644 h 3114621"/>
                <a:gd name="connsiteX4" fmla="*/ 770704 w 3840008"/>
                <a:gd name="connsiteY4" fmla="*/ 1406994 h 3114621"/>
                <a:gd name="connsiteX5" fmla="*/ 482522 w 3840008"/>
                <a:gd name="connsiteY5" fmla="*/ 0 h 3114621"/>
                <a:gd name="connsiteX6" fmla="*/ 3840008 w 3840008"/>
                <a:gd name="connsiteY6" fmla="*/ 0 h 3114621"/>
                <a:gd name="connsiteX7" fmla="*/ 3840008 w 3840008"/>
                <a:gd name="connsiteY7" fmla="*/ 306656 h 3114621"/>
                <a:gd name="connsiteX8" fmla="*/ 482522 w 3840008"/>
                <a:gd name="connsiteY8" fmla="*/ 306656 h 3114621"/>
                <a:gd name="connsiteX9" fmla="*/ 358696 w 3840008"/>
                <a:gd name="connsiteY9" fmla="*/ 355507 h 3114621"/>
                <a:gd name="connsiteX10" fmla="*/ 325956 w 3840008"/>
                <a:gd name="connsiteY10" fmla="*/ 407698 h 3114621"/>
                <a:gd name="connsiteX11" fmla="*/ 312660 w 3840008"/>
                <a:gd name="connsiteY11" fmla="*/ 470594 h 3114621"/>
                <a:gd name="connsiteX12" fmla="*/ 312660 w 3840008"/>
                <a:gd name="connsiteY12" fmla="*/ 2638017 h 3114621"/>
                <a:gd name="connsiteX13" fmla="*/ 325864 w 3840008"/>
                <a:gd name="connsiteY13" fmla="*/ 2704063 h 3114621"/>
                <a:gd name="connsiteX14" fmla="*/ 361043 w 3840008"/>
                <a:gd name="connsiteY14" fmla="*/ 2754702 h 3114621"/>
                <a:gd name="connsiteX15" fmla="*/ 482522 w 3840008"/>
                <a:gd name="connsiteY15" fmla="*/ 2807972 h 3114621"/>
                <a:gd name="connsiteX16" fmla="*/ 3840008 w 3840008"/>
                <a:gd name="connsiteY16" fmla="*/ 2807972 h 3114621"/>
                <a:gd name="connsiteX17" fmla="*/ 3840008 w 3840008"/>
                <a:gd name="connsiteY17" fmla="*/ 3114621 h 3114621"/>
                <a:gd name="connsiteX18" fmla="*/ 482522 w 3840008"/>
                <a:gd name="connsiteY18" fmla="*/ 3114621 h 3114621"/>
                <a:gd name="connsiteX19" fmla="*/ 141206 w 3840008"/>
                <a:gd name="connsiteY19" fmla="*/ 2975763 h 3114621"/>
                <a:gd name="connsiteX20" fmla="*/ 36640 w 3840008"/>
                <a:gd name="connsiteY20" fmla="*/ 2826482 h 3114621"/>
                <a:gd name="connsiteX21" fmla="*/ 0 w 3840008"/>
                <a:gd name="connsiteY21" fmla="*/ 2641871 h 3114621"/>
                <a:gd name="connsiteX22" fmla="*/ 0 w 3840008"/>
                <a:gd name="connsiteY22" fmla="*/ 472665 h 3114621"/>
                <a:gd name="connsiteX23" fmla="*/ 139325 w 3840008"/>
                <a:gd name="connsiteY23" fmla="*/ 139891 h 3114621"/>
                <a:gd name="connsiteX24" fmla="*/ 482522 w 3840008"/>
                <a:gd name="connsiteY24" fmla="*/ 0 h 3114621"/>
                <a:gd name="connsiteX0" fmla="*/ 770704 w 3840008"/>
                <a:gd name="connsiteY0" fmla="*/ 1406994 h 3114621"/>
                <a:gd name="connsiteX1" fmla="*/ 3775087 w 3840008"/>
                <a:gd name="connsiteY1" fmla="*/ 1406994 h 3114621"/>
                <a:gd name="connsiteX2" fmla="*/ 3775087 w 3840008"/>
                <a:gd name="connsiteY2" fmla="*/ 1713644 h 3114621"/>
                <a:gd name="connsiteX3" fmla="*/ 770704 w 3840008"/>
                <a:gd name="connsiteY3" fmla="*/ 1713644 h 3114621"/>
                <a:gd name="connsiteX4" fmla="*/ 770704 w 3840008"/>
                <a:gd name="connsiteY4" fmla="*/ 1406994 h 3114621"/>
                <a:gd name="connsiteX5" fmla="*/ 482522 w 3840008"/>
                <a:gd name="connsiteY5" fmla="*/ 0 h 3114621"/>
                <a:gd name="connsiteX6" fmla="*/ 3840008 w 3840008"/>
                <a:gd name="connsiteY6" fmla="*/ 0 h 3114621"/>
                <a:gd name="connsiteX7" fmla="*/ 3840008 w 3840008"/>
                <a:gd name="connsiteY7" fmla="*/ 306656 h 3114621"/>
                <a:gd name="connsiteX8" fmla="*/ 482522 w 3840008"/>
                <a:gd name="connsiteY8" fmla="*/ 306656 h 3114621"/>
                <a:gd name="connsiteX9" fmla="*/ 358696 w 3840008"/>
                <a:gd name="connsiteY9" fmla="*/ 355507 h 3114621"/>
                <a:gd name="connsiteX10" fmla="*/ 325956 w 3840008"/>
                <a:gd name="connsiteY10" fmla="*/ 407698 h 3114621"/>
                <a:gd name="connsiteX11" fmla="*/ 312660 w 3840008"/>
                <a:gd name="connsiteY11" fmla="*/ 470594 h 3114621"/>
                <a:gd name="connsiteX12" fmla="*/ 312660 w 3840008"/>
                <a:gd name="connsiteY12" fmla="*/ 2638017 h 3114621"/>
                <a:gd name="connsiteX13" fmla="*/ 325864 w 3840008"/>
                <a:gd name="connsiteY13" fmla="*/ 2704063 h 3114621"/>
                <a:gd name="connsiteX14" fmla="*/ 361043 w 3840008"/>
                <a:gd name="connsiteY14" fmla="*/ 2754702 h 3114621"/>
                <a:gd name="connsiteX15" fmla="*/ 482522 w 3840008"/>
                <a:gd name="connsiteY15" fmla="*/ 2807972 h 3114621"/>
                <a:gd name="connsiteX16" fmla="*/ 3840008 w 3840008"/>
                <a:gd name="connsiteY16" fmla="*/ 2807972 h 3114621"/>
                <a:gd name="connsiteX17" fmla="*/ 3840008 w 3840008"/>
                <a:gd name="connsiteY17" fmla="*/ 3114621 h 3114621"/>
                <a:gd name="connsiteX18" fmla="*/ 482522 w 3840008"/>
                <a:gd name="connsiteY18" fmla="*/ 3114621 h 3114621"/>
                <a:gd name="connsiteX19" fmla="*/ 141206 w 3840008"/>
                <a:gd name="connsiteY19" fmla="*/ 2975763 h 3114621"/>
                <a:gd name="connsiteX20" fmla="*/ 36640 w 3840008"/>
                <a:gd name="connsiteY20" fmla="*/ 2826482 h 3114621"/>
                <a:gd name="connsiteX21" fmla="*/ 0 w 3840008"/>
                <a:gd name="connsiteY21" fmla="*/ 2641871 h 3114621"/>
                <a:gd name="connsiteX22" fmla="*/ 0 w 3840008"/>
                <a:gd name="connsiteY22" fmla="*/ 472665 h 3114621"/>
                <a:gd name="connsiteX23" fmla="*/ 139325 w 3840008"/>
                <a:gd name="connsiteY23" fmla="*/ 139891 h 3114621"/>
                <a:gd name="connsiteX24" fmla="*/ 482522 w 3840008"/>
                <a:gd name="connsiteY24" fmla="*/ 0 h 3114621"/>
                <a:gd name="connsiteX0" fmla="*/ 770704 w 3840008"/>
                <a:gd name="connsiteY0" fmla="*/ 1406994 h 3114621"/>
                <a:gd name="connsiteX1" fmla="*/ 3775087 w 3840008"/>
                <a:gd name="connsiteY1" fmla="*/ 1406994 h 3114621"/>
                <a:gd name="connsiteX2" fmla="*/ 3775087 w 3840008"/>
                <a:gd name="connsiteY2" fmla="*/ 1713644 h 3114621"/>
                <a:gd name="connsiteX3" fmla="*/ 770704 w 3840008"/>
                <a:gd name="connsiteY3" fmla="*/ 1713644 h 3114621"/>
                <a:gd name="connsiteX4" fmla="*/ 770704 w 3840008"/>
                <a:gd name="connsiteY4" fmla="*/ 1406994 h 3114621"/>
                <a:gd name="connsiteX5" fmla="*/ 482522 w 3840008"/>
                <a:gd name="connsiteY5" fmla="*/ 0 h 3114621"/>
                <a:gd name="connsiteX6" fmla="*/ 3840008 w 3840008"/>
                <a:gd name="connsiteY6" fmla="*/ 0 h 3114621"/>
                <a:gd name="connsiteX7" fmla="*/ 3840008 w 3840008"/>
                <a:gd name="connsiteY7" fmla="*/ 306656 h 3114621"/>
                <a:gd name="connsiteX8" fmla="*/ 482522 w 3840008"/>
                <a:gd name="connsiteY8" fmla="*/ 306656 h 3114621"/>
                <a:gd name="connsiteX9" fmla="*/ 358696 w 3840008"/>
                <a:gd name="connsiteY9" fmla="*/ 355507 h 3114621"/>
                <a:gd name="connsiteX10" fmla="*/ 325956 w 3840008"/>
                <a:gd name="connsiteY10" fmla="*/ 407698 h 3114621"/>
                <a:gd name="connsiteX11" fmla="*/ 312660 w 3840008"/>
                <a:gd name="connsiteY11" fmla="*/ 470594 h 3114621"/>
                <a:gd name="connsiteX12" fmla="*/ 312660 w 3840008"/>
                <a:gd name="connsiteY12" fmla="*/ 2638017 h 3114621"/>
                <a:gd name="connsiteX13" fmla="*/ 325864 w 3840008"/>
                <a:gd name="connsiteY13" fmla="*/ 2704063 h 3114621"/>
                <a:gd name="connsiteX14" fmla="*/ 361043 w 3840008"/>
                <a:gd name="connsiteY14" fmla="*/ 2754702 h 3114621"/>
                <a:gd name="connsiteX15" fmla="*/ 482522 w 3840008"/>
                <a:gd name="connsiteY15" fmla="*/ 2807972 h 3114621"/>
                <a:gd name="connsiteX16" fmla="*/ 3840008 w 3840008"/>
                <a:gd name="connsiteY16" fmla="*/ 2807972 h 3114621"/>
                <a:gd name="connsiteX17" fmla="*/ 3840008 w 3840008"/>
                <a:gd name="connsiteY17" fmla="*/ 3114621 h 3114621"/>
                <a:gd name="connsiteX18" fmla="*/ 482522 w 3840008"/>
                <a:gd name="connsiteY18" fmla="*/ 3114621 h 3114621"/>
                <a:gd name="connsiteX19" fmla="*/ 141206 w 3840008"/>
                <a:gd name="connsiteY19" fmla="*/ 2975763 h 3114621"/>
                <a:gd name="connsiteX20" fmla="*/ 36640 w 3840008"/>
                <a:gd name="connsiteY20" fmla="*/ 2826482 h 3114621"/>
                <a:gd name="connsiteX21" fmla="*/ 0 w 3840008"/>
                <a:gd name="connsiteY21" fmla="*/ 2641871 h 3114621"/>
                <a:gd name="connsiteX22" fmla="*/ 0 w 3840008"/>
                <a:gd name="connsiteY22" fmla="*/ 472665 h 3114621"/>
                <a:gd name="connsiteX23" fmla="*/ 139325 w 3840008"/>
                <a:gd name="connsiteY23" fmla="*/ 139891 h 3114621"/>
                <a:gd name="connsiteX24" fmla="*/ 482522 w 3840008"/>
                <a:gd name="connsiteY24" fmla="*/ 0 h 3114621"/>
                <a:gd name="connsiteX0" fmla="*/ 770704 w 3840008"/>
                <a:gd name="connsiteY0" fmla="*/ 1406994 h 3114621"/>
                <a:gd name="connsiteX1" fmla="*/ 3775087 w 3840008"/>
                <a:gd name="connsiteY1" fmla="*/ 1406994 h 3114621"/>
                <a:gd name="connsiteX2" fmla="*/ 3775087 w 3840008"/>
                <a:gd name="connsiteY2" fmla="*/ 1713644 h 3114621"/>
                <a:gd name="connsiteX3" fmla="*/ 770704 w 3840008"/>
                <a:gd name="connsiteY3" fmla="*/ 1713644 h 3114621"/>
                <a:gd name="connsiteX4" fmla="*/ 770704 w 3840008"/>
                <a:gd name="connsiteY4" fmla="*/ 1406994 h 3114621"/>
                <a:gd name="connsiteX5" fmla="*/ 482522 w 3840008"/>
                <a:gd name="connsiteY5" fmla="*/ 0 h 3114621"/>
                <a:gd name="connsiteX6" fmla="*/ 3840008 w 3840008"/>
                <a:gd name="connsiteY6" fmla="*/ 0 h 3114621"/>
                <a:gd name="connsiteX7" fmla="*/ 3840008 w 3840008"/>
                <a:gd name="connsiteY7" fmla="*/ 306656 h 3114621"/>
                <a:gd name="connsiteX8" fmla="*/ 482522 w 3840008"/>
                <a:gd name="connsiteY8" fmla="*/ 306656 h 3114621"/>
                <a:gd name="connsiteX9" fmla="*/ 358696 w 3840008"/>
                <a:gd name="connsiteY9" fmla="*/ 355507 h 3114621"/>
                <a:gd name="connsiteX10" fmla="*/ 325956 w 3840008"/>
                <a:gd name="connsiteY10" fmla="*/ 407698 h 3114621"/>
                <a:gd name="connsiteX11" fmla="*/ 312660 w 3840008"/>
                <a:gd name="connsiteY11" fmla="*/ 470594 h 3114621"/>
                <a:gd name="connsiteX12" fmla="*/ 312660 w 3840008"/>
                <a:gd name="connsiteY12" fmla="*/ 2638017 h 3114621"/>
                <a:gd name="connsiteX13" fmla="*/ 325864 w 3840008"/>
                <a:gd name="connsiteY13" fmla="*/ 2704063 h 3114621"/>
                <a:gd name="connsiteX14" fmla="*/ 361043 w 3840008"/>
                <a:gd name="connsiteY14" fmla="*/ 2754702 h 3114621"/>
                <a:gd name="connsiteX15" fmla="*/ 482522 w 3840008"/>
                <a:gd name="connsiteY15" fmla="*/ 2807972 h 3114621"/>
                <a:gd name="connsiteX16" fmla="*/ 3840008 w 3840008"/>
                <a:gd name="connsiteY16" fmla="*/ 2807972 h 3114621"/>
                <a:gd name="connsiteX17" fmla="*/ 3840008 w 3840008"/>
                <a:gd name="connsiteY17" fmla="*/ 3114621 h 3114621"/>
                <a:gd name="connsiteX18" fmla="*/ 482522 w 3840008"/>
                <a:gd name="connsiteY18" fmla="*/ 3114621 h 3114621"/>
                <a:gd name="connsiteX19" fmla="*/ 141206 w 3840008"/>
                <a:gd name="connsiteY19" fmla="*/ 2975763 h 3114621"/>
                <a:gd name="connsiteX20" fmla="*/ 36640 w 3840008"/>
                <a:gd name="connsiteY20" fmla="*/ 2826482 h 3114621"/>
                <a:gd name="connsiteX21" fmla="*/ 0 w 3840008"/>
                <a:gd name="connsiteY21" fmla="*/ 2641871 h 3114621"/>
                <a:gd name="connsiteX22" fmla="*/ 0 w 3840008"/>
                <a:gd name="connsiteY22" fmla="*/ 472665 h 3114621"/>
                <a:gd name="connsiteX23" fmla="*/ 139325 w 3840008"/>
                <a:gd name="connsiteY23" fmla="*/ 139891 h 3114621"/>
                <a:gd name="connsiteX24" fmla="*/ 482522 w 3840008"/>
                <a:gd name="connsiteY24" fmla="*/ 0 h 311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40008" h="3114621">
                  <a:moveTo>
                    <a:pt x="770704" y="1406994"/>
                  </a:moveTo>
                  <a:lnTo>
                    <a:pt x="3775087" y="1406994"/>
                  </a:lnTo>
                  <a:lnTo>
                    <a:pt x="3775087" y="1713644"/>
                  </a:lnTo>
                  <a:lnTo>
                    <a:pt x="770704" y="1713644"/>
                  </a:lnTo>
                  <a:lnTo>
                    <a:pt x="770704" y="1406994"/>
                  </a:lnTo>
                  <a:close/>
                  <a:moveTo>
                    <a:pt x="482522" y="0"/>
                  </a:moveTo>
                  <a:lnTo>
                    <a:pt x="3840008" y="0"/>
                  </a:lnTo>
                  <a:lnTo>
                    <a:pt x="3840008" y="306656"/>
                  </a:lnTo>
                  <a:lnTo>
                    <a:pt x="482522" y="306656"/>
                  </a:lnTo>
                  <a:cubicBezTo>
                    <a:pt x="432606" y="306656"/>
                    <a:pt x="391331" y="322937"/>
                    <a:pt x="358696" y="355507"/>
                  </a:cubicBezTo>
                  <a:cubicBezTo>
                    <a:pt x="345735" y="371104"/>
                    <a:pt x="334820" y="388497"/>
                    <a:pt x="325956" y="407698"/>
                  </a:cubicBezTo>
                  <a:cubicBezTo>
                    <a:pt x="317098" y="426892"/>
                    <a:pt x="312660" y="447862"/>
                    <a:pt x="312660" y="470594"/>
                  </a:cubicBezTo>
                  <a:cubicBezTo>
                    <a:pt x="310444" y="842314"/>
                    <a:pt x="310459" y="2265772"/>
                    <a:pt x="312660" y="2638017"/>
                  </a:cubicBezTo>
                  <a:cubicBezTo>
                    <a:pt x="312479" y="2667362"/>
                    <a:pt x="317065" y="2684961"/>
                    <a:pt x="325864" y="2704063"/>
                  </a:cubicBezTo>
                  <a:cubicBezTo>
                    <a:pt x="334662" y="2723165"/>
                    <a:pt x="346393" y="2740045"/>
                    <a:pt x="361043" y="2754702"/>
                  </a:cubicBezTo>
                  <a:cubicBezTo>
                    <a:pt x="390673" y="2790217"/>
                    <a:pt x="431166" y="2807972"/>
                    <a:pt x="482522" y="2807972"/>
                  </a:cubicBezTo>
                  <a:lnTo>
                    <a:pt x="3840008" y="2807972"/>
                  </a:lnTo>
                  <a:lnTo>
                    <a:pt x="3840008" y="3114621"/>
                  </a:lnTo>
                  <a:lnTo>
                    <a:pt x="482522" y="3114621"/>
                  </a:lnTo>
                  <a:cubicBezTo>
                    <a:pt x="346985" y="3114621"/>
                    <a:pt x="233213" y="3068335"/>
                    <a:pt x="141206" y="2975763"/>
                  </a:cubicBezTo>
                  <a:cubicBezTo>
                    <a:pt x="95919" y="2934553"/>
                    <a:pt x="61062" y="2884789"/>
                    <a:pt x="36640" y="2826482"/>
                  </a:cubicBezTo>
                  <a:cubicBezTo>
                    <a:pt x="12211" y="2768169"/>
                    <a:pt x="0" y="2706628"/>
                    <a:pt x="0" y="2641871"/>
                  </a:cubicBezTo>
                  <a:lnTo>
                    <a:pt x="0" y="472665"/>
                  </a:lnTo>
                  <a:cubicBezTo>
                    <a:pt x="0" y="344703"/>
                    <a:pt x="46438" y="233778"/>
                    <a:pt x="139325" y="139891"/>
                  </a:cubicBezTo>
                  <a:cubicBezTo>
                    <a:pt x="232022" y="46628"/>
                    <a:pt x="346419" y="0"/>
                    <a:pt x="4825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dist"/>
              <a:endParaRPr lang="zh-CN" altLang="en-US" sz="7200" b="1" dirty="0">
                <a:latin typeface="造字工房静黑（非商用）细体" pitchFamily="2" charset="-122"/>
                <a:ea typeface="造字工房静黑（非商用）细体" pitchFamily="2" charset="-122"/>
              </a:endParaRPr>
            </a:p>
          </p:txBody>
        </p:sp>
      </p:grpSp>
      <p:sp>
        <p:nvSpPr>
          <p:cNvPr id="59" name="PA_矩形 58"/>
          <p:cNvSpPr/>
          <p:nvPr>
            <p:custDataLst>
              <p:tags r:id="rId4"/>
            </p:custDataLst>
          </p:nvPr>
        </p:nvSpPr>
        <p:spPr>
          <a:xfrm>
            <a:off x="1156213" y="1090726"/>
            <a:ext cx="21350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100" dirty="0">
                <a:solidFill>
                  <a:schemeClr val="bg1"/>
                </a:solidFill>
              </a:rPr>
              <a:t>DESIGN STUDIO</a:t>
            </a:r>
          </a:p>
        </p:txBody>
      </p:sp>
      <p:sp>
        <p:nvSpPr>
          <p:cNvPr id="72" name="PA_文本框 71"/>
          <p:cNvSpPr txBox="1"/>
          <p:nvPr>
            <p:custDataLst>
              <p:tags r:id="rId5"/>
            </p:custDataLst>
          </p:nvPr>
        </p:nvSpPr>
        <p:spPr>
          <a:xfrm>
            <a:off x="532246" y="2888168"/>
            <a:ext cx="4820597" cy="593452"/>
          </a:xfrm>
          <a:custGeom>
            <a:avLst/>
            <a:gdLst/>
            <a:ahLst/>
            <a:cxnLst/>
            <a:rect l="l" t="t" r="r" b="b"/>
            <a:pathLst>
              <a:path w="6627428" h="593452">
                <a:moveTo>
                  <a:pt x="3993393" y="45020"/>
                </a:moveTo>
                <a:lnTo>
                  <a:pt x="3993393" y="548841"/>
                </a:lnTo>
                <a:lnTo>
                  <a:pt x="4107582" y="548841"/>
                </a:lnTo>
                <a:cubicBezTo>
                  <a:pt x="4157241" y="548841"/>
                  <a:pt x="4200556" y="538609"/>
                  <a:pt x="4237527" y="518145"/>
                </a:cubicBezTo>
                <a:cubicBezTo>
                  <a:pt x="4274498" y="497681"/>
                  <a:pt x="4302875" y="467872"/>
                  <a:pt x="4322657" y="428718"/>
                </a:cubicBezTo>
                <a:cubicBezTo>
                  <a:pt x="4342439" y="389564"/>
                  <a:pt x="4352329" y="343383"/>
                  <a:pt x="4352329" y="290177"/>
                </a:cubicBezTo>
                <a:cubicBezTo>
                  <a:pt x="4352329" y="209959"/>
                  <a:pt x="4330092" y="149045"/>
                  <a:pt x="4285617" y="107435"/>
                </a:cubicBezTo>
                <a:cubicBezTo>
                  <a:pt x="4241142" y="65825"/>
                  <a:pt x="4175249" y="45020"/>
                  <a:pt x="4087936" y="45020"/>
                </a:cubicBezTo>
                <a:close/>
                <a:moveTo>
                  <a:pt x="3078993" y="43792"/>
                </a:moveTo>
                <a:lnTo>
                  <a:pt x="3078993" y="297544"/>
                </a:lnTo>
                <a:lnTo>
                  <a:pt x="3189089" y="297544"/>
                </a:lnTo>
                <a:cubicBezTo>
                  <a:pt x="3237656" y="297544"/>
                  <a:pt x="3275242" y="286016"/>
                  <a:pt x="3301845" y="262960"/>
                </a:cubicBezTo>
                <a:cubicBezTo>
                  <a:pt x="3328448" y="239904"/>
                  <a:pt x="3341749" y="208458"/>
                  <a:pt x="3341749" y="168622"/>
                </a:cubicBezTo>
                <a:cubicBezTo>
                  <a:pt x="3341749" y="129059"/>
                  <a:pt x="3328311" y="98363"/>
                  <a:pt x="3301435" y="76535"/>
                </a:cubicBezTo>
                <a:cubicBezTo>
                  <a:pt x="3274560" y="54706"/>
                  <a:pt x="3236019" y="43792"/>
                  <a:pt x="3185815" y="43792"/>
                </a:cubicBezTo>
                <a:close/>
                <a:moveTo>
                  <a:pt x="1735968" y="43792"/>
                </a:moveTo>
                <a:lnTo>
                  <a:pt x="1735968" y="297544"/>
                </a:lnTo>
                <a:lnTo>
                  <a:pt x="1846064" y="297544"/>
                </a:lnTo>
                <a:cubicBezTo>
                  <a:pt x="1894631" y="297544"/>
                  <a:pt x="1932217" y="286016"/>
                  <a:pt x="1958820" y="262960"/>
                </a:cubicBezTo>
                <a:cubicBezTo>
                  <a:pt x="1985423" y="239904"/>
                  <a:pt x="1998724" y="208458"/>
                  <a:pt x="1998724" y="168622"/>
                </a:cubicBezTo>
                <a:cubicBezTo>
                  <a:pt x="1998724" y="129059"/>
                  <a:pt x="1985286" y="98363"/>
                  <a:pt x="1958410" y="76535"/>
                </a:cubicBezTo>
                <a:cubicBezTo>
                  <a:pt x="1931535" y="54706"/>
                  <a:pt x="1892994" y="43792"/>
                  <a:pt x="1842790" y="43792"/>
                </a:cubicBezTo>
                <a:close/>
                <a:moveTo>
                  <a:pt x="2625588" y="36425"/>
                </a:moveTo>
                <a:cubicBezTo>
                  <a:pt x="2554101" y="36425"/>
                  <a:pt x="2498235" y="59140"/>
                  <a:pt x="2457989" y="104570"/>
                </a:cubicBezTo>
                <a:cubicBezTo>
                  <a:pt x="2417744" y="150000"/>
                  <a:pt x="2397621" y="213233"/>
                  <a:pt x="2397621" y="294270"/>
                </a:cubicBezTo>
                <a:cubicBezTo>
                  <a:pt x="2397621" y="374761"/>
                  <a:pt x="2418153" y="438745"/>
                  <a:pt x="2459217" y="486221"/>
                </a:cubicBezTo>
                <a:cubicBezTo>
                  <a:pt x="2500281" y="533697"/>
                  <a:pt x="2555466" y="557436"/>
                  <a:pt x="2624770" y="557436"/>
                </a:cubicBezTo>
                <a:cubicBezTo>
                  <a:pt x="2697076" y="557436"/>
                  <a:pt x="2753214" y="534448"/>
                  <a:pt x="2793188" y="488472"/>
                </a:cubicBezTo>
                <a:cubicBezTo>
                  <a:pt x="2833160" y="442497"/>
                  <a:pt x="2853147" y="377763"/>
                  <a:pt x="2853147" y="294270"/>
                </a:cubicBezTo>
                <a:cubicBezTo>
                  <a:pt x="2853147" y="213779"/>
                  <a:pt x="2832956" y="150682"/>
                  <a:pt x="2792573" y="104979"/>
                </a:cubicBezTo>
                <a:cubicBezTo>
                  <a:pt x="2752191" y="59277"/>
                  <a:pt x="2696530" y="36425"/>
                  <a:pt x="2625588" y="36425"/>
                </a:cubicBezTo>
                <a:close/>
                <a:moveTo>
                  <a:pt x="6181724" y="8595"/>
                </a:moveTo>
                <a:lnTo>
                  <a:pt x="6227973" y="8595"/>
                </a:lnTo>
                <a:lnTo>
                  <a:pt x="6593048" y="539837"/>
                </a:lnTo>
                <a:cubicBezTo>
                  <a:pt x="6589774" y="498636"/>
                  <a:pt x="6588137" y="459891"/>
                  <a:pt x="6588137" y="423602"/>
                </a:cubicBezTo>
                <a:lnTo>
                  <a:pt x="6588137" y="8595"/>
                </a:lnTo>
                <a:lnTo>
                  <a:pt x="6627428" y="8595"/>
                </a:lnTo>
                <a:lnTo>
                  <a:pt x="6627428" y="585266"/>
                </a:lnTo>
                <a:lnTo>
                  <a:pt x="6578724" y="585266"/>
                </a:lnTo>
                <a:lnTo>
                  <a:pt x="6216104" y="57299"/>
                </a:lnTo>
                <a:cubicBezTo>
                  <a:pt x="6219105" y="93315"/>
                  <a:pt x="6220606" y="129331"/>
                  <a:pt x="6220606" y="165348"/>
                </a:cubicBezTo>
                <a:lnTo>
                  <a:pt x="6220606" y="585266"/>
                </a:lnTo>
                <a:lnTo>
                  <a:pt x="6181724" y="585266"/>
                </a:lnTo>
                <a:close/>
                <a:moveTo>
                  <a:pt x="5391149" y="8595"/>
                </a:moveTo>
                <a:lnTo>
                  <a:pt x="5432077" y="8595"/>
                </a:lnTo>
                <a:lnTo>
                  <a:pt x="5432077" y="585266"/>
                </a:lnTo>
                <a:lnTo>
                  <a:pt x="5391149" y="585266"/>
                </a:lnTo>
                <a:close/>
                <a:moveTo>
                  <a:pt x="4533491" y="8595"/>
                </a:moveTo>
                <a:lnTo>
                  <a:pt x="4841677" y="8595"/>
                </a:lnTo>
                <a:lnTo>
                  <a:pt x="4841677" y="44611"/>
                </a:lnTo>
                <a:lnTo>
                  <a:pt x="4574418" y="44611"/>
                </a:lnTo>
                <a:lnTo>
                  <a:pt x="4574418" y="270123"/>
                </a:lnTo>
                <a:lnTo>
                  <a:pt x="4816711" y="270123"/>
                </a:lnTo>
                <a:lnTo>
                  <a:pt x="4816711" y="305730"/>
                </a:lnTo>
                <a:lnTo>
                  <a:pt x="4574418" y="305730"/>
                </a:lnTo>
                <a:lnTo>
                  <a:pt x="4574418" y="549250"/>
                </a:lnTo>
                <a:lnTo>
                  <a:pt x="4858457" y="549250"/>
                </a:lnTo>
                <a:lnTo>
                  <a:pt x="4858457" y="585266"/>
                </a:lnTo>
                <a:lnTo>
                  <a:pt x="4533491" y="585266"/>
                </a:lnTo>
                <a:close/>
                <a:moveTo>
                  <a:pt x="3952465" y="8595"/>
                </a:moveTo>
                <a:lnTo>
                  <a:pt x="4090392" y="8595"/>
                </a:lnTo>
                <a:cubicBezTo>
                  <a:pt x="4188346" y="8595"/>
                  <a:pt x="4263448" y="32947"/>
                  <a:pt x="4315699" y="81651"/>
                </a:cubicBezTo>
                <a:cubicBezTo>
                  <a:pt x="4367950" y="130355"/>
                  <a:pt x="4394076" y="199863"/>
                  <a:pt x="4394076" y="290177"/>
                </a:cubicBezTo>
                <a:cubicBezTo>
                  <a:pt x="4394076" y="350205"/>
                  <a:pt x="4382480" y="402592"/>
                  <a:pt x="4359287" y="447340"/>
                </a:cubicBezTo>
                <a:cubicBezTo>
                  <a:pt x="4336095" y="492088"/>
                  <a:pt x="4303353" y="526262"/>
                  <a:pt x="4261061" y="549864"/>
                </a:cubicBezTo>
                <a:cubicBezTo>
                  <a:pt x="4218769" y="573465"/>
                  <a:pt x="4170065" y="585266"/>
                  <a:pt x="4114949" y="585266"/>
                </a:cubicBezTo>
                <a:lnTo>
                  <a:pt x="3952465" y="585266"/>
                </a:lnTo>
                <a:close/>
                <a:moveTo>
                  <a:pt x="3038065" y="8595"/>
                </a:moveTo>
                <a:lnTo>
                  <a:pt x="3189498" y="8595"/>
                </a:lnTo>
                <a:cubicBezTo>
                  <a:pt x="3250344" y="8595"/>
                  <a:pt x="3297888" y="22783"/>
                  <a:pt x="3332131" y="51159"/>
                </a:cubicBezTo>
                <a:cubicBezTo>
                  <a:pt x="3366374" y="79536"/>
                  <a:pt x="3383495" y="118417"/>
                  <a:pt x="3383495" y="167803"/>
                </a:cubicBezTo>
                <a:cubicBezTo>
                  <a:pt x="3383495" y="211733"/>
                  <a:pt x="3369512" y="248022"/>
                  <a:pt x="3341545" y="276671"/>
                </a:cubicBezTo>
                <a:cubicBezTo>
                  <a:pt x="3313577" y="305321"/>
                  <a:pt x="3276401" y="322237"/>
                  <a:pt x="3230017" y="327422"/>
                </a:cubicBezTo>
                <a:lnTo>
                  <a:pt x="3400276" y="585266"/>
                </a:lnTo>
                <a:lnTo>
                  <a:pt x="3350344" y="585266"/>
                </a:lnTo>
                <a:lnTo>
                  <a:pt x="3186633" y="332333"/>
                </a:lnTo>
                <a:lnTo>
                  <a:pt x="3078993" y="332333"/>
                </a:lnTo>
                <a:lnTo>
                  <a:pt x="3078993" y="585266"/>
                </a:lnTo>
                <a:lnTo>
                  <a:pt x="3038065" y="585266"/>
                </a:lnTo>
                <a:close/>
                <a:moveTo>
                  <a:pt x="2171700" y="8595"/>
                </a:moveTo>
                <a:lnTo>
                  <a:pt x="2212627" y="8595"/>
                </a:lnTo>
                <a:lnTo>
                  <a:pt x="2212627" y="585266"/>
                </a:lnTo>
                <a:lnTo>
                  <a:pt x="2171700" y="585266"/>
                </a:lnTo>
                <a:close/>
                <a:moveTo>
                  <a:pt x="1695041" y="8595"/>
                </a:moveTo>
                <a:lnTo>
                  <a:pt x="1846473" y="8595"/>
                </a:lnTo>
                <a:cubicBezTo>
                  <a:pt x="1907319" y="8595"/>
                  <a:pt x="1954864" y="22783"/>
                  <a:pt x="1989106" y="51159"/>
                </a:cubicBezTo>
                <a:cubicBezTo>
                  <a:pt x="2023349" y="79536"/>
                  <a:pt x="2040470" y="118417"/>
                  <a:pt x="2040470" y="167803"/>
                </a:cubicBezTo>
                <a:cubicBezTo>
                  <a:pt x="2040470" y="211733"/>
                  <a:pt x="2026487" y="248022"/>
                  <a:pt x="1998520" y="276671"/>
                </a:cubicBezTo>
                <a:cubicBezTo>
                  <a:pt x="1970552" y="305321"/>
                  <a:pt x="1933377" y="322237"/>
                  <a:pt x="1886992" y="327422"/>
                </a:cubicBezTo>
                <a:lnTo>
                  <a:pt x="2057251" y="585266"/>
                </a:lnTo>
                <a:lnTo>
                  <a:pt x="2007319" y="585266"/>
                </a:lnTo>
                <a:lnTo>
                  <a:pt x="1843608" y="332333"/>
                </a:lnTo>
                <a:lnTo>
                  <a:pt x="1735968" y="332333"/>
                </a:lnTo>
                <a:lnTo>
                  <a:pt x="1735968" y="585266"/>
                </a:lnTo>
                <a:lnTo>
                  <a:pt x="1695041" y="585266"/>
                </a:lnTo>
                <a:close/>
                <a:moveTo>
                  <a:pt x="1266416" y="8595"/>
                </a:moveTo>
                <a:lnTo>
                  <a:pt x="1574602" y="8595"/>
                </a:lnTo>
                <a:lnTo>
                  <a:pt x="1574602" y="44611"/>
                </a:lnTo>
                <a:lnTo>
                  <a:pt x="1307343" y="44611"/>
                </a:lnTo>
                <a:lnTo>
                  <a:pt x="1307343" y="270123"/>
                </a:lnTo>
                <a:lnTo>
                  <a:pt x="1549635" y="270123"/>
                </a:lnTo>
                <a:lnTo>
                  <a:pt x="1549635" y="305730"/>
                </a:lnTo>
                <a:lnTo>
                  <a:pt x="1307343" y="305730"/>
                </a:lnTo>
                <a:lnTo>
                  <a:pt x="1307343" y="549250"/>
                </a:lnTo>
                <a:lnTo>
                  <a:pt x="1591382" y="549250"/>
                </a:lnTo>
                <a:lnTo>
                  <a:pt x="1591382" y="585266"/>
                </a:lnTo>
                <a:lnTo>
                  <a:pt x="1266416" y="585266"/>
                </a:lnTo>
                <a:close/>
                <a:moveTo>
                  <a:pt x="751619" y="8595"/>
                </a:moveTo>
                <a:lnTo>
                  <a:pt x="1166626" y="8595"/>
                </a:lnTo>
                <a:lnTo>
                  <a:pt x="1166626" y="45020"/>
                </a:lnTo>
                <a:lnTo>
                  <a:pt x="977949" y="45020"/>
                </a:lnTo>
                <a:lnTo>
                  <a:pt x="977949" y="585266"/>
                </a:lnTo>
                <a:lnTo>
                  <a:pt x="937022" y="585266"/>
                </a:lnTo>
                <a:lnTo>
                  <a:pt x="937022" y="45020"/>
                </a:lnTo>
                <a:lnTo>
                  <a:pt x="751619" y="45020"/>
                </a:lnTo>
                <a:close/>
                <a:moveTo>
                  <a:pt x="209550" y="8595"/>
                </a:moveTo>
                <a:lnTo>
                  <a:pt x="255798" y="8595"/>
                </a:lnTo>
                <a:lnTo>
                  <a:pt x="620874" y="539837"/>
                </a:lnTo>
                <a:cubicBezTo>
                  <a:pt x="617599" y="498636"/>
                  <a:pt x="615962" y="459891"/>
                  <a:pt x="615962" y="423602"/>
                </a:cubicBezTo>
                <a:lnTo>
                  <a:pt x="615962" y="8595"/>
                </a:lnTo>
                <a:lnTo>
                  <a:pt x="655253" y="8595"/>
                </a:lnTo>
                <a:lnTo>
                  <a:pt x="655253" y="585266"/>
                </a:lnTo>
                <a:lnTo>
                  <a:pt x="606549" y="585266"/>
                </a:lnTo>
                <a:lnTo>
                  <a:pt x="243929" y="57299"/>
                </a:lnTo>
                <a:cubicBezTo>
                  <a:pt x="246930" y="93315"/>
                  <a:pt x="248431" y="129331"/>
                  <a:pt x="248431" y="165348"/>
                </a:cubicBezTo>
                <a:lnTo>
                  <a:pt x="248431" y="585266"/>
                </a:lnTo>
                <a:lnTo>
                  <a:pt x="209550" y="585266"/>
                </a:lnTo>
                <a:close/>
                <a:moveTo>
                  <a:pt x="0" y="8595"/>
                </a:moveTo>
                <a:lnTo>
                  <a:pt x="40927" y="8595"/>
                </a:lnTo>
                <a:lnTo>
                  <a:pt x="40927" y="585266"/>
                </a:lnTo>
                <a:lnTo>
                  <a:pt x="0" y="585266"/>
                </a:lnTo>
                <a:close/>
                <a:moveTo>
                  <a:pt x="5818026" y="0"/>
                </a:moveTo>
                <a:cubicBezTo>
                  <a:pt x="5864683" y="0"/>
                  <a:pt x="5905202" y="9822"/>
                  <a:pt x="5939581" y="29468"/>
                </a:cubicBezTo>
                <a:cubicBezTo>
                  <a:pt x="5973960" y="49113"/>
                  <a:pt x="6002065" y="80355"/>
                  <a:pt x="6023892" y="123192"/>
                </a:cubicBezTo>
                <a:lnTo>
                  <a:pt x="5986239" y="141200"/>
                </a:lnTo>
                <a:cubicBezTo>
                  <a:pt x="5954042" y="71350"/>
                  <a:pt x="5898108" y="36425"/>
                  <a:pt x="5818435" y="36425"/>
                </a:cubicBezTo>
                <a:cubicBezTo>
                  <a:pt x="5752951" y="36425"/>
                  <a:pt x="5703019" y="58526"/>
                  <a:pt x="5668640" y="102728"/>
                </a:cubicBezTo>
                <a:cubicBezTo>
                  <a:pt x="5634260" y="146930"/>
                  <a:pt x="5617071" y="210778"/>
                  <a:pt x="5617071" y="294270"/>
                </a:cubicBezTo>
                <a:cubicBezTo>
                  <a:pt x="5617071" y="376398"/>
                  <a:pt x="5635420" y="440791"/>
                  <a:pt x="5672118" y="487449"/>
                </a:cubicBezTo>
                <a:cubicBezTo>
                  <a:pt x="5708817" y="534107"/>
                  <a:pt x="5759772" y="557436"/>
                  <a:pt x="5824983" y="557436"/>
                </a:cubicBezTo>
                <a:cubicBezTo>
                  <a:pt x="5858272" y="557436"/>
                  <a:pt x="5889445" y="551501"/>
                  <a:pt x="5918503" y="539632"/>
                </a:cubicBezTo>
                <a:cubicBezTo>
                  <a:pt x="5947562" y="527763"/>
                  <a:pt x="5972733" y="509823"/>
                  <a:pt x="5994015" y="485812"/>
                </a:cubicBezTo>
                <a:lnTo>
                  <a:pt x="5994015" y="345839"/>
                </a:lnTo>
                <a:lnTo>
                  <a:pt x="5824983" y="345839"/>
                </a:lnTo>
                <a:lnTo>
                  <a:pt x="5824983" y="310232"/>
                </a:lnTo>
                <a:lnTo>
                  <a:pt x="6033306" y="310232"/>
                </a:lnTo>
                <a:lnTo>
                  <a:pt x="6033306" y="498090"/>
                </a:lnTo>
                <a:cubicBezTo>
                  <a:pt x="6000837" y="532742"/>
                  <a:pt x="5968163" y="557299"/>
                  <a:pt x="5935284" y="571760"/>
                </a:cubicBezTo>
                <a:cubicBezTo>
                  <a:pt x="5902405" y="586221"/>
                  <a:pt x="5865639" y="593452"/>
                  <a:pt x="5824983" y="593452"/>
                </a:cubicBezTo>
                <a:cubicBezTo>
                  <a:pt x="5745584" y="593452"/>
                  <a:pt x="5684056" y="566917"/>
                  <a:pt x="5640399" y="513847"/>
                </a:cubicBezTo>
                <a:cubicBezTo>
                  <a:pt x="5596743" y="460778"/>
                  <a:pt x="5574915" y="387585"/>
                  <a:pt x="5574915" y="294270"/>
                </a:cubicBezTo>
                <a:cubicBezTo>
                  <a:pt x="5574915" y="200136"/>
                  <a:pt x="5595993" y="127558"/>
                  <a:pt x="5638148" y="76535"/>
                </a:cubicBezTo>
                <a:cubicBezTo>
                  <a:pt x="5680304" y="25511"/>
                  <a:pt x="5740263" y="0"/>
                  <a:pt x="5818026" y="0"/>
                </a:cubicBezTo>
                <a:close/>
                <a:moveTo>
                  <a:pt x="5093084" y="0"/>
                </a:moveTo>
                <a:cubicBezTo>
                  <a:pt x="5138923" y="0"/>
                  <a:pt x="5174803" y="9686"/>
                  <a:pt x="5200724" y="29058"/>
                </a:cubicBezTo>
                <a:cubicBezTo>
                  <a:pt x="5226645" y="48431"/>
                  <a:pt x="5244244" y="79809"/>
                  <a:pt x="5253521" y="123192"/>
                </a:cubicBezTo>
                <a:lnTo>
                  <a:pt x="5215049" y="131378"/>
                </a:lnTo>
                <a:cubicBezTo>
                  <a:pt x="5203589" y="67258"/>
                  <a:pt x="5162798" y="35198"/>
                  <a:pt x="5092675" y="35198"/>
                </a:cubicBezTo>
                <a:cubicBezTo>
                  <a:pt x="5055294" y="35198"/>
                  <a:pt x="5026850" y="44611"/>
                  <a:pt x="5007340" y="63438"/>
                </a:cubicBezTo>
                <a:cubicBezTo>
                  <a:pt x="4987832" y="82264"/>
                  <a:pt x="4978078" y="109822"/>
                  <a:pt x="4978078" y="146112"/>
                </a:cubicBezTo>
                <a:cubicBezTo>
                  <a:pt x="4978078" y="167121"/>
                  <a:pt x="4981897" y="184652"/>
                  <a:pt x="4989537" y="198704"/>
                </a:cubicBezTo>
                <a:cubicBezTo>
                  <a:pt x="4997177" y="212756"/>
                  <a:pt x="5008091" y="224557"/>
                  <a:pt x="5022279" y="234106"/>
                </a:cubicBezTo>
                <a:cubicBezTo>
                  <a:pt x="5036468" y="243656"/>
                  <a:pt x="5064162" y="254980"/>
                  <a:pt x="5105362" y="268076"/>
                </a:cubicBezTo>
                <a:lnTo>
                  <a:pt x="5143834" y="280355"/>
                </a:lnTo>
                <a:cubicBezTo>
                  <a:pt x="5186945" y="293997"/>
                  <a:pt x="5217709" y="312824"/>
                  <a:pt x="5236126" y="336835"/>
                </a:cubicBezTo>
                <a:cubicBezTo>
                  <a:pt x="5254544" y="360846"/>
                  <a:pt x="5263753" y="392497"/>
                  <a:pt x="5263753" y="431787"/>
                </a:cubicBezTo>
                <a:cubicBezTo>
                  <a:pt x="5263753" y="481446"/>
                  <a:pt x="5249155" y="520805"/>
                  <a:pt x="5219960" y="549864"/>
                </a:cubicBezTo>
                <a:cubicBezTo>
                  <a:pt x="5190765" y="578923"/>
                  <a:pt x="5150110" y="593452"/>
                  <a:pt x="5097995" y="593452"/>
                </a:cubicBezTo>
                <a:cubicBezTo>
                  <a:pt x="5049428" y="593452"/>
                  <a:pt x="5010615" y="581651"/>
                  <a:pt x="4981556" y="558049"/>
                </a:cubicBezTo>
                <a:cubicBezTo>
                  <a:pt x="4952497" y="534448"/>
                  <a:pt x="4934148" y="499727"/>
                  <a:pt x="4926508" y="453888"/>
                </a:cubicBezTo>
                <a:lnTo>
                  <a:pt x="4964162" y="445294"/>
                </a:lnTo>
                <a:cubicBezTo>
                  <a:pt x="4976713" y="520328"/>
                  <a:pt x="5019823" y="557845"/>
                  <a:pt x="5093494" y="557845"/>
                </a:cubicBezTo>
                <a:cubicBezTo>
                  <a:pt x="5134421" y="557845"/>
                  <a:pt x="5166345" y="547272"/>
                  <a:pt x="5189264" y="526126"/>
                </a:cubicBezTo>
                <a:cubicBezTo>
                  <a:pt x="5212184" y="504980"/>
                  <a:pt x="5223643" y="474079"/>
                  <a:pt x="5223643" y="433424"/>
                </a:cubicBezTo>
                <a:cubicBezTo>
                  <a:pt x="5223643" y="404229"/>
                  <a:pt x="5216481" y="380491"/>
                  <a:pt x="5202156" y="362210"/>
                </a:cubicBezTo>
                <a:cubicBezTo>
                  <a:pt x="5187832" y="343929"/>
                  <a:pt x="5165390" y="329604"/>
                  <a:pt x="5134830" y="319236"/>
                </a:cubicBezTo>
                <a:lnTo>
                  <a:pt x="5081625" y="301637"/>
                </a:lnTo>
                <a:cubicBezTo>
                  <a:pt x="5070438" y="297817"/>
                  <a:pt x="5059115" y="293929"/>
                  <a:pt x="5047655" y="289973"/>
                </a:cubicBezTo>
                <a:cubicBezTo>
                  <a:pt x="5036195" y="286016"/>
                  <a:pt x="5025144" y="281310"/>
                  <a:pt x="5014503" y="275853"/>
                </a:cubicBezTo>
                <a:cubicBezTo>
                  <a:pt x="5003862" y="270396"/>
                  <a:pt x="4993903" y="264052"/>
                  <a:pt x="4984625" y="256821"/>
                </a:cubicBezTo>
                <a:cubicBezTo>
                  <a:pt x="4975349" y="249591"/>
                  <a:pt x="4967300" y="240859"/>
                  <a:pt x="4960479" y="230628"/>
                </a:cubicBezTo>
                <a:cubicBezTo>
                  <a:pt x="4953657" y="220396"/>
                  <a:pt x="4948268" y="208595"/>
                  <a:pt x="4944312" y="195225"/>
                </a:cubicBezTo>
                <a:cubicBezTo>
                  <a:pt x="4940355" y="181855"/>
                  <a:pt x="4938377" y="166303"/>
                  <a:pt x="4938377" y="148567"/>
                </a:cubicBezTo>
                <a:cubicBezTo>
                  <a:pt x="4938377" y="101364"/>
                  <a:pt x="4951884" y="64802"/>
                  <a:pt x="4978896" y="38881"/>
                </a:cubicBezTo>
                <a:cubicBezTo>
                  <a:pt x="5005908" y="12960"/>
                  <a:pt x="5043971" y="0"/>
                  <a:pt x="5093084" y="0"/>
                </a:cubicBezTo>
                <a:close/>
                <a:moveTo>
                  <a:pt x="2625588" y="0"/>
                </a:moveTo>
                <a:cubicBezTo>
                  <a:pt x="2680704" y="0"/>
                  <a:pt x="2728658" y="11801"/>
                  <a:pt x="2769449" y="35402"/>
                </a:cubicBezTo>
                <a:cubicBezTo>
                  <a:pt x="2810241" y="59004"/>
                  <a:pt x="2841482" y="93042"/>
                  <a:pt x="2863174" y="137517"/>
                </a:cubicBezTo>
                <a:cubicBezTo>
                  <a:pt x="2884866" y="181992"/>
                  <a:pt x="2895712" y="234243"/>
                  <a:pt x="2895712" y="294270"/>
                </a:cubicBezTo>
                <a:cubicBezTo>
                  <a:pt x="2895712" y="354025"/>
                  <a:pt x="2884593" y="406753"/>
                  <a:pt x="2862355" y="452456"/>
                </a:cubicBezTo>
                <a:cubicBezTo>
                  <a:pt x="2840118" y="498158"/>
                  <a:pt x="2808467" y="533084"/>
                  <a:pt x="2767403" y="557231"/>
                </a:cubicBezTo>
                <a:cubicBezTo>
                  <a:pt x="2726339" y="581378"/>
                  <a:pt x="2678795" y="593452"/>
                  <a:pt x="2624770" y="593452"/>
                </a:cubicBezTo>
                <a:cubicBezTo>
                  <a:pt x="2569381" y="593452"/>
                  <a:pt x="2521359" y="581310"/>
                  <a:pt x="2480705" y="557026"/>
                </a:cubicBezTo>
                <a:cubicBezTo>
                  <a:pt x="2440049" y="532742"/>
                  <a:pt x="2409012" y="497954"/>
                  <a:pt x="2387594" y="452661"/>
                </a:cubicBezTo>
                <a:cubicBezTo>
                  <a:pt x="2366175" y="407367"/>
                  <a:pt x="2355465" y="354570"/>
                  <a:pt x="2355465" y="294270"/>
                </a:cubicBezTo>
                <a:cubicBezTo>
                  <a:pt x="2355465" y="234243"/>
                  <a:pt x="2366311" y="181923"/>
                  <a:pt x="2388003" y="137312"/>
                </a:cubicBezTo>
                <a:cubicBezTo>
                  <a:pt x="2409694" y="92701"/>
                  <a:pt x="2441004" y="58663"/>
                  <a:pt x="2481932" y="35198"/>
                </a:cubicBezTo>
                <a:cubicBezTo>
                  <a:pt x="2522860" y="11732"/>
                  <a:pt x="2570745" y="0"/>
                  <a:pt x="26255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dist"/>
            <a:endParaRPr lang="en-US" altLang="zh-CN" sz="6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4" name="PA_任意多边形 73"/>
          <p:cNvSpPr/>
          <p:nvPr>
            <p:custDataLst>
              <p:tags r:id="rId6"/>
            </p:custDataLst>
          </p:nvPr>
        </p:nvSpPr>
        <p:spPr>
          <a:xfrm>
            <a:off x="529634" y="3802464"/>
            <a:ext cx="3865364" cy="525364"/>
          </a:xfrm>
          <a:custGeom>
            <a:avLst/>
            <a:gdLst/>
            <a:ahLst/>
            <a:cxnLst/>
            <a:rect l="l" t="t" r="r" b="b"/>
            <a:pathLst>
              <a:path w="3865364" h="525364">
                <a:moveTo>
                  <a:pt x="147340" y="271984"/>
                </a:moveTo>
                <a:lnTo>
                  <a:pt x="147340" y="474762"/>
                </a:lnTo>
                <a:lnTo>
                  <a:pt x="189384" y="474762"/>
                </a:lnTo>
                <a:cubicBezTo>
                  <a:pt x="244451" y="474762"/>
                  <a:pt x="271984" y="443260"/>
                  <a:pt x="271984" y="380256"/>
                </a:cubicBezTo>
                <a:cubicBezTo>
                  <a:pt x="271984" y="308075"/>
                  <a:pt x="243582" y="271984"/>
                  <a:pt x="186780" y="271984"/>
                </a:cubicBezTo>
                <a:close/>
                <a:moveTo>
                  <a:pt x="3148087" y="55811"/>
                </a:moveTo>
                <a:lnTo>
                  <a:pt x="3148087" y="230684"/>
                </a:lnTo>
                <a:lnTo>
                  <a:pt x="3177853" y="230684"/>
                </a:lnTo>
                <a:cubicBezTo>
                  <a:pt x="3233663" y="230684"/>
                  <a:pt x="3261569" y="201539"/>
                  <a:pt x="3261569" y="143248"/>
                </a:cubicBezTo>
                <a:cubicBezTo>
                  <a:pt x="3261569" y="84957"/>
                  <a:pt x="3233663" y="55811"/>
                  <a:pt x="3177853" y="55811"/>
                </a:cubicBezTo>
                <a:close/>
                <a:moveTo>
                  <a:pt x="643012" y="55811"/>
                </a:moveTo>
                <a:lnTo>
                  <a:pt x="643012" y="230684"/>
                </a:lnTo>
                <a:lnTo>
                  <a:pt x="672778" y="230684"/>
                </a:lnTo>
                <a:cubicBezTo>
                  <a:pt x="728589" y="230684"/>
                  <a:pt x="756494" y="201539"/>
                  <a:pt x="756494" y="143248"/>
                </a:cubicBezTo>
                <a:cubicBezTo>
                  <a:pt x="756494" y="84957"/>
                  <a:pt x="728589" y="55811"/>
                  <a:pt x="672778" y="55811"/>
                </a:cubicBezTo>
                <a:close/>
                <a:moveTo>
                  <a:pt x="147340" y="50974"/>
                </a:moveTo>
                <a:lnTo>
                  <a:pt x="147340" y="229940"/>
                </a:lnTo>
                <a:lnTo>
                  <a:pt x="192733" y="229940"/>
                </a:lnTo>
                <a:cubicBezTo>
                  <a:pt x="234653" y="229940"/>
                  <a:pt x="255613" y="198934"/>
                  <a:pt x="255613" y="136922"/>
                </a:cubicBezTo>
                <a:cubicBezTo>
                  <a:pt x="255613" y="79624"/>
                  <a:pt x="233412" y="50974"/>
                  <a:pt x="189012" y="50974"/>
                </a:cubicBezTo>
                <a:close/>
                <a:moveTo>
                  <a:pt x="1204020" y="40556"/>
                </a:moveTo>
                <a:cubicBezTo>
                  <a:pt x="1176239" y="40556"/>
                  <a:pt x="1157449" y="55873"/>
                  <a:pt x="1147651" y="86507"/>
                </a:cubicBezTo>
                <a:cubicBezTo>
                  <a:pt x="1137854" y="117141"/>
                  <a:pt x="1132954" y="175866"/>
                  <a:pt x="1132954" y="262682"/>
                </a:cubicBezTo>
                <a:cubicBezTo>
                  <a:pt x="1132954" y="349499"/>
                  <a:pt x="1137854" y="408224"/>
                  <a:pt x="1147651" y="438857"/>
                </a:cubicBezTo>
                <a:cubicBezTo>
                  <a:pt x="1157449" y="469491"/>
                  <a:pt x="1176239" y="484808"/>
                  <a:pt x="1204020" y="484808"/>
                </a:cubicBezTo>
                <a:cubicBezTo>
                  <a:pt x="1231801" y="484808"/>
                  <a:pt x="1250591" y="469491"/>
                  <a:pt x="1260389" y="438857"/>
                </a:cubicBezTo>
                <a:cubicBezTo>
                  <a:pt x="1270186" y="408224"/>
                  <a:pt x="1275085" y="349499"/>
                  <a:pt x="1275085" y="262682"/>
                </a:cubicBezTo>
                <a:cubicBezTo>
                  <a:pt x="1275085" y="176114"/>
                  <a:pt x="1270186" y="117451"/>
                  <a:pt x="1260389" y="86693"/>
                </a:cubicBezTo>
                <a:cubicBezTo>
                  <a:pt x="1250591" y="55935"/>
                  <a:pt x="1231801" y="40556"/>
                  <a:pt x="1204020" y="40556"/>
                </a:cubicBezTo>
                <a:close/>
                <a:moveTo>
                  <a:pt x="3505200" y="8930"/>
                </a:moveTo>
                <a:lnTo>
                  <a:pt x="3834483" y="8930"/>
                </a:lnTo>
                <a:lnTo>
                  <a:pt x="3834483" y="59904"/>
                </a:lnTo>
                <a:lnTo>
                  <a:pt x="3652540" y="59904"/>
                </a:lnTo>
                <a:lnTo>
                  <a:pt x="3652540" y="213569"/>
                </a:lnTo>
                <a:lnTo>
                  <a:pt x="3805461" y="213569"/>
                </a:lnTo>
                <a:lnTo>
                  <a:pt x="3805461" y="264542"/>
                </a:lnTo>
                <a:lnTo>
                  <a:pt x="3652540" y="264542"/>
                </a:lnTo>
                <a:lnTo>
                  <a:pt x="3652540" y="465833"/>
                </a:lnTo>
                <a:lnTo>
                  <a:pt x="3865364" y="465833"/>
                </a:lnTo>
                <a:lnTo>
                  <a:pt x="3865364" y="516806"/>
                </a:lnTo>
                <a:lnTo>
                  <a:pt x="3505200" y="516806"/>
                </a:lnTo>
                <a:close/>
                <a:moveTo>
                  <a:pt x="3000747" y="8930"/>
                </a:moveTo>
                <a:lnTo>
                  <a:pt x="3219153" y="8930"/>
                </a:lnTo>
                <a:cubicBezTo>
                  <a:pt x="3275956" y="8930"/>
                  <a:pt x="3321348" y="20898"/>
                  <a:pt x="3355330" y="44835"/>
                </a:cubicBezTo>
                <a:cubicBezTo>
                  <a:pt x="3389313" y="68771"/>
                  <a:pt x="3406304" y="100832"/>
                  <a:pt x="3406304" y="141015"/>
                </a:cubicBezTo>
                <a:cubicBezTo>
                  <a:pt x="3406304" y="202531"/>
                  <a:pt x="3369841" y="242590"/>
                  <a:pt x="3296915" y="261194"/>
                </a:cubicBezTo>
                <a:cubicBezTo>
                  <a:pt x="3334371" y="275084"/>
                  <a:pt x="3358617" y="290339"/>
                  <a:pt x="3369655" y="306958"/>
                </a:cubicBezTo>
                <a:cubicBezTo>
                  <a:pt x="3380693" y="323578"/>
                  <a:pt x="3388197" y="355824"/>
                  <a:pt x="3392165" y="403697"/>
                </a:cubicBezTo>
                <a:cubicBezTo>
                  <a:pt x="3396879" y="460748"/>
                  <a:pt x="3406428" y="498451"/>
                  <a:pt x="3420815" y="516806"/>
                </a:cubicBezTo>
                <a:lnTo>
                  <a:pt x="3260825" y="516806"/>
                </a:lnTo>
                <a:cubicBezTo>
                  <a:pt x="3250655" y="493242"/>
                  <a:pt x="3245570" y="463848"/>
                  <a:pt x="3245570" y="428626"/>
                </a:cubicBezTo>
                <a:lnTo>
                  <a:pt x="3244826" y="398488"/>
                </a:lnTo>
                <a:lnTo>
                  <a:pt x="3244081" y="360537"/>
                </a:lnTo>
                <a:cubicBezTo>
                  <a:pt x="3244081" y="301998"/>
                  <a:pt x="3220517" y="272728"/>
                  <a:pt x="3173388" y="272728"/>
                </a:cubicBezTo>
                <a:lnTo>
                  <a:pt x="3148087" y="272728"/>
                </a:lnTo>
                <a:lnTo>
                  <a:pt x="3148087" y="516806"/>
                </a:lnTo>
                <a:lnTo>
                  <a:pt x="3000747" y="516806"/>
                </a:lnTo>
                <a:close/>
                <a:moveTo>
                  <a:pt x="2519288" y="8930"/>
                </a:moveTo>
                <a:lnTo>
                  <a:pt x="2666628" y="8930"/>
                </a:lnTo>
                <a:lnTo>
                  <a:pt x="2666628" y="354211"/>
                </a:lnTo>
                <a:cubicBezTo>
                  <a:pt x="2666628" y="398860"/>
                  <a:pt x="2673015" y="429370"/>
                  <a:pt x="2685790" y="445741"/>
                </a:cubicBezTo>
                <a:cubicBezTo>
                  <a:pt x="2698564" y="462112"/>
                  <a:pt x="2722191" y="470297"/>
                  <a:pt x="2756669" y="470297"/>
                </a:cubicBezTo>
                <a:cubicBezTo>
                  <a:pt x="2823394" y="470297"/>
                  <a:pt x="2856756" y="430114"/>
                  <a:pt x="2856756" y="349747"/>
                </a:cubicBezTo>
                <a:lnTo>
                  <a:pt x="2856756" y="8930"/>
                </a:lnTo>
                <a:lnTo>
                  <a:pt x="2906242" y="8930"/>
                </a:lnTo>
                <a:lnTo>
                  <a:pt x="2906242" y="349747"/>
                </a:lnTo>
                <a:cubicBezTo>
                  <a:pt x="2906242" y="466577"/>
                  <a:pt x="2841626" y="524992"/>
                  <a:pt x="2712393" y="524992"/>
                </a:cubicBezTo>
                <a:cubicBezTo>
                  <a:pt x="2583657" y="524992"/>
                  <a:pt x="2519288" y="466577"/>
                  <a:pt x="2519288" y="349747"/>
                </a:cubicBezTo>
                <a:close/>
                <a:moveTo>
                  <a:pt x="1990725" y="8930"/>
                </a:moveTo>
                <a:lnTo>
                  <a:pt x="2138065" y="8930"/>
                </a:lnTo>
                <a:lnTo>
                  <a:pt x="2138065" y="213197"/>
                </a:lnTo>
                <a:lnTo>
                  <a:pt x="2258244" y="213197"/>
                </a:lnTo>
                <a:lnTo>
                  <a:pt x="2258244" y="8930"/>
                </a:lnTo>
                <a:lnTo>
                  <a:pt x="2405584" y="8930"/>
                </a:lnTo>
                <a:lnTo>
                  <a:pt x="2405584" y="516806"/>
                </a:lnTo>
                <a:lnTo>
                  <a:pt x="2258244" y="516806"/>
                </a:lnTo>
                <a:lnTo>
                  <a:pt x="2258244" y="264170"/>
                </a:lnTo>
                <a:lnTo>
                  <a:pt x="2138065" y="264170"/>
                </a:lnTo>
                <a:lnTo>
                  <a:pt x="2138065" y="516806"/>
                </a:lnTo>
                <a:lnTo>
                  <a:pt x="1990725" y="516806"/>
                </a:lnTo>
                <a:close/>
                <a:moveTo>
                  <a:pt x="495672" y="8930"/>
                </a:moveTo>
                <a:lnTo>
                  <a:pt x="714078" y="8930"/>
                </a:lnTo>
                <a:cubicBezTo>
                  <a:pt x="770881" y="8930"/>
                  <a:pt x="816273" y="20898"/>
                  <a:pt x="850256" y="44835"/>
                </a:cubicBezTo>
                <a:cubicBezTo>
                  <a:pt x="884238" y="68771"/>
                  <a:pt x="901229" y="100832"/>
                  <a:pt x="901229" y="141015"/>
                </a:cubicBezTo>
                <a:cubicBezTo>
                  <a:pt x="901229" y="202531"/>
                  <a:pt x="864766" y="242590"/>
                  <a:pt x="791840" y="261194"/>
                </a:cubicBezTo>
                <a:cubicBezTo>
                  <a:pt x="829296" y="275084"/>
                  <a:pt x="853542" y="290339"/>
                  <a:pt x="864580" y="306958"/>
                </a:cubicBezTo>
                <a:cubicBezTo>
                  <a:pt x="875618" y="323578"/>
                  <a:pt x="883122" y="355824"/>
                  <a:pt x="887090" y="403697"/>
                </a:cubicBezTo>
                <a:cubicBezTo>
                  <a:pt x="891803" y="460748"/>
                  <a:pt x="901353" y="498451"/>
                  <a:pt x="915740" y="516806"/>
                </a:cubicBezTo>
                <a:lnTo>
                  <a:pt x="755750" y="516806"/>
                </a:lnTo>
                <a:cubicBezTo>
                  <a:pt x="745580" y="493242"/>
                  <a:pt x="740495" y="463848"/>
                  <a:pt x="740495" y="428626"/>
                </a:cubicBezTo>
                <a:lnTo>
                  <a:pt x="739751" y="398488"/>
                </a:lnTo>
                <a:lnTo>
                  <a:pt x="739006" y="360537"/>
                </a:lnTo>
                <a:cubicBezTo>
                  <a:pt x="739006" y="301998"/>
                  <a:pt x="715442" y="272728"/>
                  <a:pt x="668313" y="272728"/>
                </a:cubicBezTo>
                <a:lnTo>
                  <a:pt x="643012" y="272728"/>
                </a:lnTo>
                <a:lnTo>
                  <a:pt x="643012" y="516806"/>
                </a:lnTo>
                <a:lnTo>
                  <a:pt x="495672" y="516806"/>
                </a:lnTo>
                <a:close/>
                <a:moveTo>
                  <a:pt x="0" y="8930"/>
                </a:moveTo>
                <a:lnTo>
                  <a:pt x="225847" y="8930"/>
                </a:lnTo>
                <a:cubicBezTo>
                  <a:pt x="342181" y="8930"/>
                  <a:pt x="400348" y="50478"/>
                  <a:pt x="400348" y="133574"/>
                </a:cubicBezTo>
                <a:cubicBezTo>
                  <a:pt x="400348" y="192609"/>
                  <a:pt x="365249" y="230436"/>
                  <a:pt x="295052" y="247055"/>
                </a:cubicBezTo>
                <a:cubicBezTo>
                  <a:pt x="379636" y="263922"/>
                  <a:pt x="421928" y="308819"/>
                  <a:pt x="421928" y="381745"/>
                </a:cubicBezTo>
                <a:cubicBezTo>
                  <a:pt x="421928" y="471786"/>
                  <a:pt x="365001" y="516806"/>
                  <a:pt x="251148" y="516806"/>
                </a:cubicBezTo>
                <a:lnTo>
                  <a:pt x="0" y="516806"/>
                </a:lnTo>
                <a:close/>
                <a:moveTo>
                  <a:pt x="1729904" y="745"/>
                </a:moveTo>
                <a:cubicBezTo>
                  <a:pt x="1839789" y="745"/>
                  <a:pt x="1894731" y="53579"/>
                  <a:pt x="1894731" y="159247"/>
                </a:cubicBezTo>
                <a:lnTo>
                  <a:pt x="1831480" y="188268"/>
                </a:lnTo>
                <a:cubicBezTo>
                  <a:pt x="1832224" y="173385"/>
                  <a:pt x="1832596" y="161851"/>
                  <a:pt x="1832596" y="153666"/>
                </a:cubicBezTo>
                <a:cubicBezTo>
                  <a:pt x="1832596" y="78755"/>
                  <a:pt x="1802582" y="41300"/>
                  <a:pt x="1742555" y="41300"/>
                </a:cubicBezTo>
                <a:cubicBezTo>
                  <a:pt x="1679055" y="41300"/>
                  <a:pt x="1647305" y="120799"/>
                  <a:pt x="1647305" y="279797"/>
                </a:cubicBezTo>
                <a:cubicBezTo>
                  <a:pt x="1647305" y="416471"/>
                  <a:pt x="1682776" y="484808"/>
                  <a:pt x="1753717" y="484808"/>
                </a:cubicBezTo>
                <a:cubicBezTo>
                  <a:pt x="1782986" y="484808"/>
                  <a:pt x="1807357" y="473150"/>
                  <a:pt x="1826828" y="449834"/>
                </a:cubicBezTo>
                <a:cubicBezTo>
                  <a:pt x="1846300" y="426517"/>
                  <a:pt x="1856036" y="397372"/>
                  <a:pt x="1856036" y="362397"/>
                </a:cubicBezTo>
                <a:cubicBezTo>
                  <a:pt x="1856036" y="351235"/>
                  <a:pt x="1854424" y="334740"/>
                  <a:pt x="1851199" y="312912"/>
                </a:cubicBezTo>
                <a:lnTo>
                  <a:pt x="1914079" y="329283"/>
                </a:lnTo>
                <a:cubicBezTo>
                  <a:pt x="1915071" y="342181"/>
                  <a:pt x="1915567" y="353343"/>
                  <a:pt x="1915567" y="362769"/>
                </a:cubicBezTo>
                <a:cubicBezTo>
                  <a:pt x="1915567" y="412130"/>
                  <a:pt x="1897708" y="451570"/>
                  <a:pt x="1861989" y="481087"/>
                </a:cubicBezTo>
                <a:cubicBezTo>
                  <a:pt x="1826270" y="510605"/>
                  <a:pt x="1778397" y="525364"/>
                  <a:pt x="1718370" y="525364"/>
                </a:cubicBezTo>
                <a:cubicBezTo>
                  <a:pt x="1567806" y="525364"/>
                  <a:pt x="1492523" y="440656"/>
                  <a:pt x="1492523" y="271240"/>
                </a:cubicBezTo>
                <a:cubicBezTo>
                  <a:pt x="1492523" y="190873"/>
                  <a:pt x="1514475" y="125698"/>
                  <a:pt x="1558380" y="75717"/>
                </a:cubicBezTo>
                <a:cubicBezTo>
                  <a:pt x="1602284" y="25735"/>
                  <a:pt x="1659459" y="745"/>
                  <a:pt x="1729904" y="745"/>
                </a:cubicBezTo>
                <a:close/>
                <a:moveTo>
                  <a:pt x="1208113" y="0"/>
                </a:moveTo>
                <a:cubicBezTo>
                  <a:pt x="1355949" y="0"/>
                  <a:pt x="1429867" y="87561"/>
                  <a:pt x="1429867" y="262682"/>
                </a:cubicBezTo>
                <a:cubicBezTo>
                  <a:pt x="1429867" y="437803"/>
                  <a:pt x="1354584" y="525364"/>
                  <a:pt x="1204020" y="525364"/>
                </a:cubicBezTo>
                <a:cubicBezTo>
                  <a:pt x="1053455" y="525364"/>
                  <a:pt x="978173" y="435819"/>
                  <a:pt x="978173" y="256729"/>
                </a:cubicBezTo>
                <a:cubicBezTo>
                  <a:pt x="978173" y="85577"/>
                  <a:pt x="1054820" y="0"/>
                  <a:pt x="1208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dist"/>
            <a:endParaRPr lang="zh-CN" altLang="en-US" sz="6000" dirty="0">
              <a:solidFill>
                <a:schemeClr val="bg1"/>
              </a:solidFill>
              <a:latin typeface="Britannic Bold" panose="020B0903060703020204" pitchFamily="34" charset="0"/>
              <a:ea typeface="造字工房佳黑（非商用）常规体" pitchFamily="2" charset="-122"/>
              <a:cs typeface="Aharoni" panose="02010803020104030203" pitchFamily="2" charset="-79"/>
            </a:endParaRPr>
          </a:p>
        </p:txBody>
      </p:sp>
      <p:sp>
        <p:nvSpPr>
          <p:cNvPr id="158" name="PA_文本框 157"/>
          <p:cNvSpPr txBox="1"/>
          <p:nvPr>
            <p:custDataLst>
              <p:tags r:id="rId7"/>
            </p:custDataLst>
          </p:nvPr>
        </p:nvSpPr>
        <p:spPr>
          <a:xfrm>
            <a:off x="411966" y="635754"/>
            <a:ext cx="639744" cy="794018"/>
          </a:xfrm>
          <a:custGeom>
            <a:avLst/>
            <a:gdLst/>
            <a:ahLst/>
            <a:cxnLst/>
            <a:rect l="l" t="t" r="r" b="b"/>
            <a:pathLst>
              <a:path w="1065242" h="1322124">
                <a:moveTo>
                  <a:pt x="411296" y="0"/>
                </a:moveTo>
                <a:lnTo>
                  <a:pt x="468934" y="138047"/>
                </a:lnTo>
                <a:lnTo>
                  <a:pt x="468934" y="5692"/>
                </a:lnTo>
                <a:lnTo>
                  <a:pt x="505225" y="44118"/>
                </a:lnTo>
                <a:lnTo>
                  <a:pt x="518745" y="284634"/>
                </a:lnTo>
                <a:lnTo>
                  <a:pt x="593462" y="22059"/>
                </a:lnTo>
                <a:lnTo>
                  <a:pt x="621214" y="19212"/>
                </a:lnTo>
                <a:cubicBezTo>
                  <a:pt x="615521" y="52420"/>
                  <a:pt x="609591" y="87169"/>
                  <a:pt x="603424" y="123460"/>
                </a:cubicBezTo>
                <a:cubicBezTo>
                  <a:pt x="597257" y="159751"/>
                  <a:pt x="592038" y="194974"/>
                  <a:pt x="587769" y="229130"/>
                </a:cubicBezTo>
                <a:cubicBezTo>
                  <a:pt x="604373" y="189281"/>
                  <a:pt x="620383" y="153346"/>
                  <a:pt x="635801" y="121325"/>
                </a:cubicBezTo>
                <a:cubicBezTo>
                  <a:pt x="651219" y="89303"/>
                  <a:pt x="671973" y="55266"/>
                  <a:pt x="698065" y="19212"/>
                </a:cubicBezTo>
                <a:lnTo>
                  <a:pt x="715143" y="22059"/>
                </a:lnTo>
                <a:lnTo>
                  <a:pt x="596308" y="281787"/>
                </a:lnTo>
                <a:lnTo>
                  <a:pt x="800533" y="24905"/>
                </a:lnTo>
                <a:lnTo>
                  <a:pt x="838958" y="30598"/>
                </a:lnTo>
                <a:lnTo>
                  <a:pt x="747875" y="160106"/>
                </a:lnTo>
                <a:lnTo>
                  <a:pt x="900155" y="38425"/>
                </a:lnTo>
                <a:lnTo>
                  <a:pt x="919367" y="52657"/>
                </a:lnTo>
                <a:lnTo>
                  <a:pt x="769935" y="204224"/>
                </a:lnTo>
                <a:lnTo>
                  <a:pt x="1004757" y="99621"/>
                </a:lnTo>
                <a:lnTo>
                  <a:pt x="1029663" y="107449"/>
                </a:lnTo>
                <a:lnTo>
                  <a:pt x="728663" y="295307"/>
                </a:lnTo>
                <a:lnTo>
                  <a:pt x="1048876" y="162953"/>
                </a:lnTo>
                <a:lnTo>
                  <a:pt x="1065242" y="182165"/>
                </a:lnTo>
                <a:lnTo>
                  <a:pt x="568556" y="444740"/>
                </a:lnTo>
                <a:cubicBezTo>
                  <a:pt x="531079" y="664857"/>
                  <a:pt x="513646" y="820338"/>
                  <a:pt x="516255" y="911184"/>
                </a:cubicBezTo>
                <a:cubicBezTo>
                  <a:pt x="518864" y="1002029"/>
                  <a:pt x="523964" y="1065360"/>
                  <a:pt x="531554" y="1101177"/>
                </a:cubicBezTo>
                <a:cubicBezTo>
                  <a:pt x="539144" y="1136993"/>
                  <a:pt x="540448" y="1164033"/>
                  <a:pt x="535467" y="1182297"/>
                </a:cubicBezTo>
                <a:cubicBezTo>
                  <a:pt x="530486" y="1200561"/>
                  <a:pt x="501904" y="1247170"/>
                  <a:pt x="449721" y="1322124"/>
                </a:cubicBezTo>
                <a:cubicBezTo>
                  <a:pt x="418412" y="1249068"/>
                  <a:pt x="402164" y="1199375"/>
                  <a:pt x="400978" y="1173047"/>
                </a:cubicBezTo>
                <a:cubicBezTo>
                  <a:pt x="399792" y="1146718"/>
                  <a:pt x="406196" y="1112562"/>
                  <a:pt x="420191" y="1070579"/>
                </a:cubicBezTo>
                <a:cubicBezTo>
                  <a:pt x="434185" y="1028595"/>
                  <a:pt x="452094" y="963011"/>
                  <a:pt x="473915" y="873825"/>
                </a:cubicBezTo>
                <a:cubicBezTo>
                  <a:pt x="495737" y="784640"/>
                  <a:pt x="514476" y="640663"/>
                  <a:pt x="530131" y="441894"/>
                </a:cubicBezTo>
                <a:lnTo>
                  <a:pt x="411296" y="375716"/>
                </a:lnTo>
                <a:cubicBezTo>
                  <a:pt x="343458" y="338714"/>
                  <a:pt x="274791" y="301830"/>
                  <a:pt x="205292" y="265065"/>
                </a:cubicBezTo>
                <a:cubicBezTo>
                  <a:pt x="135794" y="228300"/>
                  <a:pt x="67364" y="193313"/>
                  <a:pt x="0" y="160106"/>
                </a:cubicBezTo>
                <a:lnTo>
                  <a:pt x="2847" y="143740"/>
                </a:lnTo>
                <a:lnTo>
                  <a:pt x="74716" y="151567"/>
                </a:lnTo>
                <a:lnTo>
                  <a:pt x="16367" y="102468"/>
                </a:lnTo>
                <a:lnTo>
                  <a:pt x="41272" y="85390"/>
                </a:lnTo>
                <a:lnTo>
                  <a:pt x="314520" y="240515"/>
                </a:lnTo>
                <a:cubicBezTo>
                  <a:pt x="250952" y="188807"/>
                  <a:pt x="190231" y="137098"/>
                  <a:pt x="132355" y="85390"/>
                </a:cubicBezTo>
                <a:lnTo>
                  <a:pt x="160107" y="71870"/>
                </a:lnTo>
                <a:lnTo>
                  <a:pt x="402757" y="254035"/>
                </a:lnTo>
                <a:cubicBezTo>
                  <a:pt x="373819" y="218456"/>
                  <a:pt x="340612" y="186435"/>
                  <a:pt x="303135" y="157971"/>
                </a:cubicBezTo>
                <a:cubicBezTo>
                  <a:pt x="265658" y="129508"/>
                  <a:pt x="229842" y="97961"/>
                  <a:pt x="195686" y="63331"/>
                </a:cubicBezTo>
                <a:lnTo>
                  <a:pt x="218457" y="33444"/>
                </a:lnTo>
                <a:lnTo>
                  <a:pt x="248343" y="58350"/>
                </a:lnTo>
                <a:lnTo>
                  <a:pt x="284634" y="33444"/>
                </a:lnTo>
                <a:lnTo>
                  <a:pt x="430509" y="195685"/>
                </a:lnTo>
                <a:cubicBezTo>
                  <a:pt x="424816" y="167222"/>
                  <a:pt x="415921" y="138996"/>
                  <a:pt x="403824" y="111007"/>
                </a:cubicBezTo>
                <a:cubicBezTo>
                  <a:pt x="391727" y="83018"/>
                  <a:pt x="382358" y="55266"/>
                  <a:pt x="375717" y="27751"/>
                </a:cubicBezTo>
                <a:lnTo>
                  <a:pt x="41129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dist"/>
            <a:endParaRPr lang="en-US" altLang="zh-CN" sz="11500" dirty="0">
              <a:solidFill>
                <a:schemeClr val="bg1"/>
              </a:solidFill>
              <a:latin typeface="植物" panose="020B0603050302020204" pitchFamily="34" charset="2"/>
              <a:ea typeface="造字工房佳黑（非商用）常规体" pitchFamily="2" charset="-122"/>
            </a:endParaRPr>
          </a:p>
        </p:txBody>
      </p:sp>
      <p:sp>
        <p:nvSpPr>
          <p:cNvPr id="160" name="PA_文本框 159"/>
          <p:cNvSpPr txBox="1"/>
          <p:nvPr>
            <p:custDataLst>
              <p:tags r:id="rId8"/>
            </p:custDataLst>
          </p:nvPr>
        </p:nvSpPr>
        <p:spPr>
          <a:xfrm>
            <a:off x="393262" y="5721125"/>
            <a:ext cx="1184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2017</a:t>
            </a:r>
            <a:endParaRPr lang="zh-CN" altLang="en-US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2" name="PA_矩形 161"/>
          <p:cNvSpPr/>
          <p:nvPr>
            <p:custDataLst>
              <p:tags r:id="rId9"/>
            </p:custDataLst>
          </p:nvPr>
        </p:nvSpPr>
        <p:spPr>
          <a:xfrm>
            <a:off x="411966" y="6121234"/>
            <a:ext cx="2367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w</a:t>
            </a:r>
            <a:r>
              <a:rPr lang="zh-CN" altLang="en-US" dirty="0">
                <a:solidFill>
                  <a:schemeClr val="bg1"/>
                </a:solidFill>
              </a:rPr>
              <a:t>ork summary report</a:t>
            </a:r>
          </a:p>
        </p:txBody>
      </p:sp>
    </p:spTree>
    <p:extLst>
      <p:ext uri="{BB962C8B-B14F-4D97-AF65-F5344CB8AC3E}">
        <p14:creationId xmlns:p14="http://schemas.microsoft.com/office/powerpoint/2010/main" val="415859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/>
        </p:nvSpPr>
        <p:spPr>
          <a:xfrm flipH="1">
            <a:off x="2169262" y="0"/>
            <a:ext cx="7358178" cy="6858000"/>
          </a:xfrm>
          <a:custGeom>
            <a:avLst/>
            <a:gdLst>
              <a:gd name="connsiteX0" fmla="*/ 6743700 w 6743700"/>
              <a:gd name="connsiteY0" fmla="*/ 0 h 6858000"/>
              <a:gd name="connsiteX1" fmla="*/ 4772044 w 6743700"/>
              <a:gd name="connsiteY1" fmla="*/ 0 h 6858000"/>
              <a:gd name="connsiteX2" fmla="*/ 3371850 w 6743700"/>
              <a:gd name="connsiteY2" fmla="*/ 2012247 h 6858000"/>
              <a:gd name="connsiteX3" fmla="*/ 1971656 w 6743700"/>
              <a:gd name="connsiteY3" fmla="*/ 0 h 6858000"/>
              <a:gd name="connsiteX4" fmla="*/ 0 w 6743700"/>
              <a:gd name="connsiteY4" fmla="*/ 0 h 6858000"/>
              <a:gd name="connsiteX5" fmla="*/ 2386022 w 6743700"/>
              <a:gd name="connsiteY5" fmla="*/ 3429000 h 6858000"/>
              <a:gd name="connsiteX6" fmla="*/ 0 w 6743700"/>
              <a:gd name="connsiteY6" fmla="*/ 6858000 h 6858000"/>
              <a:gd name="connsiteX7" fmla="*/ 1971656 w 6743700"/>
              <a:gd name="connsiteY7" fmla="*/ 6858000 h 6858000"/>
              <a:gd name="connsiteX8" fmla="*/ 3371850 w 6743700"/>
              <a:gd name="connsiteY8" fmla="*/ 4845753 h 6858000"/>
              <a:gd name="connsiteX9" fmla="*/ 4772044 w 6743700"/>
              <a:gd name="connsiteY9" fmla="*/ 6858000 h 6858000"/>
              <a:gd name="connsiteX10" fmla="*/ 6743700 w 6743700"/>
              <a:gd name="connsiteY10" fmla="*/ 6858000 h 6858000"/>
              <a:gd name="connsiteX11" fmla="*/ 4357678 w 6743700"/>
              <a:gd name="connsiteY11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43700" h="6858000">
                <a:moveTo>
                  <a:pt x="6743700" y="0"/>
                </a:moveTo>
                <a:lnTo>
                  <a:pt x="4772044" y="0"/>
                </a:lnTo>
                <a:lnTo>
                  <a:pt x="3371850" y="2012247"/>
                </a:lnTo>
                <a:lnTo>
                  <a:pt x="1971656" y="0"/>
                </a:lnTo>
                <a:lnTo>
                  <a:pt x="0" y="0"/>
                </a:lnTo>
                <a:lnTo>
                  <a:pt x="2386022" y="3429000"/>
                </a:lnTo>
                <a:lnTo>
                  <a:pt x="0" y="6858000"/>
                </a:lnTo>
                <a:lnTo>
                  <a:pt x="1971656" y="6858000"/>
                </a:lnTo>
                <a:lnTo>
                  <a:pt x="3371850" y="4845753"/>
                </a:lnTo>
                <a:lnTo>
                  <a:pt x="4772044" y="6858000"/>
                </a:lnTo>
                <a:lnTo>
                  <a:pt x="6743700" y="6858000"/>
                </a:lnTo>
                <a:lnTo>
                  <a:pt x="4357678" y="3429000"/>
                </a:lnTo>
                <a:close/>
              </a:path>
            </a:pathLst>
          </a:custGeom>
          <a:solidFill>
            <a:srgbClr val="CA4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8" t="1557" r="21488" b="5017"/>
          <a:stretch>
            <a:fillRect/>
          </a:stretch>
        </p:blipFill>
        <p:spPr>
          <a:xfrm>
            <a:off x="2476501" y="0"/>
            <a:ext cx="6743700" cy="6858000"/>
          </a:xfrm>
          <a:custGeom>
            <a:avLst/>
            <a:gdLst>
              <a:gd name="connsiteX0" fmla="*/ 0 w 6743700"/>
              <a:gd name="connsiteY0" fmla="*/ 0 h 6858000"/>
              <a:gd name="connsiteX1" fmla="*/ 1971656 w 6743700"/>
              <a:gd name="connsiteY1" fmla="*/ 0 h 6858000"/>
              <a:gd name="connsiteX2" fmla="*/ 3371850 w 6743700"/>
              <a:gd name="connsiteY2" fmla="*/ 2012247 h 6858000"/>
              <a:gd name="connsiteX3" fmla="*/ 4772044 w 6743700"/>
              <a:gd name="connsiteY3" fmla="*/ 0 h 6858000"/>
              <a:gd name="connsiteX4" fmla="*/ 6743700 w 6743700"/>
              <a:gd name="connsiteY4" fmla="*/ 0 h 6858000"/>
              <a:gd name="connsiteX5" fmla="*/ 4357678 w 6743700"/>
              <a:gd name="connsiteY5" fmla="*/ 3429000 h 6858000"/>
              <a:gd name="connsiteX6" fmla="*/ 6743700 w 6743700"/>
              <a:gd name="connsiteY6" fmla="*/ 6858000 h 6858000"/>
              <a:gd name="connsiteX7" fmla="*/ 4772044 w 6743700"/>
              <a:gd name="connsiteY7" fmla="*/ 6858000 h 6858000"/>
              <a:gd name="connsiteX8" fmla="*/ 3371850 w 6743700"/>
              <a:gd name="connsiteY8" fmla="*/ 4845753 h 6858000"/>
              <a:gd name="connsiteX9" fmla="*/ 1971656 w 6743700"/>
              <a:gd name="connsiteY9" fmla="*/ 6858000 h 6858000"/>
              <a:gd name="connsiteX10" fmla="*/ 0 w 6743700"/>
              <a:gd name="connsiteY10" fmla="*/ 6858000 h 6858000"/>
              <a:gd name="connsiteX11" fmla="*/ 2386022 w 6743700"/>
              <a:gd name="connsiteY11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43700" h="6858000">
                <a:moveTo>
                  <a:pt x="0" y="0"/>
                </a:moveTo>
                <a:lnTo>
                  <a:pt x="1971656" y="0"/>
                </a:lnTo>
                <a:lnTo>
                  <a:pt x="3371850" y="2012247"/>
                </a:lnTo>
                <a:lnTo>
                  <a:pt x="4772044" y="0"/>
                </a:lnTo>
                <a:lnTo>
                  <a:pt x="6743700" y="0"/>
                </a:lnTo>
                <a:lnTo>
                  <a:pt x="4357678" y="3429000"/>
                </a:lnTo>
                <a:lnTo>
                  <a:pt x="6743700" y="6858000"/>
                </a:lnTo>
                <a:lnTo>
                  <a:pt x="4772044" y="6858000"/>
                </a:lnTo>
                <a:lnTo>
                  <a:pt x="3371850" y="4845753"/>
                </a:lnTo>
                <a:lnTo>
                  <a:pt x="1971656" y="6858000"/>
                </a:lnTo>
                <a:lnTo>
                  <a:pt x="0" y="6858000"/>
                </a:lnTo>
                <a:lnTo>
                  <a:pt x="2386022" y="3429000"/>
                </a:ln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9220201" y="2648392"/>
            <a:ext cx="2563812" cy="2351791"/>
            <a:chOff x="-50800" y="1658784"/>
            <a:chExt cx="2563812" cy="2351791"/>
          </a:xfrm>
        </p:grpSpPr>
        <p:sp>
          <p:nvSpPr>
            <p:cNvPr id="3" name="PA_任意多边形 14"/>
            <p:cNvSpPr/>
            <p:nvPr>
              <p:custDataLst>
                <p:tags r:id="rId2"/>
              </p:custDataLst>
            </p:nvPr>
          </p:nvSpPr>
          <p:spPr>
            <a:xfrm>
              <a:off x="256439" y="1658784"/>
              <a:ext cx="1949334" cy="260154"/>
            </a:xfrm>
            <a:custGeom>
              <a:avLst/>
              <a:gdLst/>
              <a:ahLst/>
              <a:cxnLst/>
              <a:rect l="l" t="t" r="r" b="b"/>
              <a:pathLst>
                <a:path w="1667805" h="161850">
                  <a:moveTo>
                    <a:pt x="68870" y="12278"/>
                  </a:moveTo>
                  <a:cubicBezTo>
                    <a:pt x="67158" y="17264"/>
                    <a:pt x="65465" y="22063"/>
                    <a:pt x="63791" y="26677"/>
                  </a:cubicBezTo>
                  <a:cubicBezTo>
                    <a:pt x="62117" y="31291"/>
                    <a:pt x="60349" y="35979"/>
                    <a:pt x="58489" y="40741"/>
                  </a:cubicBezTo>
                  <a:lnTo>
                    <a:pt x="35718" y="98784"/>
                  </a:lnTo>
                  <a:lnTo>
                    <a:pt x="101798" y="98784"/>
                  </a:lnTo>
                  <a:lnTo>
                    <a:pt x="79362" y="40295"/>
                  </a:lnTo>
                  <a:cubicBezTo>
                    <a:pt x="77576" y="35607"/>
                    <a:pt x="75827" y="30937"/>
                    <a:pt x="74116" y="26286"/>
                  </a:cubicBezTo>
                  <a:cubicBezTo>
                    <a:pt x="72404" y="21635"/>
                    <a:pt x="70656" y="16966"/>
                    <a:pt x="68870" y="12278"/>
                  </a:cubicBezTo>
                  <a:close/>
                  <a:moveTo>
                    <a:pt x="655327" y="9934"/>
                  </a:moveTo>
                  <a:cubicBezTo>
                    <a:pt x="635831" y="9934"/>
                    <a:pt x="620594" y="16129"/>
                    <a:pt x="609618" y="28519"/>
                  </a:cubicBezTo>
                  <a:cubicBezTo>
                    <a:pt x="598642" y="40909"/>
                    <a:pt x="593154" y="58154"/>
                    <a:pt x="593154" y="80255"/>
                  </a:cubicBezTo>
                  <a:cubicBezTo>
                    <a:pt x="593154" y="102207"/>
                    <a:pt x="598754" y="119657"/>
                    <a:pt x="609953" y="132605"/>
                  </a:cubicBezTo>
                  <a:cubicBezTo>
                    <a:pt x="621152" y="145553"/>
                    <a:pt x="636203" y="152028"/>
                    <a:pt x="655104" y="152028"/>
                  </a:cubicBezTo>
                  <a:cubicBezTo>
                    <a:pt x="674824" y="152028"/>
                    <a:pt x="690134" y="145758"/>
                    <a:pt x="701036" y="133219"/>
                  </a:cubicBezTo>
                  <a:cubicBezTo>
                    <a:pt x="711938" y="120681"/>
                    <a:pt x="717388" y="103026"/>
                    <a:pt x="717388" y="80255"/>
                  </a:cubicBezTo>
                  <a:cubicBezTo>
                    <a:pt x="717388" y="58303"/>
                    <a:pt x="711882" y="41095"/>
                    <a:pt x="700868" y="28630"/>
                  </a:cubicBezTo>
                  <a:cubicBezTo>
                    <a:pt x="689855" y="16166"/>
                    <a:pt x="674675" y="9934"/>
                    <a:pt x="655327" y="9934"/>
                  </a:cubicBezTo>
                  <a:close/>
                  <a:moveTo>
                    <a:pt x="1579178" y="2344"/>
                  </a:moveTo>
                  <a:lnTo>
                    <a:pt x="1663228" y="2344"/>
                  </a:lnTo>
                  <a:lnTo>
                    <a:pt x="1663228" y="12166"/>
                  </a:lnTo>
                  <a:lnTo>
                    <a:pt x="1590340" y="12166"/>
                  </a:lnTo>
                  <a:lnTo>
                    <a:pt x="1590340" y="73670"/>
                  </a:lnTo>
                  <a:lnTo>
                    <a:pt x="1656419" y="73670"/>
                  </a:lnTo>
                  <a:lnTo>
                    <a:pt x="1656419" y="83381"/>
                  </a:lnTo>
                  <a:lnTo>
                    <a:pt x="1590340" y="83381"/>
                  </a:lnTo>
                  <a:lnTo>
                    <a:pt x="1590340" y="149795"/>
                  </a:lnTo>
                  <a:lnTo>
                    <a:pt x="1667805" y="149795"/>
                  </a:lnTo>
                  <a:lnTo>
                    <a:pt x="1667805" y="159618"/>
                  </a:lnTo>
                  <a:lnTo>
                    <a:pt x="1579178" y="159618"/>
                  </a:lnTo>
                  <a:close/>
                  <a:moveTo>
                    <a:pt x="1476077" y="2344"/>
                  </a:moveTo>
                  <a:lnTo>
                    <a:pt x="1487239" y="2344"/>
                  </a:lnTo>
                  <a:lnTo>
                    <a:pt x="1487239" y="149795"/>
                  </a:lnTo>
                  <a:lnTo>
                    <a:pt x="1555216" y="149795"/>
                  </a:lnTo>
                  <a:lnTo>
                    <a:pt x="1555216" y="159618"/>
                  </a:lnTo>
                  <a:lnTo>
                    <a:pt x="1476077" y="159618"/>
                  </a:lnTo>
                  <a:close/>
                  <a:moveTo>
                    <a:pt x="1341797" y="2344"/>
                  </a:moveTo>
                  <a:lnTo>
                    <a:pt x="1454981" y="2344"/>
                  </a:lnTo>
                  <a:lnTo>
                    <a:pt x="1454981" y="12278"/>
                  </a:lnTo>
                  <a:lnTo>
                    <a:pt x="1403523" y="12278"/>
                  </a:lnTo>
                  <a:lnTo>
                    <a:pt x="1403523" y="159618"/>
                  </a:lnTo>
                  <a:lnTo>
                    <a:pt x="1392361" y="159618"/>
                  </a:lnTo>
                  <a:lnTo>
                    <a:pt x="1392361" y="12278"/>
                  </a:lnTo>
                  <a:lnTo>
                    <a:pt x="1341797" y="12278"/>
                  </a:lnTo>
                  <a:close/>
                  <a:moveTo>
                    <a:pt x="1312589" y="2344"/>
                  </a:moveTo>
                  <a:lnTo>
                    <a:pt x="1323751" y="2344"/>
                  </a:lnTo>
                  <a:lnTo>
                    <a:pt x="1323751" y="159618"/>
                  </a:lnTo>
                  <a:lnTo>
                    <a:pt x="1312589" y="159618"/>
                  </a:lnTo>
                  <a:close/>
                  <a:moveTo>
                    <a:pt x="1179872" y="2344"/>
                  </a:moveTo>
                  <a:lnTo>
                    <a:pt x="1293056" y="2344"/>
                  </a:lnTo>
                  <a:lnTo>
                    <a:pt x="1293056" y="12278"/>
                  </a:lnTo>
                  <a:lnTo>
                    <a:pt x="1241598" y="12278"/>
                  </a:lnTo>
                  <a:lnTo>
                    <a:pt x="1241598" y="159618"/>
                  </a:lnTo>
                  <a:lnTo>
                    <a:pt x="1230436" y="159618"/>
                  </a:lnTo>
                  <a:lnTo>
                    <a:pt x="1230436" y="12278"/>
                  </a:lnTo>
                  <a:lnTo>
                    <a:pt x="1179872" y="12278"/>
                  </a:lnTo>
                  <a:close/>
                  <a:moveTo>
                    <a:pt x="950528" y="2344"/>
                  </a:moveTo>
                  <a:lnTo>
                    <a:pt x="1034578" y="2344"/>
                  </a:lnTo>
                  <a:lnTo>
                    <a:pt x="1034578" y="12166"/>
                  </a:lnTo>
                  <a:lnTo>
                    <a:pt x="961690" y="12166"/>
                  </a:lnTo>
                  <a:lnTo>
                    <a:pt x="961690" y="73670"/>
                  </a:lnTo>
                  <a:lnTo>
                    <a:pt x="1027769" y="73670"/>
                  </a:lnTo>
                  <a:lnTo>
                    <a:pt x="1027769" y="83381"/>
                  </a:lnTo>
                  <a:lnTo>
                    <a:pt x="961690" y="83381"/>
                  </a:lnTo>
                  <a:lnTo>
                    <a:pt x="961690" y="149795"/>
                  </a:lnTo>
                  <a:lnTo>
                    <a:pt x="1039155" y="149795"/>
                  </a:lnTo>
                  <a:lnTo>
                    <a:pt x="1039155" y="159618"/>
                  </a:lnTo>
                  <a:lnTo>
                    <a:pt x="950528" y="159618"/>
                  </a:lnTo>
                  <a:close/>
                  <a:moveTo>
                    <a:pt x="760139" y="2344"/>
                  </a:moveTo>
                  <a:lnTo>
                    <a:pt x="775878" y="2344"/>
                  </a:lnTo>
                  <a:lnTo>
                    <a:pt x="823094" y="116197"/>
                  </a:lnTo>
                  <a:cubicBezTo>
                    <a:pt x="827484" y="127062"/>
                    <a:pt x="831651" y="137852"/>
                    <a:pt x="835595" y="148567"/>
                  </a:cubicBezTo>
                  <a:cubicBezTo>
                    <a:pt x="837679" y="143135"/>
                    <a:pt x="839781" y="137759"/>
                    <a:pt x="841902" y="132438"/>
                  </a:cubicBezTo>
                  <a:cubicBezTo>
                    <a:pt x="844022" y="127117"/>
                    <a:pt x="846162" y="121778"/>
                    <a:pt x="848320" y="116420"/>
                  </a:cubicBezTo>
                  <a:lnTo>
                    <a:pt x="894419" y="2344"/>
                  </a:lnTo>
                  <a:lnTo>
                    <a:pt x="909935" y="2344"/>
                  </a:lnTo>
                  <a:lnTo>
                    <a:pt x="909935" y="159618"/>
                  </a:lnTo>
                  <a:lnTo>
                    <a:pt x="899219" y="159618"/>
                  </a:lnTo>
                  <a:lnTo>
                    <a:pt x="899219" y="37393"/>
                  </a:lnTo>
                  <a:cubicBezTo>
                    <a:pt x="899219" y="33151"/>
                    <a:pt x="899442" y="25449"/>
                    <a:pt x="899889" y="14287"/>
                  </a:cubicBezTo>
                  <a:cubicBezTo>
                    <a:pt x="898326" y="18752"/>
                    <a:pt x="896689" y="23142"/>
                    <a:pt x="894978" y="27458"/>
                  </a:cubicBezTo>
                  <a:cubicBezTo>
                    <a:pt x="893266" y="31774"/>
                    <a:pt x="891480" y="36165"/>
                    <a:pt x="889620" y="40630"/>
                  </a:cubicBezTo>
                  <a:lnTo>
                    <a:pt x="841399" y="159618"/>
                  </a:lnTo>
                  <a:lnTo>
                    <a:pt x="829679" y="159618"/>
                  </a:lnTo>
                  <a:lnTo>
                    <a:pt x="779003" y="37169"/>
                  </a:lnTo>
                  <a:cubicBezTo>
                    <a:pt x="777441" y="33374"/>
                    <a:pt x="775934" y="29561"/>
                    <a:pt x="774483" y="25728"/>
                  </a:cubicBezTo>
                  <a:cubicBezTo>
                    <a:pt x="773031" y="21896"/>
                    <a:pt x="771599" y="18082"/>
                    <a:pt x="770185" y="14287"/>
                  </a:cubicBezTo>
                  <a:cubicBezTo>
                    <a:pt x="770408" y="19050"/>
                    <a:pt x="770576" y="23812"/>
                    <a:pt x="770687" y="28575"/>
                  </a:cubicBezTo>
                  <a:cubicBezTo>
                    <a:pt x="770799" y="33337"/>
                    <a:pt x="770855" y="38100"/>
                    <a:pt x="770855" y="42862"/>
                  </a:cubicBezTo>
                  <a:lnTo>
                    <a:pt x="770855" y="159618"/>
                  </a:lnTo>
                  <a:lnTo>
                    <a:pt x="760139" y="159618"/>
                  </a:lnTo>
                  <a:close/>
                  <a:moveTo>
                    <a:pt x="359978" y="2344"/>
                  </a:moveTo>
                  <a:lnTo>
                    <a:pt x="444028" y="2344"/>
                  </a:lnTo>
                  <a:lnTo>
                    <a:pt x="444028" y="12166"/>
                  </a:lnTo>
                  <a:lnTo>
                    <a:pt x="371140" y="12166"/>
                  </a:lnTo>
                  <a:lnTo>
                    <a:pt x="371140" y="73670"/>
                  </a:lnTo>
                  <a:lnTo>
                    <a:pt x="437219" y="73670"/>
                  </a:lnTo>
                  <a:lnTo>
                    <a:pt x="437219" y="83381"/>
                  </a:lnTo>
                  <a:lnTo>
                    <a:pt x="371140" y="83381"/>
                  </a:lnTo>
                  <a:lnTo>
                    <a:pt x="371140" y="149795"/>
                  </a:lnTo>
                  <a:lnTo>
                    <a:pt x="448605" y="149795"/>
                  </a:lnTo>
                  <a:lnTo>
                    <a:pt x="448605" y="159618"/>
                  </a:lnTo>
                  <a:lnTo>
                    <a:pt x="359978" y="159618"/>
                  </a:lnTo>
                  <a:close/>
                  <a:moveTo>
                    <a:pt x="143991" y="2344"/>
                  </a:moveTo>
                  <a:lnTo>
                    <a:pt x="155711" y="2344"/>
                  </a:lnTo>
                  <a:lnTo>
                    <a:pt x="184174" y="101240"/>
                  </a:lnTo>
                  <a:cubicBezTo>
                    <a:pt x="190053" y="121927"/>
                    <a:pt x="193662" y="135880"/>
                    <a:pt x="195002" y="143098"/>
                  </a:cubicBezTo>
                  <a:cubicBezTo>
                    <a:pt x="196341" y="136326"/>
                    <a:pt x="200471" y="121778"/>
                    <a:pt x="207392" y="99454"/>
                  </a:cubicBezTo>
                  <a:lnTo>
                    <a:pt x="237864" y="2344"/>
                  </a:lnTo>
                  <a:lnTo>
                    <a:pt x="246682" y="2344"/>
                  </a:lnTo>
                  <a:lnTo>
                    <a:pt x="275704" y="99231"/>
                  </a:lnTo>
                  <a:cubicBezTo>
                    <a:pt x="281285" y="117834"/>
                    <a:pt x="285266" y="132457"/>
                    <a:pt x="287647" y="143098"/>
                  </a:cubicBezTo>
                  <a:cubicBezTo>
                    <a:pt x="291740" y="126578"/>
                    <a:pt x="295423" y="112662"/>
                    <a:pt x="298698" y="101352"/>
                  </a:cubicBezTo>
                  <a:lnTo>
                    <a:pt x="328166" y="2344"/>
                  </a:lnTo>
                  <a:lnTo>
                    <a:pt x="340109" y="2344"/>
                  </a:lnTo>
                  <a:lnTo>
                    <a:pt x="292224" y="159618"/>
                  </a:lnTo>
                  <a:lnTo>
                    <a:pt x="283294" y="159618"/>
                  </a:lnTo>
                  <a:lnTo>
                    <a:pt x="251035" y="53913"/>
                  </a:lnTo>
                  <a:cubicBezTo>
                    <a:pt x="246719" y="39402"/>
                    <a:pt x="243631" y="27421"/>
                    <a:pt x="241771" y="17971"/>
                  </a:cubicBezTo>
                  <a:cubicBezTo>
                    <a:pt x="240059" y="26975"/>
                    <a:pt x="236934" y="38881"/>
                    <a:pt x="232395" y="53689"/>
                  </a:cubicBezTo>
                  <a:lnTo>
                    <a:pt x="199243" y="159618"/>
                  </a:lnTo>
                  <a:lnTo>
                    <a:pt x="189867" y="159618"/>
                  </a:lnTo>
                  <a:close/>
                  <a:moveTo>
                    <a:pt x="62173" y="2344"/>
                  </a:moveTo>
                  <a:lnTo>
                    <a:pt x="75567" y="2344"/>
                  </a:lnTo>
                  <a:lnTo>
                    <a:pt x="137517" y="159618"/>
                  </a:lnTo>
                  <a:lnTo>
                    <a:pt x="125238" y="159618"/>
                  </a:lnTo>
                  <a:lnTo>
                    <a:pt x="105370" y="108607"/>
                  </a:lnTo>
                  <a:lnTo>
                    <a:pt x="32146" y="108607"/>
                  </a:lnTo>
                  <a:lnTo>
                    <a:pt x="12278" y="159618"/>
                  </a:lnTo>
                  <a:lnTo>
                    <a:pt x="0" y="159618"/>
                  </a:lnTo>
                  <a:close/>
                  <a:moveTo>
                    <a:pt x="655327" y="0"/>
                  </a:moveTo>
                  <a:cubicBezTo>
                    <a:pt x="670359" y="0"/>
                    <a:pt x="683437" y="3218"/>
                    <a:pt x="694562" y="9655"/>
                  </a:cubicBezTo>
                  <a:cubicBezTo>
                    <a:pt x="705687" y="16092"/>
                    <a:pt x="714207" y="25375"/>
                    <a:pt x="720123" y="37504"/>
                  </a:cubicBezTo>
                  <a:cubicBezTo>
                    <a:pt x="726039" y="49634"/>
                    <a:pt x="728997" y="63884"/>
                    <a:pt x="728997" y="80255"/>
                  </a:cubicBezTo>
                  <a:cubicBezTo>
                    <a:pt x="728997" y="96552"/>
                    <a:pt x="725965" y="110932"/>
                    <a:pt x="719900" y="123397"/>
                  </a:cubicBezTo>
                  <a:cubicBezTo>
                    <a:pt x="713835" y="135861"/>
                    <a:pt x="705203" y="145386"/>
                    <a:pt x="694004" y="151972"/>
                  </a:cubicBezTo>
                  <a:cubicBezTo>
                    <a:pt x="682804" y="158557"/>
                    <a:pt x="669838" y="161850"/>
                    <a:pt x="655104" y="161850"/>
                  </a:cubicBezTo>
                  <a:cubicBezTo>
                    <a:pt x="639998" y="161850"/>
                    <a:pt x="626901" y="158539"/>
                    <a:pt x="615813" y="151916"/>
                  </a:cubicBezTo>
                  <a:cubicBezTo>
                    <a:pt x="604726" y="145293"/>
                    <a:pt x="596261" y="135805"/>
                    <a:pt x="590419" y="123453"/>
                  </a:cubicBezTo>
                  <a:cubicBezTo>
                    <a:pt x="584578" y="111100"/>
                    <a:pt x="581657" y="96701"/>
                    <a:pt x="581657" y="80255"/>
                  </a:cubicBezTo>
                  <a:cubicBezTo>
                    <a:pt x="581657" y="63884"/>
                    <a:pt x="584615" y="49615"/>
                    <a:pt x="590531" y="37448"/>
                  </a:cubicBezTo>
                  <a:cubicBezTo>
                    <a:pt x="596447" y="25282"/>
                    <a:pt x="604986" y="15999"/>
                    <a:pt x="616148" y="9599"/>
                  </a:cubicBezTo>
                  <a:cubicBezTo>
                    <a:pt x="627310" y="3199"/>
                    <a:pt x="640370" y="0"/>
                    <a:pt x="655327" y="0"/>
                  </a:cubicBezTo>
                  <a:close/>
                  <a:moveTo>
                    <a:pt x="509996" y="0"/>
                  </a:moveTo>
                  <a:cubicBezTo>
                    <a:pt x="522498" y="0"/>
                    <a:pt x="532283" y="2641"/>
                    <a:pt x="539353" y="7925"/>
                  </a:cubicBezTo>
                  <a:cubicBezTo>
                    <a:pt x="546422" y="13208"/>
                    <a:pt x="551222" y="21766"/>
                    <a:pt x="553752" y="33598"/>
                  </a:cubicBezTo>
                  <a:lnTo>
                    <a:pt x="543260" y="35830"/>
                  </a:lnTo>
                  <a:cubicBezTo>
                    <a:pt x="540134" y="18343"/>
                    <a:pt x="529009" y="9599"/>
                    <a:pt x="509885" y="9599"/>
                  </a:cubicBezTo>
                  <a:cubicBezTo>
                    <a:pt x="499690" y="9599"/>
                    <a:pt x="491932" y="12166"/>
                    <a:pt x="486612" y="17301"/>
                  </a:cubicBezTo>
                  <a:cubicBezTo>
                    <a:pt x="481291" y="22435"/>
                    <a:pt x="478631" y="29951"/>
                    <a:pt x="478631" y="39848"/>
                  </a:cubicBezTo>
                  <a:cubicBezTo>
                    <a:pt x="478631" y="45578"/>
                    <a:pt x="479673" y="50359"/>
                    <a:pt x="481756" y="54192"/>
                  </a:cubicBezTo>
                  <a:cubicBezTo>
                    <a:pt x="483840" y="58024"/>
                    <a:pt x="486816" y="61242"/>
                    <a:pt x="490686" y="63847"/>
                  </a:cubicBezTo>
                  <a:cubicBezTo>
                    <a:pt x="494555" y="66451"/>
                    <a:pt x="502109" y="69540"/>
                    <a:pt x="513345" y="73111"/>
                  </a:cubicBezTo>
                  <a:lnTo>
                    <a:pt x="523837" y="76460"/>
                  </a:lnTo>
                  <a:cubicBezTo>
                    <a:pt x="535595" y="80181"/>
                    <a:pt x="543985" y="85315"/>
                    <a:pt x="549008" y="91864"/>
                  </a:cubicBezTo>
                  <a:cubicBezTo>
                    <a:pt x="554031" y="98412"/>
                    <a:pt x="556542" y="107044"/>
                    <a:pt x="556542" y="117760"/>
                  </a:cubicBezTo>
                  <a:cubicBezTo>
                    <a:pt x="556542" y="131303"/>
                    <a:pt x="552561" y="142037"/>
                    <a:pt x="544599" y="149963"/>
                  </a:cubicBezTo>
                  <a:cubicBezTo>
                    <a:pt x="536637" y="157888"/>
                    <a:pt x="525549" y="161850"/>
                    <a:pt x="511336" y="161850"/>
                  </a:cubicBezTo>
                  <a:cubicBezTo>
                    <a:pt x="498090" y="161850"/>
                    <a:pt x="487505" y="158632"/>
                    <a:pt x="479580" y="152195"/>
                  </a:cubicBezTo>
                  <a:cubicBezTo>
                    <a:pt x="471655" y="145758"/>
                    <a:pt x="466650" y="136289"/>
                    <a:pt x="464567" y="123787"/>
                  </a:cubicBezTo>
                  <a:lnTo>
                    <a:pt x="474836" y="121443"/>
                  </a:lnTo>
                  <a:cubicBezTo>
                    <a:pt x="478259" y="141907"/>
                    <a:pt x="490016" y="152139"/>
                    <a:pt x="510108" y="152139"/>
                  </a:cubicBezTo>
                  <a:cubicBezTo>
                    <a:pt x="521270" y="152139"/>
                    <a:pt x="529977" y="149256"/>
                    <a:pt x="536227" y="143489"/>
                  </a:cubicBezTo>
                  <a:cubicBezTo>
                    <a:pt x="542478" y="137721"/>
                    <a:pt x="545604" y="129294"/>
                    <a:pt x="545604" y="118206"/>
                  </a:cubicBezTo>
                  <a:cubicBezTo>
                    <a:pt x="545604" y="110244"/>
                    <a:pt x="543650" y="103770"/>
                    <a:pt x="539743" y="98784"/>
                  </a:cubicBezTo>
                  <a:cubicBezTo>
                    <a:pt x="535837" y="93799"/>
                    <a:pt x="529716" y="89892"/>
                    <a:pt x="521382" y="87064"/>
                  </a:cubicBezTo>
                  <a:lnTo>
                    <a:pt x="506871" y="82264"/>
                  </a:lnTo>
                  <a:cubicBezTo>
                    <a:pt x="503820" y="81223"/>
                    <a:pt x="500732" y="80162"/>
                    <a:pt x="497606" y="79083"/>
                  </a:cubicBezTo>
                  <a:cubicBezTo>
                    <a:pt x="494481" y="78004"/>
                    <a:pt x="491467" y="76721"/>
                    <a:pt x="488565" y="75232"/>
                  </a:cubicBezTo>
                  <a:cubicBezTo>
                    <a:pt x="485663" y="73744"/>
                    <a:pt x="482947" y="72014"/>
                    <a:pt x="480417" y="70042"/>
                  </a:cubicBezTo>
                  <a:cubicBezTo>
                    <a:pt x="477887" y="68070"/>
                    <a:pt x="475691" y="65689"/>
                    <a:pt x="473831" y="62898"/>
                  </a:cubicBezTo>
                  <a:cubicBezTo>
                    <a:pt x="471971" y="60108"/>
                    <a:pt x="470501" y="56889"/>
                    <a:pt x="469422" y="53243"/>
                  </a:cubicBezTo>
                  <a:cubicBezTo>
                    <a:pt x="468343" y="49597"/>
                    <a:pt x="467804" y="45355"/>
                    <a:pt x="467804" y="40518"/>
                  </a:cubicBezTo>
                  <a:cubicBezTo>
                    <a:pt x="467804" y="27644"/>
                    <a:pt x="471487" y="17673"/>
                    <a:pt x="478854" y="10604"/>
                  </a:cubicBezTo>
                  <a:cubicBezTo>
                    <a:pt x="486221" y="3534"/>
                    <a:pt x="496602" y="0"/>
                    <a:pt x="509996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-50800" y="2259326"/>
              <a:ext cx="2563812" cy="1751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don't know what to write about.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Whatever you like, you can write anything here.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don't know what to write about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Whatever you like, you can write anything here.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don't know what to write about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07988" y="2648392"/>
            <a:ext cx="2563812" cy="2351791"/>
            <a:chOff x="-50800" y="1658784"/>
            <a:chExt cx="2563812" cy="2351791"/>
          </a:xfrm>
        </p:grpSpPr>
        <p:sp>
          <p:nvSpPr>
            <p:cNvPr id="7" name="PA_任意多边形 14"/>
            <p:cNvSpPr/>
            <p:nvPr>
              <p:custDataLst>
                <p:tags r:id="rId1"/>
              </p:custDataLst>
            </p:nvPr>
          </p:nvSpPr>
          <p:spPr>
            <a:xfrm>
              <a:off x="256439" y="1658784"/>
              <a:ext cx="1949334" cy="260154"/>
            </a:xfrm>
            <a:custGeom>
              <a:avLst/>
              <a:gdLst/>
              <a:ahLst/>
              <a:cxnLst/>
              <a:rect l="l" t="t" r="r" b="b"/>
              <a:pathLst>
                <a:path w="1667805" h="161850">
                  <a:moveTo>
                    <a:pt x="68870" y="12278"/>
                  </a:moveTo>
                  <a:cubicBezTo>
                    <a:pt x="67158" y="17264"/>
                    <a:pt x="65465" y="22063"/>
                    <a:pt x="63791" y="26677"/>
                  </a:cubicBezTo>
                  <a:cubicBezTo>
                    <a:pt x="62117" y="31291"/>
                    <a:pt x="60349" y="35979"/>
                    <a:pt x="58489" y="40741"/>
                  </a:cubicBezTo>
                  <a:lnTo>
                    <a:pt x="35718" y="98784"/>
                  </a:lnTo>
                  <a:lnTo>
                    <a:pt x="101798" y="98784"/>
                  </a:lnTo>
                  <a:lnTo>
                    <a:pt x="79362" y="40295"/>
                  </a:lnTo>
                  <a:cubicBezTo>
                    <a:pt x="77576" y="35607"/>
                    <a:pt x="75827" y="30937"/>
                    <a:pt x="74116" y="26286"/>
                  </a:cubicBezTo>
                  <a:cubicBezTo>
                    <a:pt x="72404" y="21635"/>
                    <a:pt x="70656" y="16966"/>
                    <a:pt x="68870" y="12278"/>
                  </a:cubicBezTo>
                  <a:close/>
                  <a:moveTo>
                    <a:pt x="655327" y="9934"/>
                  </a:moveTo>
                  <a:cubicBezTo>
                    <a:pt x="635831" y="9934"/>
                    <a:pt x="620594" y="16129"/>
                    <a:pt x="609618" y="28519"/>
                  </a:cubicBezTo>
                  <a:cubicBezTo>
                    <a:pt x="598642" y="40909"/>
                    <a:pt x="593154" y="58154"/>
                    <a:pt x="593154" y="80255"/>
                  </a:cubicBezTo>
                  <a:cubicBezTo>
                    <a:pt x="593154" y="102207"/>
                    <a:pt x="598754" y="119657"/>
                    <a:pt x="609953" y="132605"/>
                  </a:cubicBezTo>
                  <a:cubicBezTo>
                    <a:pt x="621152" y="145553"/>
                    <a:pt x="636203" y="152028"/>
                    <a:pt x="655104" y="152028"/>
                  </a:cubicBezTo>
                  <a:cubicBezTo>
                    <a:pt x="674824" y="152028"/>
                    <a:pt x="690134" y="145758"/>
                    <a:pt x="701036" y="133219"/>
                  </a:cubicBezTo>
                  <a:cubicBezTo>
                    <a:pt x="711938" y="120681"/>
                    <a:pt x="717388" y="103026"/>
                    <a:pt x="717388" y="80255"/>
                  </a:cubicBezTo>
                  <a:cubicBezTo>
                    <a:pt x="717388" y="58303"/>
                    <a:pt x="711882" y="41095"/>
                    <a:pt x="700868" y="28630"/>
                  </a:cubicBezTo>
                  <a:cubicBezTo>
                    <a:pt x="689855" y="16166"/>
                    <a:pt x="674675" y="9934"/>
                    <a:pt x="655327" y="9934"/>
                  </a:cubicBezTo>
                  <a:close/>
                  <a:moveTo>
                    <a:pt x="1579178" y="2344"/>
                  </a:moveTo>
                  <a:lnTo>
                    <a:pt x="1663228" y="2344"/>
                  </a:lnTo>
                  <a:lnTo>
                    <a:pt x="1663228" y="12166"/>
                  </a:lnTo>
                  <a:lnTo>
                    <a:pt x="1590340" y="12166"/>
                  </a:lnTo>
                  <a:lnTo>
                    <a:pt x="1590340" y="73670"/>
                  </a:lnTo>
                  <a:lnTo>
                    <a:pt x="1656419" y="73670"/>
                  </a:lnTo>
                  <a:lnTo>
                    <a:pt x="1656419" y="83381"/>
                  </a:lnTo>
                  <a:lnTo>
                    <a:pt x="1590340" y="83381"/>
                  </a:lnTo>
                  <a:lnTo>
                    <a:pt x="1590340" y="149795"/>
                  </a:lnTo>
                  <a:lnTo>
                    <a:pt x="1667805" y="149795"/>
                  </a:lnTo>
                  <a:lnTo>
                    <a:pt x="1667805" y="159618"/>
                  </a:lnTo>
                  <a:lnTo>
                    <a:pt x="1579178" y="159618"/>
                  </a:lnTo>
                  <a:close/>
                  <a:moveTo>
                    <a:pt x="1476077" y="2344"/>
                  </a:moveTo>
                  <a:lnTo>
                    <a:pt x="1487239" y="2344"/>
                  </a:lnTo>
                  <a:lnTo>
                    <a:pt x="1487239" y="149795"/>
                  </a:lnTo>
                  <a:lnTo>
                    <a:pt x="1555216" y="149795"/>
                  </a:lnTo>
                  <a:lnTo>
                    <a:pt x="1555216" y="159618"/>
                  </a:lnTo>
                  <a:lnTo>
                    <a:pt x="1476077" y="159618"/>
                  </a:lnTo>
                  <a:close/>
                  <a:moveTo>
                    <a:pt x="1341797" y="2344"/>
                  </a:moveTo>
                  <a:lnTo>
                    <a:pt x="1454981" y="2344"/>
                  </a:lnTo>
                  <a:lnTo>
                    <a:pt x="1454981" y="12278"/>
                  </a:lnTo>
                  <a:lnTo>
                    <a:pt x="1403523" y="12278"/>
                  </a:lnTo>
                  <a:lnTo>
                    <a:pt x="1403523" y="159618"/>
                  </a:lnTo>
                  <a:lnTo>
                    <a:pt x="1392361" y="159618"/>
                  </a:lnTo>
                  <a:lnTo>
                    <a:pt x="1392361" y="12278"/>
                  </a:lnTo>
                  <a:lnTo>
                    <a:pt x="1341797" y="12278"/>
                  </a:lnTo>
                  <a:close/>
                  <a:moveTo>
                    <a:pt x="1312589" y="2344"/>
                  </a:moveTo>
                  <a:lnTo>
                    <a:pt x="1323751" y="2344"/>
                  </a:lnTo>
                  <a:lnTo>
                    <a:pt x="1323751" y="159618"/>
                  </a:lnTo>
                  <a:lnTo>
                    <a:pt x="1312589" y="159618"/>
                  </a:lnTo>
                  <a:close/>
                  <a:moveTo>
                    <a:pt x="1179872" y="2344"/>
                  </a:moveTo>
                  <a:lnTo>
                    <a:pt x="1293056" y="2344"/>
                  </a:lnTo>
                  <a:lnTo>
                    <a:pt x="1293056" y="12278"/>
                  </a:lnTo>
                  <a:lnTo>
                    <a:pt x="1241598" y="12278"/>
                  </a:lnTo>
                  <a:lnTo>
                    <a:pt x="1241598" y="159618"/>
                  </a:lnTo>
                  <a:lnTo>
                    <a:pt x="1230436" y="159618"/>
                  </a:lnTo>
                  <a:lnTo>
                    <a:pt x="1230436" y="12278"/>
                  </a:lnTo>
                  <a:lnTo>
                    <a:pt x="1179872" y="12278"/>
                  </a:lnTo>
                  <a:close/>
                  <a:moveTo>
                    <a:pt x="950528" y="2344"/>
                  </a:moveTo>
                  <a:lnTo>
                    <a:pt x="1034578" y="2344"/>
                  </a:lnTo>
                  <a:lnTo>
                    <a:pt x="1034578" y="12166"/>
                  </a:lnTo>
                  <a:lnTo>
                    <a:pt x="961690" y="12166"/>
                  </a:lnTo>
                  <a:lnTo>
                    <a:pt x="961690" y="73670"/>
                  </a:lnTo>
                  <a:lnTo>
                    <a:pt x="1027769" y="73670"/>
                  </a:lnTo>
                  <a:lnTo>
                    <a:pt x="1027769" y="83381"/>
                  </a:lnTo>
                  <a:lnTo>
                    <a:pt x="961690" y="83381"/>
                  </a:lnTo>
                  <a:lnTo>
                    <a:pt x="961690" y="149795"/>
                  </a:lnTo>
                  <a:lnTo>
                    <a:pt x="1039155" y="149795"/>
                  </a:lnTo>
                  <a:lnTo>
                    <a:pt x="1039155" y="159618"/>
                  </a:lnTo>
                  <a:lnTo>
                    <a:pt x="950528" y="159618"/>
                  </a:lnTo>
                  <a:close/>
                  <a:moveTo>
                    <a:pt x="760139" y="2344"/>
                  </a:moveTo>
                  <a:lnTo>
                    <a:pt x="775878" y="2344"/>
                  </a:lnTo>
                  <a:lnTo>
                    <a:pt x="823094" y="116197"/>
                  </a:lnTo>
                  <a:cubicBezTo>
                    <a:pt x="827484" y="127062"/>
                    <a:pt x="831651" y="137852"/>
                    <a:pt x="835595" y="148567"/>
                  </a:cubicBezTo>
                  <a:cubicBezTo>
                    <a:pt x="837679" y="143135"/>
                    <a:pt x="839781" y="137759"/>
                    <a:pt x="841902" y="132438"/>
                  </a:cubicBezTo>
                  <a:cubicBezTo>
                    <a:pt x="844022" y="127117"/>
                    <a:pt x="846162" y="121778"/>
                    <a:pt x="848320" y="116420"/>
                  </a:cubicBezTo>
                  <a:lnTo>
                    <a:pt x="894419" y="2344"/>
                  </a:lnTo>
                  <a:lnTo>
                    <a:pt x="909935" y="2344"/>
                  </a:lnTo>
                  <a:lnTo>
                    <a:pt x="909935" y="159618"/>
                  </a:lnTo>
                  <a:lnTo>
                    <a:pt x="899219" y="159618"/>
                  </a:lnTo>
                  <a:lnTo>
                    <a:pt x="899219" y="37393"/>
                  </a:lnTo>
                  <a:cubicBezTo>
                    <a:pt x="899219" y="33151"/>
                    <a:pt x="899442" y="25449"/>
                    <a:pt x="899889" y="14287"/>
                  </a:cubicBezTo>
                  <a:cubicBezTo>
                    <a:pt x="898326" y="18752"/>
                    <a:pt x="896689" y="23142"/>
                    <a:pt x="894978" y="27458"/>
                  </a:cubicBezTo>
                  <a:cubicBezTo>
                    <a:pt x="893266" y="31774"/>
                    <a:pt x="891480" y="36165"/>
                    <a:pt x="889620" y="40630"/>
                  </a:cubicBezTo>
                  <a:lnTo>
                    <a:pt x="841399" y="159618"/>
                  </a:lnTo>
                  <a:lnTo>
                    <a:pt x="829679" y="159618"/>
                  </a:lnTo>
                  <a:lnTo>
                    <a:pt x="779003" y="37169"/>
                  </a:lnTo>
                  <a:cubicBezTo>
                    <a:pt x="777441" y="33374"/>
                    <a:pt x="775934" y="29561"/>
                    <a:pt x="774483" y="25728"/>
                  </a:cubicBezTo>
                  <a:cubicBezTo>
                    <a:pt x="773031" y="21896"/>
                    <a:pt x="771599" y="18082"/>
                    <a:pt x="770185" y="14287"/>
                  </a:cubicBezTo>
                  <a:cubicBezTo>
                    <a:pt x="770408" y="19050"/>
                    <a:pt x="770576" y="23812"/>
                    <a:pt x="770687" y="28575"/>
                  </a:cubicBezTo>
                  <a:cubicBezTo>
                    <a:pt x="770799" y="33337"/>
                    <a:pt x="770855" y="38100"/>
                    <a:pt x="770855" y="42862"/>
                  </a:cubicBezTo>
                  <a:lnTo>
                    <a:pt x="770855" y="159618"/>
                  </a:lnTo>
                  <a:lnTo>
                    <a:pt x="760139" y="159618"/>
                  </a:lnTo>
                  <a:close/>
                  <a:moveTo>
                    <a:pt x="359978" y="2344"/>
                  </a:moveTo>
                  <a:lnTo>
                    <a:pt x="444028" y="2344"/>
                  </a:lnTo>
                  <a:lnTo>
                    <a:pt x="444028" y="12166"/>
                  </a:lnTo>
                  <a:lnTo>
                    <a:pt x="371140" y="12166"/>
                  </a:lnTo>
                  <a:lnTo>
                    <a:pt x="371140" y="73670"/>
                  </a:lnTo>
                  <a:lnTo>
                    <a:pt x="437219" y="73670"/>
                  </a:lnTo>
                  <a:lnTo>
                    <a:pt x="437219" y="83381"/>
                  </a:lnTo>
                  <a:lnTo>
                    <a:pt x="371140" y="83381"/>
                  </a:lnTo>
                  <a:lnTo>
                    <a:pt x="371140" y="149795"/>
                  </a:lnTo>
                  <a:lnTo>
                    <a:pt x="448605" y="149795"/>
                  </a:lnTo>
                  <a:lnTo>
                    <a:pt x="448605" y="159618"/>
                  </a:lnTo>
                  <a:lnTo>
                    <a:pt x="359978" y="159618"/>
                  </a:lnTo>
                  <a:close/>
                  <a:moveTo>
                    <a:pt x="143991" y="2344"/>
                  </a:moveTo>
                  <a:lnTo>
                    <a:pt x="155711" y="2344"/>
                  </a:lnTo>
                  <a:lnTo>
                    <a:pt x="184174" y="101240"/>
                  </a:lnTo>
                  <a:cubicBezTo>
                    <a:pt x="190053" y="121927"/>
                    <a:pt x="193662" y="135880"/>
                    <a:pt x="195002" y="143098"/>
                  </a:cubicBezTo>
                  <a:cubicBezTo>
                    <a:pt x="196341" y="136326"/>
                    <a:pt x="200471" y="121778"/>
                    <a:pt x="207392" y="99454"/>
                  </a:cubicBezTo>
                  <a:lnTo>
                    <a:pt x="237864" y="2344"/>
                  </a:lnTo>
                  <a:lnTo>
                    <a:pt x="246682" y="2344"/>
                  </a:lnTo>
                  <a:lnTo>
                    <a:pt x="275704" y="99231"/>
                  </a:lnTo>
                  <a:cubicBezTo>
                    <a:pt x="281285" y="117834"/>
                    <a:pt x="285266" y="132457"/>
                    <a:pt x="287647" y="143098"/>
                  </a:cubicBezTo>
                  <a:cubicBezTo>
                    <a:pt x="291740" y="126578"/>
                    <a:pt x="295423" y="112662"/>
                    <a:pt x="298698" y="101352"/>
                  </a:cubicBezTo>
                  <a:lnTo>
                    <a:pt x="328166" y="2344"/>
                  </a:lnTo>
                  <a:lnTo>
                    <a:pt x="340109" y="2344"/>
                  </a:lnTo>
                  <a:lnTo>
                    <a:pt x="292224" y="159618"/>
                  </a:lnTo>
                  <a:lnTo>
                    <a:pt x="283294" y="159618"/>
                  </a:lnTo>
                  <a:lnTo>
                    <a:pt x="251035" y="53913"/>
                  </a:lnTo>
                  <a:cubicBezTo>
                    <a:pt x="246719" y="39402"/>
                    <a:pt x="243631" y="27421"/>
                    <a:pt x="241771" y="17971"/>
                  </a:cubicBezTo>
                  <a:cubicBezTo>
                    <a:pt x="240059" y="26975"/>
                    <a:pt x="236934" y="38881"/>
                    <a:pt x="232395" y="53689"/>
                  </a:cubicBezTo>
                  <a:lnTo>
                    <a:pt x="199243" y="159618"/>
                  </a:lnTo>
                  <a:lnTo>
                    <a:pt x="189867" y="159618"/>
                  </a:lnTo>
                  <a:close/>
                  <a:moveTo>
                    <a:pt x="62173" y="2344"/>
                  </a:moveTo>
                  <a:lnTo>
                    <a:pt x="75567" y="2344"/>
                  </a:lnTo>
                  <a:lnTo>
                    <a:pt x="137517" y="159618"/>
                  </a:lnTo>
                  <a:lnTo>
                    <a:pt x="125238" y="159618"/>
                  </a:lnTo>
                  <a:lnTo>
                    <a:pt x="105370" y="108607"/>
                  </a:lnTo>
                  <a:lnTo>
                    <a:pt x="32146" y="108607"/>
                  </a:lnTo>
                  <a:lnTo>
                    <a:pt x="12278" y="159618"/>
                  </a:lnTo>
                  <a:lnTo>
                    <a:pt x="0" y="159618"/>
                  </a:lnTo>
                  <a:close/>
                  <a:moveTo>
                    <a:pt x="655327" y="0"/>
                  </a:moveTo>
                  <a:cubicBezTo>
                    <a:pt x="670359" y="0"/>
                    <a:pt x="683437" y="3218"/>
                    <a:pt x="694562" y="9655"/>
                  </a:cubicBezTo>
                  <a:cubicBezTo>
                    <a:pt x="705687" y="16092"/>
                    <a:pt x="714207" y="25375"/>
                    <a:pt x="720123" y="37504"/>
                  </a:cubicBezTo>
                  <a:cubicBezTo>
                    <a:pt x="726039" y="49634"/>
                    <a:pt x="728997" y="63884"/>
                    <a:pt x="728997" y="80255"/>
                  </a:cubicBezTo>
                  <a:cubicBezTo>
                    <a:pt x="728997" y="96552"/>
                    <a:pt x="725965" y="110932"/>
                    <a:pt x="719900" y="123397"/>
                  </a:cubicBezTo>
                  <a:cubicBezTo>
                    <a:pt x="713835" y="135861"/>
                    <a:pt x="705203" y="145386"/>
                    <a:pt x="694004" y="151972"/>
                  </a:cubicBezTo>
                  <a:cubicBezTo>
                    <a:pt x="682804" y="158557"/>
                    <a:pt x="669838" y="161850"/>
                    <a:pt x="655104" y="161850"/>
                  </a:cubicBezTo>
                  <a:cubicBezTo>
                    <a:pt x="639998" y="161850"/>
                    <a:pt x="626901" y="158539"/>
                    <a:pt x="615813" y="151916"/>
                  </a:cubicBezTo>
                  <a:cubicBezTo>
                    <a:pt x="604726" y="145293"/>
                    <a:pt x="596261" y="135805"/>
                    <a:pt x="590419" y="123453"/>
                  </a:cubicBezTo>
                  <a:cubicBezTo>
                    <a:pt x="584578" y="111100"/>
                    <a:pt x="581657" y="96701"/>
                    <a:pt x="581657" y="80255"/>
                  </a:cubicBezTo>
                  <a:cubicBezTo>
                    <a:pt x="581657" y="63884"/>
                    <a:pt x="584615" y="49615"/>
                    <a:pt x="590531" y="37448"/>
                  </a:cubicBezTo>
                  <a:cubicBezTo>
                    <a:pt x="596447" y="25282"/>
                    <a:pt x="604986" y="15999"/>
                    <a:pt x="616148" y="9599"/>
                  </a:cubicBezTo>
                  <a:cubicBezTo>
                    <a:pt x="627310" y="3199"/>
                    <a:pt x="640370" y="0"/>
                    <a:pt x="655327" y="0"/>
                  </a:cubicBezTo>
                  <a:close/>
                  <a:moveTo>
                    <a:pt x="509996" y="0"/>
                  </a:moveTo>
                  <a:cubicBezTo>
                    <a:pt x="522498" y="0"/>
                    <a:pt x="532283" y="2641"/>
                    <a:pt x="539353" y="7925"/>
                  </a:cubicBezTo>
                  <a:cubicBezTo>
                    <a:pt x="546422" y="13208"/>
                    <a:pt x="551222" y="21766"/>
                    <a:pt x="553752" y="33598"/>
                  </a:cubicBezTo>
                  <a:lnTo>
                    <a:pt x="543260" y="35830"/>
                  </a:lnTo>
                  <a:cubicBezTo>
                    <a:pt x="540134" y="18343"/>
                    <a:pt x="529009" y="9599"/>
                    <a:pt x="509885" y="9599"/>
                  </a:cubicBezTo>
                  <a:cubicBezTo>
                    <a:pt x="499690" y="9599"/>
                    <a:pt x="491932" y="12166"/>
                    <a:pt x="486612" y="17301"/>
                  </a:cubicBezTo>
                  <a:cubicBezTo>
                    <a:pt x="481291" y="22435"/>
                    <a:pt x="478631" y="29951"/>
                    <a:pt x="478631" y="39848"/>
                  </a:cubicBezTo>
                  <a:cubicBezTo>
                    <a:pt x="478631" y="45578"/>
                    <a:pt x="479673" y="50359"/>
                    <a:pt x="481756" y="54192"/>
                  </a:cubicBezTo>
                  <a:cubicBezTo>
                    <a:pt x="483840" y="58024"/>
                    <a:pt x="486816" y="61242"/>
                    <a:pt x="490686" y="63847"/>
                  </a:cubicBezTo>
                  <a:cubicBezTo>
                    <a:pt x="494555" y="66451"/>
                    <a:pt x="502109" y="69540"/>
                    <a:pt x="513345" y="73111"/>
                  </a:cubicBezTo>
                  <a:lnTo>
                    <a:pt x="523837" y="76460"/>
                  </a:lnTo>
                  <a:cubicBezTo>
                    <a:pt x="535595" y="80181"/>
                    <a:pt x="543985" y="85315"/>
                    <a:pt x="549008" y="91864"/>
                  </a:cubicBezTo>
                  <a:cubicBezTo>
                    <a:pt x="554031" y="98412"/>
                    <a:pt x="556542" y="107044"/>
                    <a:pt x="556542" y="117760"/>
                  </a:cubicBezTo>
                  <a:cubicBezTo>
                    <a:pt x="556542" y="131303"/>
                    <a:pt x="552561" y="142037"/>
                    <a:pt x="544599" y="149963"/>
                  </a:cubicBezTo>
                  <a:cubicBezTo>
                    <a:pt x="536637" y="157888"/>
                    <a:pt x="525549" y="161850"/>
                    <a:pt x="511336" y="161850"/>
                  </a:cubicBezTo>
                  <a:cubicBezTo>
                    <a:pt x="498090" y="161850"/>
                    <a:pt x="487505" y="158632"/>
                    <a:pt x="479580" y="152195"/>
                  </a:cubicBezTo>
                  <a:cubicBezTo>
                    <a:pt x="471655" y="145758"/>
                    <a:pt x="466650" y="136289"/>
                    <a:pt x="464567" y="123787"/>
                  </a:cubicBezTo>
                  <a:lnTo>
                    <a:pt x="474836" y="121443"/>
                  </a:lnTo>
                  <a:cubicBezTo>
                    <a:pt x="478259" y="141907"/>
                    <a:pt x="490016" y="152139"/>
                    <a:pt x="510108" y="152139"/>
                  </a:cubicBezTo>
                  <a:cubicBezTo>
                    <a:pt x="521270" y="152139"/>
                    <a:pt x="529977" y="149256"/>
                    <a:pt x="536227" y="143489"/>
                  </a:cubicBezTo>
                  <a:cubicBezTo>
                    <a:pt x="542478" y="137721"/>
                    <a:pt x="545604" y="129294"/>
                    <a:pt x="545604" y="118206"/>
                  </a:cubicBezTo>
                  <a:cubicBezTo>
                    <a:pt x="545604" y="110244"/>
                    <a:pt x="543650" y="103770"/>
                    <a:pt x="539743" y="98784"/>
                  </a:cubicBezTo>
                  <a:cubicBezTo>
                    <a:pt x="535837" y="93799"/>
                    <a:pt x="529716" y="89892"/>
                    <a:pt x="521382" y="87064"/>
                  </a:cubicBezTo>
                  <a:lnTo>
                    <a:pt x="506871" y="82264"/>
                  </a:lnTo>
                  <a:cubicBezTo>
                    <a:pt x="503820" y="81223"/>
                    <a:pt x="500732" y="80162"/>
                    <a:pt x="497606" y="79083"/>
                  </a:cubicBezTo>
                  <a:cubicBezTo>
                    <a:pt x="494481" y="78004"/>
                    <a:pt x="491467" y="76721"/>
                    <a:pt x="488565" y="75232"/>
                  </a:cubicBezTo>
                  <a:cubicBezTo>
                    <a:pt x="485663" y="73744"/>
                    <a:pt x="482947" y="72014"/>
                    <a:pt x="480417" y="70042"/>
                  </a:cubicBezTo>
                  <a:cubicBezTo>
                    <a:pt x="477887" y="68070"/>
                    <a:pt x="475691" y="65689"/>
                    <a:pt x="473831" y="62898"/>
                  </a:cubicBezTo>
                  <a:cubicBezTo>
                    <a:pt x="471971" y="60108"/>
                    <a:pt x="470501" y="56889"/>
                    <a:pt x="469422" y="53243"/>
                  </a:cubicBezTo>
                  <a:cubicBezTo>
                    <a:pt x="468343" y="49597"/>
                    <a:pt x="467804" y="45355"/>
                    <a:pt x="467804" y="40518"/>
                  </a:cubicBezTo>
                  <a:cubicBezTo>
                    <a:pt x="467804" y="27644"/>
                    <a:pt x="471487" y="17673"/>
                    <a:pt x="478854" y="10604"/>
                  </a:cubicBezTo>
                  <a:cubicBezTo>
                    <a:pt x="486221" y="3534"/>
                    <a:pt x="496602" y="0"/>
                    <a:pt x="509996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-50800" y="2259326"/>
              <a:ext cx="2563812" cy="1751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don't know what to write about.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Whatever you like, you can write anything here.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don't know what to write about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Whatever you like, you can write anything here.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don't know what to write about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6" name="KSO_Shape"/>
          <p:cNvSpPr>
            <a:spLocks/>
          </p:cNvSpPr>
          <p:nvPr/>
        </p:nvSpPr>
        <p:spPr bwMode="auto">
          <a:xfrm>
            <a:off x="10288023" y="1839031"/>
            <a:ext cx="428168" cy="527517"/>
          </a:xfrm>
          <a:custGeom>
            <a:avLst/>
            <a:gdLst>
              <a:gd name="T0" fmla="*/ 892860 w 4014"/>
              <a:gd name="T1" fmla="*/ 1055379 h 4944"/>
              <a:gd name="T2" fmla="*/ 892860 w 4014"/>
              <a:gd name="T3" fmla="*/ 1061544 h 4944"/>
              <a:gd name="T4" fmla="*/ 891706 w 4014"/>
              <a:gd name="T5" fmla="*/ 1073874 h 4944"/>
              <a:gd name="T6" fmla="*/ 889012 w 4014"/>
              <a:gd name="T7" fmla="*/ 1085434 h 4944"/>
              <a:gd name="T8" fmla="*/ 885548 w 4014"/>
              <a:gd name="T9" fmla="*/ 1096993 h 4944"/>
              <a:gd name="T10" fmla="*/ 880930 w 4014"/>
              <a:gd name="T11" fmla="*/ 1107782 h 4944"/>
              <a:gd name="T12" fmla="*/ 875542 w 4014"/>
              <a:gd name="T13" fmla="*/ 1118186 h 4944"/>
              <a:gd name="T14" fmla="*/ 868999 w 4014"/>
              <a:gd name="T15" fmla="*/ 1127819 h 4944"/>
              <a:gd name="T16" fmla="*/ 861302 w 4014"/>
              <a:gd name="T17" fmla="*/ 1136681 h 4944"/>
              <a:gd name="T18" fmla="*/ 853220 w 4014"/>
              <a:gd name="T19" fmla="*/ 1145158 h 4944"/>
              <a:gd name="T20" fmla="*/ 844369 w 4014"/>
              <a:gd name="T21" fmla="*/ 1152479 h 4944"/>
              <a:gd name="T22" fmla="*/ 834747 w 4014"/>
              <a:gd name="T23" fmla="*/ 1159029 h 4944"/>
              <a:gd name="T24" fmla="*/ 824356 w 4014"/>
              <a:gd name="T25" fmla="*/ 1164424 h 4944"/>
              <a:gd name="T26" fmla="*/ 813965 w 4014"/>
              <a:gd name="T27" fmla="*/ 1169047 h 4944"/>
              <a:gd name="T28" fmla="*/ 802420 w 4014"/>
              <a:gd name="T29" fmla="*/ 1172900 h 4944"/>
              <a:gd name="T30" fmla="*/ 790874 w 4014"/>
              <a:gd name="T31" fmla="*/ 1174827 h 4944"/>
              <a:gd name="T32" fmla="*/ 778174 w 4014"/>
              <a:gd name="T33" fmla="*/ 1176368 h 4944"/>
              <a:gd name="T34" fmla="*/ 772016 w 4014"/>
              <a:gd name="T35" fmla="*/ 1176368 h 4944"/>
              <a:gd name="T36" fmla="*/ 760086 w 4014"/>
              <a:gd name="T37" fmla="*/ 1175983 h 4944"/>
              <a:gd name="T38" fmla="*/ 748155 w 4014"/>
              <a:gd name="T39" fmla="*/ 1174056 h 4944"/>
              <a:gd name="T40" fmla="*/ 736610 w 4014"/>
              <a:gd name="T41" fmla="*/ 1170974 h 4944"/>
              <a:gd name="T42" fmla="*/ 725449 w 4014"/>
              <a:gd name="T43" fmla="*/ 1167121 h 4944"/>
              <a:gd name="T44" fmla="*/ 714673 w 4014"/>
              <a:gd name="T45" fmla="*/ 1161726 h 4944"/>
              <a:gd name="T46" fmla="*/ 704282 w 4014"/>
              <a:gd name="T47" fmla="*/ 1155947 h 4944"/>
              <a:gd name="T48" fmla="*/ 695430 w 4014"/>
              <a:gd name="T49" fmla="*/ 1148626 h 4944"/>
              <a:gd name="T50" fmla="*/ 686579 w 4014"/>
              <a:gd name="T51" fmla="*/ 1141305 h 4944"/>
              <a:gd name="T52" fmla="*/ 679266 w 4014"/>
              <a:gd name="T53" fmla="*/ 1132442 h 4944"/>
              <a:gd name="T54" fmla="*/ 671954 w 4014"/>
              <a:gd name="T55" fmla="*/ 1122809 h 4944"/>
              <a:gd name="T56" fmla="*/ 665797 w 4014"/>
              <a:gd name="T57" fmla="*/ 1113177 h 4944"/>
              <a:gd name="T58" fmla="*/ 660793 w 4014"/>
              <a:gd name="T59" fmla="*/ 1102388 h 4944"/>
              <a:gd name="T60" fmla="*/ 656945 w 4014"/>
              <a:gd name="T61" fmla="*/ 1091214 h 4944"/>
              <a:gd name="T62" fmla="*/ 653866 w 4014"/>
              <a:gd name="T63" fmla="*/ 1079654 h 4944"/>
              <a:gd name="T64" fmla="*/ 651942 w 4014"/>
              <a:gd name="T65" fmla="*/ 1067709 h 4944"/>
              <a:gd name="T66" fmla="*/ 651557 w 4014"/>
              <a:gd name="T67" fmla="*/ 1055379 h 4944"/>
              <a:gd name="T68" fmla="*/ 0 w 4014"/>
              <a:gd name="T69" fmla="*/ 781035 h 4944"/>
              <a:gd name="T70" fmla="*/ 1053344 w 4014"/>
              <a:gd name="T71" fmla="*/ 1905000 h 4944"/>
              <a:gd name="T72" fmla="*/ 892860 w 4014"/>
              <a:gd name="T73" fmla="*/ 0 h 494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014" h="4944">
                <a:moveTo>
                  <a:pt x="2320" y="0"/>
                </a:moveTo>
                <a:lnTo>
                  <a:pt x="2320" y="2739"/>
                </a:lnTo>
                <a:lnTo>
                  <a:pt x="2320" y="2755"/>
                </a:lnTo>
                <a:lnTo>
                  <a:pt x="2318" y="2771"/>
                </a:lnTo>
                <a:lnTo>
                  <a:pt x="2317" y="2787"/>
                </a:lnTo>
                <a:lnTo>
                  <a:pt x="2313" y="2802"/>
                </a:lnTo>
                <a:lnTo>
                  <a:pt x="2310" y="2817"/>
                </a:lnTo>
                <a:lnTo>
                  <a:pt x="2306" y="2832"/>
                </a:lnTo>
                <a:lnTo>
                  <a:pt x="2301" y="2847"/>
                </a:lnTo>
                <a:lnTo>
                  <a:pt x="2295" y="2861"/>
                </a:lnTo>
                <a:lnTo>
                  <a:pt x="2289" y="2875"/>
                </a:lnTo>
                <a:lnTo>
                  <a:pt x="2282" y="2889"/>
                </a:lnTo>
                <a:lnTo>
                  <a:pt x="2275" y="2902"/>
                </a:lnTo>
                <a:lnTo>
                  <a:pt x="2266" y="2914"/>
                </a:lnTo>
                <a:lnTo>
                  <a:pt x="2258" y="2927"/>
                </a:lnTo>
                <a:lnTo>
                  <a:pt x="2249" y="2939"/>
                </a:lnTo>
                <a:lnTo>
                  <a:pt x="2238" y="2950"/>
                </a:lnTo>
                <a:lnTo>
                  <a:pt x="2228" y="2962"/>
                </a:lnTo>
                <a:lnTo>
                  <a:pt x="2217" y="2972"/>
                </a:lnTo>
                <a:lnTo>
                  <a:pt x="2206" y="2981"/>
                </a:lnTo>
                <a:lnTo>
                  <a:pt x="2194" y="2991"/>
                </a:lnTo>
                <a:lnTo>
                  <a:pt x="2182" y="3000"/>
                </a:lnTo>
                <a:lnTo>
                  <a:pt x="2169" y="3008"/>
                </a:lnTo>
                <a:lnTo>
                  <a:pt x="2156" y="3015"/>
                </a:lnTo>
                <a:lnTo>
                  <a:pt x="2142" y="3022"/>
                </a:lnTo>
                <a:lnTo>
                  <a:pt x="2129" y="3029"/>
                </a:lnTo>
                <a:lnTo>
                  <a:pt x="2115" y="3034"/>
                </a:lnTo>
                <a:lnTo>
                  <a:pt x="2100" y="3039"/>
                </a:lnTo>
                <a:lnTo>
                  <a:pt x="2085" y="3044"/>
                </a:lnTo>
                <a:lnTo>
                  <a:pt x="2070" y="3047"/>
                </a:lnTo>
                <a:lnTo>
                  <a:pt x="2055" y="3049"/>
                </a:lnTo>
                <a:lnTo>
                  <a:pt x="2038" y="3052"/>
                </a:lnTo>
                <a:lnTo>
                  <a:pt x="2022" y="3053"/>
                </a:lnTo>
                <a:lnTo>
                  <a:pt x="2006" y="3053"/>
                </a:lnTo>
                <a:lnTo>
                  <a:pt x="1990" y="3053"/>
                </a:lnTo>
                <a:lnTo>
                  <a:pt x="1975" y="3052"/>
                </a:lnTo>
                <a:lnTo>
                  <a:pt x="1959" y="3049"/>
                </a:lnTo>
                <a:lnTo>
                  <a:pt x="1944" y="3047"/>
                </a:lnTo>
                <a:lnTo>
                  <a:pt x="1929" y="3044"/>
                </a:lnTo>
                <a:lnTo>
                  <a:pt x="1914" y="3039"/>
                </a:lnTo>
                <a:lnTo>
                  <a:pt x="1899" y="3034"/>
                </a:lnTo>
                <a:lnTo>
                  <a:pt x="1885" y="3029"/>
                </a:lnTo>
                <a:lnTo>
                  <a:pt x="1871" y="3022"/>
                </a:lnTo>
                <a:lnTo>
                  <a:pt x="1857" y="3015"/>
                </a:lnTo>
                <a:lnTo>
                  <a:pt x="1844" y="3008"/>
                </a:lnTo>
                <a:lnTo>
                  <a:pt x="1830" y="3000"/>
                </a:lnTo>
                <a:lnTo>
                  <a:pt x="1819" y="2991"/>
                </a:lnTo>
                <a:lnTo>
                  <a:pt x="1807" y="2981"/>
                </a:lnTo>
                <a:lnTo>
                  <a:pt x="1796" y="2972"/>
                </a:lnTo>
                <a:lnTo>
                  <a:pt x="1784" y="2962"/>
                </a:lnTo>
                <a:lnTo>
                  <a:pt x="1774" y="2950"/>
                </a:lnTo>
                <a:lnTo>
                  <a:pt x="1765" y="2939"/>
                </a:lnTo>
                <a:lnTo>
                  <a:pt x="1755" y="2927"/>
                </a:lnTo>
                <a:lnTo>
                  <a:pt x="1746" y="2914"/>
                </a:lnTo>
                <a:lnTo>
                  <a:pt x="1738" y="2902"/>
                </a:lnTo>
                <a:lnTo>
                  <a:pt x="1730" y="2889"/>
                </a:lnTo>
                <a:lnTo>
                  <a:pt x="1723" y="2875"/>
                </a:lnTo>
                <a:lnTo>
                  <a:pt x="1717" y="2861"/>
                </a:lnTo>
                <a:lnTo>
                  <a:pt x="1711" y="2847"/>
                </a:lnTo>
                <a:lnTo>
                  <a:pt x="1707" y="2832"/>
                </a:lnTo>
                <a:lnTo>
                  <a:pt x="1702" y="2817"/>
                </a:lnTo>
                <a:lnTo>
                  <a:pt x="1699" y="2802"/>
                </a:lnTo>
                <a:lnTo>
                  <a:pt x="1696" y="2787"/>
                </a:lnTo>
                <a:lnTo>
                  <a:pt x="1694" y="2771"/>
                </a:lnTo>
                <a:lnTo>
                  <a:pt x="1693" y="2755"/>
                </a:lnTo>
                <a:lnTo>
                  <a:pt x="1693" y="2739"/>
                </a:lnTo>
                <a:lnTo>
                  <a:pt x="1693" y="0"/>
                </a:lnTo>
                <a:lnTo>
                  <a:pt x="0" y="2027"/>
                </a:lnTo>
                <a:lnTo>
                  <a:pt x="1276" y="4944"/>
                </a:lnTo>
                <a:lnTo>
                  <a:pt x="2737" y="4944"/>
                </a:lnTo>
                <a:lnTo>
                  <a:pt x="4014" y="2027"/>
                </a:lnTo>
                <a:lnTo>
                  <a:pt x="2320" y="0"/>
                </a:lnTo>
                <a:close/>
              </a:path>
            </a:pathLst>
          </a:custGeom>
          <a:solidFill>
            <a:srgbClr val="CA433A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KSO_Shape"/>
          <p:cNvSpPr>
            <a:spLocks/>
          </p:cNvSpPr>
          <p:nvPr/>
        </p:nvSpPr>
        <p:spPr bwMode="auto">
          <a:xfrm>
            <a:off x="1440642" y="1861450"/>
            <a:ext cx="498504" cy="482678"/>
          </a:xfrm>
          <a:custGeom>
            <a:avLst/>
            <a:gdLst>
              <a:gd name="T0" fmla="*/ 1272603 w 4397"/>
              <a:gd name="T1" fmla="*/ 1229828 h 4256"/>
              <a:gd name="T2" fmla="*/ 1800397 w 4397"/>
              <a:gd name="T3" fmla="*/ 857439 h 4256"/>
              <a:gd name="T4" fmla="*/ 1143213 w 4397"/>
              <a:gd name="T5" fmla="*/ 1743554 h 4256"/>
              <a:gd name="T6" fmla="*/ 958137 w 4397"/>
              <a:gd name="T7" fmla="*/ 12290 h 4256"/>
              <a:gd name="T8" fmla="*/ 679704 w 4397"/>
              <a:gd name="T9" fmla="*/ 22942 h 4256"/>
              <a:gd name="T10" fmla="*/ 679704 w 4397"/>
              <a:gd name="T11" fmla="*/ 24990 h 4256"/>
              <a:gd name="T12" fmla="*/ 336986 w 4397"/>
              <a:gd name="T13" fmla="*/ 182303 h 4256"/>
              <a:gd name="T14" fmla="*/ 96223 w 4397"/>
              <a:gd name="T15" fmla="*/ 472759 h 4256"/>
              <a:gd name="T16" fmla="*/ 12693 w 4397"/>
              <a:gd name="T17" fmla="*/ 740683 h 4256"/>
              <a:gd name="T18" fmla="*/ 11874 w 4397"/>
              <a:gd name="T19" fmla="*/ 748876 h 4256"/>
              <a:gd name="T20" fmla="*/ 21292 w 4397"/>
              <a:gd name="T21" fmla="*/ 1028271 h 4256"/>
              <a:gd name="T22" fmla="*/ 736619 w 4397"/>
              <a:gd name="T23" fmla="*/ 1694394 h 4256"/>
              <a:gd name="T24" fmla="*/ 744808 w 4397"/>
              <a:gd name="T25" fmla="*/ 1695623 h 4256"/>
              <a:gd name="T26" fmla="*/ 598631 w 4397"/>
              <a:gd name="T27" fmla="*/ 1351090 h 4256"/>
              <a:gd name="T28" fmla="*/ 916782 w 4397"/>
              <a:gd name="T29" fmla="*/ 1210983 h 4256"/>
              <a:gd name="T30" fmla="*/ 1242712 w 4397"/>
              <a:gd name="T31" fmla="*/ 929540 h 4256"/>
              <a:gd name="T32" fmla="*/ 1342620 w 4397"/>
              <a:gd name="T33" fmla="*/ 1090131 h 4256"/>
              <a:gd name="T34" fmla="*/ 1526878 w 4397"/>
              <a:gd name="T35" fmla="*/ 929540 h 4256"/>
              <a:gd name="T36" fmla="*/ 1526468 w 4397"/>
              <a:gd name="T37" fmla="*/ 934866 h 4256"/>
              <a:gd name="T38" fmla="*/ 1478561 w 4397"/>
              <a:gd name="T39" fmla="*/ 1116350 h 4256"/>
              <a:gd name="T40" fmla="*/ 1371692 w 4397"/>
              <a:gd name="T41" fmla="*/ 1232286 h 4256"/>
              <a:gd name="T42" fmla="*/ 1689024 w 4397"/>
              <a:gd name="T43" fmla="*/ 847606 h 4256"/>
              <a:gd name="T44" fmla="*/ 1682063 w 4397"/>
              <a:gd name="T45" fmla="*/ 683329 h 4256"/>
              <a:gd name="T46" fmla="*/ 1680425 w 4397"/>
              <a:gd name="T47" fmla="*/ 675136 h 4256"/>
              <a:gd name="T48" fmla="*/ 1238617 w 4397"/>
              <a:gd name="T49" fmla="*/ 98730 h 4256"/>
              <a:gd name="T50" fmla="*/ 1230428 w 4397"/>
              <a:gd name="T51" fmla="*/ 95043 h 4256"/>
              <a:gd name="T52" fmla="*/ 962232 w 4397"/>
              <a:gd name="T53" fmla="*/ 12700 h 4256"/>
              <a:gd name="T54" fmla="*/ 1529744 w 4397"/>
              <a:gd name="T55" fmla="*/ 812375 h 4256"/>
              <a:gd name="T56" fmla="*/ 1343030 w 4397"/>
              <a:gd name="T57" fmla="*/ 566573 h 4256"/>
              <a:gd name="T58" fmla="*/ 1514184 w 4397"/>
              <a:gd name="T59" fmla="*/ 702993 h 4256"/>
              <a:gd name="T60" fmla="*/ 1515822 w 4397"/>
              <a:gd name="T61" fmla="*/ 709548 h 4256"/>
              <a:gd name="T62" fmla="*/ 1408543 w 4397"/>
              <a:gd name="T63" fmla="*/ 464156 h 4256"/>
              <a:gd name="T64" fmla="*/ 1286115 w 4397"/>
              <a:gd name="T65" fmla="*/ 331013 h 4256"/>
              <a:gd name="T66" fmla="*/ 1390527 w 4397"/>
              <a:gd name="T67" fmla="*/ 439576 h 4256"/>
              <a:gd name="T68" fmla="*/ 1123150 w 4397"/>
              <a:gd name="T69" fmla="*/ 231054 h 4256"/>
              <a:gd name="T70" fmla="*/ 916782 w 4397"/>
              <a:gd name="T71" fmla="*/ 373619 h 4256"/>
              <a:gd name="T72" fmla="*/ 933979 w 4397"/>
              <a:gd name="T73" fmla="*/ 180255 h 4256"/>
              <a:gd name="T74" fmla="*/ 1028974 w 4397"/>
              <a:gd name="T75" fmla="*/ 198690 h 4256"/>
              <a:gd name="T76" fmla="*/ 799267 w 4397"/>
              <a:gd name="T77" fmla="*/ 177387 h 4256"/>
              <a:gd name="T78" fmla="*/ 559732 w 4397"/>
              <a:gd name="T79" fmla="*/ 394102 h 4256"/>
              <a:gd name="T80" fmla="*/ 702224 w 4397"/>
              <a:gd name="T81" fmla="*/ 192135 h 4256"/>
              <a:gd name="T82" fmla="*/ 708776 w 4397"/>
              <a:gd name="T83" fmla="*/ 190906 h 4256"/>
              <a:gd name="T84" fmla="*/ 469242 w 4397"/>
              <a:gd name="T85" fmla="*/ 294143 h 4256"/>
              <a:gd name="T86" fmla="*/ 298087 w 4397"/>
              <a:gd name="T87" fmla="*/ 462517 h 4256"/>
              <a:gd name="T88" fmla="*/ 438941 w 4397"/>
              <a:gd name="T89" fmla="*/ 315855 h 4256"/>
              <a:gd name="T90" fmla="*/ 214148 w 4397"/>
              <a:gd name="T91" fmla="*/ 623108 h 4256"/>
              <a:gd name="T92" fmla="*/ 379570 w 4397"/>
              <a:gd name="T93" fmla="*/ 812375 h 4256"/>
              <a:gd name="T94" fmla="*/ 173611 w 4397"/>
              <a:gd name="T95" fmla="*/ 799675 h 4256"/>
              <a:gd name="T96" fmla="*/ 178525 w 4397"/>
              <a:gd name="T97" fmla="*/ 770179 h 4256"/>
              <a:gd name="T98" fmla="*/ 196541 w 4397"/>
              <a:gd name="T99" fmla="*/ 679232 h 4256"/>
              <a:gd name="T100" fmla="*/ 175658 w 4397"/>
              <a:gd name="T101" fmla="*/ 929540 h 4256"/>
              <a:gd name="T102" fmla="*/ 416012 w 4397"/>
              <a:gd name="T103" fmla="*/ 1179849 h 4256"/>
              <a:gd name="T104" fmla="*/ 175658 w 4397"/>
              <a:gd name="T105" fmla="*/ 929540 h 4256"/>
              <a:gd name="T106" fmla="*/ 446312 w 4397"/>
              <a:gd name="T107" fmla="*/ 1308895 h 4256"/>
              <a:gd name="T108" fmla="*/ 370562 w 4397"/>
              <a:gd name="T109" fmla="*/ 1334704 h 4256"/>
              <a:gd name="T110" fmla="*/ 799267 w 4397"/>
              <a:gd name="T111" fmla="*/ 1238022 h 4256"/>
              <a:gd name="T112" fmla="*/ 500361 w 4397"/>
              <a:gd name="T113" fmla="*/ 929540 h 4256"/>
              <a:gd name="T114" fmla="*/ 799267 w 4397"/>
              <a:gd name="T115" fmla="*/ 1238022 h 4256"/>
              <a:gd name="T116" fmla="*/ 1218554 w 4397"/>
              <a:gd name="T117" fmla="*/ 534209 h 4256"/>
              <a:gd name="T118" fmla="*/ 916782 w 4397"/>
              <a:gd name="T119" fmla="*/ 812375 h 4256"/>
              <a:gd name="T120" fmla="*/ 527385 w 4397"/>
              <a:gd name="T121" fmla="*/ 519051 h 4256"/>
              <a:gd name="T122" fmla="*/ 799267 w 4397"/>
              <a:gd name="T123" fmla="*/ 812375 h 4256"/>
              <a:gd name="T124" fmla="*/ 527385 w 4397"/>
              <a:gd name="T125" fmla="*/ 519051 h 425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397" h="4256">
                <a:moveTo>
                  <a:pt x="1923" y="3339"/>
                </a:moveTo>
                <a:cubicBezTo>
                  <a:pt x="3108" y="3002"/>
                  <a:pt x="3108" y="3002"/>
                  <a:pt x="3108" y="3002"/>
                </a:cubicBezTo>
                <a:cubicBezTo>
                  <a:pt x="3032" y="3305"/>
                  <a:pt x="3032" y="3305"/>
                  <a:pt x="3032" y="3305"/>
                </a:cubicBezTo>
                <a:cubicBezTo>
                  <a:pt x="3721" y="3325"/>
                  <a:pt x="4322" y="2944"/>
                  <a:pt x="4397" y="2093"/>
                </a:cubicBezTo>
                <a:cubicBezTo>
                  <a:pt x="4375" y="3150"/>
                  <a:pt x="3830" y="3967"/>
                  <a:pt x="2863" y="3974"/>
                </a:cubicBezTo>
                <a:cubicBezTo>
                  <a:pt x="2792" y="4256"/>
                  <a:pt x="2792" y="4256"/>
                  <a:pt x="2792" y="4256"/>
                </a:cubicBezTo>
                <a:cubicBezTo>
                  <a:pt x="1923" y="3339"/>
                  <a:pt x="1923" y="3339"/>
                  <a:pt x="1923" y="3339"/>
                </a:cubicBezTo>
                <a:close/>
                <a:moveTo>
                  <a:pt x="2340" y="30"/>
                </a:moveTo>
                <a:cubicBezTo>
                  <a:pt x="2110" y="0"/>
                  <a:pt x="1882" y="10"/>
                  <a:pt x="1664" y="55"/>
                </a:cubicBezTo>
                <a:cubicBezTo>
                  <a:pt x="1660" y="56"/>
                  <a:pt x="1660" y="56"/>
                  <a:pt x="1660" y="56"/>
                </a:cubicBezTo>
                <a:cubicBezTo>
                  <a:pt x="1665" y="60"/>
                  <a:pt x="1665" y="60"/>
                  <a:pt x="1665" y="60"/>
                </a:cubicBezTo>
                <a:cubicBezTo>
                  <a:pt x="1660" y="61"/>
                  <a:pt x="1660" y="61"/>
                  <a:pt x="1660" y="61"/>
                </a:cubicBezTo>
                <a:cubicBezTo>
                  <a:pt x="1647" y="63"/>
                  <a:pt x="1647" y="63"/>
                  <a:pt x="1647" y="63"/>
                </a:cubicBezTo>
                <a:cubicBezTo>
                  <a:pt x="1342" y="129"/>
                  <a:pt x="1062" y="262"/>
                  <a:pt x="823" y="445"/>
                </a:cubicBezTo>
                <a:cubicBezTo>
                  <a:pt x="583" y="629"/>
                  <a:pt x="383" y="865"/>
                  <a:pt x="241" y="1143"/>
                </a:cubicBezTo>
                <a:cubicBezTo>
                  <a:pt x="235" y="1154"/>
                  <a:pt x="235" y="1154"/>
                  <a:pt x="235" y="1154"/>
                </a:cubicBezTo>
                <a:cubicBezTo>
                  <a:pt x="231" y="1162"/>
                  <a:pt x="231" y="1162"/>
                  <a:pt x="231" y="1162"/>
                </a:cubicBezTo>
                <a:cubicBezTo>
                  <a:pt x="131" y="1361"/>
                  <a:pt x="62" y="1579"/>
                  <a:pt x="31" y="1808"/>
                </a:cubicBezTo>
                <a:cubicBezTo>
                  <a:pt x="30" y="1818"/>
                  <a:pt x="30" y="1818"/>
                  <a:pt x="30" y="1818"/>
                </a:cubicBezTo>
                <a:cubicBezTo>
                  <a:pt x="29" y="1828"/>
                  <a:pt x="29" y="1828"/>
                  <a:pt x="29" y="1828"/>
                </a:cubicBezTo>
                <a:cubicBezTo>
                  <a:pt x="0" y="2049"/>
                  <a:pt x="9" y="2269"/>
                  <a:pt x="49" y="2481"/>
                </a:cubicBezTo>
                <a:cubicBezTo>
                  <a:pt x="52" y="2510"/>
                  <a:pt x="52" y="2510"/>
                  <a:pt x="52" y="2510"/>
                </a:cubicBezTo>
                <a:cubicBezTo>
                  <a:pt x="136" y="2911"/>
                  <a:pt x="336" y="3269"/>
                  <a:pt x="615" y="3549"/>
                </a:cubicBezTo>
                <a:cubicBezTo>
                  <a:pt x="927" y="3861"/>
                  <a:pt x="1339" y="4074"/>
                  <a:pt x="1799" y="4136"/>
                </a:cubicBezTo>
                <a:cubicBezTo>
                  <a:pt x="1809" y="4137"/>
                  <a:pt x="1809" y="4137"/>
                  <a:pt x="1809" y="4137"/>
                </a:cubicBezTo>
                <a:cubicBezTo>
                  <a:pt x="1819" y="4139"/>
                  <a:pt x="1819" y="4139"/>
                  <a:pt x="1819" y="4139"/>
                </a:cubicBezTo>
                <a:cubicBezTo>
                  <a:pt x="1965" y="4158"/>
                  <a:pt x="2110" y="4160"/>
                  <a:pt x="2252" y="4148"/>
                </a:cubicBezTo>
                <a:cubicBezTo>
                  <a:pt x="1462" y="3298"/>
                  <a:pt x="1462" y="3298"/>
                  <a:pt x="1462" y="3298"/>
                </a:cubicBezTo>
                <a:cubicBezTo>
                  <a:pt x="1381" y="3200"/>
                  <a:pt x="1381" y="3200"/>
                  <a:pt x="1381" y="3200"/>
                </a:cubicBezTo>
                <a:cubicBezTo>
                  <a:pt x="2239" y="2956"/>
                  <a:pt x="2239" y="2956"/>
                  <a:pt x="2239" y="2956"/>
                </a:cubicBezTo>
                <a:cubicBezTo>
                  <a:pt x="2239" y="2269"/>
                  <a:pt x="2239" y="2269"/>
                  <a:pt x="2239" y="2269"/>
                </a:cubicBezTo>
                <a:cubicBezTo>
                  <a:pt x="3035" y="2269"/>
                  <a:pt x="3035" y="2269"/>
                  <a:pt x="3035" y="2269"/>
                </a:cubicBezTo>
                <a:cubicBezTo>
                  <a:pt x="3024" y="2428"/>
                  <a:pt x="3004" y="2587"/>
                  <a:pt x="2975" y="2747"/>
                </a:cubicBezTo>
                <a:cubicBezTo>
                  <a:pt x="3279" y="2661"/>
                  <a:pt x="3279" y="2661"/>
                  <a:pt x="3279" y="2661"/>
                </a:cubicBezTo>
                <a:cubicBezTo>
                  <a:pt x="3298" y="2530"/>
                  <a:pt x="3313" y="2400"/>
                  <a:pt x="3321" y="2269"/>
                </a:cubicBezTo>
                <a:cubicBezTo>
                  <a:pt x="3729" y="2269"/>
                  <a:pt x="3729" y="2269"/>
                  <a:pt x="3729" y="2269"/>
                </a:cubicBezTo>
                <a:cubicBezTo>
                  <a:pt x="3728" y="2282"/>
                  <a:pt x="3728" y="2282"/>
                  <a:pt x="3728" y="2282"/>
                </a:cubicBezTo>
                <a:cubicBezTo>
                  <a:pt x="3728" y="2282"/>
                  <a:pt x="3728" y="2282"/>
                  <a:pt x="3728" y="2282"/>
                </a:cubicBezTo>
                <a:cubicBezTo>
                  <a:pt x="3718" y="2359"/>
                  <a:pt x="3704" y="2437"/>
                  <a:pt x="3683" y="2514"/>
                </a:cubicBezTo>
                <a:cubicBezTo>
                  <a:pt x="3663" y="2587"/>
                  <a:pt x="3639" y="2657"/>
                  <a:pt x="3611" y="2725"/>
                </a:cubicBezTo>
                <a:cubicBezTo>
                  <a:pt x="3542" y="2750"/>
                  <a:pt x="3473" y="2773"/>
                  <a:pt x="3403" y="2795"/>
                </a:cubicBezTo>
                <a:cubicBezTo>
                  <a:pt x="3350" y="3008"/>
                  <a:pt x="3350" y="3008"/>
                  <a:pt x="3350" y="3008"/>
                </a:cubicBezTo>
                <a:cubicBezTo>
                  <a:pt x="3635" y="2946"/>
                  <a:pt x="3855" y="2788"/>
                  <a:pt x="3990" y="2547"/>
                </a:cubicBezTo>
                <a:cubicBezTo>
                  <a:pt x="4063" y="2413"/>
                  <a:pt x="4108" y="2252"/>
                  <a:pt x="4125" y="2069"/>
                </a:cubicBezTo>
                <a:cubicBezTo>
                  <a:pt x="4141" y="1885"/>
                  <a:pt x="4141" y="1885"/>
                  <a:pt x="4141" y="1885"/>
                </a:cubicBezTo>
                <a:cubicBezTo>
                  <a:pt x="4134" y="1812"/>
                  <a:pt x="4123" y="1740"/>
                  <a:pt x="4108" y="1668"/>
                </a:cubicBezTo>
                <a:cubicBezTo>
                  <a:pt x="4107" y="1661"/>
                  <a:pt x="4107" y="1661"/>
                  <a:pt x="4107" y="1661"/>
                </a:cubicBezTo>
                <a:cubicBezTo>
                  <a:pt x="4104" y="1648"/>
                  <a:pt x="4104" y="1648"/>
                  <a:pt x="4104" y="1648"/>
                </a:cubicBezTo>
                <a:cubicBezTo>
                  <a:pt x="4039" y="1343"/>
                  <a:pt x="3906" y="1062"/>
                  <a:pt x="3722" y="824"/>
                </a:cubicBezTo>
                <a:cubicBezTo>
                  <a:pt x="3539" y="584"/>
                  <a:pt x="3303" y="384"/>
                  <a:pt x="3025" y="241"/>
                </a:cubicBezTo>
                <a:cubicBezTo>
                  <a:pt x="3013" y="236"/>
                  <a:pt x="3013" y="236"/>
                  <a:pt x="3013" y="236"/>
                </a:cubicBezTo>
                <a:cubicBezTo>
                  <a:pt x="3005" y="232"/>
                  <a:pt x="3005" y="232"/>
                  <a:pt x="3005" y="232"/>
                </a:cubicBezTo>
                <a:cubicBezTo>
                  <a:pt x="2806" y="132"/>
                  <a:pt x="2589" y="63"/>
                  <a:pt x="2359" y="32"/>
                </a:cubicBezTo>
                <a:cubicBezTo>
                  <a:pt x="2350" y="31"/>
                  <a:pt x="2350" y="31"/>
                  <a:pt x="2350" y="31"/>
                </a:cubicBezTo>
                <a:cubicBezTo>
                  <a:pt x="2340" y="30"/>
                  <a:pt x="2340" y="30"/>
                  <a:pt x="2340" y="30"/>
                </a:cubicBezTo>
                <a:close/>
                <a:moveTo>
                  <a:pt x="3736" y="1983"/>
                </a:moveTo>
                <a:cubicBezTo>
                  <a:pt x="3329" y="1983"/>
                  <a:pt x="3329" y="1983"/>
                  <a:pt x="3329" y="1983"/>
                </a:cubicBezTo>
                <a:cubicBezTo>
                  <a:pt x="3328" y="1782"/>
                  <a:pt x="3312" y="1582"/>
                  <a:pt x="3280" y="1383"/>
                </a:cubicBezTo>
                <a:cubicBezTo>
                  <a:pt x="3397" y="1417"/>
                  <a:pt x="3515" y="1456"/>
                  <a:pt x="3633" y="1498"/>
                </a:cubicBezTo>
                <a:cubicBezTo>
                  <a:pt x="3660" y="1569"/>
                  <a:pt x="3681" y="1642"/>
                  <a:pt x="3698" y="1716"/>
                </a:cubicBezTo>
                <a:cubicBezTo>
                  <a:pt x="3700" y="1721"/>
                  <a:pt x="3700" y="1721"/>
                  <a:pt x="3700" y="1721"/>
                </a:cubicBezTo>
                <a:cubicBezTo>
                  <a:pt x="3702" y="1732"/>
                  <a:pt x="3702" y="1732"/>
                  <a:pt x="3702" y="1732"/>
                </a:cubicBezTo>
                <a:cubicBezTo>
                  <a:pt x="3720" y="1814"/>
                  <a:pt x="3731" y="1897"/>
                  <a:pt x="3736" y="1983"/>
                </a:cubicBezTo>
                <a:close/>
                <a:moveTo>
                  <a:pt x="3440" y="1133"/>
                </a:moveTo>
                <a:cubicBezTo>
                  <a:pt x="3365" y="1110"/>
                  <a:pt x="3291" y="1089"/>
                  <a:pt x="3216" y="1069"/>
                </a:cubicBezTo>
                <a:cubicBezTo>
                  <a:pt x="3194" y="982"/>
                  <a:pt x="3169" y="895"/>
                  <a:pt x="3141" y="808"/>
                </a:cubicBezTo>
                <a:cubicBezTo>
                  <a:pt x="3180" y="840"/>
                  <a:pt x="3217" y="875"/>
                  <a:pt x="3253" y="910"/>
                </a:cubicBezTo>
                <a:cubicBezTo>
                  <a:pt x="3304" y="962"/>
                  <a:pt x="3352" y="1016"/>
                  <a:pt x="3396" y="1073"/>
                </a:cubicBezTo>
                <a:cubicBezTo>
                  <a:pt x="3411" y="1093"/>
                  <a:pt x="3426" y="1113"/>
                  <a:pt x="3440" y="1133"/>
                </a:cubicBezTo>
                <a:close/>
                <a:moveTo>
                  <a:pt x="2743" y="564"/>
                </a:moveTo>
                <a:cubicBezTo>
                  <a:pt x="2805" y="708"/>
                  <a:pt x="2858" y="851"/>
                  <a:pt x="2900" y="996"/>
                </a:cubicBezTo>
                <a:cubicBezTo>
                  <a:pt x="2679" y="952"/>
                  <a:pt x="2458" y="923"/>
                  <a:pt x="2239" y="912"/>
                </a:cubicBezTo>
                <a:cubicBezTo>
                  <a:pt x="2239" y="435"/>
                  <a:pt x="2239" y="435"/>
                  <a:pt x="2239" y="435"/>
                </a:cubicBezTo>
                <a:cubicBezTo>
                  <a:pt x="2253" y="437"/>
                  <a:pt x="2267" y="438"/>
                  <a:pt x="2281" y="440"/>
                </a:cubicBezTo>
                <a:cubicBezTo>
                  <a:pt x="2281" y="440"/>
                  <a:pt x="2281" y="440"/>
                  <a:pt x="2281" y="440"/>
                </a:cubicBezTo>
                <a:cubicBezTo>
                  <a:pt x="2359" y="449"/>
                  <a:pt x="2436" y="464"/>
                  <a:pt x="2513" y="485"/>
                </a:cubicBezTo>
                <a:cubicBezTo>
                  <a:pt x="2592" y="506"/>
                  <a:pt x="2669" y="533"/>
                  <a:pt x="2743" y="564"/>
                </a:cubicBezTo>
                <a:close/>
                <a:moveTo>
                  <a:pt x="1952" y="433"/>
                </a:moveTo>
                <a:cubicBezTo>
                  <a:pt x="1952" y="907"/>
                  <a:pt x="1952" y="907"/>
                  <a:pt x="1952" y="907"/>
                </a:cubicBezTo>
                <a:cubicBezTo>
                  <a:pt x="1756" y="911"/>
                  <a:pt x="1561" y="928"/>
                  <a:pt x="1367" y="962"/>
                </a:cubicBezTo>
                <a:cubicBezTo>
                  <a:pt x="1412" y="814"/>
                  <a:pt x="1467" y="668"/>
                  <a:pt x="1533" y="522"/>
                </a:cubicBezTo>
                <a:cubicBezTo>
                  <a:pt x="1592" y="501"/>
                  <a:pt x="1653" y="483"/>
                  <a:pt x="1715" y="469"/>
                </a:cubicBezTo>
                <a:cubicBezTo>
                  <a:pt x="1721" y="468"/>
                  <a:pt x="1721" y="468"/>
                  <a:pt x="1721" y="468"/>
                </a:cubicBezTo>
                <a:cubicBezTo>
                  <a:pt x="1731" y="466"/>
                  <a:pt x="1731" y="466"/>
                  <a:pt x="1731" y="466"/>
                </a:cubicBezTo>
                <a:cubicBezTo>
                  <a:pt x="1803" y="450"/>
                  <a:pt x="1877" y="439"/>
                  <a:pt x="1952" y="433"/>
                </a:cubicBezTo>
                <a:close/>
                <a:moveTo>
                  <a:pt x="1146" y="718"/>
                </a:moveTo>
                <a:cubicBezTo>
                  <a:pt x="1109" y="821"/>
                  <a:pt x="1078" y="925"/>
                  <a:pt x="1050" y="1030"/>
                </a:cubicBezTo>
                <a:cubicBezTo>
                  <a:pt x="943" y="1058"/>
                  <a:pt x="835" y="1091"/>
                  <a:pt x="728" y="1129"/>
                </a:cubicBezTo>
                <a:cubicBezTo>
                  <a:pt x="782" y="1053"/>
                  <a:pt x="843" y="981"/>
                  <a:pt x="909" y="914"/>
                </a:cubicBezTo>
                <a:cubicBezTo>
                  <a:pt x="961" y="863"/>
                  <a:pt x="1015" y="815"/>
                  <a:pt x="1072" y="771"/>
                </a:cubicBezTo>
                <a:cubicBezTo>
                  <a:pt x="1096" y="753"/>
                  <a:pt x="1121" y="735"/>
                  <a:pt x="1146" y="718"/>
                </a:cubicBezTo>
                <a:close/>
                <a:moveTo>
                  <a:pt x="523" y="1521"/>
                </a:moveTo>
                <a:cubicBezTo>
                  <a:pt x="675" y="1451"/>
                  <a:pt x="828" y="1393"/>
                  <a:pt x="982" y="1346"/>
                </a:cubicBezTo>
                <a:cubicBezTo>
                  <a:pt x="946" y="1557"/>
                  <a:pt x="928" y="1769"/>
                  <a:pt x="927" y="1983"/>
                </a:cubicBezTo>
                <a:cubicBezTo>
                  <a:pt x="422" y="1983"/>
                  <a:pt x="422" y="1983"/>
                  <a:pt x="422" y="1983"/>
                </a:cubicBezTo>
                <a:cubicBezTo>
                  <a:pt x="423" y="1972"/>
                  <a:pt x="424" y="1962"/>
                  <a:pt x="424" y="1952"/>
                </a:cubicBezTo>
                <a:cubicBezTo>
                  <a:pt x="429" y="1944"/>
                  <a:pt x="429" y="1944"/>
                  <a:pt x="429" y="1944"/>
                </a:cubicBezTo>
                <a:cubicBezTo>
                  <a:pt x="431" y="1923"/>
                  <a:pt x="434" y="1901"/>
                  <a:pt x="436" y="1880"/>
                </a:cubicBezTo>
                <a:cubicBezTo>
                  <a:pt x="438" y="1865"/>
                  <a:pt x="438" y="1865"/>
                  <a:pt x="438" y="1865"/>
                </a:cubicBezTo>
                <a:cubicBezTo>
                  <a:pt x="447" y="1797"/>
                  <a:pt x="461" y="1728"/>
                  <a:pt x="480" y="1658"/>
                </a:cubicBezTo>
                <a:cubicBezTo>
                  <a:pt x="492" y="1612"/>
                  <a:pt x="507" y="1566"/>
                  <a:pt x="523" y="1521"/>
                </a:cubicBezTo>
                <a:close/>
                <a:moveTo>
                  <a:pt x="429" y="2269"/>
                </a:moveTo>
                <a:cubicBezTo>
                  <a:pt x="936" y="2269"/>
                  <a:pt x="936" y="2269"/>
                  <a:pt x="936" y="2269"/>
                </a:cubicBezTo>
                <a:cubicBezTo>
                  <a:pt x="949" y="2472"/>
                  <a:pt x="976" y="2675"/>
                  <a:pt x="1016" y="2880"/>
                </a:cubicBezTo>
                <a:cubicBezTo>
                  <a:pt x="856" y="2832"/>
                  <a:pt x="696" y="2773"/>
                  <a:pt x="538" y="2701"/>
                </a:cubicBezTo>
                <a:cubicBezTo>
                  <a:pt x="483" y="2565"/>
                  <a:pt x="446" y="2420"/>
                  <a:pt x="429" y="2269"/>
                </a:cubicBezTo>
                <a:close/>
                <a:moveTo>
                  <a:pt x="766" y="3099"/>
                </a:moveTo>
                <a:cubicBezTo>
                  <a:pt x="873" y="3136"/>
                  <a:pt x="981" y="3168"/>
                  <a:pt x="1090" y="3195"/>
                </a:cubicBezTo>
                <a:cubicBezTo>
                  <a:pt x="1114" y="3288"/>
                  <a:pt x="1141" y="3381"/>
                  <a:pt x="1170" y="3474"/>
                </a:cubicBezTo>
                <a:cubicBezTo>
                  <a:pt x="1075" y="3411"/>
                  <a:pt x="986" y="3339"/>
                  <a:pt x="905" y="3258"/>
                </a:cubicBezTo>
                <a:cubicBezTo>
                  <a:pt x="855" y="3208"/>
                  <a:pt x="809" y="3155"/>
                  <a:pt x="766" y="3099"/>
                </a:cubicBezTo>
                <a:close/>
                <a:moveTo>
                  <a:pt x="1952" y="3022"/>
                </a:moveTo>
                <a:cubicBezTo>
                  <a:pt x="1952" y="2269"/>
                  <a:pt x="1952" y="2269"/>
                  <a:pt x="1952" y="2269"/>
                </a:cubicBezTo>
                <a:cubicBezTo>
                  <a:pt x="1222" y="2269"/>
                  <a:pt x="1222" y="2269"/>
                  <a:pt x="1222" y="2269"/>
                </a:cubicBezTo>
                <a:cubicBezTo>
                  <a:pt x="1237" y="2497"/>
                  <a:pt x="1272" y="2725"/>
                  <a:pt x="1324" y="2955"/>
                </a:cubicBezTo>
                <a:cubicBezTo>
                  <a:pt x="1532" y="2996"/>
                  <a:pt x="1742" y="3018"/>
                  <a:pt x="1952" y="3022"/>
                </a:cubicBezTo>
                <a:close/>
                <a:moveTo>
                  <a:pt x="2239" y="1198"/>
                </a:moveTo>
                <a:cubicBezTo>
                  <a:pt x="2483" y="1211"/>
                  <a:pt x="2728" y="1247"/>
                  <a:pt x="2976" y="1304"/>
                </a:cubicBezTo>
                <a:cubicBezTo>
                  <a:pt x="3020" y="1529"/>
                  <a:pt x="3042" y="1755"/>
                  <a:pt x="3044" y="1983"/>
                </a:cubicBezTo>
                <a:cubicBezTo>
                  <a:pt x="2239" y="1983"/>
                  <a:pt x="2239" y="1983"/>
                  <a:pt x="2239" y="1983"/>
                </a:cubicBezTo>
                <a:cubicBezTo>
                  <a:pt x="2239" y="1198"/>
                  <a:pt x="2239" y="1198"/>
                  <a:pt x="2239" y="1198"/>
                </a:cubicBezTo>
                <a:close/>
                <a:moveTo>
                  <a:pt x="1288" y="1267"/>
                </a:moveTo>
                <a:cubicBezTo>
                  <a:pt x="1508" y="1221"/>
                  <a:pt x="1729" y="1197"/>
                  <a:pt x="1952" y="1193"/>
                </a:cubicBezTo>
                <a:cubicBezTo>
                  <a:pt x="1952" y="1983"/>
                  <a:pt x="1952" y="1983"/>
                  <a:pt x="1952" y="1983"/>
                </a:cubicBezTo>
                <a:cubicBezTo>
                  <a:pt x="1213" y="1983"/>
                  <a:pt x="1213" y="1983"/>
                  <a:pt x="1213" y="1983"/>
                </a:cubicBezTo>
                <a:cubicBezTo>
                  <a:pt x="1214" y="1743"/>
                  <a:pt x="1238" y="1504"/>
                  <a:pt x="1288" y="1267"/>
                </a:cubicBezTo>
                <a:close/>
              </a:path>
            </a:pathLst>
          </a:custGeom>
          <a:solidFill>
            <a:srgbClr val="CA433A"/>
          </a:solidFill>
          <a:ln>
            <a:noFill/>
          </a:ln>
          <a:extLst/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91371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rgbClr val="CA4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/>
          <p:cNvSpPr/>
          <p:nvPr>
            <p:custDataLst>
              <p:tags r:id="rId1"/>
            </p:custDataLst>
          </p:nvPr>
        </p:nvSpPr>
        <p:spPr>
          <a:xfrm>
            <a:off x="395289" y="1771846"/>
            <a:ext cx="1214567" cy="260154"/>
          </a:xfrm>
          <a:custGeom>
            <a:avLst/>
            <a:gdLst>
              <a:gd name="connsiteX0" fmla="*/ 80495 w 1214567"/>
              <a:gd name="connsiteY0" fmla="*/ 19735 h 260154"/>
              <a:gd name="connsiteX1" fmla="*/ 74559 w 1214567"/>
              <a:gd name="connsiteY1" fmla="*/ 42880 h 260154"/>
              <a:gd name="connsiteX2" fmla="*/ 68362 w 1214567"/>
              <a:gd name="connsiteY2" fmla="*/ 65486 h 260154"/>
              <a:gd name="connsiteX3" fmla="*/ 41747 w 1214567"/>
              <a:gd name="connsiteY3" fmla="*/ 158783 h 260154"/>
              <a:gd name="connsiteX4" fmla="*/ 118982 w 1214567"/>
              <a:gd name="connsiteY4" fmla="*/ 158783 h 260154"/>
              <a:gd name="connsiteX5" fmla="*/ 92759 w 1214567"/>
              <a:gd name="connsiteY5" fmla="*/ 64769 h 260154"/>
              <a:gd name="connsiteX6" fmla="*/ 86627 w 1214567"/>
              <a:gd name="connsiteY6" fmla="*/ 42252 h 260154"/>
              <a:gd name="connsiteX7" fmla="*/ 80495 w 1214567"/>
              <a:gd name="connsiteY7" fmla="*/ 19735 h 260154"/>
              <a:gd name="connsiteX8" fmla="*/ 765948 w 1214567"/>
              <a:gd name="connsiteY8" fmla="*/ 15968 h 260154"/>
              <a:gd name="connsiteX9" fmla="*/ 712523 w 1214567"/>
              <a:gd name="connsiteY9" fmla="*/ 45841 h 260154"/>
              <a:gd name="connsiteX10" fmla="*/ 693280 w 1214567"/>
              <a:gd name="connsiteY10" fmla="*/ 129000 h 260154"/>
              <a:gd name="connsiteX11" fmla="*/ 712914 w 1214567"/>
              <a:gd name="connsiteY11" fmla="*/ 213146 h 260154"/>
              <a:gd name="connsiteX12" fmla="*/ 765687 w 1214567"/>
              <a:gd name="connsiteY12" fmla="*/ 244366 h 260154"/>
              <a:gd name="connsiteX13" fmla="*/ 819372 w 1214567"/>
              <a:gd name="connsiteY13" fmla="*/ 214133 h 260154"/>
              <a:gd name="connsiteX14" fmla="*/ 838485 w 1214567"/>
              <a:gd name="connsiteY14" fmla="*/ 129000 h 260154"/>
              <a:gd name="connsiteX15" fmla="*/ 819176 w 1214567"/>
              <a:gd name="connsiteY15" fmla="*/ 46019 h 260154"/>
              <a:gd name="connsiteX16" fmla="*/ 765948 w 1214567"/>
              <a:gd name="connsiteY16" fmla="*/ 15968 h 260154"/>
              <a:gd name="connsiteX17" fmla="*/ 1110979 w 1214567"/>
              <a:gd name="connsiteY17" fmla="*/ 3768 h 260154"/>
              <a:gd name="connsiteX18" fmla="*/ 1209217 w 1214567"/>
              <a:gd name="connsiteY18" fmla="*/ 3768 h 260154"/>
              <a:gd name="connsiteX19" fmla="*/ 1209217 w 1214567"/>
              <a:gd name="connsiteY19" fmla="*/ 19555 h 260154"/>
              <a:gd name="connsiteX20" fmla="*/ 1124025 w 1214567"/>
              <a:gd name="connsiteY20" fmla="*/ 19555 h 260154"/>
              <a:gd name="connsiteX21" fmla="*/ 1124025 w 1214567"/>
              <a:gd name="connsiteY21" fmla="*/ 118416 h 260154"/>
              <a:gd name="connsiteX22" fmla="*/ 1201259 w 1214567"/>
              <a:gd name="connsiteY22" fmla="*/ 118416 h 260154"/>
              <a:gd name="connsiteX23" fmla="*/ 1201259 w 1214567"/>
              <a:gd name="connsiteY23" fmla="*/ 134025 h 260154"/>
              <a:gd name="connsiteX24" fmla="*/ 1124025 w 1214567"/>
              <a:gd name="connsiteY24" fmla="*/ 134025 h 260154"/>
              <a:gd name="connsiteX25" fmla="*/ 1124025 w 1214567"/>
              <a:gd name="connsiteY25" fmla="*/ 240777 h 260154"/>
              <a:gd name="connsiteX26" fmla="*/ 1214567 w 1214567"/>
              <a:gd name="connsiteY26" fmla="*/ 240777 h 260154"/>
              <a:gd name="connsiteX27" fmla="*/ 1214567 w 1214567"/>
              <a:gd name="connsiteY27" fmla="*/ 256566 h 260154"/>
              <a:gd name="connsiteX28" fmla="*/ 1110979 w 1214567"/>
              <a:gd name="connsiteY28" fmla="*/ 256566 h 260154"/>
              <a:gd name="connsiteX29" fmla="*/ 888452 w 1214567"/>
              <a:gd name="connsiteY29" fmla="*/ 3768 h 260154"/>
              <a:gd name="connsiteX30" fmla="*/ 906848 w 1214567"/>
              <a:gd name="connsiteY30" fmla="*/ 3768 h 260154"/>
              <a:gd name="connsiteX31" fmla="*/ 962034 w 1214567"/>
              <a:gd name="connsiteY31" fmla="*/ 186772 h 260154"/>
              <a:gd name="connsiteX32" fmla="*/ 976645 w 1214567"/>
              <a:gd name="connsiteY32" fmla="*/ 238803 h 260154"/>
              <a:gd name="connsiteX33" fmla="*/ 984017 w 1214567"/>
              <a:gd name="connsiteY33" fmla="*/ 212878 h 260154"/>
              <a:gd name="connsiteX34" fmla="*/ 991518 w 1214567"/>
              <a:gd name="connsiteY34" fmla="*/ 187131 h 260154"/>
              <a:gd name="connsiteX35" fmla="*/ 1045399 w 1214567"/>
              <a:gd name="connsiteY35" fmla="*/ 3768 h 260154"/>
              <a:gd name="connsiteX36" fmla="*/ 1063534 w 1214567"/>
              <a:gd name="connsiteY36" fmla="*/ 3768 h 260154"/>
              <a:gd name="connsiteX37" fmla="*/ 1063534 w 1214567"/>
              <a:gd name="connsiteY37" fmla="*/ 256566 h 260154"/>
              <a:gd name="connsiteX38" fmla="*/ 1051009 w 1214567"/>
              <a:gd name="connsiteY38" fmla="*/ 256566 h 260154"/>
              <a:gd name="connsiteX39" fmla="*/ 1051009 w 1214567"/>
              <a:gd name="connsiteY39" fmla="*/ 60105 h 260154"/>
              <a:gd name="connsiteX40" fmla="*/ 1051792 w 1214567"/>
              <a:gd name="connsiteY40" fmla="*/ 22965 h 260154"/>
              <a:gd name="connsiteX41" fmla="*/ 1046052 w 1214567"/>
              <a:gd name="connsiteY41" fmla="*/ 44135 h 260154"/>
              <a:gd name="connsiteX42" fmla="*/ 1039790 w 1214567"/>
              <a:gd name="connsiteY42" fmla="*/ 65308 h 260154"/>
              <a:gd name="connsiteX43" fmla="*/ 983429 w 1214567"/>
              <a:gd name="connsiteY43" fmla="*/ 256566 h 260154"/>
              <a:gd name="connsiteX44" fmla="*/ 969731 w 1214567"/>
              <a:gd name="connsiteY44" fmla="*/ 256566 h 260154"/>
              <a:gd name="connsiteX45" fmla="*/ 910500 w 1214567"/>
              <a:gd name="connsiteY45" fmla="*/ 59745 h 260154"/>
              <a:gd name="connsiteX46" fmla="*/ 905217 w 1214567"/>
              <a:gd name="connsiteY46" fmla="*/ 41355 h 260154"/>
              <a:gd name="connsiteX47" fmla="*/ 900194 w 1214567"/>
              <a:gd name="connsiteY47" fmla="*/ 22965 h 260154"/>
              <a:gd name="connsiteX48" fmla="*/ 900781 w 1214567"/>
              <a:gd name="connsiteY48" fmla="*/ 45931 h 260154"/>
              <a:gd name="connsiteX49" fmla="*/ 900977 w 1214567"/>
              <a:gd name="connsiteY49" fmla="*/ 68895 h 260154"/>
              <a:gd name="connsiteX50" fmla="*/ 900977 w 1214567"/>
              <a:gd name="connsiteY50" fmla="*/ 256566 h 260154"/>
              <a:gd name="connsiteX51" fmla="*/ 888452 w 1214567"/>
              <a:gd name="connsiteY51" fmla="*/ 256566 h 260154"/>
              <a:gd name="connsiteX52" fmla="*/ 420743 w 1214567"/>
              <a:gd name="connsiteY52" fmla="*/ 3768 h 260154"/>
              <a:gd name="connsiteX53" fmla="*/ 518981 w 1214567"/>
              <a:gd name="connsiteY53" fmla="*/ 3768 h 260154"/>
              <a:gd name="connsiteX54" fmla="*/ 518981 w 1214567"/>
              <a:gd name="connsiteY54" fmla="*/ 19555 h 260154"/>
              <a:gd name="connsiteX55" fmla="*/ 433789 w 1214567"/>
              <a:gd name="connsiteY55" fmla="*/ 19555 h 260154"/>
              <a:gd name="connsiteX56" fmla="*/ 433789 w 1214567"/>
              <a:gd name="connsiteY56" fmla="*/ 118416 h 260154"/>
              <a:gd name="connsiteX57" fmla="*/ 511023 w 1214567"/>
              <a:gd name="connsiteY57" fmla="*/ 118416 h 260154"/>
              <a:gd name="connsiteX58" fmla="*/ 511023 w 1214567"/>
              <a:gd name="connsiteY58" fmla="*/ 134025 h 260154"/>
              <a:gd name="connsiteX59" fmla="*/ 433789 w 1214567"/>
              <a:gd name="connsiteY59" fmla="*/ 134025 h 260154"/>
              <a:gd name="connsiteX60" fmla="*/ 433789 w 1214567"/>
              <a:gd name="connsiteY60" fmla="*/ 240777 h 260154"/>
              <a:gd name="connsiteX61" fmla="*/ 524331 w 1214567"/>
              <a:gd name="connsiteY61" fmla="*/ 240777 h 260154"/>
              <a:gd name="connsiteX62" fmla="*/ 524331 w 1214567"/>
              <a:gd name="connsiteY62" fmla="*/ 256566 h 260154"/>
              <a:gd name="connsiteX63" fmla="*/ 420743 w 1214567"/>
              <a:gd name="connsiteY63" fmla="*/ 256566 h 260154"/>
              <a:gd name="connsiteX64" fmla="*/ 168297 w 1214567"/>
              <a:gd name="connsiteY64" fmla="*/ 3768 h 260154"/>
              <a:gd name="connsiteX65" fmla="*/ 181995 w 1214567"/>
              <a:gd name="connsiteY65" fmla="*/ 3768 h 260154"/>
              <a:gd name="connsiteX66" fmla="*/ 215263 w 1214567"/>
              <a:gd name="connsiteY66" fmla="*/ 162731 h 260154"/>
              <a:gd name="connsiteX67" fmla="*/ 227919 w 1214567"/>
              <a:gd name="connsiteY67" fmla="*/ 230013 h 260154"/>
              <a:gd name="connsiteX68" fmla="*/ 242400 w 1214567"/>
              <a:gd name="connsiteY68" fmla="*/ 159860 h 260154"/>
              <a:gd name="connsiteX69" fmla="*/ 278016 w 1214567"/>
              <a:gd name="connsiteY69" fmla="*/ 3768 h 260154"/>
              <a:gd name="connsiteX70" fmla="*/ 288323 w 1214567"/>
              <a:gd name="connsiteY70" fmla="*/ 3768 h 260154"/>
              <a:gd name="connsiteX71" fmla="*/ 322243 w 1214567"/>
              <a:gd name="connsiteY71" fmla="*/ 159502 h 260154"/>
              <a:gd name="connsiteX72" fmla="*/ 336202 w 1214567"/>
              <a:gd name="connsiteY72" fmla="*/ 230013 h 260154"/>
              <a:gd name="connsiteX73" fmla="*/ 349119 w 1214567"/>
              <a:gd name="connsiteY73" fmla="*/ 162911 h 260154"/>
              <a:gd name="connsiteX74" fmla="*/ 383561 w 1214567"/>
              <a:gd name="connsiteY74" fmla="*/ 3768 h 260154"/>
              <a:gd name="connsiteX75" fmla="*/ 397520 w 1214567"/>
              <a:gd name="connsiteY75" fmla="*/ 3768 h 260154"/>
              <a:gd name="connsiteX76" fmla="*/ 341552 w 1214567"/>
              <a:gd name="connsiteY76" fmla="*/ 256566 h 260154"/>
              <a:gd name="connsiteX77" fmla="*/ 331115 w 1214567"/>
              <a:gd name="connsiteY77" fmla="*/ 256566 h 260154"/>
              <a:gd name="connsiteX78" fmla="*/ 293410 w 1214567"/>
              <a:gd name="connsiteY78" fmla="*/ 86659 h 260154"/>
              <a:gd name="connsiteX79" fmla="*/ 282583 w 1214567"/>
              <a:gd name="connsiteY79" fmla="*/ 28886 h 260154"/>
              <a:gd name="connsiteX80" fmla="*/ 271624 w 1214567"/>
              <a:gd name="connsiteY80" fmla="*/ 86299 h 260154"/>
              <a:gd name="connsiteX81" fmla="*/ 232876 w 1214567"/>
              <a:gd name="connsiteY81" fmla="*/ 256566 h 260154"/>
              <a:gd name="connsiteX82" fmla="*/ 221917 w 1214567"/>
              <a:gd name="connsiteY82" fmla="*/ 256566 h 260154"/>
              <a:gd name="connsiteX83" fmla="*/ 72668 w 1214567"/>
              <a:gd name="connsiteY83" fmla="*/ 3768 h 260154"/>
              <a:gd name="connsiteX84" fmla="*/ 88323 w 1214567"/>
              <a:gd name="connsiteY84" fmla="*/ 3768 h 260154"/>
              <a:gd name="connsiteX85" fmla="*/ 160730 w 1214567"/>
              <a:gd name="connsiteY85" fmla="*/ 256566 h 260154"/>
              <a:gd name="connsiteX86" fmla="*/ 146379 w 1214567"/>
              <a:gd name="connsiteY86" fmla="*/ 256566 h 260154"/>
              <a:gd name="connsiteX87" fmla="*/ 123157 w 1214567"/>
              <a:gd name="connsiteY87" fmla="*/ 174572 h 260154"/>
              <a:gd name="connsiteX88" fmla="*/ 37572 w 1214567"/>
              <a:gd name="connsiteY88" fmla="*/ 174572 h 260154"/>
              <a:gd name="connsiteX89" fmla="*/ 14351 w 1214567"/>
              <a:gd name="connsiteY89" fmla="*/ 256566 h 260154"/>
              <a:gd name="connsiteX90" fmla="*/ 0 w 1214567"/>
              <a:gd name="connsiteY90" fmla="*/ 256566 h 260154"/>
              <a:gd name="connsiteX91" fmla="*/ 765948 w 1214567"/>
              <a:gd name="connsiteY91" fmla="*/ 0 h 260154"/>
              <a:gd name="connsiteX92" fmla="*/ 811806 w 1214567"/>
              <a:gd name="connsiteY92" fmla="*/ 15519 h 260154"/>
              <a:gd name="connsiteX93" fmla="*/ 841681 w 1214567"/>
              <a:gd name="connsiteY93" fmla="*/ 60283 h 260154"/>
              <a:gd name="connsiteX94" fmla="*/ 852053 w 1214567"/>
              <a:gd name="connsiteY94" fmla="*/ 129000 h 260154"/>
              <a:gd name="connsiteX95" fmla="*/ 841421 w 1214567"/>
              <a:gd name="connsiteY95" fmla="*/ 198346 h 260154"/>
              <a:gd name="connsiteX96" fmla="*/ 811153 w 1214567"/>
              <a:gd name="connsiteY96" fmla="*/ 244276 h 260154"/>
              <a:gd name="connsiteX97" fmla="*/ 765687 w 1214567"/>
              <a:gd name="connsiteY97" fmla="*/ 260154 h 260154"/>
              <a:gd name="connsiteX98" fmla="*/ 719764 w 1214567"/>
              <a:gd name="connsiteY98" fmla="*/ 244186 h 260154"/>
              <a:gd name="connsiteX99" fmla="*/ 690083 w 1214567"/>
              <a:gd name="connsiteY99" fmla="*/ 198436 h 260154"/>
              <a:gd name="connsiteX100" fmla="*/ 679842 w 1214567"/>
              <a:gd name="connsiteY100" fmla="*/ 129000 h 260154"/>
              <a:gd name="connsiteX101" fmla="*/ 690214 w 1214567"/>
              <a:gd name="connsiteY101" fmla="*/ 60193 h 260154"/>
              <a:gd name="connsiteX102" fmla="*/ 720155 w 1214567"/>
              <a:gd name="connsiteY102" fmla="*/ 15429 h 260154"/>
              <a:gd name="connsiteX103" fmla="*/ 765948 w 1214567"/>
              <a:gd name="connsiteY103" fmla="*/ 0 h 260154"/>
              <a:gd name="connsiteX104" fmla="*/ 596084 w 1214567"/>
              <a:gd name="connsiteY104" fmla="*/ 0 h 260154"/>
              <a:gd name="connsiteX105" fmla="*/ 630397 w 1214567"/>
              <a:gd name="connsiteY105" fmla="*/ 12739 h 260154"/>
              <a:gd name="connsiteX106" fmla="*/ 647227 w 1214567"/>
              <a:gd name="connsiteY106" fmla="*/ 54005 h 260154"/>
              <a:gd name="connsiteX107" fmla="*/ 634964 w 1214567"/>
              <a:gd name="connsiteY107" fmla="*/ 57592 h 260154"/>
              <a:gd name="connsiteX108" fmla="*/ 595955 w 1214567"/>
              <a:gd name="connsiteY108" fmla="*/ 15429 h 260154"/>
              <a:gd name="connsiteX109" fmla="*/ 568753 w 1214567"/>
              <a:gd name="connsiteY109" fmla="*/ 27809 h 260154"/>
              <a:gd name="connsiteX110" fmla="*/ 559425 w 1214567"/>
              <a:gd name="connsiteY110" fmla="*/ 64051 h 260154"/>
              <a:gd name="connsiteX111" fmla="*/ 563077 w 1214567"/>
              <a:gd name="connsiteY111" fmla="*/ 87107 h 260154"/>
              <a:gd name="connsiteX112" fmla="*/ 573515 w 1214567"/>
              <a:gd name="connsiteY112" fmla="*/ 102626 h 260154"/>
              <a:gd name="connsiteX113" fmla="*/ 599999 w 1214567"/>
              <a:gd name="connsiteY113" fmla="*/ 117517 h 260154"/>
              <a:gd name="connsiteX114" fmla="*/ 612262 w 1214567"/>
              <a:gd name="connsiteY114" fmla="*/ 122900 h 260154"/>
              <a:gd name="connsiteX115" fmla="*/ 641682 w 1214567"/>
              <a:gd name="connsiteY115" fmla="*/ 147660 h 260154"/>
              <a:gd name="connsiteX116" fmla="*/ 650487 w 1214567"/>
              <a:gd name="connsiteY116" fmla="*/ 189285 h 260154"/>
              <a:gd name="connsiteX117" fmla="*/ 636528 w 1214567"/>
              <a:gd name="connsiteY117" fmla="*/ 241047 h 260154"/>
              <a:gd name="connsiteX118" fmla="*/ 597651 w 1214567"/>
              <a:gd name="connsiteY118" fmla="*/ 260154 h 260154"/>
              <a:gd name="connsiteX119" fmla="*/ 560534 w 1214567"/>
              <a:gd name="connsiteY119" fmla="*/ 244635 h 260154"/>
              <a:gd name="connsiteX120" fmla="*/ 542987 w 1214567"/>
              <a:gd name="connsiteY120" fmla="*/ 198972 h 260154"/>
              <a:gd name="connsiteX121" fmla="*/ 554989 w 1214567"/>
              <a:gd name="connsiteY121" fmla="*/ 195205 h 260154"/>
              <a:gd name="connsiteX122" fmla="*/ 596215 w 1214567"/>
              <a:gd name="connsiteY122" fmla="*/ 244545 h 260154"/>
              <a:gd name="connsiteX123" fmla="*/ 626743 w 1214567"/>
              <a:gd name="connsiteY123" fmla="*/ 230641 h 260154"/>
              <a:gd name="connsiteX124" fmla="*/ 637703 w 1214567"/>
              <a:gd name="connsiteY124" fmla="*/ 190002 h 260154"/>
              <a:gd name="connsiteX125" fmla="*/ 630853 w 1214567"/>
              <a:gd name="connsiteY125" fmla="*/ 158783 h 260154"/>
              <a:gd name="connsiteX126" fmla="*/ 609392 w 1214567"/>
              <a:gd name="connsiteY126" fmla="*/ 139945 h 260154"/>
              <a:gd name="connsiteX127" fmla="*/ 592432 w 1214567"/>
              <a:gd name="connsiteY127" fmla="*/ 132229 h 260154"/>
              <a:gd name="connsiteX128" fmla="*/ 581603 w 1214567"/>
              <a:gd name="connsiteY128" fmla="*/ 127116 h 260154"/>
              <a:gd name="connsiteX129" fmla="*/ 571036 w 1214567"/>
              <a:gd name="connsiteY129" fmla="*/ 120926 h 260154"/>
              <a:gd name="connsiteX130" fmla="*/ 561512 w 1214567"/>
              <a:gd name="connsiteY130" fmla="*/ 112584 h 260154"/>
              <a:gd name="connsiteX131" fmla="*/ 553815 w 1214567"/>
              <a:gd name="connsiteY131" fmla="*/ 101101 h 260154"/>
              <a:gd name="connsiteX132" fmla="*/ 548662 w 1214567"/>
              <a:gd name="connsiteY132" fmla="*/ 85582 h 260154"/>
              <a:gd name="connsiteX133" fmla="*/ 546770 w 1214567"/>
              <a:gd name="connsiteY133" fmla="*/ 65128 h 260154"/>
              <a:gd name="connsiteX134" fmla="*/ 559686 w 1214567"/>
              <a:gd name="connsiteY134" fmla="*/ 17045 h 260154"/>
              <a:gd name="connsiteX135" fmla="*/ 596084 w 1214567"/>
              <a:gd name="connsiteY135" fmla="*/ 0 h 26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214567" h="260154">
                <a:moveTo>
                  <a:pt x="80495" y="19735"/>
                </a:moveTo>
                <a:cubicBezTo>
                  <a:pt x="78494" y="27750"/>
                  <a:pt x="76516" y="35464"/>
                  <a:pt x="74559" y="42880"/>
                </a:cubicBezTo>
                <a:cubicBezTo>
                  <a:pt x="72603" y="50297"/>
                  <a:pt x="70536" y="57832"/>
                  <a:pt x="68362" y="65486"/>
                </a:cubicBezTo>
                <a:lnTo>
                  <a:pt x="41747" y="158783"/>
                </a:lnTo>
                <a:lnTo>
                  <a:pt x="118982" y="158783"/>
                </a:lnTo>
                <a:lnTo>
                  <a:pt x="92759" y="64769"/>
                </a:lnTo>
                <a:cubicBezTo>
                  <a:pt x="90671" y="57234"/>
                  <a:pt x="88627" y="49727"/>
                  <a:pt x="86627" y="42252"/>
                </a:cubicBezTo>
                <a:cubicBezTo>
                  <a:pt x="84626" y="34776"/>
                  <a:pt x="82583" y="27271"/>
                  <a:pt x="80495" y="19735"/>
                </a:cubicBezTo>
                <a:close/>
                <a:moveTo>
                  <a:pt x="765948" y="15968"/>
                </a:moveTo>
                <a:cubicBezTo>
                  <a:pt x="743161" y="15968"/>
                  <a:pt x="725352" y="25925"/>
                  <a:pt x="712523" y="45841"/>
                </a:cubicBezTo>
                <a:cubicBezTo>
                  <a:pt x="699694" y="65756"/>
                  <a:pt x="693280" y="93475"/>
                  <a:pt x="693280" y="129000"/>
                </a:cubicBezTo>
                <a:cubicBezTo>
                  <a:pt x="693280" y="164285"/>
                  <a:pt x="699825" y="192334"/>
                  <a:pt x="712914" y="213146"/>
                </a:cubicBezTo>
                <a:cubicBezTo>
                  <a:pt x="726004" y="233959"/>
                  <a:pt x="743596" y="244366"/>
                  <a:pt x="765687" y="244366"/>
                </a:cubicBezTo>
                <a:cubicBezTo>
                  <a:pt x="788736" y="244366"/>
                  <a:pt x="806630" y="234288"/>
                  <a:pt x="819372" y="214133"/>
                </a:cubicBezTo>
                <a:cubicBezTo>
                  <a:pt x="832115" y="193980"/>
                  <a:pt x="838485" y="165602"/>
                  <a:pt x="838485" y="129000"/>
                </a:cubicBezTo>
                <a:cubicBezTo>
                  <a:pt x="838485" y="93715"/>
                  <a:pt x="832049" y="66055"/>
                  <a:pt x="819176" y="46019"/>
                </a:cubicBezTo>
                <a:cubicBezTo>
                  <a:pt x="806304" y="25985"/>
                  <a:pt x="788562" y="15968"/>
                  <a:pt x="765948" y="15968"/>
                </a:cubicBezTo>
                <a:close/>
                <a:moveTo>
                  <a:pt x="1110979" y="3768"/>
                </a:moveTo>
                <a:lnTo>
                  <a:pt x="1209217" y="3768"/>
                </a:lnTo>
                <a:lnTo>
                  <a:pt x="1209217" y="19555"/>
                </a:lnTo>
                <a:lnTo>
                  <a:pt x="1124025" y="19555"/>
                </a:lnTo>
                <a:lnTo>
                  <a:pt x="1124025" y="118416"/>
                </a:lnTo>
                <a:lnTo>
                  <a:pt x="1201259" y="118416"/>
                </a:lnTo>
                <a:lnTo>
                  <a:pt x="1201259" y="134025"/>
                </a:lnTo>
                <a:lnTo>
                  <a:pt x="1124025" y="134025"/>
                </a:lnTo>
                <a:lnTo>
                  <a:pt x="1124025" y="240777"/>
                </a:lnTo>
                <a:lnTo>
                  <a:pt x="1214567" y="240777"/>
                </a:lnTo>
                <a:lnTo>
                  <a:pt x="1214567" y="256566"/>
                </a:lnTo>
                <a:lnTo>
                  <a:pt x="1110979" y="256566"/>
                </a:lnTo>
                <a:close/>
                <a:moveTo>
                  <a:pt x="888452" y="3768"/>
                </a:moveTo>
                <a:lnTo>
                  <a:pt x="906848" y="3768"/>
                </a:lnTo>
                <a:lnTo>
                  <a:pt x="962034" y="186772"/>
                </a:lnTo>
                <a:cubicBezTo>
                  <a:pt x="967165" y="204237"/>
                  <a:pt x="972036" y="221580"/>
                  <a:pt x="976645" y="238803"/>
                </a:cubicBezTo>
                <a:cubicBezTo>
                  <a:pt x="979081" y="230072"/>
                  <a:pt x="981538" y="221431"/>
                  <a:pt x="984017" y="212878"/>
                </a:cubicBezTo>
                <a:cubicBezTo>
                  <a:pt x="986495" y="204325"/>
                  <a:pt x="988996" y="195743"/>
                  <a:pt x="991518" y="187131"/>
                </a:cubicBezTo>
                <a:lnTo>
                  <a:pt x="1045399" y="3768"/>
                </a:lnTo>
                <a:lnTo>
                  <a:pt x="1063534" y="3768"/>
                </a:lnTo>
                <a:lnTo>
                  <a:pt x="1063534" y="256566"/>
                </a:lnTo>
                <a:lnTo>
                  <a:pt x="1051009" y="256566"/>
                </a:lnTo>
                <a:lnTo>
                  <a:pt x="1051009" y="60105"/>
                </a:lnTo>
                <a:cubicBezTo>
                  <a:pt x="1051009" y="53286"/>
                  <a:pt x="1051270" y="40906"/>
                  <a:pt x="1051792" y="22965"/>
                </a:cubicBezTo>
                <a:cubicBezTo>
                  <a:pt x="1049965" y="30142"/>
                  <a:pt x="1048052" y="37198"/>
                  <a:pt x="1046052" y="44135"/>
                </a:cubicBezTo>
                <a:cubicBezTo>
                  <a:pt x="1044051" y="51073"/>
                  <a:pt x="1041964" y="58131"/>
                  <a:pt x="1039790" y="65308"/>
                </a:cubicBezTo>
                <a:lnTo>
                  <a:pt x="983429" y="256566"/>
                </a:lnTo>
                <a:lnTo>
                  <a:pt x="969731" y="256566"/>
                </a:lnTo>
                <a:lnTo>
                  <a:pt x="910500" y="59745"/>
                </a:lnTo>
                <a:cubicBezTo>
                  <a:pt x="908675" y="53645"/>
                  <a:pt x="906913" y="47516"/>
                  <a:pt x="905217" y="41355"/>
                </a:cubicBezTo>
                <a:cubicBezTo>
                  <a:pt x="903520" y="35195"/>
                  <a:pt x="901847" y="29065"/>
                  <a:pt x="900194" y="22965"/>
                </a:cubicBezTo>
                <a:cubicBezTo>
                  <a:pt x="900455" y="30621"/>
                  <a:pt x="900651" y="38275"/>
                  <a:pt x="900781" y="45931"/>
                </a:cubicBezTo>
                <a:cubicBezTo>
                  <a:pt x="900912" y="53585"/>
                  <a:pt x="900977" y="61241"/>
                  <a:pt x="900977" y="68895"/>
                </a:cubicBezTo>
                <a:lnTo>
                  <a:pt x="900977" y="256566"/>
                </a:lnTo>
                <a:lnTo>
                  <a:pt x="888452" y="256566"/>
                </a:lnTo>
                <a:close/>
                <a:moveTo>
                  <a:pt x="420743" y="3768"/>
                </a:moveTo>
                <a:lnTo>
                  <a:pt x="518981" y="3768"/>
                </a:lnTo>
                <a:lnTo>
                  <a:pt x="518981" y="19555"/>
                </a:lnTo>
                <a:lnTo>
                  <a:pt x="433789" y="19555"/>
                </a:lnTo>
                <a:lnTo>
                  <a:pt x="433789" y="118416"/>
                </a:lnTo>
                <a:lnTo>
                  <a:pt x="511023" y="118416"/>
                </a:lnTo>
                <a:lnTo>
                  <a:pt x="511023" y="134025"/>
                </a:lnTo>
                <a:lnTo>
                  <a:pt x="433789" y="134025"/>
                </a:lnTo>
                <a:lnTo>
                  <a:pt x="433789" y="240777"/>
                </a:lnTo>
                <a:lnTo>
                  <a:pt x="524331" y="240777"/>
                </a:lnTo>
                <a:lnTo>
                  <a:pt x="524331" y="256566"/>
                </a:lnTo>
                <a:lnTo>
                  <a:pt x="420743" y="256566"/>
                </a:lnTo>
                <a:close/>
                <a:moveTo>
                  <a:pt x="168297" y="3768"/>
                </a:moveTo>
                <a:lnTo>
                  <a:pt x="181995" y="3768"/>
                </a:lnTo>
                <a:lnTo>
                  <a:pt x="215263" y="162731"/>
                </a:lnTo>
                <a:cubicBezTo>
                  <a:pt x="222134" y="195983"/>
                  <a:pt x="226353" y="218410"/>
                  <a:pt x="227919" y="230013"/>
                </a:cubicBezTo>
                <a:cubicBezTo>
                  <a:pt x="229484" y="219127"/>
                  <a:pt x="234311" y="195743"/>
                  <a:pt x="242400" y="159860"/>
                </a:cubicBezTo>
                <a:lnTo>
                  <a:pt x="278016" y="3768"/>
                </a:lnTo>
                <a:lnTo>
                  <a:pt x="288323" y="3768"/>
                </a:lnTo>
                <a:lnTo>
                  <a:pt x="322243" y="159502"/>
                </a:lnTo>
                <a:cubicBezTo>
                  <a:pt x="328767" y="189404"/>
                  <a:pt x="333420" y="212908"/>
                  <a:pt x="336202" y="230013"/>
                </a:cubicBezTo>
                <a:cubicBezTo>
                  <a:pt x="340986" y="203459"/>
                  <a:pt x="345291" y="181090"/>
                  <a:pt x="349119" y="162911"/>
                </a:cubicBezTo>
                <a:lnTo>
                  <a:pt x="383561" y="3768"/>
                </a:lnTo>
                <a:lnTo>
                  <a:pt x="397520" y="3768"/>
                </a:lnTo>
                <a:lnTo>
                  <a:pt x="341552" y="256566"/>
                </a:lnTo>
                <a:lnTo>
                  <a:pt x="331115" y="256566"/>
                </a:lnTo>
                <a:lnTo>
                  <a:pt x="293410" y="86659"/>
                </a:lnTo>
                <a:cubicBezTo>
                  <a:pt x="288366" y="63334"/>
                  <a:pt x="284756" y="44076"/>
                  <a:pt x="282583" y="28886"/>
                </a:cubicBezTo>
                <a:cubicBezTo>
                  <a:pt x="280582" y="43359"/>
                  <a:pt x="276929" y="62496"/>
                  <a:pt x="271624" y="86299"/>
                </a:cubicBezTo>
                <a:lnTo>
                  <a:pt x="232876" y="256566"/>
                </a:lnTo>
                <a:lnTo>
                  <a:pt x="221917" y="256566"/>
                </a:lnTo>
                <a:close/>
                <a:moveTo>
                  <a:pt x="72668" y="3768"/>
                </a:moveTo>
                <a:lnTo>
                  <a:pt x="88323" y="3768"/>
                </a:lnTo>
                <a:lnTo>
                  <a:pt x="160730" y="256566"/>
                </a:lnTo>
                <a:lnTo>
                  <a:pt x="146379" y="256566"/>
                </a:lnTo>
                <a:lnTo>
                  <a:pt x="123157" y="174572"/>
                </a:lnTo>
                <a:lnTo>
                  <a:pt x="37572" y="174572"/>
                </a:lnTo>
                <a:lnTo>
                  <a:pt x="14351" y="256566"/>
                </a:lnTo>
                <a:lnTo>
                  <a:pt x="0" y="256566"/>
                </a:lnTo>
                <a:close/>
                <a:moveTo>
                  <a:pt x="765948" y="0"/>
                </a:moveTo>
                <a:cubicBezTo>
                  <a:pt x="783517" y="0"/>
                  <a:pt x="798803" y="5173"/>
                  <a:pt x="811806" y="15519"/>
                </a:cubicBezTo>
                <a:cubicBezTo>
                  <a:pt x="824809" y="25866"/>
                  <a:pt x="834767" y="40787"/>
                  <a:pt x="841681" y="60283"/>
                </a:cubicBezTo>
                <a:cubicBezTo>
                  <a:pt x="848596" y="79781"/>
                  <a:pt x="852053" y="102686"/>
                  <a:pt x="852053" y="129000"/>
                </a:cubicBezTo>
                <a:cubicBezTo>
                  <a:pt x="852053" y="155196"/>
                  <a:pt x="848510" y="178310"/>
                  <a:pt x="841421" y="198346"/>
                </a:cubicBezTo>
                <a:cubicBezTo>
                  <a:pt x="834332" y="218380"/>
                  <a:pt x="824243" y="233690"/>
                  <a:pt x="811153" y="244276"/>
                </a:cubicBezTo>
                <a:cubicBezTo>
                  <a:pt x="798063" y="254861"/>
                  <a:pt x="782908" y="260154"/>
                  <a:pt x="765687" y="260154"/>
                </a:cubicBezTo>
                <a:cubicBezTo>
                  <a:pt x="748031" y="260154"/>
                  <a:pt x="732723" y="254832"/>
                  <a:pt x="719764" y="244186"/>
                </a:cubicBezTo>
                <a:cubicBezTo>
                  <a:pt x="706805" y="233541"/>
                  <a:pt x="696911" y="218290"/>
                  <a:pt x="690083" y="198436"/>
                </a:cubicBezTo>
                <a:cubicBezTo>
                  <a:pt x="683256" y="178580"/>
                  <a:pt x="679842" y="155435"/>
                  <a:pt x="679842" y="129000"/>
                </a:cubicBezTo>
                <a:cubicBezTo>
                  <a:pt x="679842" y="102686"/>
                  <a:pt x="683299" y="79750"/>
                  <a:pt x="690214" y="60193"/>
                </a:cubicBezTo>
                <a:cubicBezTo>
                  <a:pt x="697129" y="40638"/>
                  <a:pt x="707109" y="25716"/>
                  <a:pt x="720155" y="15429"/>
                </a:cubicBezTo>
                <a:cubicBezTo>
                  <a:pt x="733201" y="5142"/>
                  <a:pt x="748466" y="0"/>
                  <a:pt x="765948" y="0"/>
                </a:cubicBezTo>
                <a:close/>
                <a:moveTo>
                  <a:pt x="596084" y="0"/>
                </a:moveTo>
                <a:cubicBezTo>
                  <a:pt x="610697" y="0"/>
                  <a:pt x="622134" y="4245"/>
                  <a:pt x="630397" y="12739"/>
                </a:cubicBezTo>
                <a:cubicBezTo>
                  <a:pt x="638659" y="21230"/>
                  <a:pt x="644269" y="34986"/>
                  <a:pt x="647227" y="54005"/>
                </a:cubicBezTo>
                <a:lnTo>
                  <a:pt x="634964" y="57592"/>
                </a:lnTo>
                <a:cubicBezTo>
                  <a:pt x="631310" y="29484"/>
                  <a:pt x="618307" y="15429"/>
                  <a:pt x="595955" y="15429"/>
                </a:cubicBezTo>
                <a:cubicBezTo>
                  <a:pt x="584039" y="15429"/>
                  <a:pt x="574971" y="19555"/>
                  <a:pt x="568753" y="27809"/>
                </a:cubicBezTo>
                <a:cubicBezTo>
                  <a:pt x="562534" y="36062"/>
                  <a:pt x="559425" y="48143"/>
                  <a:pt x="559425" y="64051"/>
                </a:cubicBezTo>
                <a:cubicBezTo>
                  <a:pt x="559425" y="73261"/>
                  <a:pt x="560643" y="80946"/>
                  <a:pt x="563077" y="87107"/>
                </a:cubicBezTo>
                <a:cubicBezTo>
                  <a:pt x="565513" y="93267"/>
                  <a:pt x="568992" y="98439"/>
                  <a:pt x="573515" y="102626"/>
                </a:cubicBezTo>
                <a:cubicBezTo>
                  <a:pt x="578037" y="106812"/>
                  <a:pt x="586866" y="111777"/>
                  <a:pt x="599999" y="117517"/>
                </a:cubicBezTo>
                <a:lnTo>
                  <a:pt x="612262" y="122900"/>
                </a:lnTo>
                <a:cubicBezTo>
                  <a:pt x="626005" y="128881"/>
                  <a:pt x="635811" y="137133"/>
                  <a:pt x="641682" y="147660"/>
                </a:cubicBezTo>
                <a:cubicBezTo>
                  <a:pt x="647553" y="158185"/>
                  <a:pt x="650487" y="172060"/>
                  <a:pt x="650487" y="189285"/>
                </a:cubicBezTo>
                <a:cubicBezTo>
                  <a:pt x="650487" y="211054"/>
                  <a:pt x="645835" y="228307"/>
                  <a:pt x="636528" y="241047"/>
                </a:cubicBezTo>
                <a:cubicBezTo>
                  <a:pt x="627222" y="253786"/>
                  <a:pt x="614263" y="260154"/>
                  <a:pt x="597651" y="260154"/>
                </a:cubicBezTo>
                <a:cubicBezTo>
                  <a:pt x="582169" y="260154"/>
                  <a:pt x="569797" y="254982"/>
                  <a:pt x="560534" y="244635"/>
                </a:cubicBezTo>
                <a:cubicBezTo>
                  <a:pt x="551271" y="234288"/>
                  <a:pt x="545422" y="219068"/>
                  <a:pt x="542987" y="198972"/>
                </a:cubicBezTo>
                <a:lnTo>
                  <a:pt x="554989" y="195205"/>
                </a:lnTo>
                <a:cubicBezTo>
                  <a:pt x="558990" y="228098"/>
                  <a:pt x="572732" y="244545"/>
                  <a:pt x="596215" y="244545"/>
                </a:cubicBezTo>
                <a:cubicBezTo>
                  <a:pt x="609262" y="244545"/>
                  <a:pt x="619438" y="239911"/>
                  <a:pt x="626743" y="230641"/>
                </a:cubicBezTo>
                <a:cubicBezTo>
                  <a:pt x="634049" y="221370"/>
                  <a:pt x="637703" y="207824"/>
                  <a:pt x="637703" y="190002"/>
                </a:cubicBezTo>
                <a:cubicBezTo>
                  <a:pt x="637703" y="177204"/>
                  <a:pt x="635419" y="166798"/>
                  <a:pt x="630853" y="158783"/>
                </a:cubicBezTo>
                <a:cubicBezTo>
                  <a:pt x="626288" y="150770"/>
                  <a:pt x="619133" y="144490"/>
                  <a:pt x="609392" y="139945"/>
                </a:cubicBezTo>
                <a:lnTo>
                  <a:pt x="592432" y="132229"/>
                </a:lnTo>
                <a:cubicBezTo>
                  <a:pt x="588866" y="130556"/>
                  <a:pt x="585257" y="128851"/>
                  <a:pt x="581603" y="127116"/>
                </a:cubicBezTo>
                <a:cubicBezTo>
                  <a:pt x="577951" y="125382"/>
                  <a:pt x="574428" y="123320"/>
                  <a:pt x="571036" y="120926"/>
                </a:cubicBezTo>
                <a:cubicBezTo>
                  <a:pt x="567644" y="118534"/>
                  <a:pt x="564470" y="115754"/>
                  <a:pt x="561512" y="112584"/>
                </a:cubicBezTo>
                <a:cubicBezTo>
                  <a:pt x="558555" y="109414"/>
                  <a:pt x="555989" y="105587"/>
                  <a:pt x="553815" y="101101"/>
                </a:cubicBezTo>
                <a:cubicBezTo>
                  <a:pt x="551641" y="96616"/>
                  <a:pt x="549923" y="91442"/>
                  <a:pt x="548662" y="85582"/>
                </a:cubicBezTo>
                <a:cubicBezTo>
                  <a:pt x="547400" y="79721"/>
                  <a:pt x="546770" y="72903"/>
                  <a:pt x="546770" y="65128"/>
                </a:cubicBezTo>
                <a:cubicBezTo>
                  <a:pt x="546770" y="44434"/>
                  <a:pt x="551075" y="28407"/>
                  <a:pt x="559686" y="17045"/>
                </a:cubicBezTo>
                <a:cubicBezTo>
                  <a:pt x="568296" y="5681"/>
                  <a:pt x="580430" y="0"/>
                  <a:pt x="59608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9088" y="2372388"/>
            <a:ext cx="1395412" cy="317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I don't know what to write about.</a:t>
            </a:r>
            <a:r>
              <a:rPr lang="en-US" altLang="zh-CN" sz="1400" dirty="0">
                <a:solidFill>
                  <a:schemeClr val="bg1"/>
                </a:solidFill>
              </a:rPr>
              <a:t> Whatever you like, you can write anything here.</a:t>
            </a:r>
            <a:r>
              <a:rPr lang="zh-CN" altLang="en-US" sz="1400" dirty="0">
                <a:solidFill>
                  <a:schemeClr val="bg1"/>
                </a:solidFill>
              </a:rPr>
              <a:t>I don't know what to write about</a:t>
            </a:r>
            <a:r>
              <a:rPr lang="en-US" altLang="zh-CN" sz="1400" dirty="0">
                <a:solidFill>
                  <a:schemeClr val="bg1"/>
                </a:solidFill>
              </a:rPr>
              <a:t> Whatever you like, you can write anything here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885477" y="1092200"/>
            <a:ext cx="1898535" cy="46482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6553994" y="1584980"/>
            <a:ext cx="2563812" cy="3688039"/>
            <a:chOff x="-50800" y="1658784"/>
            <a:chExt cx="2563812" cy="3688039"/>
          </a:xfrm>
        </p:grpSpPr>
        <p:sp>
          <p:nvSpPr>
            <p:cNvPr id="21" name="PA_任意多边形 14"/>
            <p:cNvSpPr/>
            <p:nvPr>
              <p:custDataLst>
                <p:tags r:id="rId2"/>
              </p:custDataLst>
            </p:nvPr>
          </p:nvSpPr>
          <p:spPr>
            <a:xfrm>
              <a:off x="25400" y="1658784"/>
              <a:ext cx="1949334" cy="260154"/>
            </a:xfrm>
            <a:custGeom>
              <a:avLst/>
              <a:gdLst/>
              <a:ahLst/>
              <a:cxnLst/>
              <a:rect l="l" t="t" r="r" b="b"/>
              <a:pathLst>
                <a:path w="1667805" h="161850">
                  <a:moveTo>
                    <a:pt x="68870" y="12278"/>
                  </a:moveTo>
                  <a:cubicBezTo>
                    <a:pt x="67158" y="17264"/>
                    <a:pt x="65465" y="22063"/>
                    <a:pt x="63791" y="26677"/>
                  </a:cubicBezTo>
                  <a:cubicBezTo>
                    <a:pt x="62117" y="31291"/>
                    <a:pt x="60349" y="35979"/>
                    <a:pt x="58489" y="40741"/>
                  </a:cubicBezTo>
                  <a:lnTo>
                    <a:pt x="35718" y="98784"/>
                  </a:lnTo>
                  <a:lnTo>
                    <a:pt x="101798" y="98784"/>
                  </a:lnTo>
                  <a:lnTo>
                    <a:pt x="79362" y="40295"/>
                  </a:lnTo>
                  <a:cubicBezTo>
                    <a:pt x="77576" y="35607"/>
                    <a:pt x="75827" y="30937"/>
                    <a:pt x="74116" y="26286"/>
                  </a:cubicBezTo>
                  <a:cubicBezTo>
                    <a:pt x="72404" y="21635"/>
                    <a:pt x="70656" y="16966"/>
                    <a:pt x="68870" y="12278"/>
                  </a:cubicBezTo>
                  <a:close/>
                  <a:moveTo>
                    <a:pt x="655327" y="9934"/>
                  </a:moveTo>
                  <a:cubicBezTo>
                    <a:pt x="635831" y="9934"/>
                    <a:pt x="620594" y="16129"/>
                    <a:pt x="609618" y="28519"/>
                  </a:cubicBezTo>
                  <a:cubicBezTo>
                    <a:pt x="598642" y="40909"/>
                    <a:pt x="593154" y="58154"/>
                    <a:pt x="593154" y="80255"/>
                  </a:cubicBezTo>
                  <a:cubicBezTo>
                    <a:pt x="593154" y="102207"/>
                    <a:pt x="598754" y="119657"/>
                    <a:pt x="609953" y="132605"/>
                  </a:cubicBezTo>
                  <a:cubicBezTo>
                    <a:pt x="621152" y="145553"/>
                    <a:pt x="636203" y="152028"/>
                    <a:pt x="655104" y="152028"/>
                  </a:cubicBezTo>
                  <a:cubicBezTo>
                    <a:pt x="674824" y="152028"/>
                    <a:pt x="690134" y="145758"/>
                    <a:pt x="701036" y="133219"/>
                  </a:cubicBezTo>
                  <a:cubicBezTo>
                    <a:pt x="711938" y="120681"/>
                    <a:pt x="717388" y="103026"/>
                    <a:pt x="717388" y="80255"/>
                  </a:cubicBezTo>
                  <a:cubicBezTo>
                    <a:pt x="717388" y="58303"/>
                    <a:pt x="711882" y="41095"/>
                    <a:pt x="700868" y="28630"/>
                  </a:cubicBezTo>
                  <a:cubicBezTo>
                    <a:pt x="689855" y="16166"/>
                    <a:pt x="674675" y="9934"/>
                    <a:pt x="655327" y="9934"/>
                  </a:cubicBezTo>
                  <a:close/>
                  <a:moveTo>
                    <a:pt x="1579178" y="2344"/>
                  </a:moveTo>
                  <a:lnTo>
                    <a:pt x="1663228" y="2344"/>
                  </a:lnTo>
                  <a:lnTo>
                    <a:pt x="1663228" y="12166"/>
                  </a:lnTo>
                  <a:lnTo>
                    <a:pt x="1590340" y="12166"/>
                  </a:lnTo>
                  <a:lnTo>
                    <a:pt x="1590340" y="73670"/>
                  </a:lnTo>
                  <a:lnTo>
                    <a:pt x="1656419" y="73670"/>
                  </a:lnTo>
                  <a:lnTo>
                    <a:pt x="1656419" y="83381"/>
                  </a:lnTo>
                  <a:lnTo>
                    <a:pt x="1590340" y="83381"/>
                  </a:lnTo>
                  <a:lnTo>
                    <a:pt x="1590340" y="149795"/>
                  </a:lnTo>
                  <a:lnTo>
                    <a:pt x="1667805" y="149795"/>
                  </a:lnTo>
                  <a:lnTo>
                    <a:pt x="1667805" y="159618"/>
                  </a:lnTo>
                  <a:lnTo>
                    <a:pt x="1579178" y="159618"/>
                  </a:lnTo>
                  <a:close/>
                  <a:moveTo>
                    <a:pt x="1476077" y="2344"/>
                  </a:moveTo>
                  <a:lnTo>
                    <a:pt x="1487239" y="2344"/>
                  </a:lnTo>
                  <a:lnTo>
                    <a:pt x="1487239" y="149795"/>
                  </a:lnTo>
                  <a:lnTo>
                    <a:pt x="1555216" y="149795"/>
                  </a:lnTo>
                  <a:lnTo>
                    <a:pt x="1555216" y="159618"/>
                  </a:lnTo>
                  <a:lnTo>
                    <a:pt x="1476077" y="159618"/>
                  </a:lnTo>
                  <a:close/>
                  <a:moveTo>
                    <a:pt x="1341797" y="2344"/>
                  </a:moveTo>
                  <a:lnTo>
                    <a:pt x="1454981" y="2344"/>
                  </a:lnTo>
                  <a:lnTo>
                    <a:pt x="1454981" y="12278"/>
                  </a:lnTo>
                  <a:lnTo>
                    <a:pt x="1403523" y="12278"/>
                  </a:lnTo>
                  <a:lnTo>
                    <a:pt x="1403523" y="159618"/>
                  </a:lnTo>
                  <a:lnTo>
                    <a:pt x="1392361" y="159618"/>
                  </a:lnTo>
                  <a:lnTo>
                    <a:pt x="1392361" y="12278"/>
                  </a:lnTo>
                  <a:lnTo>
                    <a:pt x="1341797" y="12278"/>
                  </a:lnTo>
                  <a:close/>
                  <a:moveTo>
                    <a:pt x="1312589" y="2344"/>
                  </a:moveTo>
                  <a:lnTo>
                    <a:pt x="1323751" y="2344"/>
                  </a:lnTo>
                  <a:lnTo>
                    <a:pt x="1323751" y="159618"/>
                  </a:lnTo>
                  <a:lnTo>
                    <a:pt x="1312589" y="159618"/>
                  </a:lnTo>
                  <a:close/>
                  <a:moveTo>
                    <a:pt x="1179872" y="2344"/>
                  </a:moveTo>
                  <a:lnTo>
                    <a:pt x="1293056" y="2344"/>
                  </a:lnTo>
                  <a:lnTo>
                    <a:pt x="1293056" y="12278"/>
                  </a:lnTo>
                  <a:lnTo>
                    <a:pt x="1241598" y="12278"/>
                  </a:lnTo>
                  <a:lnTo>
                    <a:pt x="1241598" y="159618"/>
                  </a:lnTo>
                  <a:lnTo>
                    <a:pt x="1230436" y="159618"/>
                  </a:lnTo>
                  <a:lnTo>
                    <a:pt x="1230436" y="12278"/>
                  </a:lnTo>
                  <a:lnTo>
                    <a:pt x="1179872" y="12278"/>
                  </a:lnTo>
                  <a:close/>
                  <a:moveTo>
                    <a:pt x="950528" y="2344"/>
                  </a:moveTo>
                  <a:lnTo>
                    <a:pt x="1034578" y="2344"/>
                  </a:lnTo>
                  <a:lnTo>
                    <a:pt x="1034578" y="12166"/>
                  </a:lnTo>
                  <a:lnTo>
                    <a:pt x="961690" y="12166"/>
                  </a:lnTo>
                  <a:lnTo>
                    <a:pt x="961690" y="73670"/>
                  </a:lnTo>
                  <a:lnTo>
                    <a:pt x="1027769" y="73670"/>
                  </a:lnTo>
                  <a:lnTo>
                    <a:pt x="1027769" y="83381"/>
                  </a:lnTo>
                  <a:lnTo>
                    <a:pt x="961690" y="83381"/>
                  </a:lnTo>
                  <a:lnTo>
                    <a:pt x="961690" y="149795"/>
                  </a:lnTo>
                  <a:lnTo>
                    <a:pt x="1039155" y="149795"/>
                  </a:lnTo>
                  <a:lnTo>
                    <a:pt x="1039155" y="159618"/>
                  </a:lnTo>
                  <a:lnTo>
                    <a:pt x="950528" y="159618"/>
                  </a:lnTo>
                  <a:close/>
                  <a:moveTo>
                    <a:pt x="760139" y="2344"/>
                  </a:moveTo>
                  <a:lnTo>
                    <a:pt x="775878" y="2344"/>
                  </a:lnTo>
                  <a:lnTo>
                    <a:pt x="823094" y="116197"/>
                  </a:lnTo>
                  <a:cubicBezTo>
                    <a:pt x="827484" y="127062"/>
                    <a:pt x="831651" y="137852"/>
                    <a:pt x="835595" y="148567"/>
                  </a:cubicBezTo>
                  <a:cubicBezTo>
                    <a:pt x="837679" y="143135"/>
                    <a:pt x="839781" y="137759"/>
                    <a:pt x="841902" y="132438"/>
                  </a:cubicBezTo>
                  <a:cubicBezTo>
                    <a:pt x="844022" y="127117"/>
                    <a:pt x="846162" y="121778"/>
                    <a:pt x="848320" y="116420"/>
                  </a:cubicBezTo>
                  <a:lnTo>
                    <a:pt x="894419" y="2344"/>
                  </a:lnTo>
                  <a:lnTo>
                    <a:pt x="909935" y="2344"/>
                  </a:lnTo>
                  <a:lnTo>
                    <a:pt x="909935" y="159618"/>
                  </a:lnTo>
                  <a:lnTo>
                    <a:pt x="899219" y="159618"/>
                  </a:lnTo>
                  <a:lnTo>
                    <a:pt x="899219" y="37393"/>
                  </a:lnTo>
                  <a:cubicBezTo>
                    <a:pt x="899219" y="33151"/>
                    <a:pt x="899442" y="25449"/>
                    <a:pt x="899889" y="14287"/>
                  </a:cubicBezTo>
                  <a:cubicBezTo>
                    <a:pt x="898326" y="18752"/>
                    <a:pt x="896689" y="23142"/>
                    <a:pt x="894978" y="27458"/>
                  </a:cubicBezTo>
                  <a:cubicBezTo>
                    <a:pt x="893266" y="31774"/>
                    <a:pt x="891480" y="36165"/>
                    <a:pt x="889620" y="40630"/>
                  </a:cubicBezTo>
                  <a:lnTo>
                    <a:pt x="841399" y="159618"/>
                  </a:lnTo>
                  <a:lnTo>
                    <a:pt x="829679" y="159618"/>
                  </a:lnTo>
                  <a:lnTo>
                    <a:pt x="779003" y="37169"/>
                  </a:lnTo>
                  <a:cubicBezTo>
                    <a:pt x="777441" y="33374"/>
                    <a:pt x="775934" y="29561"/>
                    <a:pt x="774483" y="25728"/>
                  </a:cubicBezTo>
                  <a:cubicBezTo>
                    <a:pt x="773031" y="21896"/>
                    <a:pt x="771599" y="18082"/>
                    <a:pt x="770185" y="14287"/>
                  </a:cubicBezTo>
                  <a:cubicBezTo>
                    <a:pt x="770408" y="19050"/>
                    <a:pt x="770576" y="23812"/>
                    <a:pt x="770687" y="28575"/>
                  </a:cubicBezTo>
                  <a:cubicBezTo>
                    <a:pt x="770799" y="33337"/>
                    <a:pt x="770855" y="38100"/>
                    <a:pt x="770855" y="42862"/>
                  </a:cubicBezTo>
                  <a:lnTo>
                    <a:pt x="770855" y="159618"/>
                  </a:lnTo>
                  <a:lnTo>
                    <a:pt x="760139" y="159618"/>
                  </a:lnTo>
                  <a:close/>
                  <a:moveTo>
                    <a:pt x="359978" y="2344"/>
                  </a:moveTo>
                  <a:lnTo>
                    <a:pt x="444028" y="2344"/>
                  </a:lnTo>
                  <a:lnTo>
                    <a:pt x="444028" y="12166"/>
                  </a:lnTo>
                  <a:lnTo>
                    <a:pt x="371140" y="12166"/>
                  </a:lnTo>
                  <a:lnTo>
                    <a:pt x="371140" y="73670"/>
                  </a:lnTo>
                  <a:lnTo>
                    <a:pt x="437219" y="73670"/>
                  </a:lnTo>
                  <a:lnTo>
                    <a:pt x="437219" y="83381"/>
                  </a:lnTo>
                  <a:lnTo>
                    <a:pt x="371140" y="83381"/>
                  </a:lnTo>
                  <a:lnTo>
                    <a:pt x="371140" y="149795"/>
                  </a:lnTo>
                  <a:lnTo>
                    <a:pt x="448605" y="149795"/>
                  </a:lnTo>
                  <a:lnTo>
                    <a:pt x="448605" y="159618"/>
                  </a:lnTo>
                  <a:lnTo>
                    <a:pt x="359978" y="159618"/>
                  </a:lnTo>
                  <a:close/>
                  <a:moveTo>
                    <a:pt x="143991" y="2344"/>
                  </a:moveTo>
                  <a:lnTo>
                    <a:pt x="155711" y="2344"/>
                  </a:lnTo>
                  <a:lnTo>
                    <a:pt x="184174" y="101240"/>
                  </a:lnTo>
                  <a:cubicBezTo>
                    <a:pt x="190053" y="121927"/>
                    <a:pt x="193662" y="135880"/>
                    <a:pt x="195002" y="143098"/>
                  </a:cubicBezTo>
                  <a:cubicBezTo>
                    <a:pt x="196341" y="136326"/>
                    <a:pt x="200471" y="121778"/>
                    <a:pt x="207392" y="99454"/>
                  </a:cubicBezTo>
                  <a:lnTo>
                    <a:pt x="237864" y="2344"/>
                  </a:lnTo>
                  <a:lnTo>
                    <a:pt x="246682" y="2344"/>
                  </a:lnTo>
                  <a:lnTo>
                    <a:pt x="275704" y="99231"/>
                  </a:lnTo>
                  <a:cubicBezTo>
                    <a:pt x="281285" y="117834"/>
                    <a:pt x="285266" y="132457"/>
                    <a:pt x="287647" y="143098"/>
                  </a:cubicBezTo>
                  <a:cubicBezTo>
                    <a:pt x="291740" y="126578"/>
                    <a:pt x="295423" y="112662"/>
                    <a:pt x="298698" y="101352"/>
                  </a:cubicBezTo>
                  <a:lnTo>
                    <a:pt x="328166" y="2344"/>
                  </a:lnTo>
                  <a:lnTo>
                    <a:pt x="340109" y="2344"/>
                  </a:lnTo>
                  <a:lnTo>
                    <a:pt x="292224" y="159618"/>
                  </a:lnTo>
                  <a:lnTo>
                    <a:pt x="283294" y="159618"/>
                  </a:lnTo>
                  <a:lnTo>
                    <a:pt x="251035" y="53913"/>
                  </a:lnTo>
                  <a:cubicBezTo>
                    <a:pt x="246719" y="39402"/>
                    <a:pt x="243631" y="27421"/>
                    <a:pt x="241771" y="17971"/>
                  </a:cubicBezTo>
                  <a:cubicBezTo>
                    <a:pt x="240059" y="26975"/>
                    <a:pt x="236934" y="38881"/>
                    <a:pt x="232395" y="53689"/>
                  </a:cubicBezTo>
                  <a:lnTo>
                    <a:pt x="199243" y="159618"/>
                  </a:lnTo>
                  <a:lnTo>
                    <a:pt x="189867" y="159618"/>
                  </a:lnTo>
                  <a:close/>
                  <a:moveTo>
                    <a:pt x="62173" y="2344"/>
                  </a:moveTo>
                  <a:lnTo>
                    <a:pt x="75567" y="2344"/>
                  </a:lnTo>
                  <a:lnTo>
                    <a:pt x="137517" y="159618"/>
                  </a:lnTo>
                  <a:lnTo>
                    <a:pt x="125238" y="159618"/>
                  </a:lnTo>
                  <a:lnTo>
                    <a:pt x="105370" y="108607"/>
                  </a:lnTo>
                  <a:lnTo>
                    <a:pt x="32146" y="108607"/>
                  </a:lnTo>
                  <a:lnTo>
                    <a:pt x="12278" y="159618"/>
                  </a:lnTo>
                  <a:lnTo>
                    <a:pt x="0" y="159618"/>
                  </a:lnTo>
                  <a:close/>
                  <a:moveTo>
                    <a:pt x="655327" y="0"/>
                  </a:moveTo>
                  <a:cubicBezTo>
                    <a:pt x="670359" y="0"/>
                    <a:pt x="683437" y="3218"/>
                    <a:pt x="694562" y="9655"/>
                  </a:cubicBezTo>
                  <a:cubicBezTo>
                    <a:pt x="705687" y="16092"/>
                    <a:pt x="714207" y="25375"/>
                    <a:pt x="720123" y="37504"/>
                  </a:cubicBezTo>
                  <a:cubicBezTo>
                    <a:pt x="726039" y="49634"/>
                    <a:pt x="728997" y="63884"/>
                    <a:pt x="728997" y="80255"/>
                  </a:cubicBezTo>
                  <a:cubicBezTo>
                    <a:pt x="728997" y="96552"/>
                    <a:pt x="725965" y="110932"/>
                    <a:pt x="719900" y="123397"/>
                  </a:cubicBezTo>
                  <a:cubicBezTo>
                    <a:pt x="713835" y="135861"/>
                    <a:pt x="705203" y="145386"/>
                    <a:pt x="694004" y="151972"/>
                  </a:cubicBezTo>
                  <a:cubicBezTo>
                    <a:pt x="682804" y="158557"/>
                    <a:pt x="669838" y="161850"/>
                    <a:pt x="655104" y="161850"/>
                  </a:cubicBezTo>
                  <a:cubicBezTo>
                    <a:pt x="639998" y="161850"/>
                    <a:pt x="626901" y="158539"/>
                    <a:pt x="615813" y="151916"/>
                  </a:cubicBezTo>
                  <a:cubicBezTo>
                    <a:pt x="604726" y="145293"/>
                    <a:pt x="596261" y="135805"/>
                    <a:pt x="590419" y="123453"/>
                  </a:cubicBezTo>
                  <a:cubicBezTo>
                    <a:pt x="584578" y="111100"/>
                    <a:pt x="581657" y="96701"/>
                    <a:pt x="581657" y="80255"/>
                  </a:cubicBezTo>
                  <a:cubicBezTo>
                    <a:pt x="581657" y="63884"/>
                    <a:pt x="584615" y="49615"/>
                    <a:pt x="590531" y="37448"/>
                  </a:cubicBezTo>
                  <a:cubicBezTo>
                    <a:pt x="596447" y="25282"/>
                    <a:pt x="604986" y="15999"/>
                    <a:pt x="616148" y="9599"/>
                  </a:cubicBezTo>
                  <a:cubicBezTo>
                    <a:pt x="627310" y="3199"/>
                    <a:pt x="640370" y="0"/>
                    <a:pt x="655327" y="0"/>
                  </a:cubicBezTo>
                  <a:close/>
                  <a:moveTo>
                    <a:pt x="509996" y="0"/>
                  </a:moveTo>
                  <a:cubicBezTo>
                    <a:pt x="522498" y="0"/>
                    <a:pt x="532283" y="2641"/>
                    <a:pt x="539353" y="7925"/>
                  </a:cubicBezTo>
                  <a:cubicBezTo>
                    <a:pt x="546422" y="13208"/>
                    <a:pt x="551222" y="21766"/>
                    <a:pt x="553752" y="33598"/>
                  </a:cubicBezTo>
                  <a:lnTo>
                    <a:pt x="543260" y="35830"/>
                  </a:lnTo>
                  <a:cubicBezTo>
                    <a:pt x="540134" y="18343"/>
                    <a:pt x="529009" y="9599"/>
                    <a:pt x="509885" y="9599"/>
                  </a:cubicBezTo>
                  <a:cubicBezTo>
                    <a:pt x="499690" y="9599"/>
                    <a:pt x="491932" y="12166"/>
                    <a:pt x="486612" y="17301"/>
                  </a:cubicBezTo>
                  <a:cubicBezTo>
                    <a:pt x="481291" y="22435"/>
                    <a:pt x="478631" y="29951"/>
                    <a:pt x="478631" y="39848"/>
                  </a:cubicBezTo>
                  <a:cubicBezTo>
                    <a:pt x="478631" y="45578"/>
                    <a:pt x="479673" y="50359"/>
                    <a:pt x="481756" y="54192"/>
                  </a:cubicBezTo>
                  <a:cubicBezTo>
                    <a:pt x="483840" y="58024"/>
                    <a:pt x="486816" y="61242"/>
                    <a:pt x="490686" y="63847"/>
                  </a:cubicBezTo>
                  <a:cubicBezTo>
                    <a:pt x="494555" y="66451"/>
                    <a:pt x="502109" y="69540"/>
                    <a:pt x="513345" y="73111"/>
                  </a:cubicBezTo>
                  <a:lnTo>
                    <a:pt x="523837" y="76460"/>
                  </a:lnTo>
                  <a:cubicBezTo>
                    <a:pt x="535595" y="80181"/>
                    <a:pt x="543985" y="85315"/>
                    <a:pt x="549008" y="91864"/>
                  </a:cubicBezTo>
                  <a:cubicBezTo>
                    <a:pt x="554031" y="98412"/>
                    <a:pt x="556542" y="107044"/>
                    <a:pt x="556542" y="117760"/>
                  </a:cubicBezTo>
                  <a:cubicBezTo>
                    <a:pt x="556542" y="131303"/>
                    <a:pt x="552561" y="142037"/>
                    <a:pt x="544599" y="149963"/>
                  </a:cubicBezTo>
                  <a:cubicBezTo>
                    <a:pt x="536637" y="157888"/>
                    <a:pt x="525549" y="161850"/>
                    <a:pt x="511336" y="161850"/>
                  </a:cubicBezTo>
                  <a:cubicBezTo>
                    <a:pt x="498090" y="161850"/>
                    <a:pt x="487505" y="158632"/>
                    <a:pt x="479580" y="152195"/>
                  </a:cubicBezTo>
                  <a:cubicBezTo>
                    <a:pt x="471655" y="145758"/>
                    <a:pt x="466650" y="136289"/>
                    <a:pt x="464567" y="123787"/>
                  </a:cubicBezTo>
                  <a:lnTo>
                    <a:pt x="474836" y="121443"/>
                  </a:lnTo>
                  <a:cubicBezTo>
                    <a:pt x="478259" y="141907"/>
                    <a:pt x="490016" y="152139"/>
                    <a:pt x="510108" y="152139"/>
                  </a:cubicBezTo>
                  <a:cubicBezTo>
                    <a:pt x="521270" y="152139"/>
                    <a:pt x="529977" y="149256"/>
                    <a:pt x="536227" y="143489"/>
                  </a:cubicBezTo>
                  <a:cubicBezTo>
                    <a:pt x="542478" y="137721"/>
                    <a:pt x="545604" y="129294"/>
                    <a:pt x="545604" y="118206"/>
                  </a:cubicBezTo>
                  <a:cubicBezTo>
                    <a:pt x="545604" y="110244"/>
                    <a:pt x="543650" y="103770"/>
                    <a:pt x="539743" y="98784"/>
                  </a:cubicBezTo>
                  <a:cubicBezTo>
                    <a:pt x="535837" y="93799"/>
                    <a:pt x="529716" y="89892"/>
                    <a:pt x="521382" y="87064"/>
                  </a:cubicBezTo>
                  <a:lnTo>
                    <a:pt x="506871" y="82264"/>
                  </a:lnTo>
                  <a:cubicBezTo>
                    <a:pt x="503820" y="81223"/>
                    <a:pt x="500732" y="80162"/>
                    <a:pt x="497606" y="79083"/>
                  </a:cubicBezTo>
                  <a:cubicBezTo>
                    <a:pt x="494481" y="78004"/>
                    <a:pt x="491467" y="76721"/>
                    <a:pt x="488565" y="75232"/>
                  </a:cubicBezTo>
                  <a:cubicBezTo>
                    <a:pt x="485663" y="73744"/>
                    <a:pt x="482947" y="72014"/>
                    <a:pt x="480417" y="70042"/>
                  </a:cubicBezTo>
                  <a:cubicBezTo>
                    <a:pt x="477887" y="68070"/>
                    <a:pt x="475691" y="65689"/>
                    <a:pt x="473831" y="62898"/>
                  </a:cubicBezTo>
                  <a:cubicBezTo>
                    <a:pt x="471971" y="60108"/>
                    <a:pt x="470501" y="56889"/>
                    <a:pt x="469422" y="53243"/>
                  </a:cubicBezTo>
                  <a:cubicBezTo>
                    <a:pt x="468343" y="49597"/>
                    <a:pt x="467804" y="45355"/>
                    <a:pt x="467804" y="40518"/>
                  </a:cubicBezTo>
                  <a:cubicBezTo>
                    <a:pt x="467804" y="27644"/>
                    <a:pt x="471487" y="17673"/>
                    <a:pt x="478854" y="10604"/>
                  </a:cubicBezTo>
                  <a:cubicBezTo>
                    <a:pt x="486221" y="3534"/>
                    <a:pt x="496602" y="0"/>
                    <a:pt x="509996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-50800" y="2259326"/>
              <a:ext cx="2563812" cy="1751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don't know what to write about.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Whatever you like, you can write anything here.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don't know what to write about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Whatever you like, you can write anything here.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don't know what to write about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-50800" y="4306538"/>
              <a:ext cx="2563812" cy="1040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don't know what to write about.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Whatever you like, you can write anything here.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don't know what to write about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rcRect l="13063" t="5670" r="5151"/>
          <a:stretch>
            <a:fillRect/>
          </a:stretch>
        </p:blipFill>
        <p:spPr>
          <a:xfrm>
            <a:off x="1862023" y="1092200"/>
            <a:ext cx="4000500" cy="4648200"/>
          </a:xfrm>
          <a:custGeom>
            <a:avLst/>
            <a:gdLst>
              <a:gd name="connsiteX0" fmla="*/ 0 w 4000500"/>
              <a:gd name="connsiteY0" fmla="*/ 0 h 4648200"/>
              <a:gd name="connsiteX1" fmla="*/ 4000500 w 4000500"/>
              <a:gd name="connsiteY1" fmla="*/ 0 h 4648200"/>
              <a:gd name="connsiteX2" fmla="*/ 4000500 w 4000500"/>
              <a:gd name="connsiteY2" fmla="*/ 4648200 h 4648200"/>
              <a:gd name="connsiteX3" fmla="*/ 0 w 4000500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0500" h="4648200">
                <a:moveTo>
                  <a:pt x="0" y="0"/>
                </a:moveTo>
                <a:lnTo>
                  <a:pt x="4000500" y="0"/>
                </a:lnTo>
                <a:lnTo>
                  <a:pt x="4000500" y="4648200"/>
                </a:lnTo>
                <a:lnTo>
                  <a:pt x="0" y="4648200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" b="100000" l="725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1092200"/>
            <a:ext cx="3098800" cy="46482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784013" y="0"/>
            <a:ext cx="407987" cy="6858000"/>
          </a:xfrm>
          <a:prstGeom prst="rect">
            <a:avLst/>
          </a:prstGeom>
          <a:solidFill>
            <a:srgbClr val="CA4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41806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25800" y="0"/>
            <a:ext cx="3338512" cy="6858000"/>
          </a:xfrm>
          <a:prstGeom prst="rect">
            <a:avLst/>
          </a:prstGeom>
          <a:solidFill>
            <a:srgbClr val="CA4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r="9584"/>
          <a:stretch/>
        </p:blipFill>
        <p:spPr>
          <a:xfrm>
            <a:off x="4038600" y="0"/>
            <a:ext cx="81534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07988" y="1178580"/>
            <a:ext cx="2563812" cy="3688039"/>
            <a:chOff x="-50800" y="1658784"/>
            <a:chExt cx="2563812" cy="3688039"/>
          </a:xfrm>
        </p:grpSpPr>
        <p:sp>
          <p:nvSpPr>
            <p:cNvPr id="4" name="PA_任意多边形 14"/>
            <p:cNvSpPr/>
            <p:nvPr>
              <p:custDataLst>
                <p:tags r:id="rId1"/>
              </p:custDataLst>
            </p:nvPr>
          </p:nvSpPr>
          <p:spPr>
            <a:xfrm>
              <a:off x="25400" y="1658784"/>
              <a:ext cx="1949334" cy="260154"/>
            </a:xfrm>
            <a:custGeom>
              <a:avLst/>
              <a:gdLst/>
              <a:ahLst/>
              <a:cxnLst/>
              <a:rect l="l" t="t" r="r" b="b"/>
              <a:pathLst>
                <a:path w="1667805" h="161850">
                  <a:moveTo>
                    <a:pt x="68870" y="12278"/>
                  </a:moveTo>
                  <a:cubicBezTo>
                    <a:pt x="67158" y="17264"/>
                    <a:pt x="65465" y="22063"/>
                    <a:pt x="63791" y="26677"/>
                  </a:cubicBezTo>
                  <a:cubicBezTo>
                    <a:pt x="62117" y="31291"/>
                    <a:pt x="60349" y="35979"/>
                    <a:pt x="58489" y="40741"/>
                  </a:cubicBezTo>
                  <a:lnTo>
                    <a:pt x="35718" y="98784"/>
                  </a:lnTo>
                  <a:lnTo>
                    <a:pt x="101798" y="98784"/>
                  </a:lnTo>
                  <a:lnTo>
                    <a:pt x="79362" y="40295"/>
                  </a:lnTo>
                  <a:cubicBezTo>
                    <a:pt x="77576" y="35607"/>
                    <a:pt x="75827" y="30937"/>
                    <a:pt x="74116" y="26286"/>
                  </a:cubicBezTo>
                  <a:cubicBezTo>
                    <a:pt x="72404" y="21635"/>
                    <a:pt x="70656" y="16966"/>
                    <a:pt x="68870" y="12278"/>
                  </a:cubicBezTo>
                  <a:close/>
                  <a:moveTo>
                    <a:pt x="655327" y="9934"/>
                  </a:moveTo>
                  <a:cubicBezTo>
                    <a:pt x="635831" y="9934"/>
                    <a:pt x="620594" y="16129"/>
                    <a:pt x="609618" y="28519"/>
                  </a:cubicBezTo>
                  <a:cubicBezTo>
                    <a:pt x="598642" y="40909"/>
                    <a:pt x="593154" y="58154"/>
                    <a:pt x="593154" y="80255"/>
                  </a:cubicBezTo>
                  <a:cubicBezTo>
                    <a:pt x="593154" y="102207"/>
                    <a:pt x="598754" y="119657"/>
                    <a:pt x="609953" y="132605"/>
                  </a:cubicBezTo>
                  <a:cubicBezTo>
                    <a:pt x="621152" y="145553"/>
                    <a:pt x="636203" y="152028"/>
                    <a:pt x="655104" y="152028"/>
                  </a:cubicBezTo>
                  <a:cubicBezTo>
                    <a:pt x="674824" y="152028"/>
                    <a:pt x="690134" y="145758"/>
                    <a:pt x="701036" y="133219"/>
                  </a:cubicBezTo>
                  <a:cubicBezTo>
                    <a:pt x="711938" y="120681"/>
                    <a:pt x="717388" y="103026"/>
                    <a:pt x="717388" y="80255"/>
                  </a:cubicBezTo>
                  <a:cubicBezTo>
                    <a:pt x="717388" y="58303"/>
                    <a:pt x="711882" y="41095"/>
                    <a:pt x="700868" y="28630"/>
                  </a:cubicBezTo>
                  <a:cubicBezTo>
                    <a:pt x="689855" y="16166"/>
                    <a:pt x="674675" y="9934"/>
                    <a:pt x="655327" y="9934"/>
                  </a:cubicBezTo>
                  <a:close/>
                  <a:moveTo>
                    <a:pt x="1579178" y="2344"/>
                  </a:moveTo>
                  <a:lnTo>
                    <a:pt x="1663228" y="2344"/>
                  </a:lnTo>
                  <a:lnTo>
                    <a:pt x="1663228" y="12166"/>
                  </a:lnTo>
                  <a:lnTo>
                    <a:pt x="1590340" y="12166"/>
                  </a:lnTo>
                  <a:lnTo>
                    <a:pt x="1590340" y="73670"/>
                  </a:lnTo>
                  <a:lnTo>
                    <a:pt x="1656419" y="73670"/>
                  </a:lnTo>
                  <a:lnTo>
                    <a:pt x="1656419" y="83381"/>
                  </a:lnTo>
                  <a:lnTo>
                    <a:pt x="1590340" y="83381"/>
                  </a:lnTo>
                  <a:lnTo>
                    <a:pt x="1590340" y="149795"/>
                  </a:lnTo>
                  <a:lnTo>
                    <a:pt x="1667805" y="149795"/>
                  </a:lnTo>
                  <a:lnTo>
                    <a:pt x="1667805" y="159618"/>
                  </a:lnTo>
                  <a:lnTo>
                    <a:pt x="1579178" y="159618"/>
                  </a:lnTo>
                  <a:close/>
                  <a:moveTo>
                    <a:pt x="1476077" y="2344"/>
                  </a:moveTo>
                  <a:lnTo>
                    <a:pt x="1487239" y="2344"/>
                  </a:lnTo>
                  <a:lnTo>
                    <a:pt x="1487239" y="149795"/>
                  </a:lnTo>
                  <a:lnTo>
                    <a:pt x="1555216" y="149795"/>
                  </a:lnTo>
                  <a:lnTo>
                    <a:pt x="1555216" y="159618"/>
                  </a:lnTo>
                  <a:lnTo>
                    <a:pt x="1476077" y="159618"/>
                  </a:lnTo>
                  <a:close/>
                  <a:moveTo>
                    <a:pt x="1341797" y="2344"/>
                  </a:moveTo>
                  <a:lnTo>
                    <a:pt x="1454981" y="2344"/>
                  </a:lnTo>
                  <a:lnTo>
                    <a:pt x="1454981" y="12278"/>
                  </a:lnTo>
                  <a:lnTo>
                    <a:pt x="1403523" y="12278"/>
                  </a:lnTo>
                  <a:lnTo>
                    <a:pt x="1403523" y="159618"/>
                  </a:lnTo>
                  <a:lnTo>
                    <a:pt x="1392361" y="159618"/>
                  </a:lnTo>
                  <a:lnTo>
                    <a:pt x="1392361" y="12278"/>
                  </a:lnTo>
                  <a:lnTo>
                    <a:pt x="1341797" y="12278"/>
                  </a:lnTo>
                  <a:close/>
                  <a:moveTo>
                    <a:pt x="1312589" y="2344"/>
                  </a:moveTo>
                  <a:lnTo>
                    <a:pt x="1323751" y="2344"/>
                  </a:lnTo>
                  <a:lnTo>
                    <a:pt x="1323751" y="159618"/>
                  </a:lnTo>
                  <a:lnTo>
                    <a:pt x="1312589" y="159618"/>
                  </a:lnTo>
                  <a:close/>
                  <a:moveTo>
                    <a:pt x="1179872" y="2344"/>
                  </a:moveTo>
                  <a:lnTo>
                    <a:pt x="1293056" y="2344"/>
                  </a:lnTo>
                  <a:lnTo>
                    <a:pt x="1293056" y="12278"/>
                  </a:lnTo>
                  <a:lnTo>
                    <a:pt x="1241598" y="12278"/>
                  </a:lnTo>
                  <a:lnTo>
                    <a:pt x="1241598" y="159618"/>
                  </a:lnTo>
                  <a:lnTo>
                    <a:pt x="1230436" y="159618"/>
                  </a:lnTo>
                  <a:lnTo>
                    <a:pt x="1230436" y="12278"/>
                  </a:lnTo>
                  <a:lnTo>
                    <a:pt x="1179872" y="12278"/>
                  </a:lnTo>
                  <a:close/>
                  <a:moveTo>
                    <a:pt x="950528" y="2344"/>
                  </a:moveTo>
                  <a:lnTo>
                    <a:pt x="1034578" y="2344"/>
                  </a:lnTo>
                  <a:lnTo>
                    <a:pt x="1034578" y="12166"/>
                  </a:lnTo>
                  <a:lnTo>
                    <a:pt x="961690" y="12166"/>
                  </a:lnTo>
                  <a:lnTo>
                    <a:pt x="961690" y="73670"/>
                  </a:lnTo>
                  <a:lnTo>
                    <a:pt x="1027769" y="73670"/>
                  </a:lnTo>
                  <a:lnTo>
                    <a:pt x="1027769" y="83381"/>
                  </a:lnTo>
                  <a:lnTo>
                    <a:pt x="961690" y="83381"/>
                  </a:lnTo>
                  <a:lnTo>
                    <a:pt x="961690" y="149795"/>
                  </a:lnTo>
                  <a:lnTo>
                    <a:pt x="1039155" y="149795"/>
                  </a:lnTo>
                  <a:lnTo>
                    <a:pt x="1039155" y="159618"/>
                  </a:lnTo>
                  <a:lnTo>
                    <a:pt x="950528" y="159618"/>
                  </a:lnTo>
                  <a:close/>
                  <a:moveTo>
                    <a:pt x="760139" y="2344"/>
                  </a:moveTo>
                  <a:lnTo>
                    <a:pt x="775878" y="2344"/>
                  </a:lnTo>
                  <a:lnTo>
                    <a:pt x="823094" y="116197"/>
                  </a:lnTo>
                  <a:cubicBezTo>
                    <a:pt x="827484" y="127062"/>
                    <a:pt x="831651" y="137852"/>
                    <a:pt x="835595" y="148567"/>
                  </a:cubicBezTo>
                  <a:cubicBezTo>
                    <a:pt x="837679" y="143135"/>
                    <a:pt x="839781" y="137759"/>
                    <a:pt x="841902" y="132438"/>
                  </a:cubicBezTo>
                  <a:cubicBezTo>
                    <a:pt x="844022" y="127117"/>
                    <a:pt x="846162" y="121778"/>
                    <a:pt x="848320" y="116420"/>
                  </a:cubicBezTo>
                  <a:lnTo>
                    <a:pt x="894419" y="2344"/>
                  </a:lnTo>
                  <a:lnTo>
                    <a:pt x="909935" y="2344"/>
                  </a:lnTo>
                  <a:lnTo>
                    <a:pt x="909935" y="159618"/>
                  </a:lnTo>
                  <a:lnTo>
                    <a:pt x="899219" y="159618"/>
                  </a:lnTo>
                  <a:lnTo>
                    <a:pt x="899219" y="37393"/>
                  </a:lnTo>
                  <a:cubicBezTo>
                    <a:pt x="899219" y="33151"/>
                    <a:pt x="899442" y="25449"/>
                    <a:pt x="899889" y="14287"/>
                  </a:cubicBezTo>
                  <a:cubicBezTo>
                    <a:pt x="898326" y="18752"/>
                    <a:pt x="896689" y="23142"/>
                    <a:pt x="894978" y="27458"/>
                  </a:cubicBezTo>
                  <a:cubicBezTo>
                    <a:pt x="893266" y="31774"/>
                    <a:pt x="891480" y="36165"/>
                    <a:pt x="889620" y="40630"/>
                  </a:cubicBezTo>
                  <a:lnTo>
                    <a:pt x="841399" y="159618"/>
                  </a:lnTo>
                  <a:lnTo>
                    <a:pt x="829679" y="159618"/>
                  </a:lnTo>
                  <a:lnTo>
                    <a:pt x="779003" y="37169"/>
                  </a:lnTo>
                  <a:cubicBezTo>
                    <a:pt x="777441" y="33374"/>
                    <a:pt x="775934" y="29561"/>
                    <a:pt x="774483" y="25728"/>
                  </a:cubicBezTo>
                  <a:cubicBezTo>
                    <a:pt x="773031" y="21896"/>
                    <a:pt x="771599" y="18082"/>
                    <a:pt x="770185" y="14287"/>
                  </a:cubicBezTo>
                  <a:cubicBezTo>
                    <a:pt x="770408" y="19050"/>
                    <a:pt x="770576" y="23812"/>
                    <a:pt x="770687" y="28575"/>
                  </a:cubicBezTo>
                  <a:cubicBezTo>
                    <a:pt x="770799" y="33337"/>
                    <a:pt x="770855" y="38100"/>
                    <a:pt x="770855" y="42862"/>
                  </a:cubicBezTo>
                  <a:lnTo>
                    <a:pt x="770855" y="159618"/>
                  </a:lnTo>
                  <a:lnTo>
                    <a:pt x="760139" y="159618"/>
                  </a:lnTo>
                  <a:close/>
                  <a:moveTo>
                    <a:pt x="359978" y="2344"/>
                  </a:moveTo>
                  <a:lnTo>
                    <a:pt x="444028" y="2344"/>
                  </a:lnTo>
                  <a:lnTo>
                    <a:pt x="444028" y="12166"/>
                  </a:lnTo>
                  <a:lnTo>
                    <a:pt x="371140" y="12166"/>
                  </a:lnTo>
                  <a:lnTo>
                    <a:pt x="371140" y="73670"/>
                  </a:lnTo>
                  <a:lnTo>
                    <a:pt x="437219" y="73670"/>
                  </a:lnTo>
                  <a:lnTo>
                    <a:pt x="437219" y="83381"/>
                  </a:lnTo>
                  <a:lnTo>
                    <a:pt x="371140" y="83381"/>
                  </a:lnTo>
                  <a:lnTo>
                    <a:pt x="371140" y="149795"/>
                  </a:lnTo>
                  <a:lnTo>
                    <a:pt x="448605" y="149795"/>
                  </a:lnTo>
                  <a:lnTo>
                    <a:pt x="448605" y="159618"/>
                  </a:lnTo>
                  <a:lnTo>
                    <a:pt x="359978" y="159618"/>
                  </a:lnTo>
                  <a:close/>
                  <a:moveTo>
                    <a:pt x="143991" y="2344"/>
                  </a:moveTo>
                  <a:lnTo>
                    <a:pt x="155711" y="2344"/>
                  </a:lnTo>
                  <a:lnTo>
                    <a:pt x="184174" y="101240"/>
                  </a:lnTo>
                  <a:cubicBezTo>
                    <a:pt x="190053" y="121927"/>
                    <a:pt x="193662" y="135880"/>
                    <a:pt x="195002" y="143098"/>
                  </a:cubicBezTo>
                  <a:cubicBezTo>
                    <a:pt x="196341" y="136326"/>
                    <a:pt x="200471" y="121778"/>
                    <a:pt x="207392" y="99454"/>
                  </a:cubicBezTo>
                  <a:lnTo>
                    <a:pt x="237864" y="2344"/>
                  </a:lnTo>
                  <a:lnTo>
                    <a:pt x="246682" y="2344"/>
                  </a:lnTo>
                  <a:lnTo>
                    <a:pt x="275704" y="99231"/>
                  </a:lnTo>
                  <a:cubicBezTo>
                    <a:pt x="281285" y="117834"/>
                    <a:pt x="285266" y="132457"/>
                    <a:pt x="287647" y="143098"/>
                  </a:cubicBezTo>
                  <a:cubicBezTo>
                    <a:pt x="291740" y="126578"/>
                    <a:pt x="295423" y="112662"/>
                    <a:pt x="298698" y="101352"/>
                  </a:cubicBezTo>
                  <a:lnTo>
                    <a:pt x="328166" y="2344"/>
                  </a:lnTo>
                  <a:lnTo>
                    <a:pt x="340109" y="2344"/>
                  </a:lnTo>
                  <a:lnTo>
                    <a:pt x="292224" y="159618"/>
                  </a:lnTo>
                  <a:lnTo>
                    <a:pt x="283294" y="159618"/>
                  </a:lnTo>
                  <a:lnTo>
                    <a:pt x="251035" y="53913"/>
                  </a:lnTo>
                  <a:cubicBezTo>
                    <a:pt x="246719" y="39402"/>
                    <a:pt x="243631" y="27421"/>
                    <a:pt x="241771" y="17971"/>
                  </a:cubicBezTo>
                  <a:cubicBezTo>
                    <a:pt x="240059" y="26975"/>
                    <a:pt x="236934" y="38881"/>
                    <a:pt x="232395" y="53689"/>
                  </a:cubicBezTo>
                  <a:lnTo>
                    <a:pt x="199243" y="159618"/>
                  </a:lnTo>
                  <a:lnTo>
                    <a:pt x="189867" y="159618"/>
                  </a:lnTo>
                  <a:close/>
                  <a:moveTo>
                    <a:pt x="62173" y="2344"/>
                  </a:moveTo>
                  <a:lnTo>
                    <a:pt x="75567" y="2344"/>
                  </a:lnTo>
                  <a:lnTo>
                    <a:pt x="137517" y="159618"/>
                  </a:lnTo>
                  <a:lnTo>
                    <a:pt x="125238" y="159618"/>
                  </a:lnTo>
                  <a:lnTo>
                    <a:pt x="105370" y="108607"/>
                  </a:lnTo>
                  <a:lnTo>
                    <a:pt x="32146" y="108607"/>
                  </a:lnTo>
                  <a:lnTo>
                    <a:pt x="12278" y="159618"/>
                  </a:lnTo>
                  <a:lnTo>
                    <a:pt x="0" y="159618"/>
                  </a:lnTo>
                  <a:close/>
                  <a:moveTo>
                    <a:pt x="655327" y="0"/>
                  </a:moveTo>
                  <a:cubicBezTo>
                    <a:pt x="670359" y="0"/>
                    <a:pt x="683437" y="3218"/>
                    <a:pt x="694562" y="9655"/>
                  </a:cubicBezTo>
                  <a:cubicBezTo>
                    <a:pt x="705687" y="16092"/>
                    <a:pt x="714207" y="25375"/>
                    <a:pt x="720123" y="37504"/>
                  </a:cubicBezTo>
                  <a:cubicBezTo>
                    <a:pt x="726039" y="49634"/>
                    <a:pt x="728997" y="63884"/>
                    <a:pt x="728997" y="80255"/>
                  </a:cubicBezTo>
                  <a:cubicBezTo>
                    <a:pt x="728997" y="96552"/>
                    <a:pt x="725965" y="110932"/>
                    <a:pt x="719900" y="123397"/>
                  </a:cubicBezTo>
                  <a:cubicBezTo>
                    <a:pt x="713835" y="135861"/>
                    <a:pt x="705203" y="145386"/>
                    <a:pt x="694004" y="151972"/>
                  </a:cubicBezTo>
                  <a:cubicBezTo>
                    <a:pt x="682804" y="158557"/>
                    <a:pt x="669838" y="161850"/>
                    <a:pt x="655104" y="161850"/>
                  </a:cubicBezTo>
                  <a:cubicBezTo>
                    <a:pt x="639998" y="161850"/>
                    <a:pt x="626901" y="158539"/>
                    <a:pt x="615813" y="151916"/>
                  </a:cubicBezTo>
                  <a:cubicBezTo>
                    <a:pt x="604726" y="145293"/>
                    <a:pt x="596261" y="135805"/>
                    <a:pt x="590419" y="123453"/>
                  </a:cubicBezTo>
                  <a:cubicBezTo>
                    <a:pt x="584578" y="111100"/>
                    <a:pt x="581657" y="96701"/>
                    <a:pt x="581657" y="80255"/>
                  </a:cubicBezTo>
                  <a:cubicBezTo>
                    <a:pt x="581657" y="63884"/>
                    <a:pt x="584615" y="49615"/>
                    <a:pt x="590531" y="37448"/>
                  </a:cubicBezTo>
                  <a:cubicBezTo>
                    <a:pt x="596447" y="25282"/>
                    <a:pt x="604986" y="15999"/>
                    <a:pt x="616148" y="9599"/>
                  </a:cubicBezTo>
                  <a:cubicBezTo>
                    <a:pt x="627310" y="3199"/>
                    <a:pt x="640370" y="0"/>
                    <a:pt x="655327" y="0"/>
                  </a:cubicBezTo>
                  <a:close/>
                  <a:moveTo>
                    <a:pt x="509996" y="0"/>
                  </a:moveTo>
                  <a:cubicBezTo>
                    <a:pt x="522498" y="0"/>
                    <a:pt x="532283" y="2641"/>
                    <a:pt x="539353" y="7925"/>
                  </a:cubicBezTo>
                  <a:cubicBezTo>
                    <a:pt x="546422" y="13208"/>
                    <a:pt x="551222" y="21766"/>
                    <a:pt x="553752" y="33598"/>
                  </a:cubicBezTo>
                  <a:lnTo>
                    <a:pt x="543260" y="35830"/>
                  </a:lnTo>
                  <a:cubicBezTo>
                    <a:pt x="540134" y="18343"/>
                    <a:pt x="529009" y="9599"/>
                    <a:pt x="509885" y="9599"/>
                  </a:cubicBezTo>
                  <a:cubicBezTo>
                    <a:pt x="499690" y="9599"/>
                    <a:pt x="491932" y="12166"/>
                    <a:pt x="486612" y="17301"/>
                  </a:cubicBezTo>
                  <a:cubicBezTo>
                    <a:pt x="481291" y="22435"/>
                    <a:pt x="478631" y="29951"/>
                    <a:pt x="478631" y="39848"/>
                  </a:cubicBezTo>
                  <a:cubicBezTo>
                    <a:pt x="478631" y="45578"/>
                    <a:pt x="479673" y="50359"/>
                    <a:pt x="481756" y="54192"/>
                  </a:cubicBezTo>
                  <a:cubicBezTo>
                    <a:pt x="483840" y="58024"/>
                    <a:pt x="486816" y="61242"/>
                    <a:pt x="490686" y="63847"/>
                  </a:cubicBezTo>
                  <a:cubicBezTo>
                    <a:pt x="494555" y="66451"/>
                    <a:pt x="502109" y="69540"/>
                    <a:pt x="513345" y="73111"/>
                  </a:cubicBezTo>
                  <a:lnTo>
                    <a:pt x="523837" y="76460"/>
                  </a:lnTo>
                  <a:cubicBezTo>
                    <a:pt x="535595" y="80181"/>
                    <a:pt x="543985" y="85315"/>
                    <a:pt x="549008" y="91864"/>
                  </a:cubicBezTo>
                  <a:cubicBezTo>
                    <a:pt x="554031" y="98412"/>
                    <a:pt x="556542" y="107044"/>
                    <a:pt x="556542" y="117760"/>
                  </a:cubicBezTo>
                  <a:cubicBezTo>
                    <a:pt x="556542" y="131303"/>
                    <a:pt x="552561" y="142037"/>
                    <a:pt x="544599" y="149963"/>
                  </a:cubicBezTo>
                  <a:cubicBezTo>
                    <a:pt x="536637" y="157888"/>
                    <a:pt x="525549" y="161850"/>
                    <a:pt x="511336" y="161850"/>
                  </a:cubicBezTo>
                  <a:cubicBezTo>
                    <a:pt x="498090" y="161850"/>
                    <a:pt x="487505" y="158632"/>
                    <a:pt x="479580" y="152195"/>
                  </a:cubicBezTo>
                  <a:cubicBezTo>
                    <a:pt x="471655" y="145758"/>
                    <a:pt x="466650" y="136289"/>
                    <a:pt x="464567" y="123787"/>
                  </a:cubicBezTo>
                  <a:lnTo>
                    <a:pt x="474836" y="121443"/>
                  </a:lnTo>
                  <a:cubicBezTo>
                    <a:pt x="478259" y="141907"/>
                    <a:pt x="490016" y="152139"/>
                    <a:pt x="510108" y="152139"/>
                  </a:cubicBezTo>
                  <a:cubicBezTo>
                    <a:pt x="521270" y="152139"/>
                    <a:pt x="529977" y="149256"/>
                    <a:pt x="536227" y="143489"/>
                  </a:cubicBezTo>
                  <a:cubicBezTo>
                    <a:pt x="542478" y="137721"/>
                    <a:pt x="545604" y="129294"/>
                    <a:pt x="545604" y="118206"/>
                  </a:cubicBezTo>
                  <a:cubicBezTo>
                    <a:pt x="545604" y="110244"/>
                    <a:pt x="543650" y="103770"/>
                    <a:pt x="539743" y="98784"/>
                  </a:cubicBezTo>
                  <a:cubicBezTo>
                    <a:pt x="535837" y="93799"/>
                    <a:pt x="529716" y="89892"/>
                    <a:pt x="521382" y="87064"/>
                  </a:cubicBezTo>
                  <a:lnTo>
                    <a:pt x="506871" y="82264"/>
                  </a:lnTo>
                  <a:cubicBezTo>
                    <a:pt x="503820" y="81223"/>
                    <a:pt x="500732" y="80162"/>
                    <a:pt x="497606" y="79083"/>
                  </a:cubicBezTo>
                  <a:cubicBezTo>
                    <a:pt x="494481" y="78004"/>
                    <a:pt x="491467" y="76721"/>
                    <a:pt x="488565" y="75232"/>
                  </a:cubicBezTo>
                  <a:cubicBezTo>
                    <a:pt x="485663" y="73744"/>
                    <a:pt x="482947" y="72014"/>
                    <a:pt x="480417" y="70042"/>
                  </a:cubicBezTo>
                  <a:cubicBezTo>
                    <a:pt x="477887" y="68070"/>
                    <a:pt x="475691" y="65689"/>
                    <a:pt x="473831" y="62898"/>
                  </a:cubicBezTo>
                  <a:cubicBezTo>
                    <a:pt x="471971" y="60108"/>
                    <a:pt x="470501" y="56889"/>
                    <a:pt x="469422" y="53243"/>
                  </a:cubicBezTo>
                  <a:cubicBezTo>
                    <a:pt x="468343" y="49597"/>
                    <a:pt x="467804" y="45355"/>
                    <a:pt x="467804" y="40518"/>
                  </a:cubicBezTo>
                  <a:cubicBezTo>
                    <a:pt x="467804" y="27644"/>
                    <a:pt x="471487" y="17673"/>
                    <a:pt x="478854" y="10604"/>
                  </a:cubicBezTo>
                  <a:cubicBezTo>
                    <a:pt x="486221" y="3534"/>
                    <a:pt x="496602" y="0"/>
                    <a:pt x="509996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-50800" y="2259326"/>
              <a:ext cx="2563812" cy="1751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don't know what to write about.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Whatever you like, you can write anything here.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don't know what to write about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Whatever you like, you can write anything here.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don't know what to write about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-50800" y="4306538"/>
              <a:ext cx="2563812" cy="1040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don't know what to write about.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Whatever you like, you can write anything here.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don't know what to write about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" name="图文框 7"/>
          <p:cNvSpPr/>
          <p:nvPr/>
        </p:nvSpPr>
        <p:spPr>
          <a:xfrm>
            <a:off x="4814093" y="704850"/>
            <a:ext cx="6602414" cy="5448300"/>
          </a:xfrm>
          <a:prstGeom prst="frame">
            <a:avLst>
              <a:gd name="adj1" fmla="val 2964"/>
            </a:avLst>
          </a:prstGeom>
          <a:solidFill>
            <a:srgbClr val="CA433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1995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t="5122" r="25555" b="3209"/>
          <a:stretch>
            <a:fillRect/>
          </a:stretch>
        </p:blipFill>
        <p:spPr>
          <a:xfrm>
            <a:off x="9195093" y="698500"/>
            <a:ext cx="2588921" cy="2463800"/>
          </a:xfrm>
          <a:custGeom>
            <a:avLst/>
            <a:gdLst>
              <a:gd name="connsiteX0" fmla="*/ 0 w 2588921"/>
              <a:gd name="connsiteY0" fmla="*/ 0 h 2463800"/>
              <a:gd name="connsiteX1" fmla="*/ 2588921 w 2588921"/>
              <a:gd name="connsiteY1" fmla="*/ 0 h 2463800"/>
              <a:gd name="connsiteX2" fmla="*/ 2588921 w 2588921"/>
              <a:gd name="connsiteY2" fmla="*/ 2463800 h 2463800"/>
              <a:gd name="connsiteX3" fmla="*/ 0 w 2588921"/>
              <a:gd name="connsiteY3" fmla="*/ 2463800 h 246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8921" h="2463800">
                <a:moveTo>
                  <a:pt x="0" y="0"/>
                </a:moveTo>
                <a:lnTo>
                  <a:pt x="2588921" y="0"/>
                </a:lnTo>
                <a:lnTo>
                  <a:pt x="2588921" y="2463800"/>
                </a:lnTo>
                <a:lnTo>
                  <a:pt x="0" y="246380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8" t="2834" r="11183" b="4439"/>
          <a:stretch>
            <a:fillRect/>
          </a:stretch>
        </p:blipFill>
        <p:spPr>
          <a:xfrm>
            <a:off x="6395535" y="3560083"/>
            <a:ext cx="2588921" cy="2463800"/>
          </a:xfrm>
          <a:custGeom>
            <a:avLst/>
            <a:gdLst>
              <a:gd name="connsiteX0" fmla="*/ 0 w 2588921"/>
              <a:gd name="connsiteY0" fmla="*/ 0 h 2463800"/>
              <a:gd name="connsiteX1" fmla="*/ 2588921 w 2588921"/>
              <a:gd name="connsiteY1" fmla="*/ 0 h 2463800"/>
              <a:gd name="connsiteX2" fmla="*/ 2588921 w 2588921"/>
              <a:gd name="connsiteY2" fmla="*/ 2463800 h 2463800"/>
              <a:gd name="connsiteX3" fmla="*/ 0 w 2588921"/>
              <a:gd name="connsiteY3" fmla="*/ 2463800 h 246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8921" h="2463800">
                <a:moveTo>
                  <a:pt x="0" y="0"/>
                </a:moveTo>
                <a:lnTo>
                  <a:pt x="2588921" y="0"/>
                </a:lnTo>
                <a:lnTo>
                  <a:pt x="2588921" y="2463800"/>
                </a:lnTo>
                <a:lnTo>
                  <a:pt x="0" y="246380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/>
          <a:srcRect l="2367" t="11123" r="370" b="15983"/>
          <a:stretch>
            <a:fillRect/>
          </a:stretch>
        </p:blipFill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矩形 4"/>
          <p:cNvSpPr/>
          <p:nvPr/>
        </p:nvSpPr>
        <p:spPr>
          <a:xfrm>
            <a:off x="953876" y="1092200"/>
            <a:ext cx="4102100" cy="4673600"/>
          </a:xfrm>
          <a:prstGeom prst="rect">
            <a:avLst/>
          </a:prstGeom>
          <a:solidFill>
            <a:srgbClr val="CA4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图文框 5"/>
          <p:cNvSpPr/>
          <p:nvPr/>
        </p:nvSpPr>
        <p:spPr>
          <a:xfrm>
            <a:off x="1111938" y="1190625"/>
            <a:ext cx="3785976" cy="4476750"/>
          </a:xfrm>
          <a:prstGeom prst="frame">
            <a:avLst>
              <a:gd name="adj1" fmla="val 1623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PA_文本框 10"/>
          <p:cNvSpPr txBox="1"/>
          <p:nvPr>
            <p:custDataLst>
              <p:tags r:id="rId1"/>
            </p:custDataLst>
          </p:nvPr>
        </p:nvSpPr>
        <p:spPr>
          <a:xfrm>
            <a:off x="1718295" y="1968500"/>
            <a:ext cx="2777505" cy="2844800"/>
          </a:xfrm>
          <a:custGeom>
            <a:avLst/>
            <a:gdLst/>
            <a:ahLst/>
            <a:cxnLst/>
            <a:rect l="l" t="t" r="r" b="b"/>
            <a:pathLst>
              <a:path w="3495600" h="2368302">
                <a:moveTo>
                  <a:pt x="2084858" y="1868612"/>
                </a:moveTo>
                <a:lnTo>
                  <a:pt x="2084858" y="2099295"/>
                </a:lnTo>
                <a:lnTo>
                  <a:pt x="2184945" y="2099295"/>
                </a:lnTo>
                <a:cubicBezTo>
                  <a:pt x="2229098" y="2099295"/>
                  <a:pt x="2263266" y="2088815"/>
                  <a:pt x="2287451" y="2067855"/>
                </a:cubicBezTo>
                <a:cubicBezTo>
                  <a:pt x="2311635" y="2046895"/>
                  <a:pt x="2323727" y="2018308"/>
                  <a:pt x="2323727" y="1982093"/>
                </a:cubicBezTo>
                <a:cubicBezTo>
                  <a:pt x="2323727" y="1946126"/>
                  <a:pt x="2311511" y="1918221"/>
                  <a:pt x="2287079" y="1898377"/>
                </a:cubicBezTo>
                <a:cubicBezTo>
                  <a:pt x="2262646" y="1878534"/>
                  <a:pt x="2227609" y="1868612"/>
                  <a:pt x="2181969" y="1868612"/>
                </a:cubicBezTo>
                <a:close/>
                <a:moveTo>
                  <a:pt x="1689124" y="1861914"/>
                </a:moveTo>
                <a:cubicBezTo>
                  <a:pt x="1624136" y="1861914"/>
                  <a:pt x="1573349" y="1882564"/>
                  <a:pt x="1536762" y="1923864"/>
                </a:cubicBezTo>
                <a:cubicBezTo>
                  <a:pt x="1500175" y="1965164"/>
                  <a:pt x="1481881" y="2022649"/>
                  <a:pt x="1481881" y="2096319"/>
                </a:cubicBezTo>
                <a:cubicBezTo>
                  <a:pt x="1481881" y="2169493"/>
                  <a:pt x="1500547" y="2227659"/>
                  <a:pt x="1537878" y="2270820"/>
                </a:cubicBezTo>
                <a:cubicBezTo>
                  <a:pt x="1575209" y="2313980"/>
                  <a:pt x="1625377" y="2335560"/>
                  <a:pt x="1688380" y="2335560"/>
                </a:cubicBezTo>
                <a:cubicBezTo>
                  <a:pt x="1754113" y="2335560"/>
                  <a:pt x="1805148" y="2314662"/>
                  <a:pt x="1841487" y="2272866"/>
                </a:cubicBezTo>
                <a:cubicBezTo>
                  <a:pt x="1877826" y="2231070"/>
                  <a:pt x="1895995" y="2172221"/>
                  <a:pt x="1895995" y="2096319"/>
                </a:cubicBezTo>
                <a:cubicBezTo>
                  <a:pt x="1895995" y="2023145"/>
                  <a:pt x="1877640" y="1965784"/>
                  <a:pt x="1840929" y="1924236"/>
                </a:cubicBezTo>
                <a:cubicBezTo>
                  <a:pt x="1804218" y="1882688"/>
                  <a:pt x="1753617" y="1861914"/>
                  <a:pt x="1689124" y="1861914"/>
                </a:cubicBezTo>
                <a:close/>
                <a:moveTo>
                  <a:pt x="2472332" y="1836614"/>
                </a:moveTo>
                <a:lnTo>
                  <a:pt x="2509540" y="1836614"/>
                </a:lnTo>
                <a:lnTo>
                  <a:pt x="2509540" y="2107109"/>
                </a:lnTo>
                <a:lnTo>
                  <a:pt x="2744316" y="1836614"/>
                </a:lnTo>
                <a:lnTo>
                  <a:pt x="2790453" y="1836614"/>
                </a:lnTo>
                <a:lnTo>
                  <a:pt x="2591395" y="2063949"/>
                </a:lnTo>
                <a:lnTo>
                  <a:pt x="2803847" y="2360861"/>
                </a:lnTo>
                <a:lnTo>
                  <a:pt x="2758082" y="2360861"/>
                </a:lnTo>
                <a:lnTo>
                  <a:pt x="2564606" y="2091110"/>
                </a:lnTo>
                <a:lnTo>
                  <a:pt x="2509540" y="2149897"/>
                </a:lnTo>
                <a:lnTo>
                  <a:pt x="2509540" y="2360861"/>
                </a:lnTo>
                <a:lnTo>
                  <a:pt x="2472332" y="2360861"/>
                </a:lnTo>
                <a:close/>
                <a:moveTo>
                  <a:pt x="2047651" y="1836614"/>
                </a:moveTo>
                <a:lnTo>
                  <a:pt x="2185317" y="1836614"/>
                </a:lnTo>
                <a:cubicBezTo>
                  <a:pt x="2240632" y="1836614"/>
                  <a:pt x="2283854" y="1849512"/>
                  <a:pt x="2314984" y="1875309"/>
                </a:cubicBezTo>
                <a:cubicBezTo>
                  <a:pt x="2346114" y="1901106"/>
                  <a:pt x="2361679" y="1936453"/>
                  <a:pt x="2361679" y="1981349"/>
                </a:cubicBezTo>
                <a:cubicBezTo>
                  <a:pt x="2361679" y="2021285"/>
                  <a:pt x="2348966" y="2054275"/>
                  <a:pt x="2323541" y="2080320"/>
                </a:cubicBezTo>
                <a:cubicBezTo>
                  <a:pt x="2298117" y="2106365"/>
                  <a:pt x="2264320" y="2121744"/>
                  <a:pt x="2222152" y="2126456"/>
                </a:cubicBezTo>
                <a:lnTo>
                  <a:pt x="2376934" y="2360861"/>
                </a:lnTo>
                <a:lnTo>
                  <a:pt x="2331541" y="2360861"/>
                </a:lnTo>
                <a:lnTo>
                  <a:pt x="2182713" y="2130921"/>
                </a:lnTo>
                <a:lnTo>
                  <a:pt x="2084858" y="2130921"/>
                </a:lnTo>
                <a:lnTo>
                  <a:pt x="2084858" y="2360861"/>
                </a:lnTo>
                <a:lnTo>
                  <a:pt x="2047651" y="2360861"/>
                </a:lnTo>
                <a:close/>
                <a:moveTo>
                  <a:pt x="727620" y="1836614"/>
                </a:moveTo>
                <a:lnTo>
                  <a:pt x="766688" y="1836614"/>
                </a:lnTo>
                <a:lnTo>
                  <a:pt x="861566" y="2166268"/>
                </a:lnTo>
                <a:cubicBezTo>
                  <a:pt x="881161" y="2235225"/>
                  <a:pt x="893192" y="2281734"/>
                  <a:pt x="897656" y="2305794"/>
                </a:cubicBezTo>
                <a:cubicBezTo>
                  <a:pt x="902121" y="2283222"/>
                  <a:pt x="915888" y="2234729"/>
                  <a:pt x="938956" y="2160315"/>
                </a:cubicBezTo>
                <a:lnTo>
                  <a:pt x="1040531" y="1836614"/>
                </a:lnTo>
                <a:lnTo>
                  <a:pt x="1069925" y="1836614"/>
                </a:lnTo>
                <a:lnTo>
                  <a:pt x="1166663" y="2159571"/>
                </a:lnTo>
                <a:cubicBezTo>
                  <a:pt x="1185267" y="2221583"/>
                  <a:pt x="1198537" y="2270324"/>
                  <a:pt x="1206475" y="2305794"/>
                </a:cubicBezTo>
                <a:cubicBezTo>
                  <a:pt x="1220117" y="2250728"/>
                  <a:pt x="1232396" y="2204343"/>
                  <a:pt x="1243310" y="2166640"/>
                </a:cubicBezTo>
                <a:lnTo>
                  <a:pt x="1341536" y="1836614"/>
                </a:lnTo>
                <a:lnTo>
                  <a:pt x="1381348" y="1836614"/>
                </a:lnTo>
                <a:lnTo>
                  <a:pt x="1221730" y="2360861"/>
                </a:lnTo>
                <a:lnTo>
                  <a:pt x="1191964" y="2360861"/>
                </a:lnTo>
                <a:lnTo>
                  <a:pt x="1084436" y="2008510"/>
                </a:lnTo>
                <a:cubicBezTo>
                  <a:pt x="1070049" y="1960141"/>
                  <a:pt x="1059755" y="1920205"/>
                  <a:pt x="1053554" y="1888704"/>
                </a:cubicBezTo>
                <a:cubicBezTo>
                  <a:pt x="1047849" y="1918717"/>
                  <a:pt x="1037431" y="1958405"/>
                  <a:pt x="1022300" y="2007766"/>
                </a:cubicBezTo>
                <a:lnTo>
                  <a:pt x="911795" y="2360861"/>
                </a:lnTo>
                <a:lnTo>
                  <a:pt x="880541" y="2360861"/>
                </a:lnTo>
                <a:close/>
                <a:moveTo>
                  <a:pt x="1689124" y="1828800"/>
                </a:moveTo>
                <a:cubicBezTo>
                  <a:pt x="1739230" y="1828800"/>
                  <a:pt x="1782824" y="1839528"/>
                  <a:pt x="1819907" y="1860984"/>
                </a:cubicBezTo>
                <a:cubicBezTo>
                  <a:pt x="1856990" y="1882440"/>
                  <a:pt x="1885391" y="1913384"/>
                  <a:pt x="1905111" y="1953816"/>
                </a:cubicBezTo>
                <a:cubicBezTo>
                  <a:pt x="1924831" y="1994248"/>
                  <a:pt x="1934691" y="2041748"/>
                  <a:pt x="1934691" y="2096319"/>
                </a:cubicBezTo>
                <a:cubicBezTo>
                  <a:pt x="1934691" y="2150641"/>
                  <a:pt x="1924583" y="2198576"/>
                  <a:pt x="1904367" y="2240124"/>
                </a:cubicBezTo>
                <a:cubicBezTo>
                  <a:pt x="1884151" y="2281672"/>
                  <a:pt x="1855378" y="2313422"/>
                  <a:pt x="1818047" y="2335374"/>
                </a:cubicBezTo>
                <a:cubicBezTo>
                  <a:pt x="1780716" y="2357326"/>
                  <a:pt x="1737494" y="2368302"/>
                  <a:pt x="1688380" y="2368302"/>
                </a:cubicBezTo>
                <a:cubicBezTo>
                  <a:pt x="1638027" y="2368302"/>
                  <a:pt x="1594370" y="2357264"/>
                  <a:pt x="1557412" y="2335188"/>
                </a:cubicBezTo>
                <a:cubicBezTo>
                  <a:pt x="1520453" y="2313112"/>
                  <a:pt x="1492237" y="2281486"/>
                  <a:pt x="1472766" y="2240310"/>
                </a:cubicBezTo>
                <a:cubicBezTo>
                  <a:pt x="1453294" y="2199134"/>
                  <a:pt x="1443558" y="2151137"/>
                  <a:pt x="1443558" y="2096319"/>
                </a:cubicBezTo>
                <a:cubicBezTo>
                  <a:pt x="1443558" y="2041748"/>
                  <a:pt x="1453418" y="1994185"/>
                  <a:pt x="1473138" y="1953630"/>
                </a:cubicBezTo>
                <a:cubicBezTo>
                  <a:pt x="1492857" y="1913074"/>
                  <a:pt x="1521321" y="1882130"/>
                  <a:pt x="1558528" y="1860798"/>
                </a:cubicBezTo>
                <a:cubicBezTo>
                  <a:pt x="1595735" y="1839466"/>
                  <a:pt x="1639267" y="1828800"/>
                  <a:pt x="1689124" y="1828800"/>
                </a:cubicBezTo>
                <a:close/>
                <a:moveTo>
                  <a:pt x="229567" y="955328"/>
                </a:moveTo>
                <a:cubicBezTo>
                  <a:pt x="223862" y="971947"/>
                  <a:pt x="218219" y="987946"/>
                  <a:pt x="212638" y="1003325"/>
                </a:cubicBezTo>
                <a:cubicBezTo>
                  <a:pt x="207057" y="1018704"/>
                  <a:pt x="201166" y="1034331"/>
                  <a:pt x="194965" y="1050206"/>
                </a:cubicBezTo>
                <a:lnTo>
                  <a:pt x="119062" y="1243683"/>
                </a:lnTo>
                <a:lnTo>
                  <a:pt x="339328" y="1243683"/>
                </a:lnTo>
                <a:lnTo>
                  <a:pt x="264542" y="1048718"/>
                </a:lnTo>
                <a:cubicBezTo>
                  <a:pt x="258588" y="1033091"/>
                  <a:pt x="252759" y="1017526"/>
                  <a:pt x="247055" y="1002023"/>
                </a:cubicBezTo>
                <a:cubicBezTo>
                  <a:pt x="241349" y="986520"/>
                  <a:pt x="235520" y="970955"/>
                  <a:pt x="229567" y="955328"/>
                </a:cubicBezTo>
                <a:close/>
                <a:moveTo>
                  <a:pt x="2203474" y="947515"/>
                </a:moveTo>
                <a:cubicBezTo>
                  <a:pt x="2138486" y="947515"/>
                  <a:pt x="2087698" y="968164"/>
                  <a:pt x="2051112" y="1009464"/>
                </a:cubicBezTo>
                <a:cubicBezTo>
                  <a:pt x="2014525" y="1050764"/>
                  <a:pt x="1996231" y="1108249"/>
                  <a:pt x="1996231" y="1181919"/>
                </a:cubicBezTo>
                <a:cubicBezTo>
                  <a:pt x="1996231" y="1255093"/>
                  <a:pt x="2014897" y="1313260"/>
                  <a:pt x="2052228" y="1356420"/>
                </a:cubicBezTo>
                <a:cubicBezTo>
                  <a:pt x="2089559" y="1399580"/>
                  <a:pt x="2139726" y="1421160"/>
                  <a:pt x="2202730" y="1421160"/>
                </a:cubicBezTo>
                <a:cubicBezTo>
                  <a:pt x="2268463" y="1421160"/>
                  <a:pt x="2319498" y="1400262"/>
                  <a:pt x="2355837" y="1358466"/>
                </a:cubicBezTo>
                <a:cubicBezTo>
                  <a:pt x="2392176" y="1316670"/>
                  <a:pt x="2410346" y="1257821"/>
                  <a:pt x="2410346" y="1181919"/>
                </a:cubicBezTo>
                <a:cubicBezTo>
                  <a:pt x="2410346" y="1108745"/>
                  <a:pt x="2391990" y="1051384"/>
                  <a:pt x="2355279" y="1009836"/>
                </a:cubicBezTo>
                <a:cubicBezTo>
                  <a:pt x="2318568" y="968288"/>
                  <a:pt x="2267966" y="947515"/>
                  <a:pt x="2203474" y="947515"/>
                </a:cubicBezTo>
                <a:close/>
                <a:moveTo>
                  <a:pt x="3200176" y="922214"/>
                </a:moveTo>
                <a:lnTo>
                  <a:pt x="3480345" y="922214"/>
                </a:lnTo>
                <a:lnTo>
                  <a:pt x="3480345" y="954956"/>
                </a:lnTo>
                <a:lnTo>
                  <a:pt x="3237383" y="954956"/>
                </a:lnTo>
                <a:lnTo>
                  <a:pt x="3237383" y="1159967"/>
                </a:lnTo>
                <a:lnTo>
                  <a:pt x="3457649" y="1159967"/>
                </a:lnTo>
                <a:lnTo>
                  <a:pt x="3457649" y="1192337"/>
                </a:lnTo>
                <a:lnTo>
                  <a:pt x="3237383" y="1192337"/>
                </a:lnTo>
                <a:lnTo>
                  <a:pt x="3237383" y="1413719"/>
                </a:lnTo>
                <a:lnTo>
                  <a:pt x="3495600" y="1413719"/>
                </a:lnTo>
                <a:lnTo>
                  <a:pt x="3495600" y="1446461"/>
                </a:lnTo>
                <a:lnTo>
                  <a:pt x="3200176" y="1446461"/>
                </a:lnTo>
                <a:close/>
                <a:moveTo>
                  <a:pt x="2562374" y="922214"/>
                </a:moveTo>
                <a:lnTo>
                  <a:pt x="2614835" y="922214"/>
                </a:lnTo>
                <a:lnTo>
                  <a:pt x="2772221" y="1301725"/>
                </a:lnTo>
                <a:cubicBezTo>
                  <a:pt x="2786856" y="1337940"/>
                  <a:pt x="2800747" y="1373907"/>
                  <a:pt x="2813893" y="1409626"/>
                </a:cubicBezTo>
                <a:cubicBezTo>
                  <a:pt x="2820839" y="1391518"/>
                  <a:pt x="2827846" y="1373597"/>
                  <a:pt x="2834915" y="1355862"/>
                </a:cubicBezTo>
                <a:cubicBezTo>
                  <a:pt x="2841984" y="1338126"/>
                  <a:pt x="2849116" y="1320329"/>
                  <a:pt x="2856309" y="1302470"/>
                </a:cubicBezTo>
                <a:lnTo>
                  <a:pt x="3009974" y="922214"/>
                </a:lnTo>
                <a:lnTo>
                  <a:pt x="3061692" y="922214"/>
                </a:lnTo>
                <a:lnTo>
                  <a:pt x="3061692" y="1446461"/>
                </a:lnTo>
                <a:lnTo>
                  <a:pt x="3025973" y="1446461"/>
                </a:lnTo>
                <a:lnTo>
                  <a:pt x="3025973" y="1039044"/>
                </a:lnTo>
                <a:cubicBezTo>
                  <a:pt x="3025973" y="1024905"/>
                  <a:pt x="3026717" y="999232"/>
                  <a:pt x="3028206" y="962025"/>
                </a:cubicBezTo>
                <a:cubicBezTo>
                  <a:pt x="3022997" y="976908"/>
                  <a:pt x="3017540" y="991543"/>
                  <a:pt x="3011834" y="1005930"/>
                </a:cubicBezTo>
                <a:cubicBezTo>
                  <a:pt x="3006130" y="1020316"/>
                  <a:pt x="3000176" y="1034951"/>
                  <a:pt x="2993975" y="1049834"/>
                </a:cubicBezTo>
                <a:lnTo>
                  <a:pt x="2833241" y="1446461"/>
                </a:lnTo>
                <a:lnTo>
                  <a:pt x="2794173" y="1446461"/>
                </a:lnTo>
                <a:lnTo>
                  <a:pt x="2625253" y="1038300"/>
                </a:lnTo>
                <a:cubicBezTo>
                  <a:pt x="2620044" y="1025649"/>
                  <a:pt x="2615021" y="1012937"/>
                  <a:pt x="2610185" y="1000163"/>
                </a:cubicBezTo>
                <a:cubicBezTo>
                  <a:pt x="2605348" y="987388"/>
                  <a:pt x="2600573" y="974676"/>
                  <a:pt x="2595860" y="962025"/>
                </a:cubicBezTo>
                <a:cubicBezTo>
                  <a:pt x="2596604" y="977900"/>
                  <a:pt x="2597162" y="993775"/>
                  <a:pt x="2597534" y="1009650"/>
                </a:cubicBezTo>
                <a:cubicBezTo>
                  <a:pt x="2597906" y="1025525"/>
                  <a:pt x="2598092" y="1041400"/>
                  <a:pt x="2598092" y="1057275"/>
                </a:cubicBezTo>
                <a:lnTo>
                  <a:pt x="2598092" y="1446461"/>
                </a:lnTo>
                <a:lnTo>
                  <a:pt x="2562374" y="1446461"/>
                </a:lnTo>
                <a:close/>
                <a:moveTo>
                  <a:pt x="1218976" y="922214"/>
                </a:moveTo>
                <a:lnTo>
                  <a:pt x="1499145" y="922214"/>
                </a:lnTo>
                <a:lnTo>
                  <a:pt x="1499145" y="954956"/>
                </a:lnTo>
                <a:lnTo>
                  <a:pt x="1256183" y="954956"/>
                </a:lnTo>
                <a:lnTo>
                  <a:pt x="1256183" y="1159967"/>
                </a:lnTo>
                <a:lnTo>
                  <a:pt x="1476449" y="1159967"/>
                </a:lnTo>
                <a:lnTo>
                  <a:pt x="1476449" y="1192337"/>
                </a:lnTo>
                <a:lnTo>
                  <a:pt x="1256183" y="1192337"/>
                </a:lnTo>
                <a:lnTo>
                  <a:pt x="1256183" y="1413719"/>
                </a:lnTo>
                <a:lnTo>
                  <a:pt x="1514400" y="1413719"/>
                </a:lnTo>
                <a:lnTo>
                  <a:pt x="1514400" y="1446461"/>
                </a:lnTo>
                <a:lnTo>
                  <a:pt x="1218976" y="1446461"/>
                </a:lnTo>
                <a:close/>
                <a:moveTo>
                  <a:pt x="479970" y="922214"/>
                </a:moveTo>
                <a:lnTo>
                  <a:pt x="519038" y="922214"/>
                </a:lnTo>
                <a:lnTo>
                  <a:pt x="613916" y="1251868"/>
                </a:lnTo>
                <a:cubicBezTo>
                  <a:pt x="633512" y="1320825"/>
                  <a:pt x="645542" y="1367334"/>
                  <a:pt x="650007" y="1391394"/>
                </a:cubicBezTo>
                <a:cubicBezTo>
                  <a:pt x="654471" y="1368822"/>
                  <a:pt x="668238" y="1320329"/>
                  <a:pt x="691306" y="1245915"/>
                </a:cubicBezTo>
                <a:lnTo>
                  <a:pt x="792882" y="922214"/>
                </a:lnTo>
                <a:lnTo>
                  <a:pt x="822275" y="922214"/>
                </a:lnTo>
                <a:lnTo>
                  <a:pt x="919013" y="1245171"/>
                </a:lnTo>
                <a:cubicBezTo>
                  <a:pt x="937617" y="1307182"/>
                  <a:pt x="950887" y="1355924"/>
                  <a:pt x="958825" y="1391394"/>
                </a:cubicBezTo>
                <a:cubicBezTo>
                  <a:pt x="972467" y="1336328"/>
                  <a:pt x="984746" y="1289943"/>
                  <a:pt x="995660" y="1252240"/>
                </a:cubicBezTo>
                <a:lnTo>
                  <a:pt x="1093886" y="922214"/>
                </a:lnTo>
                <a:lnTo>
                  <a:pt x="1133698" y="922214"/>
                </a:lnTo>
                <a:lnTo>
                  <a:pt x="974080" y="1446461"/>
                </a:lnTo>
                <a:lnTo>
                  <a:pt x="944314" y="1446461"/>
                </a:lnTo>
                <a:lnTo>
                  <a:pt x="836786" y="1094110"/>
                </a:lnTo>
                <a:cubicBezTo>
                  <a:pt x="822399" y="1045741"/>
                  <a:pt x="812105" y="1005805"/>
                  <a:pt x="805904" y="974304"/>
                </a:cubicBezTo>
                <a:cubicBezTo>
                  <a:pt x="800199" y="1004317"/>
                  <a:pt x="789781" y="1044005"/>
                  <a:pt x="774650" y="1093366"/>
                </a:cubicBezTo>
                <a:lnTo>
                  <a:pt x="664145" y="1446461"/>
                </a:lnTo>
                <a:lnTo>
                  <a:pt x="632891" y="1446461"/>
                </a:lnTo>
                <a:close/>
                <a:moveTo>
                  <a:pt x="207243" y="922214"/>
                </a:moveTo>
                <a:lnTo>
                  <a:pt x="251891" y="922214"/>
                </a:lnTo>
                <a:lnTo>
                  <a:pt x="458390" y="1446461"/>
                </a:lnTo>
                <a:lnTo>
                  <a:pt x="417463" y="1446461"/>
                </a:lnTo>
                <a:lnTo>
                  <a:pt x="351234" y="1276425"/>
                </a:lnTo>
                <a:lnTo>
                  <a:pt x="107156" y="1276425"/>
                </a:lnTo>
                <a:lnTo>
                  <a:pt x="40927" y="1446461"/>
                </a:lnTo>
                <a:lnTo>
                  <a:pt x="0" y="1446461"/>
                </a:lnTo>
                <a:close/>
                <a:moveTo>
                  <a:pt x="2203474" y="914400"/>
                </a:moveTo>
                <a:cubicBezTo>
                  <a:pt x="2253580" y="914400"/>
                  <a:pt x="2297174" y="925128"/>
                  <a:pt x="2334257" y="946584"/>
                </a:cubicBezTo>
                <a:cubicBezTo>
                  <a:pt x="2371340" y="968040"/>
                  <a:pt x="2399742" y="998984"/>
                  <a:pt x="2419461" y="1039416"/>
                </a:cubicBezTo>
                <a:cubicBezTo>
                  <a:pt x="2439181" y="1079848"/>
                  <a:pt x="2449041" y="1127348"/>
                  <a:pt x="2449041" y="1181919"/>
                </a:cubicBezTo>
                <a:cubicBezTo>
                  <a:pt x="2449041" y="1236241"/>
                  <a:pt x="2438933" y="1284176"/>
                  <a:pt x="2418717" y="1325724"/>
                </a:cubicBezTo>
                <a:cubicBezTo>
                  <a:pt x="2398501" y="1367272"/>
                  <a:pt x="2369728" y="1399022"/>
                  <a:pt x="2332397" y="1420974"/>
                </a:cubicBezTo>
                <a:cubicBezTo>
                  <a:pt x="2295066" y="1442926"/>
                  <a:pt x="2251843" y="1453902"/>
                  <a:pt x="2202730" y="1453902"/>
                </a:cubicBezTo>
                <a:cubicBezTo>
                  <a:pt x="2152377" y="1453902"/>
                  <a:pt x="2108720" y="1442864"/>
                  <a:pt x="2071761" y="1420788"/>
                </a:cubicBezTo>
                <a:cubicBezTo>
                  <a:pt x="2034803" y="1398712"/>
                  <a:pt x="2006587" y="1367086"/>
                  <a:pt x="1987115" y="1325910"/>
                </a:cubicBezTo>
                <a:cubicBezTo>
                  <a:pt x="1967644" y="1284734"/>
                  <a:pt x="1957908" y="1236737"/>
                  <a:pt x="1957908" y="1181919"/>
                </a:cubicBezTo>
                <a:cubicBezTo>
                  <a:pt x="1957908" y="1127348"/>
                  <a:pt x="1967768" y="1079786"/>
                  <a:pt x="1987488" y="1039230"/>
                </a:cubicBezTo>
                <a:cubicBezTo>
                  <a:pt x="2007207" y="998674"/>
                  <a:pt x="2035671" y="967730"/>
                  <a:pt x="2072878" y="946398"/>
                </a:cubicBezTo>
                <a:cubicBezTo>
                  <a:pt x="2110085" y="925066"/>
                  <a:pt x="2153617" y="914400"/>
                  <a:pt x="2203474" y="914400"/>
                </a:cubicBezTo>
                <a:close/>
                <a:moveTo>
                  <a:pt x="1719039" y="914400"/>
                </a:moveTo>
                <a:cubicBezTo>
                  <a:pt x="1760711" y="914400"/>
                  <a:pt x="1793329" y="923206"/>
                  <a:pt x="1816893" y="940817"/>
                </a:cubicBezTo>
                <a:cubicBezTo>
                  <a:pt x="1840458" y="958429"/>
                  <a:pt x="1856457" y="986954"/>
                  <a:pt x="1864890" y="1026393"/>
                </a:cubicBezTo>
                <a:lnTo>
                  <a:pt x="1829916" y="1033835"/>
                </a:lnTo>
                <a:cubicBezTo>
                  <a:pt x="1819498" y="975544"/>
                  <a:pt x="1782415" y="946398"/>
                  <a:pt x="1718667" y="946398"/>
                </a:cubicBezTo>
                <a:cubicBezTo>
                  <a:pt x="1684684" y="946398"/>
                  <a:pt x="1658826" y="954956"/>
                  <a:pt x="1641090" y="972071"/>
                </a:cubicBezTo>
                <a:cubicBezTo>
                  <a:pt x="1623355" y="989186"/>
                  <a:pt x="1614487" y="1014239"/>
                  <a:pt x="1614487" y="1047229"/>
                </a:cubicBezTo>
                <a:cubicBezTo>
                  <a:pt x="1614487" y="1066329"/>
                  <a:pt x="1617960" y="1082266"/>
                  <a:pt x="1624905" y="1095040"/>
                </a:cubicBezTo>
                <a:cubicBezTo>
                  <a:pt x="1631851" y="1107815"/>
                  <a:pt x="1641772" y="1118543"/>
                  <a:pt x="1654671" y="1127225"/>
                </a:cubicBezTo>
                <a:cubicBezTo>
                  <a:pt x="1667569" y="1135906"/>
                  <a:pt x="1692746" y="1146200"/>
                  <a:pt x="1730201" y="1158106"/>
                </a:cubicBezTo>
                <a:lnTo>
                  <a:pt x="1765176" y="1169268"/>
                </a:lnTo>
                <a:cubicBezTo>
                  <a:pt x="1804367" y="1181671"/>
                  <a:pt x="1832334" y="1198786"/>
                  <a:pt x="1849077" y="1220614"/>
                </a:cubicBezTo>
                <a:cubicBezTo>
                  <a:pt x="1865821" y="1242442"/>
                  <a:pt x="1874192" y="1271216"/>
                  <a:pt x="1874192" y="1306934"/>
                </a:cubicBezTo>
                <a:cubicBezTo>
                  <a:pt x="1874192" y="1352079"/>
                  <a:pt x="1860922" y="1387860"/>
                  <a:pt x="1834381" y="1414277"/>
                </a:cubicBezTo>
                <a:cubicBezTo>
                  <a:pt x="1807840" y="1440694"/>
                  <a:pt x="1770881" y="1453902"/>
                  <a:pt x="1723504" y="1453902"/>
                </a:cubicBezTo>
                <a:cubicBezTo>
                  <a:pt x="1679351" y="1453902"/>
                  <a:pt x="1644067" y="1443174"/>
                  <a:pt x="1617650" y="1421718"/>
                </a:cubicBezTo>
                <a:cubicBezTo>
                  <a:pt x="1591233" y="1400262"/>
                  <a:pt x="1574552" y="1368698"/>
                  <a:pt x="1567606" y="1327026"/>
                </a:cubicBezTo>
                <a:lnTo>
                  <a:pt x="1601837" y="1319213"/>
                </a:lnTo>
                <a:cubicBezTo>
                  <a:pt x="1613247" y="1387426"/>
                  <a:pt x="1652438" y="1421532"/>
                  <a:pt x="1719411" y="1421532"/>
                </a:cubicBezTo>
                <a:cubicBezTo>
                  <a:pt x="1756618" y="1421532"/>
                  <a:pt x="1785639" y="1411920"/>
                  <a:pt x="1806475" y="1392697"/>
                </a:cubicBezTo>
                <a:cubicBezTo>
                  <a:pt x="1827311" y="1373473"/>
                  <a:pt x="1837729" y="1345382"/>
                  <a:pt x="1837729" y="1308423"/>
                </a:cubicBezTo>
                <a:cubicBezTo>
                  <a:pt x="1837729" y="1281882"/>
                  <a:pt x="1831218" y="1260302"/>
                  <a:pt x="1818196" y="1243683"/>
                </a:cubicBezTo>
                <a:cubicBezTo>
                  <a:pt x="1805173" y="1227063"/>
                  <a:pt x="1784771" y="1214041"/>
                  <a:pt x="1756990" y="1204615"/>
                </a:cubicBezTo>
                <a:lnTo>
                  <a:pt x="1708621" y="1188616"/>
                </a:lnTo>
                <a:cubicBezTo>
                  <a:pt x="1698451" y="1185144"/>
                  <a:pt x="1688157" y="1181609"/>
                  <a:pt x="1677739" y="1178012"/>
                </a:cubicBezTo>
                <a:cubicBezTo>
                  <a:pt x="1667321" y="1174415"/>
                  <a:pt x="1657275" y="1170137"/>
                  <a:pt x="1647601" y="1165176"/>
                </a:cubicBezTo>
                <a:cubicBezTo>
                  <a:pt x="1637928" y="1160215"/>
                  <a:pt x="1628874" y="1154448"/>
                  <a:pt x="1620440" y="1147874"/>
                </a:cubicBezTo>
                <a:cubicBezTo>
                  <a:pt x="1612007" y="1141301"/>
                  <a:pt x="1604689" y="1133364"/>
                  <a:pt x="1598488" y="1124062"/>
                </a:cubicBezTo>
                <a:cubicBezTo>
                  <a:pt x="1592287" y="1114760"/>
                  <a:pt x="1587388" y="1104032"/>
                  <a:pt x="1583791" y="1091878"/>
                </a:cubicBezTo>
                <a:cubicBezTo>
                  <a:pt x="1580195" y="1079723"/>
                  <a:pt x="1578396" y="1065585"/>
                  <a:pt x="1578396" y="1049462"/>
                </a:cubicBezTo>
                <a:cubicBezTo>
                  <a:pt x="1578396" y="1006550"/>
                  <a:pt x="1590675" y="973311"/>
                  <a:pt x="1615231" y="949747"/>
                </a:cubicBezTo>
                <a:cubicBezTo>
                  <a:pt x="1639788" y="926182"/>
                  <a:pt x="1674390" y="914400"/>
                  <a:pt x="1719039" y="914400"/>
                </a:cubicBezTo>
                <a:close/>
                <a:moveTo>
                  <a:pt x="2189633" y="39812"/>
                </a:moveTo>
                <a:lnTo>
                  <a:pt x="2189633" y="270495"/>
                </a:lnTo>
                <a:lnTo>
                  <a:pt x="2289720" y="270495"/>
                </a:lnTo>
                <a:cubicBezTo>
                  <a:pt x="2333873" y="270495"/>
                  <a:pt x="2368041" y="260015"/>
                  <a:pt x="2392226" y="239055"/>
                </a:cubicBezTo>
                <a:cubicBezTo>
                  <a:pt x="2416410" y="218095"/>
                  <a:pt x="2428503" y="189508"/>
                  <a:pt x="2428503" y="153293"/>
                </a:cubicBezTo>
                <a:cubicBezTo>
                  <a:pt x="2428503" y="117326"/>
                  <a:pt x="2416286" y="89421"/>
                  <a:pt x="2391854" y="69577"/>
                </a:cubicBezTo>
                <a:cubicBezTo>
                  <a:pt x="2367421" y="49734"/>
                  <a:pt x="2332384" y="39812"/>
                  <a:pt x="2286744" y="39812"/>
                </a:cubicBezTo>
                <a:close/>
                <a:moveTo>
                  <a:pt x="1298600" y="33114"/>
                </a:moveTo>
                <a:cubicBezTo>
                  <a:pt x="1233611" y="33114"/>
                  <a:pt x="1182824" y="53764"/>
                  <a:pt x="1146237" y="95064"/>
                </a:cubicBezTo>
                <a:cubicBezTo>
                  <a:pt x="1109650" y="136364"/>
                  <a:pt x="1091356" y="193849"/>
                  <a:pt x="1091356" y="267519"/>
                </a:cubicBezTo>
                <a:cubicBezTo>
                  <a:pt x="1091356" y="340693"/>
                  <a:pt x="1110022" y="398860"/>
                  <a:pt x="1147353" y="442020"/>
                </a:cubicBezTo>
                <a:cubicBezTo>
                  <a:pt x="1184684" y="485180"/>
                  <a:pt x="1234851" y="506760"/>
                  <a:pt x="1297855" y="506760"/>
                </a:cubicBezTo>
                <a:cubicBezTo>
                  <a:pt x="1363588" y="506760"/>
                  <a:pt x="1414623" y="485862"/>
                  <a:pt x="1450962" y="444066"/>
                </a:cubicBezTo>
                <a:cubicBezTo>
                  <a:pt x="1487301" y="402270"/>
                  <a:pt x="1505470" y="343421"/>
                  <a:pt x="1505470" y="267519"/>
                </a:cubicBezTo>
                <a:cubicBezTo>
                  <a:pt x="1505470" y="194345"/>
                  <a:pt x="1487115" y="136984"/>
                  <a:pt x="1450404" y="95436"/>
                </a:cubicBezTo>
                <a:cubicBezTo>
                  <a:pt x="1413693" y="53888"/>
                  <a:pt x="1363092" y="33114"/>
                  <a:pt x="1298600" y="33114"/>
                </a:cubicBezTo>
                <a:close/>
                <a:moveTo>
                  <a:pt x="2152426" y="7814"/>
                </a:moveTo>
                <a:lnTo>
                  <a:pt x="2290092" y="7814"/>
                </a:lnTo>
                <a:cubicBezTo>
                  <a:pt x="2345407" y="7814"/>
                  <a:pt x="2388629" y="20712"/>
                  <a:pt x="2419759" y="46509"/>
                </a:cubicBezTo>
                <a:cubicBezTo>
                  <a:pt x="2450889" y="72306"/>
                  <a:pt x="2466454" y="107653"/>
                  <a:pt x="2466454" y="152549"/>
                </a:cubicBezTo>
                <a:cubicBezTo>
                  <a:pt x="2466454" y="192485"/>
                  <a:pt x="2453741" y="225475"/>
                  <a:pt x="2428317" y="251520"/>
                </a:cubicBezTo>
                <a:cubicBezTo>
                  <a:pt x="2402892" y="277565"/>
                  <a:pt x="2369095" y="292944"/>
                  <a:pt x="2326927" y="297656"/>
                </a:cubicBezTo>
                <a:lnTo>
                  <a:pt x="2481709" y="532061"/>
                </a:lnTo>
                <a:lnTo>
                  <a:pt x="2436316" y="532061"/>
                </a:lnTo>
                <a:lnTo>
                  <a:pt x="2287488" y="302121"/>
                </a:lnTo>
                <a:lnTo>
                  <a:pt x="2189633" y="302121"/>
                </a:lnTo>
                <a:lnTo>
                  <a:pt x="2189633" y="532061"/>
                </a:lnTo>
                <a:lnTo>
                  <a:pt x="2152426" y="532061"/>
                </a:lnTo>
                <a:close/>
                <a:moveTo>
                  <a:pt x="1656382" y="7814"/>
                </a:moveTo>
                <a:lnTo>
                  <a:pt x="1693589" y="7814"/>
                </a:lnTo>
                <a:lnTo>
                  <a:pt x="1693589" y="351235"/>
                </a:lnTo>
                <a:cubicBezTo>
                  <a:pt x="1693589" y="401092"/>
                  <a:pt x="1705744" y="439539"/>
                  <a:pt x="1730052" y="466576"/>
                </a:cubicBezTo>
                <a:cubicBezTo>
                  <a:pt x="1754361" y="493614"/>
                  <a:pt x="1788467" y="507132"/>
                  <a:pt x="1832371" y="507132"/>
                </a:cubicBezTo>
                <a:cubicBezTo>
                  <a:pt x="1881485" y="507132"/>
                  <a:pt x="1918258" y="493924"/>
                  <a:pt x="1942690" y="467507"/>
                </a:cubicBezTo>
                <a:cubicBezTo>
                  <a:pt x="1967123" y="441090"/>
                  <a:pt x="1979339" y="400720"/>
                  <a:pt x="1979339" y="346398"/>
                </a:cubicBezTo>
                <a:lnTo>
                  <a:pt x="1979339" y="7814"/>
                </a:lnTo>
                <a:lnTo>
                  <a:pt x="2016918" y="7814"/>
                </a:lnTo>
                <a:lnTo>
                  <a:pt x="2016918" y="347514"/>
                </a:lnTo>
                <a:cubicBezTo>
                  <a:pt x="2016918" y="408037"/>
                  <a:pt x="2000671" y="455166"/>
                  <a:pt x="1968177" y="488901"/>
                </a:cubicBezTo>
                <a:cubicBezTo>
                  <a:pt x="1935683" y="522635"/>
                  <a:pt x="1890166" y="539502"/>
                  <a:pt x="1831627" y="539502"/>
                </a:cubicBezTo>
                <a:cubicBezTo>
                  <a:pt x="1777305" y="539502"/>
                  <a:pt x="1734517" y="523317"/>
                  <a:pt x="1703263" y="490947"/>
                </a:cubicBezTo>
                <a:cubicBezTo>
                  <a:pt x="1672009" y="458577"/>
                  <a:pt x="1656382" y="413370"/>
                  <a:pt x="1656382" y="355327"/>
                </a:cubicBezTo>
                <a:close/>
                <a:moveTo>
                  <a:pt x="1298600" y="0"/>
                </a:moveTo>
                <a:cubicBezTo>
                  <a:pt x="1348705" y="0"/>
                  <a:pt x="1392299" y="10728"/>
                  <a:pt x="1429382" y="32184"/>
                </a:cubicBezTo>
                <a:cubicBezTo>
                  <a:pt x="1466465" y="53640"/>
                  <a:pt x="1494867" y="84584"/>
                  <a:pt x="1514586" y="125016"/>
                </a:cubicBezTo>
                <a:cubicBezTo>
                  <a:pt x="1534306" y="165447"/>
                  <a:pt x="1544166" y="212948"/>
                  <a:pt x="1544166" y="267519"/>
                </a:cubicBezTo>
                <a:cubicBezTo>
                  <a:pt x="1544166" y="321841"/>
                  <a:pt x="1534058" y="369776"/>
                  <a:pt x="1513842" y="411324"/>
                </a:cubicBezTo>
                <a:cubicBezTo>
                  <a:pt x="1493626" y="452872"/>
                  <a:pt x="1464853" y="484622"/>
                  <a:pt x="1427522" y="506574"/>
                </a:cubicBezTo>
                <a:cubicBezTo>
                  <a:pt x="1390191" y="528526"/>
                  <a:pt x="1346969" y="539502"/>
                  <a:pt x="1297855" y="539502"/>
                </a:cubicBezTo>
                <a:cubicBezTo>
                  <a:pt x="1247502" y="539502"/>
                  <a:pt x="1203846" y="528464"/>
                  <a:pt x="1166887" y="506388"/>
                </a:cubicBezTo>
                <a:cubicBezTo>
                  <a:pt x="1129928" y="484312"/>
                  <a:pt x="1101712" y="452686"/>
                  <a:pt x="1082241" y="411510"/>
                </a:cubicBezTo>
                <a:cubicBezTo>
                  <a:pt x="1062769" y="370334"/>
                  <a:pt x="1053033" y="322337"/>
                  <a:pt x="1053033" y="267519"/>
                </a:cubicBezTo>
                <a:cubicBezTo>
                  <a:pt x="1053033" y="212948"/>
                  <a:pt x="1062893" y="165385"/>
                  <a:pt x="1082613" y="124830"/>
                </a:cubicBezTo>
                <a:cubicBezTo>
                  <a:pt x="1102332" y="84274"/>
                  <a:pt x="1130796" y="53330"/>
                  <a:pt x="1168003" y="31998"/>
                </a:cubicBezTo>
                <a:cubicBezTo>
                  <a:pt x="1205210" y="10666"/>
                  <a:pt x="1248742" y="0"/>
                  <a:pt x="1298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6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465094" y="975380"/>
            <a:ext cx="2640806" cy="2076703"/>
            <a:chOff x="6465094" y="975380"/>
            <a:chExt cx="2640806" cy="2076703"/>
          </a:xfrm>
        </p:grpSpPr>
        <p:sp>
          <p:nvSpPr>
            <p:cNvPr id="12" name="PA_任意多边形 14"/>
            <p:cNvSpPr/>
            <p:nvPr>
              <p:custDataLst>
                <p:tags r:id="rId3"/>
              </p:custDataLst>
            </p:nvPr>
          </p:nvSpPr>
          <p:spPr>
            <a:xfrm>
              <a:off x="6553994" y="975380"/>
              <a:ext cx="1949334" cy="260154"/>
            </a:xfrm>
            <a:custGeom>
              <a:avLst/>
              <a:gdLst/>
              <a:ahLst/>
              <a:cxnLst/>
              <a:rect l="l" t="t" r="r" b="b"/>
              <a:pathLst>
                <a:path w="1667805" h="161850">
                  <a:moveTo>
                    <a:pt x="68870" y="12278"/>
                  </a:moveTo>
                  <a:cubicBezTo>
                    <a:pt x="67158" y="17264"/>
                    <a:pt x="65465" y="22063"/>
                    <a:pt x="63791" y="26677"/>
                  </a:cubicBezTo>
                  <a:cubicBezTo>
                    <a:pt x="62117" y="31291"/>
                    <a:pt x="60349" y="35979"/>
                    <a:pt x="58489" y="40741"/>
                  </a:cubicBezTo>
                  <a:lnTo>
                    <a:pt x="35718" y="98784"/>
                  </a:lnTo>
                  <a:lnTo>
                    <a:pt x="101798" y="98784"/>
                  </a:lnTo>
                  <a:lnTo>
                    <a:pt x="79362" y="40295"/>
                  </a:lnTo>
                  <a:cubicBezTo>
                    <a:pt x="77576" y="35607"/>
                    <a:pt x="75827" y="30937"/>
                    <a:pt x="74116" y="26286"/>
                  </a:cubicBezTo>
                  <a:cubicBezTo>
                    <a:pt x="72404" y="21635"/>
                    <a:pt x="70656" y="16966"/>
                    <a:pt x="68870" y="12278"/>
                  </a:cubicBezTo>
                  <a:close/>
                  <a:moveTo>
                    <a:pt x="655327" y="9934"/>
                  </a:moveTo>
                  <a:cubicBezTo>
                    <a:pt x="635831" y="9934"/>
                    <a:pt x="620594" y="16129"/>
                    <a:pt x="609618" y="28519"/>
                  </a:cubicBezTo>
                  <a:cubicBezTo>
                    <a:pt x="598642" y="40909"/>
                    <a:pt x="593154" y="58154"/>
                    <a:pt x="593154" y="80255"/>
                  </a:cubicBezTo>
                  <a:cubicBezTo>
                    <a:pt x="593154" y="102207"/>
                    <a:pt x="598754" y="119657"/>
                    <a:pt x="609953" y="132605"/>
                  </a:cubicBezTo>
                  <a:cubicBezTo>
                    <a:pt x="621152" y="145553"/>
                    <a:pt x="636203" y="152028"/>
                    <a:pt x="655104" y="152028"/>
                  </a:cubicBezTo>
                  <a:cubicBezTo>
                    <a:pt x="674824" y="152028"/>
                    <a:pt x="690134" y="145758"/>
                    <a:pt x="701036" y="133219"/>
                  </a:cubicBezTo>
                  <a:cubicBezTo>
                    <a:pt x="711938" y="120681"/>
                    <a:pt x="717388" y="103026"/>
                    <a:pt x="717388" y="80255"/>
                  </a:cubicBezTo>
                  <a:cubicBezTo>
                    <a:pt x="717388" y="58303"/>
                    <a:pt x="711882" y="41095"/>
                    <a:pt x="700868" y="28630"/>
                  </a:cubicBezTo>
                  <a:cubicBezTo>
                    <a:pt x="689855" y="16166"/>
                    <a:pt x="674675" y="9934"/>
                    <a:pt x="655327" y="9934"/>
                  </a:cubicBezTo>
                  <a:close/>
                  <a:moveTo>
                    <a:pt x="1579178" y="2344"/>
                  </a:moveTo>
                  <a:lnTo>
                    <a:pt x="1663228" y="2344"/>
                  </a:lnTo>
                  <a:lnTo>
                    <a:pt x="1663228" y="12166"/>
                  </a:lnTo>
                  <a:lnTo>
                    <a:pt x="1590340" y="12166"/>
                  </a:lnTo>
                  <a:lnTo>
                    <a:pt x="1590340" y="73670"/>
                  </a:lnTo>
                  <a:lnTo>
                    <a:pt x="1656419" y="73670"/>
                  </a:lnTo>
                  <a:lnTo>
                    <a:pt x="1656419" y="83381"/>
                  </a:lnTo>
                  <a:lnTo>
                    <a:pt x="1590340" y="83381"/>
                  </a:lnTo>
                  <a:lnTo>
                    <a:pt x="1590340" y="149795"/>
                  </a:lnTo>
                  <a:lnTo>
                    <a:pt x="1667805" y="149795"/>
                  </a:lnTo>
                  <a:lnTo>
                    <a:pt x="1667805" y="159618"/>
                  </a:lnTo>
                  <a:lnTo>
                    <a:pt x="1579178" y="159618"/>
                  </a:lnTo>
                  <a:close/>
                  <a:moveTo>
                    <a:pt x="1476077" y="2344"/>
                  </a:moveTo>
                  <a:lnTo>
                    <a:pt x="1487239" y="2344"/>
                  </a:lnTo>
                  <a:lnTo>
                    <a:pt x="1487239" y="149795"/>
                  </a:lnTo>
                  <a:lnTo>
                    <a:pt x="1555216" y="149795"/>
                  </a:lnTo>
                  <a:lnTo>
                    <a:pt x="1555216" y="159618"/>
                  </a:lnTo>
                  <a:lnTo>
                    <a:pt x="1476077" y="159618"/>
                  </a:lnTo>
                  <a:close/>
                  <a:moveTo>
                    <a:pt x="1341797" y="2344"/>
                  </a:moveTo>
                  <a:lnTo>
                    <a:pt x="1454981" y="2344"/>
                  </a:lnTo>
                  <a:lnTo>
                    <a:pt x="1454981" y="12278"/>
                  </a:lnTo>
                  <a:lnTo>
                    <a:pt x="1403523" y="12278"/>
                  </a:lnTo>
                  <a:lnTo>
                    <a:pt x="1403523" y="159618"/>
                  </a:lnTo>
                  <a:lnTo>
                    <a:pt x="1392361" y="159618"/>
                  </a:lnTo>
                  <a:lnTo>
                    <a:pt x="1392361" y="12278"/>
                  </a:lnTo>
                  <a:lnTo>
                    <a:pt x="1341797" y="12278"/>
                  </a:lnTo>
                  <a:close/>
                  <a:moveTo>
                    <a:pt x="1312589" y="2344"/>
                  </a:moveTo>
                  <a:lnTo>
                    <a:pt x="1323751" y="2344"/>
                  </a:lnTo>
                  <a:lnTo>
                    <a:pt x="1323751" y="159618"/>
                  </a:lnTo>
                  <a:lnTo>
                    <a:pt x="1312589" y="159618"/>
                  </a:lnTo>
                  <a:close/>
                  <a:moveTo>
                    <a:pt x="1179872" y="2344"/>
                  </a:moveTo>
                  <a:lnTo>
                    <a:pt x="1293056" y="2344"/>
                  </a:lnTo>
                  <a:lnTo>
                    <a:pt x="1293056" y="12278"/>
                  </a:lnTo>
                  <a:lnTo>
                    <a:pt x="1241598" y="12278"/>
                  </a:lnTo>
                  <a:lnTo>
                    <a:pt x="1241598" y="159618"/>
                  </a:lnTo>
                  <a:lnTo>
                    <a:pt x="1230436" y="159618"/>
                  </a:lnTo>
                  <a:lnTo>
                    <a:pt x="1230436" y="12278"/>
                  </a:lnTo>
                  <a:lnTo>
                    <a:pt x="1179872" y="12278"/>
                  </a:lnTo>
                  <a:close/>
                  <a:moveTo>
                    <a:pt x="950528" y="2344"/>
                  </a:moveTo>
                  <a:lnTo>
                    <a:pt x="1034578" y="2344"/>
                  </a:lnTo>
                  <a:lnTo>
                    <a:pt x="1034578" y="12166"/>
                  </a:lnTo>
                  <a:lnTo>
                    <a:pt x="961690" y="12166"/>
                  </a:lnTo>
                  <a:lnTo>
                    <a:pt x="961690" y="73670"/>
                  </a:lnTo>
                  <a:lnTo>
                    <a:pt x="1027769" y="73670"/>
                  </a:lnTo>
                  <a:lnTo>
                    <a:pt x="1027769" y="83381"/>
                  </a:lnTo>
                  <a:lnTo>
                    <a:pt x="961690" y="83381"/>
                  </a:lnTo>
                  <a:lnTo>
                    <a:pt x="961690" y="149795"/>
                  </a:lnTo>
                  <a:lnTo>
                    <a:pt x="1039155" y="149795"/>
                  </a:lnTo>
                  <a:lnTo>
                    <a:pt x="1039155" y="159618"/>
                  </a:lnTo>
                  <a:lnTo>
                    <a:pt x="950528" y="159618"/>
                  </a:lnTo>
                  <a:close/>
                  <a:moveTo>
                    <a:pt x="760139" y="2344"/>
                  </a:moveTo>
                  <a:lnTo>
                    <a:pt x="775878" y="2344"/>
                  </a:lnTo>
                  <a:lnTo>
                    <a:pt x="823094" y="116197"/>
                  </a:lnTo>
                  <a:cubicBezTo>
                    <a:pt x="827484" y="127062"/>
                    <a:pt x="831651" y="137852"/>
                    <a:pt x="835595" y="148567"/>
                  </a:cubicBezTo>
                  <a:cubicBezTo>
                    <a:pt x="837679" y="143135"/>
                    <a:pt x="839781" y="137759"/>
                    <a:pt x="841902" y="132438"/>
                  </a:cubicBezTo>
                  <a:cubicBezTo>
                    <a:pt x="844022" y="127117"/>
                    <a:pt x="846162" y="121778"/>
                    <a:pt x="848320" y="116420"/>
                  </a:cubicBezTo>
                  <a:lnTo>
                    <a:pt x="894419" y="2344"/>
                  </a:lnTo>
                  <a:lnTo>
                    <a:pt x="909935" y="2344"/>
                  </a:lnTo>
                  <a:lnTo>
                    <a:pt x="909935" y="159618"/>
                  </a:lnTo>
                  <a:lnTo>
                    <a:pt x="899219" y="159618"/>
                  </a:lnTo>
                  <a:lnTo>
                    <a:pt x="899219" y="37393"/>
                  </a:lnTo>
                  <a:cubicBezTo>
                    <a:pt x="899219" y="33151"/>
                    <a:pt x="899442" y="25449"/>
                    <a:pt x="899889" y="14287"/>
                  </a:cubicBezTo>
                  <a:cubicBezTo>
                    <a:pt x="898326" y="18752"/>
                    <a:pt x="896689" y="23142"/>
                    <a:pt x="894978" y="27458"/>
                  </a:cubicBezTo>
                  <a:cubicBezTo>
                    <a:pt x="893266" y="31774"/>
                    <a:pt x="891480" y="36165"/>
                    <a:pt x="889620" y="40630"/>
                  </a:cubicBezTo>
                  <a:lnTo>
                    <a:pt x="841399" y="159618"/>
                  </a:lnTo>
                  <a:lnTo>
                    <a:pt x="829679" y="159618"/>
                  </a:lnTo>
                  <a:lnTo>
                    <a:pt x="779003" y="37169"/>
                  </a:lnTo>
                  <a:cubicBezTo>
                    <a:pt x="777441" y="33374"/>
                    <a:pt x="775934" y="29561"/>
                    <a:pt x="774483" y="25728"/>
                  </a:cubicBezTo>
                  <a:cubicBezTo>
                    <a:pt x="773031" y="21896"/>
                    <a:pt x="771599" y="18082"/>
                    <a:pt x="770185" y="14287"/>
                  </a:cubicBezTo>
                  <a:cubicBezTo>
                    <a:pt x="770408" y="19050"/>
                    <a:pt x="770576" y="23812"/>
                    <a:pt x="770687" y="28575"/>
                  </a:cubicBezTo>
                  <a:cubicBezTo>
                    <a:pt x="770799" y="33337"/>
                    <a:pt x="770855" y="38100"/>
                    <a:pt x="770855" y="42862"/>
                  </a:cubicBezTo>
                  <a:lnTo>
                    <a:pt x="770855" y="159618"/>
                  </a:lnTo>
                  <a:lnTo>
                    <a:pt x="760139" y="159618"/>
                  </a:lnTo>
                  <a:close/>
                  <a:moveTo>
                    <a:pt x="359978" y="2344"/>
                  </a:moveTo>
                  <a:lnTo>
                    <a:pt x="444028" y="2344"/>
                  </a:lnTo>
                  <a:lnTo>
                    <a:pt x="444028" y="12166"/>
                  </a:lnTo>
                  <a:lnTo>
                    <a:pt x="371140" y="12166"/>
                  </a:lnTo>
                  <a:lnTo>
                    <a:pt x="371140" y="73670"/>
                  </a:lnTo>
                  <a:lnTo>
                    <a:pt x="437219" y="73670"/>
                  </a:lnTo>
                  <a:lnTo>
                    <a:pt x="437219" y="83381"/>
                  </a:lnTo>
                  <a:lnTo>
                    <a:pt x="371140" y="83381"/>
                  </a:lnTo>
                  <a:lnTo>
                    <a:pt x="371140" y="149795"/>
                  </a:lnTo>
                  <a:lnTo>
                    <a:pt x="448605" y="149795"/>
                  </a:lnTo>
                  <a:lnTo>
                    <a:pt x="448605" y="159618"/>
                  </a:lnTo>
                  <a:lnTo>
                    <a:pt x="359978" y="159618"/>
                  </a:lnTo>
                  <a:close/>
                  <a:moveTo>
                    <a:pt x="143991" y="2344"/>
                  </a:moveTo>
                  <a:lnTo>
                    <a:pt x="155711" y="2344"/>
                  </a:lnTo>
                  <a:lnTo>
                    <a:pt x="184174" y="101240"/>
                  </a:lnTo>
                  <a:cubicBezTo>
                    <a:pt x="190053" y="121927"/>
                    <a:pt x="193662" y="135880"/>
                    <a:pt x="195002" y="143098"/>
                  </a:cubicBezTo>
                  <a:cubicBezTo>
                    <a:pt x="196341" y="136326"/>
                    <a:pt x="200471" y="121778"/>
                    <a:pt x="207392" y="99454"/>
                  </a:cubicBezTo>
                  <a:lnTo>
                    <a:pt x="237864" y="2344"/>
                  </a:lnTo>
                  <a:lnTo>
                    <a:pt x="246682" y="2344"/>
                  </a:lnTo>
                  <a:lnTo>
                    <a:pt x="275704" y="99231"/>
                  </a:lnTo>
                  <a:cubicBezTo>
                    <a:pt x="281285" y="117834"/>
                    <a:pt x="285266" y="132457"/>
                    <a:pt x="287647" y="143098"/>
                  </a:cubicBezTo>
                  <a:cubicBezTo>
                    <a:pt x="291740" y="126578"/>
                    <a:pt x="295423" y="112662"/>
                    <a:pt x="298698" y="101352"/>
                  </a:cubicBezTo>
                  <a:lnTo>
                    <a:pt x="328166" y="2344"/>
                  </a:lnTo>
                  <a:lnTo>
                    <a:pt x="340109" y="2344"/>
                  </a:lnTo>
                  <a:lnTo>
                    <a:pt x="292224" y="159618"/>
                  </a:lnTo>
                  <a:lnTo>
                    <a:pt x="283294" y="159618"/>
                  </a:lnTo>
                  <a:lnTo>
                    <a:pt x="251035" y="53913"/>
                  </a:lnTo>
                  <a:cubicBezTo>
                    <a:pt x="246719" y="39402"/>
                    <a:pt x="243631" y="27421"/>
                    <a:pt x="241771" y="17971"/>
                  </a:cubicBezTo>
                  <a:cubicBezTo>
                    <a:pt x="240059" y="26975"/>
                    <a:pt x="236934" y="38881"/>
                    <a:pt x="232395" y="53689"/>
                  </a:cubicBezTo>
                  <a:lnTo>
                    <a:pt x="199243" y="159618"/>
                  </a:lnTo>
                  <a:lnTo>
                    <a:pt x="189867" y="159618"/>
                  </a:lnTo>
                  <a:close/>
                  <a:moveTo>
                    <a:pt x="62173" y="2344"/>
                  </a:moveTo>
                  <a:lnTo>
                    <a:pt x="75567" y="2344"/>
                  </a:lnTo>
                  <a:lnTo>
                    <a:pt x="137517" y="159618"/>
                  </a:lnTo>
                  <a:lnTo>
                    <a:pt x="125238" y="159618"/>
                  </a:lnTo>
                  <a:lnTo>
                    <a:pt x="105370" y="108607"/>
                  </a:lnTo>
                  <a:lnTo>
                    <a:pt x="32146" y="108607"/>
                  </a:lnTo>
                  <a:lnTo>
                    <a:pt x="12278" y="159618"/>
                  </a:lnTo>
                  <a:lnTo>
                    <a:pt x="0" y="159618"/>
                  </a:lnTo>
                  <a:close/>
                  <a:moveTo>
                    <a:pt x="655327" y="0"/>
                  </a:moveTo>
                  <a:cubicBezTo>
                    <a:pt x="670359" y="0"/>
                    <a:pt x="683437" y="3218"/>
                    <a:pt x="694562" y="9655"/>
                  </a:cubicBezTo>
                  <a:cubicBezTo>
                    <a:pt x="705687" y="16092"/>
                    <a:pt x="714207" y="25375"/>
                    <a:pt x="720123" y="37504"/>
                  </a:cubicBezTo>
                  <a:cubicBezTo>
                    <a:pt x="726039" y="49634"/>
                    <a:pt x="728997" y="63884"/>
                    <a:pt x="728997" y="80255"/>
                  </a:cubicBezTo>
                  <a:cubicBezTo>
                    <a:pt x="728997" y="96552"/>
                    <a:pt x="725965" y="110932"/>
                    <a:pt x="719900" y="123397"/>
                  </a:cubicBezTo>
                  <a:cubicBezTo>
                    <a:pt x="713835" y="135861"/>
                    <a:pt x="705203" y="145386"/>
                    <a:pt x="694004" y="151972"/>
                  </a:cubicBezTo>
                  <a:cubicBezTo>
                    <a:pt x="682804" y="158557"/>
                    <a:pt x="669838" y="161850"/>
                    <a:pt x="655104" y="161850"/>
                  </a:cubicBezTo>
                  <a:cubicBezTo>
                    <a:pt x="639998" y="161850"/>
                    <a:pt x="626901" y="158539"/>
                    <a:pt x="615813" y="151916"/>
                  </a:cubicBezTo>
                  <a:cubicBezTo>
                    <a:pt x="604726" y="145293"/>
                    <a:pt x="596261" y="135805"/>
                    <a:pt x="590419" y="123453"/>
                  </a:cubicBezTo>
                  <a:cubicBezTo>
                    <a:pt x="584578" y="111100"/>
                    <a:pt x="581657" y="96701"/>
                    <a:pt x="581657" y="80255"/>
                  </a:cubicBezTo>
                  <a:cubicBezTo>
                    <a:pt x="581657" y="63884"/>
                    <a:pt x="584615" y="49615"/>
                    <a:pt x="590531" y="37448"/>
                  </a:cubicBezTo>
                  <a:cubicBezTo>
                    <a:pt x="596447" y="25282"/>
                    <a:pt x="604986" y="15999"/>
                    <a:pt x="616148" y="9599"/>
                  </a:cubicBezTo>
                  <a:cubicBezTo>
                    <a:pt x="627310" y="3199"/>
                    <a:pt x="640370" y="0"/>
                    <a:pt x="655327" y="0"/>
                  </a:cubicBezTo>
                  <a:close/>
                  <a:moveTo>
                    <a:pt x="509996" y="0"/>
                  </a:moveTo>
                  <a:cubicBezTo>
                    <a:pt x="522498" y="0"/>
                    <a:pt x="532283" y="2641"/>
                    <a:pt x="539353" y="7925"/>
                  </a:cubicBezTo>
                  <a:cubicBezTo>
                    <a:pt x="546422" y="13208"/>
                    <a:pt x="551222" y="21766"/>
                    <a:pt x="553752" y="33598"/>
                  </a:cubicBezTo>
                  <a:lnTo>
                    <a:pt x="543260" y="35830"/>
                  </a:lnTo>
                  <a:cubicBezTo>
                    <a:pt x="540134" y="18343"/>
                    <a:pt x="529009" y="9599"/>
                    <a:pt x="509885" y="9599"/>
                  </a:cubicBezTo>
                  <a:cubicBezTo>
                    <a:pt x="499690" y="9599"/>
                    <a:pt x="491932" y="12166"/>
                    <a:pt x="486612" y="17301"/>
                  </a:cubicBezTo>
                  <a:cubicBezTo>
                    <a:pt x="481291" y="22435"/>
                    <a:pt x="478631" y="29951"/>
                    <a:pt x="478631" y="39848"/>
                  </a:cubicBezTo>
                  <a:cubicBezTo>
                    <a:pt x="478631" y="45578"/>
                    <a:pt x="479673" y="50359"/>
                    <a:pt x="481756" y="54192"/>
                  </a:cubicBezTo>
                  <a:cubicBezTo>
                    <a:pt x="483840" y="58024"/>
                    <a:pt x="486816" y="61242"/>
                    <a:pt x="490686" y="63847"/>
                  </a:cubicBezTo>
                  <a:cubicBezTo>
                    <a:pt x="494555" y="66451"/>
                    <a:pt x="502109" y="69540"/>
                    <a:pt x="513345" y="73111"/>
                  </a:cubicBezTo>
                  <a:lnTo>
                    <a:pt x="523837" y="76460"/>
                  </a:lnTo>
                  <a:cubicBezTo>
                    <a:pt x="535595" y="80181"/>
                    <a:pt x="543985" y="85315"/>
                    <a:pt x="549008" y="91864"/>
                  </a:cubicBezTo>
                  <a:cubicBezTo>
                    <a:pt x="554031" y="98412"/>
                    <a:pt x="556542" y="107044"/>
                    <a:pt x="556542" y="117760"/>
                  </a:cubicBezTo>
                  <a:cubicBezTo>
                    <a:pt x="556542" y="131303"/>
                    <a:pt x="552561" y="142037"/>
                    <a:pt x="544599" y="149963"/>
                  </a:cubicBezTo>
                  <a:cubicBezTo>
                    <a:pt x="536637" y="157888"/>
                    <a:pt x="525549" y="161850"/>
                    <a:pt x="511336" y="161850"/>
                  </a:cubicBezTo>
                  <a:cubicBezTo>
                    <a:pt x="498090" y="161850"/>
                    <a:pt x="487505" y="158632"/>
                    <a:pt x="479580" y="152195"/>
                  </a:cubicBezTo>
                  <a:cubicBezTo>
                    <a:pt x="471655" y="145758"/>
                    <a:pt x="466650" y="136289"/>
                    <a:pt x="464567" y="123787"/>
                  </a:cubicBezTo>
                  <a:lnTo>
                    <a:pt x="474836" y="121443"/>
                  </a:lnTo>
                  <a:cubicBezTo>
                    <a:pt x="478259" y="141907"/>
                    <a:pt x="490016" y="152139"/>
                    <a:pt x="510108" y="152139"/>
                  </a:cubicBezTo>
                  <a:cubicBezTo>
                    <a:pt x="521270" y="152139"/>
                    <a:pt x="529977" y="149256"/>
                    <a:pt x="536227" y="143489"/>
                  </a:cubicBezTo>
                  <a:cubicBezTo>
                    <a:pt x="542478" y="137721"/>
                    <a:pt x="545604" y="129294"/>
                    <a:pt x="545604" y="118206"/>
                  </a:cubicBezTo>
                  <a:cubicBezTo>
                    <a:pt x="545604" y="110244"/>
                    <a:pt x="543650" y="103770"/>
                    <a:pt x="539743" y="98784"/>
                  </a:cubicBezTo>
                  <a:cubicBezTo>
                    <a:pt x="535837" y="93799"/>
                    <a:pt x="529716" y="89892"/>
                    <a:pt x="521382" y="87064"/>
                  </a:cubicBezTo>
                  <a:lnTo>
                    <a:pt x="506871" y="82264"/>
                  </a:lnTo>
                  <a:cubicBezTo>
                    <a:pt x="503820" y="81223"/>
                    <a:pt x="500732" y="80162"/>
                    <a:pt x="497606" y="79083"/>
                  </a:cubicBezTo>
                  <a:cubicBezTo>
                    <a:pt x="494481" y="78004"/>
                    <a:pt x="491467" y="76721"/>
                    <a:pt x="488565" y="75232"/>
                  </a:cubicBezTo>
                  <a:cubicBezTo>
                    <a:pt x="485663" y="73744"/>
                    <a:pt x="482947" y="72014"/>
                    <a:pt x="480417" y="70042"/>
                  </a:cubicBezTo>
                  <a:cubicBezTo>
                    <a:pt x="477887" y="68070"/>
                    <a:pt x="475691" y="65689"/>
                    <a:pt x="473831" y="62898"/>
                  </a:cubicBezTo>
                  <a:cubicBezTo>
                    <a:pt x="471971" y="60108"/>
                    <a:pt x="470501" y="56889"/>
                    <a:pt x="469422" y="53243"/>
                  </a:cubicBezTo>
                  <a:cubicBezTo>
                    <a:pt x="468343" y="49597"/>
                    <a:pt x="467804" y="45355"/>
                    <a:pt x="467804" y="40518"/>
                  </a:cubicBezTo>
                  <a:cubicBezTo>
                    <a:pt x="467804" y="27644"/>
                    <a:pt x="471487" y="17673"/>
                    <a:pt x="478854" y="10604"/>
                  </a:cubicBezTo>
                  <a:cubicBezTo>
                    <a:pt x="486221" y="3534"/>
                    <a:pt x="496602" y="0"/>
                    <a:pt x="509996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465094" y="1537822"/>
              <a:ext cx="2640806" cy="15142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don't know what to write about.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Whatever you like, you can write anything here.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don't know what to write about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Whatever you like, you can write anything here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195092" y="3959880"/>
            <a:ext cx="2640806" cy="2076703"/>
            <a:chOff x="6465094" y="975380"/>
            <a:chExt cx="2640806" cy="2076703"/>
          </a:xfrm>
        </p:grpSpPr>
        <p:sp>
          <p:nvSpPr>
            <p:cNvPr id="16" name="PA_任意多边形 14"/>
            <p:cNvSpPr/>
            <p:nvPr>
              <p:custDataLst>
                <p:tags r:id="rId2"/>
              </p:custDataLst>
            </p:nvPr>
          </p:nvSpPr>
          <p:spPr>
            <a:xfrm>
              <a:off x="6553994" y="975380"/>
              <a:ext cx="1949334" cy="260154"/>
            </a:xfrm>
            <a:custGeom>
              <a:avLst/>
              <a:gdLst/>
              <a:ahLst/>
              <a:cxnLst/>
              <a:rect l="l" t="t" r="r" b="b"/>
              <a:pathLst>
                <a:path w="1667805" h="161850">
                  <a:moveTo>
                    <a:pt x="68870" y="12278"/>
                  </a:moveTo>
                  <a:cubicBezTo>
                    <a:pt x="67158" y="17264"/>
                    <a:pt x="65465" y="22063"/>
                    <a:pt x="63791" y="26677"/>
                  </a:cubicBezTo>
                  <a:cubicBezTo>
                    <a:pt x="62117" y="31291"/>
                    <a:pt x="60349" y="35979"/>
                    <a:pt x="58489" y="40741"/>
                  </a:cubicBezTo>
                  <a:lnTo>
                    <a:pt x="35718" y="98784"/>
                  </a:lnTo>
                  <a:lnTo>
                    <a:pt x="101798" y="98784"/>
                  </a:lnTo>
                  <a:lnTo>
                    <a:pt x="79362" y="40295"/>
                  </a:lnTo>
                  <a:cubicBezTo>
                    <a:pt x="77576" y="35607"/>
                    <a:pt x="75827" y="30937"/>
                    <a:pt x="74116" y="26286"/>
                  </a:cubicBezTo>
                  <a:cubicBezTo>
                    <a:pt x="72404" y="21635"/>
                    <a:pt x="70656" y="16966"/>
                    <a:pt x="68870" y="12278"/>
                  </a:cubicBezTo>
                  <a:close/>
                  <a:moveTo>
                    <a:pt x="655327" y="9934"/>
                  </a:moveTo>
                  <a:cubicBezTo>
                    <a:pt x="635831" y="9934"/>
                    <a:pt x="620594" y="16129"/>
                    <a:pt x="609618" y="28519"/>
                  </a:cubicBezTo>
                  <a:cubicBezTo>
                    <a:pt x="598642" y="40909"/>
                    <a:pt x="593154" y="58154"/>
                    <a:pt x="593154" y="80255"/>
                  </a:cubicBezTo>
                  <a:cubicBezTo>
                    <a:pt x="593154" y="102207"/>
                    <a:pt x="598754" y="119657"/>
                    <a:pt x="609953" y="132605"/>
                  </a:cubicBezTo>
                  <a:cubicBezTo>
                    <a:pt x="621152" y="145553"/>
                    <a:pt x="636203" y="152028"/>
                    <a:pt x="655104" y="152028"/>
                  </a:cubicBezTo>
                  <a:cubicBezTo>
                    <a:pt x="674824" y="152028"/>
                    <a:pt x="690134" y="145758"/>
                    <a:pt x="701036" y="133219"/>
                  </a:cubicBezTo>
                  <a:cubicBezTo>
                    <a:pt x="711938" y="120681"/>
                    <a:pt x="717388" y="103026"/>
                    <a:pt x="717388" y="80255"/>
                  </a:cubicBezTo>
                  <a:cubicBezTo>
                    <a:pt x="717388" y="58303"/>
                    <a:pt x="711882" y="41095"/>
                    <a:pt x="700868" y="28630"/>
                  </a:cubicBezTo>
                  <a:cubicBezTo>
                    <a:pt x="689855" y="16166"/>
                    <a:pt x="674675" y="9934"/>
                    <a:pt x="655327" y="9934"/>
                  </a:cubicBezTo>
                  <a:close/>
                  <a:moveTo>
                    <a:pt x="1579178" y="2344"/>
                  </a:moveTo>
                  <a:lnTo>
                    <a:pt x="1663228" y="2344"/>
                  </a:lnTo>
                  <a:lnTo>
                    <a:pt x="1663228" y="12166"/>
                  </a:lnTo>
                  <a:lnTo>
                    <a:pt x="1590340" y="12166"/>
                  </a:lnTo>
                  <a:lnTo>
                    <a:pt x="1590340" y="73670"/>
                  </a:lnTo>
                  <a:lnTo>
                    <a:pt x="1656419" y="73670"/>
                  </a:lnTo>
                  <a:lnTo>
                    <a:pt x="1656419" y="83381"/>
                  </a:lnTo>
                  <a:lnTo>
                    <a:pt x="1590340" y="83381"/>
                  </a:lnTo>
                  <a:lnTo>
                    <a:pt x="1590340" y="149795"/>
                  </a:lnTo>
                  <a:lnTo>
                    <a:pt x="1667805" y="149795"/>
                  </a:lnTo>
                  <a:lnTo>
                    <a:pt x="1667805" y="159618"/>
                  </a:lnTo>
                  <a:lnTo>
                    <a:pt x="1579178" y="159618"/>
                  </a:lnTo>
                  <a:close/>
                  <a:moveTo>
                    <a:pt x="1476077" y="2344"/>
                  </a:moveTo>
                  <a:lnTo>
                    <a:pt x="1487239" y="2344"/>
                  </a:lnTo>
                  <a:lnTo>
                    <a:pt x="1487239" y="149795"/>
                  </a:lnTo>
                  <a:lnTo>
                    <a:pt x="1555216" y="149795"/>
                  </a:lnTo>
                  <a:lnTo>
                    <a:pt x="1555216" y="159618"/>
                  </a:lnTo>
                  <a:lnTo>
                    <a:pt x="1476077" y="159618"/>
                  </a:lnTo>
                  <a:close/>
                  <a:moveTo>
                    <a:pt x="1341797" y="2344"/>
                  </a:moveTo>
                  <a:lnTo>
                    <a:pt x="1454981" y="2344"/>
                  </a:lnTo>
                  <a:lnTo>
                    <a:pt x="1454981" y="12278"/>
                  </a:lnTo>
                  <a:lnTo>
                    <a:pt x="1403523" y="12278"/>
                  </a:lnTo>
                  <a:lnTo>
                    <a:pt x="1403523" y="159618"/>
                  </a:lnTo>
                  <a:lnTo>
                    <a:pt x="1392361" y="159618"/>
                  </a:lnTo>
                  <a:lnTo>
                    <a:pt x="1392361" y="12278"/>
                  </a:lnTo>
                  <a:lnTo>
                    <a:pt x="1341797" y="12278"/>
                  </a:lnTo>
                  <a:close/>
                  <a:moveTo>
                    <a:pt x="1312589" y="2344"/>
                  </a:moveTo>
                  <a:lnTo>
                    <a:pt x="1323751" y="2344"/>
                  </a:lnTo>
                  <a:lnTo>
                    <a:pt x="1323751" y="159618"/>
                  </a:lnTo>
                  <a:lnTo>
                    <a:pt x="1312589" y="159618"/>
                  </a:lnTo>
                  <a:close/>
                  <a:moveTo>
                    <a:pt x="1179872" y="2344"/>
                  </a:moveTo>
                  <a:lnTo>
                    <a:pt x="1293056" y="2344"/>
                  </a:lnTo>
                  <a:lnTo>
                    <a:pt x="1293056" y="12278"/>
                  </a:lnTo>
                  <a:lnTo>
                    <a:pt x="1241598" y="12278"/>
                  </a:lnTo>
                  <a:lnTo>
                    <a:pt x="1241598" y="159618"/>
                  </a:lnTo>
                  <a:lnTo>
                    <a:pt x="1230436" y="159618"/>
                  </a:lnTo>
                  <a:lnTo>
                    <a:pt x="1230436" y="12278"/>
                  </a:lnTo>
                  <a:lnTo>
                    <a:pt x="1179872" y="12278"/>
                  </a:lnTo>
                  <a:close/>
                  <a:moveTo>
                    <a:pt x="950528" y="2344"/>
                  </a:moveTo>
                  <a:lnTo>
                    <a:pt x="1034578" y="2344"/>
                  </a:lnTo>
                  <a:lnTo>
                    <a:pt x="1034578" y="12166"/>
                  </a:lnTo>
                  <a:lnTo>
                    <a:pt x="961690" y="12166"/>
                  </a:lnTo>
                  <a:lnTo>
                    <a:pt x="961690" y="73670"/>
                  </a:lnTo>
                  <a:lnTo>
                    <a:pt x="1027769" y="73670"/>
                  </a:lnTo>
                  <a:lnTo>
                    <a:pt x="1027769" y="83381"/>
                  </a:lnTo>
                  <a:lnTo>
                    <a:pt x="961690" y="83381"/>
                  </a:lnTo>
                  <a:lnTo>
                    <a:pt x="961690" y="149795"/>
                  </a:lnTo>
                  <a:lnTo>
                    <a:pt x="1039155" y="149795"/>
                  </a:lnTo>
                  <a:lnTo>
                    <a:pt x="1039155" y="159618"/>
                  </a:lnTo>
                  <a:lnTo>
                    <a:pt x="950528" y="159618"/>
                  </a:lnTo>
                  <a:close/>
                  <a:moveTo>
                    <a:pt x="760139" y="2344"/>
                  </a:moveTo>
                  <a:lnTo>
                    <a:pt x="775878" y="2344"/>
                  </a:lnTo>
                  <a:lnTo>
                    <a:pt x="823094" y="116197"/>
                  </a:lnTo>
                  <a:cubicBezTo>
                    <a:pt x="827484" y="127062"/>
                    <a:pt x="831651" y="137852"/>
                    <a:pt x="835595" y="148567"/>
                  </a:cubicBezTo>
                  <a:cubicBezTo>
                    <a:pt x="837679" y="143135"/>
                    <a:pt x="839781" y="137759"/>
                    <a:pt x="841902" y="132438"/>
                  </a:cubicBezTo>
                  <a:cubicBezTo>
                    <a:pt x="844022" y="127117"/>
                    <a:pt x="846162" y="121778"/>
                    <a:pt x="848320" y="116420"/>
                  </a:cubicBezTo>
                  <a:lnTo>
                    <a:pt x="894419" y="2344"/>
                  </a:lnTo>
                  <a:lnTo>
                    <a:pt x="909935" y="2344"/>
                  </a:lnTo>
                  <a:lnTo>
                    <a:pt x="909935" y="159618"/>
                  </a:lnTo>
                  <a:lnTo>
                    <a:pt x="899219" y="159618"/>
                  </a:lnTo>
                  <a:lnTo>
                    <a:pt x="899219" y="37393"/>
                  </a:lnTo>
                  <a:cubicBezTo>
                    <a:pt x="899219" y="33151"/>
                    <a:pt x="899442" y="25449"/>
                    <a:pt x="899889" y="14287"/>
                  </a:cubicBezTo>
                  <a:cubicBezTo>
                    <a:pt x="898326" y="18752"/>
                    <a:pt x="896689" y="23142"/>
                    <a:pt x="894978" y="27458"/>
                  </a:cubicBezTo>
                  <a:cubicBezTo>
                    <a:pt x="893266" y="31774"/>
                    <a:pt x="891480" y="36165"/>
                    <a:pt x="889620" y="40630"/>
                  </a:cubicBezTo>
                  <a:lnTo>
                    <a:pt x="841399" y="159618"/>
                  </a:lnTo>
                  <a:lnTo>
                    <a:pt x="829679" y="159618"/>
                  </a:lnTo>
                  <a:lnTo>
                    <a:pt x="779003" y="37169"/>
                  </a:lnTo>
                  <a:cubicBezTo>
                    <a:pt x="777441" y="33374"/>
                    <a:pt x="775934" y="29561"/>
                    <a:pt x="774483" y="25728"/>
                  </a:cubicBezTo>
                  <a:cubicBezTo>
                    <a:pt x="773031" y="21896"/>
                    <a:pt x="771599" y="18082"/>
                    <a:pt x="770185" y="14287"/>
                  </a:cubicBezTo>
                  <a:cubicBezTo>
                    <a:pt x="770408" y="19050"/>
                    <a:pt x="770576" y="23812"/>
                    <a:pt x="770687" y="28575"/>
                  </a:cubicBezTo>
                  <a:cubicBezTo>
                    <a:pt x="770799" y="33337"/>
                    <a:pt x="770855" y="38100"/>
                    <a:pt x="770855" y="42862"/>
                  </a:cubicBezTo>
                  <a:lnTo>
                    <a:pt x="770855" y="159618"/>
                  </a:lnTo>
                  <a:lnTo>
                    <a:pt x="760139" y="159618"/>
                  </a:lnTo>
                  <a:close/>
                  <a:moveTo>
                    <a:pt x="359978" y="2344"/>
                  </a:moveTo>
                  <a:lnTo>
                    <a:pt x="444028" y="2344"/>
                  </a:lnTo>
                  <a:lnTo>
                    <a:pt x="444028" y="12166"/>
                  </a:lnTo>
                  <a:lnTo>
                    <a:pt x="371140" y="12166"/>
                  </a:lnTo>
                  <a:lnTo>
                    <a:pt x="371140" y="73670"/>
                  </a:lnTo>
                  <a:lnTo>
                    <a:pt x="437219" y="73670"/>
                  </a:lnTo>
                  <a:lnTo>
                    <a:pt x="437219" y="83381"/>
                  </a:lnTo>
                  <a:lnTo>
                    <a:pt x="371140" y="83381"/>
                  </a:lnTo>
                  <a:lnTo>
                    <a:pt x="371140" y="149795"/>
                  </a:lnTo>
                  <a:lnTo>
                    <a:pt x="448605" y="149795"/>
                  </a:lnTo>
                  <a:lnTo>
                    <a:pt x="448605" y="159618"/>
                  </a:lnTo>
                  <a:lnTo>
                    <a:pt x="359978" y="159618"/>
                  </a:lnTo>
                  <a:close/>
                  <a:moveTo>
                    <a:pt x="143991" y="2344"/>
                  </a:moveTo>
                  <a:lnTo>
                    <a:pt x="155711" y="2344"/>
                  </a:lnTo>
                  <a:lnTo>
                    <a:pt x="184174" y="101240"/>
                  </a:lnTo>
                  <a:cubicBezTo>
                    <a:pt x="190053" y="121927"/>
                    <a:pt x="193662" y="135880"/>
                    <a:pt x="195002" y="143098"/>
                  </a:cubicBezTo>
                  <a:cubicBezTo>
                    <a:pt x="196341" y="136326"/>
                    <a:pt x="200471" y="121778"/>
                    <a:pt x="207392" y="99454"/>
                  </a:cubicBezTo>
                  <a:lnTo>
                    <a:pt x="237864" y="2344"/>
                  </a:lnTo>
                  <a:lnTo>
                    <a:pt x="246682" y="2344"/>
                  </a:lnTo>
                  <a:lnTo>
                    <a:pt x="275704" y="99231"/>
                  </a:lnTo>
                  <a:cubicBezTo>
                    <a:pt x="281285" y="117834"/>
                    <a:pt x="285266" y="132457"/>
                    <a:pt x="287647" y="143098"/>
                  </a:cubicBezTo>
                  <a:cubicBezTo>
                    <a:pt x="291740" y="126578"/>
                    <a:pt x="295423" y="112662"/>
                    <a:pt x="298698" y="101352"/>
                  </a:cubicBezTo>
                  <a:lnTo>
                    <a:pt x="328166" y="2344"/>
                  </a:lnTo>
                  <a:lnTo>
                    <a:pt x="340109" y="2344"/>
                  </a:lnTo>
                  <a:lnTo>
                    <a:pt x="292224" y="159618"/>
                  </a:lnTo>
                  <a:lnTo>
                    <a:pt x="283294" y="159618"/>
                  </a:lnTo>
                  <a:lnTo>
                    <a:pt x="251035" y="53913"/>
                  </a:lnTo>
                  <a:cubicBezTo>
                    <a:pt x="246719" y="39402"/>
                    <a:pt x="243631" y="27421"/>
                    <a:pt x="241771" y="17971"/>
                  </a:cubicBezTo>
                  <a:cubicBezTo>
                    <a:pt x="240059" y="26975"/>
                    <a:pt x="236934" y="38881"/>
                    <a:pt x="232395" y="53689"/>
                  </a:cubicBezTo>
                  <a:lnTo>
                    <a:pt x="199243" y="159618"/>
                  </a:lnTo>
                  <a:lnTo>
                    <a:pt x="189867" y="159618"/>
                  </a:lnTo>
                  <a:close/>
                  <a:moveTo>
                    <a:pt x="62173" y="2344"/>
                  </a:moveTo>
                  <a:lnTo>
                    <a:pt x="75567" y="2344"/>
                  </a:lnTo>
                  <a:lnTo>
                    <a:pt x="137517" y="159618"/>
                  </a:lnTo>
                  <a:lnTo>
                    <a:pt x="125238" y="159618"/>
                  </a:lnTo>
                  <a:lnTo>
                    <a:pt x="105370" y="108607"/>
                  </a:lnTo>
                  <a:lnTo>
                    <a:pt x="32146" y="108607"/>
                  </a:lnTo>
                  <a:lnTo>
                    <a:pt x="12278" y="159618"/>
                  </a:lnTo>
                  <a:lnTo>
                    <a:pt x="0" y="159618"/>
                  </a:lnTo>
                  <a:close/>
                  <a:moveTo>
                    <a:pt x="655327" y="0"/>
                  </a:moveTo>
                  <a:cubicBezTo>
                    <a:pt x="670359" y="0"/>
                    <a:pt x="683437" y="3218"/>
                    <a:pt x="694562" y="9655"/>
                  </a:cubicBezTo>
                  <a:cubicBezTo>
                    <a:pt x="705687" y="16092"/>
                    <a:pt x="714207" y="25375"/>
                    <a:pt x="720123" y="37504"/>
                  </a:cubicBezTo>
                  <a:cubicBezTo>
                    <a:pt x="726039" y="49634"/>
                    <a:pt x="728997" y="63884"/>
                    <a:pt x="728997" y="80255"/>
                  </a:cubicBezTo>
                  <a:cubicBezTo>
                    <a:pt x="728997" y="96552"/>
                    <a:pt x="725965" y="110932"/>
                    <a:pt x="719900" y="123397"/>
                  </a:cubicBezTo>
                  <a:cubicBezTo>
                    <a:pt x="713835" y="135861"/>
                    <a:pt x="705203" y="145386"/>
                    <a:pt x="694004" y="151972"/>
                  </a:cubicBezTo>
                  <a:cubicBezTo>
                    <a:pt x="682804" y="158557"/>
                    <a:pt x="669838" y="161850"/>
                    <a:pt x="655104" y="161850"/>
                  </a:cubicBezTo>
                  <a:cubicBezTo>
                    <a:pt x="639998" y="161850"/>
                    <a:pt x="626901" y="158539"/>
                    <a:pt x="615813" y="151916"/>
                  </a:cubicBezTo>
                  <a:cubicBezTo>
                    <a:pt x="604726" y="145293"/>
                    <a:pt x="596261" y="135805"/>
                    <a:pt x="590419" y="123453"/>
                  </a:cubicBezTo>
                  <a:cubicBezTo>
                    <a:pt x="584578" y="111100"/>
                    <a:pt x="581657" y="96701"/>
                    <a:pt x="581657" y="80255"/>
                  </a:cubicBezTo>
                  <a:cubicBezTo>
                    <a:pt x="581657" y="63884"/>
                    <a:pt x="584615" y="49615"/>
                    <a:pt x="590531" y="37448"/>
                  </a:cubicBezTo>
                  <a:cubicBezTo>
                    <a:pt x="596447" y="25282"/>
                    <a:pt x="604986" y="15999"/>
                    <a:pt x="616148" y="9599"/>
                  </a:cubicBezTo>
                  <a:cubicBezTo>
                    <a:pt x="627310" y="3199"/>
                    <a:pt x="640370" y="0"/>
                    <a:pt x="655327" y="0"/>
                  </a:cubicBezTo>
                  <a:close/>
                  <a:moveTo>
                    <a:pt x="509996" y="0"/>
                  </a:moveTo>
                  <a:cubicBezTo>
                    <a:pt x="522498" y="0"/>
                    <a:pt x="532283" y="2641"/>
                    <a:pt x="539353" y="7925"/>
                  </a:cubicBezTo>
                  <a:cubicBezTo>
                    <a:pt x="546422" y="13208"/>
                    <a:pt x="551222" y="21766"/>
                    <a:pt x="553752" y="33598"/>
                  </a:cubicBezTo>
                  <a:lnTo>
                    <a:pt x="543260" y="35830"/>
                  </a:lnTo>
                  <a:cubicBezTo>
                    <a:pt x="540134" y="18343"/>
                    <a:pt x="529009" y="9599"/>
                    <a:pt x="509885" y="9599"/>
                  </a:cubicBezTo>
                  <a:cubicBezTo>
                    <a:pt x="499690" y="9599"/>
                    <a:pt x="491932" y="12166"/>
                    <a:pt x="486612" y="17301"/>
                  </a:cubicBezTo>
                  <a:cubicBezTo>
                    <a:pt x="481291" y="22435"/>
                    <a:pt x="478631" y="29951"/>
                    <a:pt x="478631" y="39848"/>
                  </a:cubicBezTo>
                  <a:cubicBezTo>
                    <a:pt x="478631" y="45578"/>
                    <a:pt x="479673" y="50359"/>
                    <a:pt x="481756" y="54192"/>
                  </a:cubicBezTo>
                  <a:cubicBezTo>
                    <a:pt x="483840" y="58024"/>
                    <a:pt x="486816" y="61242"/>
                    <a:pt x="490686" y="63847"/>
                  </a:cubicBezTo>
                  <a:cubicBezTo>
                    <a:pt x="494555" y="66451"/>
                    <a:pt x="502109" y="69540"/>
                    <a:pt x="513345" y="73111"/>
                  </a:cubicBezTo>
                  <a:lnTo>
                    <a:pt x="523837" y="76460"/>
                  </a:lnTo>
                  <a:cubicBezTo>
                    <a:pt x="535595" y="80181"/>
                    <a:pt x="543985" y="85315"/>
                    <a:pt x="549008" y="91864"/>
                  </a:cubicBezTo>
                  <a:cubicBezTo>
                    <a:pt x="554031" y="98412"/>
                    <a:pt x="556542" y="107044"/>
                    <a:pt x="556542" y="117760"/>
                  </a:cubicBezTo>
                  <a:cubicBezTo>
                    <a:pt x="556542" y="131303"/>
                    <a:pt x="552561" y="142037"/>
                    <a:pt x="544599" y="149963"/>
                  </a:cubicBezTo>
                  <a:cubicBezTo>
                    <a:pt x="536637" y="157888"/>
                    <a:pt x="525549" y="161850"/>
                    <a:pt x="511336" y="161850"/>
                  </a:cubicBezTo>
                  <a:cubicBezTo>
                    <a:pt x="498090" y="161850"/>
                    <a:pt x="487505" y="158632"/>
                    <a:pt x="479580" y="152195"/>
                  </a:cubicBezTo>
                  <a:cubicBezTo>
                    <a:pt x="471655" y="145758"/>
                    <a:pt x="466650" y="136289"/>
                    <a:pt x="464567" y="123787"/>
                  </a:cubicBezTo>
                  <a:lnTo>
                    <a:pt x="474836" y="121443"/>
                  </a:lnTo>
                  <a:cubicBezTo>
                    <a:pt x="478259" y="141907"/>
                    <a:pt x="490016" y="152139"/>
                    <a:pt x="510108" y="152139"/>
                  </a:cubicBezTo>
                  <a:cubicBezTo>
                    <a:pt x="521270" y="152139"/>
                    <a:pt x="529977" y="149256"/>
                    <a:pt x="536227" y="143489"/>
                  </a:cubicBezTo>
                  <a:cubicBezTo>
                    <a:pt x="542478" y="137721"/>
                    <a:pt x="545604" y="129294"/>
                    <a:pt x="545604" y="118206"/>
                  </a:cubicBezTo>
                  <a:cubicBezTo>
                    <a:pt x="545604" y="110244"/>
                    <a:pt x="543650" y="103770"/>
                    <a:pt x="539743" y="98784"/>
                  </a:cubicBezTo>
                  <a:cubicBezTo>
                    <a:pt x="535837" y="93799"/>
                    <a:pt x="529716" y="89892"/>
                    <a:pt x="521382" y="87064"/>
                  </a:cubicBezTo>
                  <a:lnTo>
                    <a:pt x="506871" y="82264"/>
                  </a:lnTo>
                  <a:cubicBezTo>
                    <a:pt x="503820" y="81223"/>
                    <a:pt x="500732" y="80162"/>
                    <a:pt x="497606" y="79083"/>
                  </a:cubicBezTo>
                  <a:cubicBezTo>
                    <a:pt x="494481" y="78004"/>
                    <a:pt x="491467" y="76721"/>
                    <a:pt x="488565" y="75232"/>
                  </a:cubicBezTo>
                  <a:cubicBezTo>
                    <a:pt x="485663" y="73744"/>
                    <a:pt x="482947" y="72014"/>
                    <a:pt x="480417" y="70042"/>
                  </a:cubicBezTo>
                  <a:cubicBezTo>
                    <a:pt x="477887" y="68070"/>
                    <a:pt x="475691" y="65689"/>
                    <a:pt x="473831" y="62898"/>
                  </a:cubicBezTo>
                  <a:cubicBezTo>
                    <a:pt x="471971" y="60108"/>
                    <a:pt x="470501" y="56889"/>
                    <a:pt x="469422" y="53243"/>
                  </a:cubicBezTo>
                  <a:cubicBezTo>
                    <a:pt x="468343" y="49597"/>
                    <a:pt x="467804" y="45355"/>
                    <a:pt x="467804" y="40518"/>
                  </a:cubicBezTo>
                  <a:cubicBezTo>
                    <a:pt x="467804" y="27644"/>
                    <a:pt x="471487" y="17673"/>
                    <a:pt x="478854" y="10604"/>
                  </a:cubicBezTo>
                  <a:cubicBezTo>
                    <a:pt x="486221" y="3534"/>
                    <a:pt x="496602" y="0"/>
                    <a:pt x="509996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465094" y="1537822"/>
              <a:ext cx="2640806" cy="15142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don't know what to write about.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Whatever you like, you can write anything here.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don't know what to write about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Whatever you like, you can write anything here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81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631" r="38217" b="1288"/>
          <a:stretch/>
        </p:blipFill>
        <p:spPr>
          <a:xfrm>
            <a:off x="-17538" y="0"/>
            <a:ext cx="279997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83300" y="0"/>
            <a:ext cx="6096000" cy="6858000"/>
          </a:xfrm>
          <a:prstGeom prst="rect">
            <a:avLst/>
          </a:prstGeom>
          <a:solidFill>
            <a:srgbClr val="CA4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过程 5"/>
          <p:cNvSpPr/>
          <p:nvPr/>
        </p:nvSpPr>
        <p:spPr>
          <a:xfrm>
            <a:off x="-17538" y="1122"/>
            <a:ext cx="407988" cy="6858000"/>
          </a:xfrm>
          <a:prstGeom prst="flowChartProcess">
            <a:avLst/>
          </a:prstGeom>
          <a:solidFill>
            <a:srgbClr val="CA4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156744" y="2016780"/>
            <a:ext cx="2563812" cy="3688039"/>
            <a:chOff x="-50800" y="1658784"/>
            <a:chExt cx="2563812" cy="3688039"/>
          </a:xfrm>
        </p:grpSpPr>
        <p:sp>
          <p:nvSpPr>
            <p:cNvPr id="9" name="PA_任意多边形 14"/>
            <p:cNvSpPr/>
            <p:nvPr>
              <p:custDataLst>
                <p:tags r:id="rId1"/>
              </p:custDataLst>
            </p:nvPr>
          </p:nvSpPr>
          <p:spPr>
            <a:xfrm>
              <a:off x="25400" y="1658784"/>
              <a:ext cx="1949334" cy="260154"/>
            </a:xfrm>
            <a:custGeom>
              <a:avLst/>
              <a:gdLst/>
              <a:ahLst/>
              <a:cxnLst/>
              <a:rect l="l" t="t" r="r" b="b"/>
              <a:pathLst>
                <a:path w="1667805" h="161850">
                  <a:moveTo>
                    <a:pt x="68870" y="12278"/>
                  </a:moveTo>
                  <a:cubicBezTo>
                    <a:pt x="67158" y="17264"/>
                    <a:pt x="65465" y="22063"/>
                    <a:pt x="63791" y="26677"/>
                  </a:cubicBezTo>
                  <a:cubicBezTo>
                    <a:pt x="62117" y="31291"/>
                    <a:pt x="60349" y="35979"/>
                    <a:pt x="58489" y="40741"/>
                  </a:cubicBezTo>
                  <a:lnTo>
                    <a:pt x="35718" y="98784"/>
                  </a:lnTo>
                  <a:lnTo>
                    <a:pt x="101798" y="98784"/>
                  </a:lnTo>
                  <a:lnTo>
                    <a:pt x="79362" y="40295"/>
                  </a:lnTo>
                  <a:cubicBezTo>
                    <a:pt x="77576" y="35607"/>
                    <a:pt x="75827" y="30937"/>
                    <a:pt x="74116" y="26286"/>
                  </a:cubicBezTo>
                  <a:cubicBezTo>
                    <a:pt x="72404" y="21635"/>
                    <a:pt x="70656" y="16966"/>
                    <a:pt x="68870" y="12278"/>
                  </a:cubicBezTo>
                  <a:close/>
                  <a:moveTo>
                    <a:pt x="655327" y="9934"/>
                  </a:moveTo>
                  <a:cubicBezTo>
                    <a:pt x="635831" y="9934"/>
                    <a:pt x="620594" y="16129"/>
                    <a:pt x="609618" y="28519"/>
                  </a:cubicBezTo>
                  <a:cubicBezTo>
                    <a:pt x="598642" y="40909"/>
                    <a:pt x="593154" y="58154"/>
                    <a:pt x="593154" y="80255"/>
                  </a:cubicBezTo>
                  <a:cubicBezTo>
                    <a:pt x="593154" y="102207"/>
                    <a:pt x="598754" y="119657"/>
                    <a:pt x="609953" y="132605"/>
                  </a:cubicBezTo>
                  <a:cubicBezTo>
                    <a:pt x="621152" y="145553"/>
                    <a:pt x="636203" y="152028"/>
                    <a:pt x="655104" y="152028"/>
                  </a:cubicBezTo>
                  <a:cubicBezTo>
                    <a:pt x="674824" y="152028"/>
                    <a:pt x="690134" y="145758"/>
                    <a:pt x="701036" y="133219"/>
                  </a:cubicBezTo>
                  <a:cubicBezTo>
                    <a:pt x="711938" y="120681"/>
                    <a:pt x="717388" y="103026"/>
                    <a:pt x="717388" y="80255"/>
                  </a:cubicBezTo>
                  <a:cubicBezTo>
                    <a:pt x="717388" y="58303"/>
                    <a:pt x="711882" y="41095"/>
                    <a:pt x="700868" y="28630"/>
                  </a:cubicBezTo>
                  <a:cubicBezTo>
                    <a:pt x="689855" y="16166"/>
                    <a:pt x="674675" y="9934"/>
                    <a:pt x="655327" y="9934"/>
                  </a:cubicBezTo>
                  <a:close/>
                  <a:moveTo>
                    <a:pt x="1579178" y="2344"/>
                  </a:moveTo>
                  <a:lnTo>
                    <a:pt x="1663228" y="2344"/>
                  </a:lnTo>
                  <a:lnTo>
                    <a:pt x="1663228" y="12166"/>
                  </a:lnTo>
                  <a:lnTo>
                    <a:pt x="1590340" y="12166"/>
                  </a:lnTo>
                  <a:lnTo>
                    <a:pt x="1590340" y="73670"/>
                  </a:lnTo>
                  <a:lnTo>
                    <a:pt x="1656419" y="73670"/>
                  </a:lnTo>
                  <a:lnTo>
                    <a:pt x="1656419" y="83381"/>
                  </a:lnTo>
                  <a:lnTo>
                    <a:pt x="1590340" y="83381"/>
                  </a:lnTo>
                  <a:lnTo>
                    <a:pt x="1590340" y="149795"/>
                  </a:lnTo>
                  <a:lnTo>
                    <a:pt x="1667805" y="149795"/>
                  </a:lnTo>
                  <a:lnTo>
                    <a:pt x="1667805" y="159618"/>
                  </a:lnTo>
                  <a:lnTo>
                    <a:pt x="1579178" y="159618"/>
                  </a:lnTo>
                  <a:close/>
                  <a:moveTo>
                    <a:pt x="1476077" y="2344"/>
                  </a:moveTo>
                  <a:lnTo>
                    <a:pt x="1487239" y="2344"/>
                  </a:lnTo>
                  <a:lnTo>
                    <a:pt x="1487239" y="149795"/>
                  </a:lnTo>
                  <a:lnTo>
                    <a:pt x="1555216" y="149795"/>
                  </a:lnTo>
                  <a:lnTo>
                    <a:pt x="1555216" y="159618"/>
                  </a:lnTo>
                  <a:lnTo>
                    <a:pt x="1476077" y="159618"/>
                  </a:lnTo>
                  <a:close/>
                  <a:moveTo>
                    <a:pt x="1341797" y="2344"/>
                  </a:moveTo>
                  <a:lnTo>
                    <a:pt x="1454981" y="2344"/>
                  </a:lnTo>
                  <a:lnTo>
                    <a:pt x="1454981" y="12278"/>
                  </a:lnTo>
                  <a:lnTo>
                    <a:pt x="1403523" y="12278"/>
                  </a:lnTo>
                  <a:lnTo>
                    <a:pt x="1403523" y="159618"/>
                  </a:lnTo>
                  <a:lnTo>
                    <a:pt x="1392361" y="159618"/>
                  </a:lnTo>
                  <a:lnTo>
                    <a:pt x="1392361" y="12278"/>
                  </a:lnTo>
                  <a:lnTo>
                    <a:pt x="1341797" y="12278"/>
                  </a:lnTo>
                  <a:close/>
                  <a:moveTo>
                    <a:pt x="1312589" y="2344"/>
                  </a:moveTo>
                  <a:lnTo>
                    <a:pt x="1323751" y="2344"/>
                  </a:lnTo>
                  <a:lnTo>
                    <a:pt x="1323751" y="159618"/>
                  </a:lnTo>
                  <a:lnTo>
                    <a:pt x="1312589" y="159618"/>
                  </a:lnTo>
                  <a:close/>
                  <a:moveTo>
                    <a:pt x="1179872" y="2344"/>
                  </a:moveTo>
                  <a:lnTo>
                    <a:pt x="1293056" y="2344"/>
                  </a:lnTo>
                  <a:lnTo>
                    <a:pt x="1293056" y="12278"/>
                  </a:lnTo>
                  <a:lnTo>
                    <a:pt x="1241598" y="12278"/>
                  </a:lnTo>
                  <a:lnTo>
                    <a:pt x="1241598" y="159618"/>
                  </a:lnTo>
                  <a:lnTo>
                    <a:pt x="1230436" y="159618"/>
                  </a:lnTo>
                  <a:lnTo>
                    <a:pt x="1230436" y="12278"/>
                  </a:lnTo>
                  <a:lnTo>
                    <a:pt x="1179872" y="12278"/>
                  </a:lnTo>
                  <a:close/>
                  <a:moveTo>
                    <a:pt x="950528" y="2344"/>
                  </a:moveTo>
                  <a:lnTo>
                    <a:pt x="1034578" y="2344"/>
                  </a:lnTo>
                  <a:lnTo>
                    <a:pt x="1034578" y="12166"/>
                  </a:lnTo>
                  <a:lnTo>
                    <a:pt x="961690" y="12166"/>
                  </a:lnTo>
                  <a:lnTo>
                    <a:pt x="961690" y="73670"/>
                  </a:lnTo>
                  <a:lnTo>
                    <a:pt x="1027769" y="73670"/>
                  </a:lnTo>
                  <a:lnTo>
                    <a:pt x="1027769" y="83381"/>
                  </a:lnTo>
                  <a:lnTo>
                    <a:pt x="961690" y="83381"/>
                  </a:lnTo>
                  <a:lnTo>
                    <a:pt x="961690" y="149795"/>
                  </a:lnTo>
                  <a:lnTo>
                    <a:pt x="1039155" y="149795"/>
                  </a:lnTo>
                  <a:lnTo>
                    <a:pt x="1039155" y="159618"/>
                  </a:lnTo>
                  <a:lnTo>
                    <a:pt x="950528" y="159618"/>
                  </a:lnTo>
                  <a:close/>
                  <a:moveTo>
                    <a:pt x="760139" y="2344"/>
                  </a:moveTo>
                  <a:lnTo>
                    <a:pt x="775878" y="2344"/>
                  </a:lnTo>
                  <a:lnTo>
                    <a:pt x="823094" y="116197"/>
                  </a:lnTo>
                  <a:cubicBezTo>
                    <a:pt x="827484" y="127062"/>
                    <a:pt x="831651" y="137852"/>
                    <a:pt x="835595" y="148567"/>
                  </a:cubicBezTo>
                  <a:cubicBezTo>
                    <a:pt x="837679" y="143135"/>
                    <a:pt x="839781" y="137759"/>
                    <a:pt x="841902" y="132438"/>
                  </a:cubicBezTo>
                  <a:cubicBezTo>
                    <a:pt x="844022" y="127117"/>
                    <a:pt x="846162" y="121778"/>
                    <a:pt x="848320" y="116420"/>
                  </a:cubicBezTo>
                  <a:lnTo>
                    <a:pt x="894419" y="2344"/>
                  </a:lnTo>
                  <a:lnTo>
                    <a:pt x="909935" y="2344"/>
                  </a:lnTo>
                  <a:lnTo>
                    <a:pt x="909935" y="159618"/>
                  </a:lnTo>
                  <a:lnTo>
                    <a:pt x="899219" y="159618"/>
                  </a:lnTo>
                  <a:lnTo>
                    <a:pt x="899219" y="37393"/>
                  </a:lnTo>
                  <a:cubicBezTo>
                    <a:pt x="899219" y="33151"/>
                    <a:pt x="899442" y="25449"/>
                    <a:pt x="899889" y="14287"/>
                  </a:cubicBezTo>
                  <a:cubicBezTo>
                    <a:pt x="898326" y="18752"/>
                    <a:pt x="896689" y="23142"/>
                    <a:pt x="894978" y="27458"/>
                  </a:cubicBezTo>
                  <a:cubicBezTo>
                    <a:pt x="893266" y="31774"/>
                    <a:pt x="891480" y="36165"/>
                    <a:pt x="889620" y="40630"/>
                  </a:cubicBezTo>
                  <a:lnTo>
                    <a:pt x="841399" y="159618"/>
                  </a:lnTo>
                  <a:lnTo>
                    <a:pt x="829679" y="159618"/>
                  </a:lnTo>
                  <a:lnTo>
                    <a:pt x="779003" y="37169"/>
                  </a:lnTo>
                  <a:cubicBezTo>
                    <a:pt x="777441" y="33374"/>
                    <a:pt x="775934" y="29561"/>
                    <a:pt x="774483" y="25728"/>
                  </a:cubicBezTo>
                  <a:cubicBezTo>
                    <a:pt x="773031" y="21896"/>
                    <a:pt x="771599" y="18082"/>
                    <a:pt x="770185" y="14287"/>
                  </a:cubicBezTo>
                  <a:cubicBezTo>
                    <a:pt x="770408" y="19050"/>
                    <a:pt x="770576" y="23812"/>
                    <a:pt x="770687" y="28575"/>
                  </a:cubicBezTo>
                  <a:cubicBezTo>
                    <a:pt x="770799" y="33337"/>
                    <a:pt x="770855" y="38100"/>
                    <a:pt x="770855" y="42862"/>
                  </a:cubicBezTo>
                  <a:lnTo>
                    <a:pt x="770855" y="159618"/>
                  </a:lnTo>
                  <a:lnTo>
                    <a:pt x="760139" y="159618"/>
                  </a:lnTo>
                  <a:close/>
                  <a:moveTo>
                    <a:pt x="359978" y="2344"/>
                  </a:moveTo>
                  <a:lnTo>
                    <a:pt x="444028" y="2344"/>
                  </a:lnTo>
                  <a:lnTo>
                    <a:pt x="444028" y="12166"/>
                  </a:lnTo>
                  <a:lnTo>
                    <a:pt x="371140" y="12166"/>
                  </a:lnTo>
                  <a:lnTo>
                    <a:pt x="371140" y="73670"/>
                  </a:lnTo>
                  <a:lnTo>
                    <a:pt x="437219" y="73670"/>
                  </a:lnTo>
                  <a:lnTo>
                    <a:pt x="437219" y="83381"/>
                  </a:lnTo>
                  <a:lnTo>
                    <a:pt x="371140" y="83381"/>
                  </a:lnTo>
                  <a:lnTo>
                    <a:pt x="371140" y="149795"/>
                  </a:lnTo>
                  <a:lnTo>
                    <a:pt x="448605" y="149795"/>
                  </a:lnTo>
                  <a:lnTo>
                    <a:pt x="448605" y="159618"/>
                  </a:lnTo>
                  <a:lnTo>
                    <a:pt x="359978" y="159618"/>
                  </a:lnTo>
                  <a:close/>
                  <a:moveTo>
                    <a:pt x="143991" y="2344"/>
                  </a:moveTo>
                  <a:lnTo>
                    <a:pt x="155711" y="2344"/>
                  </a:lnTo>
                  <a:lnTo>
                    <a:pt x="184174" y="101240"/>
                  </a:lnTo>
                  <a:cubicBezTo>
                    <a:pt x="190053" y="121927"/>
                    <a:pt x="193662" y="135880"/>
                    <a:pt x="195002" y="143098"/>
                  </a:cubicBezTo>
                  <a:cubicBezTo>
                    <a:pt x="196341" y="136326"/>
                    <a:pt x="200471" y="121778"/>
                    <a:pt x="207392" y="99454"/>
                  </a:cubicBezTo>
                  <a:lnTo>
                    <a:pt x="237864" y="2344"/>
                  </a:lnTo>
                  <a:lnTo>
                    <a:pt x="246682" y="2344"/>
                  </a:lnTo>
                  <a:lnTo>
                    <a:pt x="275704" y="99231"/>
                  </a:lnTo>
                  <a:cubicBezTo>
                    <a:pt x="281285" y="117834"/>
                    <a:pt x="285266" y="132457"/>
                    <a:pt x="287647" y="143098"/>
                  </a:cubicBezTo>
                  <a:cubicBezTo>
                    <a:pt x="291740" y="126578"/>
                    <a:pt x="295423" y="112662"/>
                    <a:pt x="298698" y="101352"/>
                  </a:cubicBezTo>
                  <a:lnTo>
                    <a:pt x="328166" y="2344"/>
                  </a:lnTo>
                  <a:lnTo>
                    <a:pt x="340109" y="2344"/>
                  </a:lnTo>
                  <a:lnTo>
                    <a:pt x="292224" y="159618"/>
                  </a:lnTo>
                  <a:lnTo>
                    <a:pt x="283294" y="159618"/>
                  </a:lnTo>
                  <a:lnTo>
                    <a:pt x="251035" y="53913"/>
                  </a:lnTo>
                  <a:cubicBezTo>
                    <a:pt x="246719" y="39402"/>
                    <a:pt x="243631" y="27421"/>
                    <a:pt x="241771" y="17971"/>
                  </a:cubicBezTo>
                  <a:cubicBezTo>
                    <a:pt x="240059" y="26975"/>
                    <a:pt x="236934" y="38881"/>
                    <a:pt x="232395" y="53689"/>
                  </a:cubicBezTo>
                  <a:lnTo>
                    <a:pt x="199243" y="159618"/>
                  </a:lnTo>
                  <a:lnTo>
                    <a:pt x="189867" y="159618"/>
                  </a:lnTo>
                  <a:close/>
                  <a:moveTo>
                    <a:pt x="62173" y="2344"/>
                  </a:moveTo>
                  <a:lnTo>
                    <a:pt x="75567" y="2344"/>
                  </a:lnTo>
                  <a:lnTo>
                    <a:pt x="137517" y="159618"/>
                  </a:lnTo>
                  <a:lnTo>
                    <a:pt x="125238" y="159618"/>
                  </a:lnTo>
                  <a:lnTo>
                    <a:pt x="105370" y="108607"/>
                  </a:lnTo>
                  <a:lnTo>
                    <a:pt x="32146" y="108607"/>
                  </a:lnTo>
                  <a:lnTo>
                    <a:pt x="12278" y="159618"/>
                  </a:lnTo>
                  <a:lnTo>
                    <a:pt x="0" y="159618"/>
                  </a:lnTo>
                  <a:close/>
                  <a:moveTo>
                    <a:pt x="655327" y="0"/>
                  </a:moveTo>
                  <a:cubicBezTo>
                    <a:pt x="670359" y="0"/>
                    <a:pt x="683437" y="3218"/>
                    <a:pt x="694562" y="9655"/>
                  </a:cubicBezTo>
                  <a:cubicBezTo>
                    <a:pt x="705687" y="16092"/>
                    <a:pt x="714207" y="25375"/>
                    <a:pt x="720123" y="37504"/>
                  </a:cubicBezTo>
                  <a:cubicBezTo>
                    <a:pt x="726039" y="49634"/>
                    <a:pt x="728997" y="63884"/>
                    <a:pt x="728997" y="80255"/>
                  </a:cubicBezTo>
                  <a:cubicBezTo>
                    <a:pt x="728997" y="96552"/>
                    <a:pt x="725965" y="110932"/>
                    <a:pt x="719900" y="123397"/>
                  </a:cubicBezTo>
                  <a:cubicBezTo>
                    <a:pt x="713835" y="135861"/>
                    <a:pt x="705203" y="145386"/>
                    <a:pt x="694004" y="151972"/>
                  </a:cubicBezTo>
                  <a:cubicBezTo>
                    <a:pt x="682804" y="158557"/>
                    <a:pt x="669838" y="161850"/>
                    <a:pt x="655104" y="161850"/>
                  </a:cubicBezTo>
                  <a:cubicBezTo>
                    <a:pt x="639998" y="161850"/>
                    <a:pt x="626901" y="158539"/>
                    <a:pt x="615813" y="151916"/>
                  </a:cubicBezTo>
                  <a:cubicBezTo>
                    <a:pt x="604726" y="145293"/>
                    <a:pt x="596261" y="135805"/>
                    <a:pt x="590419" y="123453"/>
                  </a:cubicBezTo>
                  <a:cubicBezTo>
                    <a:pt x="584578" y="111100"/>
                    <a:pt x="581657" y="96701"/>
                    <a:pt x="581657" y="80255"/>
                  </a:cubicBezTo>
                  <a:cubicBezTo>
                    <a:pt x="581657" y="63884"/>
                    <a:pt x="584615" y="49615"/>
                    <a:pt x="590531" y="37448"/>
                  </a:cubicBezTo>
                  <a:cubicBezTo>
                    <a:pt x="596447" y="25282"/>
                    <a:pt x="604986" y="15999"/>
                    <a:pt x="616148" y="9599"/>
                  </a:cubicBezTo>
                  <a:cubicBezTo>
                    <a:pt x="627310" y="3199"/>
                    <a:pt x="640370" y="0"/>
                    <a:pt x="655327" y="0"/>
                  </a:cubicBezTo>
                  <a:close/>
                  <a:moveTo>
                    <a:pt x="509996" y="0"/>
                  </a:moveTo>
                  <a:cubicBezTo>
                    <a:pt x="522498" y="0"/>
                    <a:pt x="532283" y="2641"/>
                    <a:pt x="539353" y="7925"/>
                  </a:cubicBezTo>
                  <a:cubicBezTo>
                    <a:pt x="546422" y="13208"/>
                    <a:pt x="551222" y="21766"/>
                    <a:pt x="553752" y="33598"/>
                  </a:cubicBezTo>
                  <a:lnTo>
                    <a:pt x="543260" y="35830"/>
                  </a:lnTo>
                  <a:cubicBezTo>
                    <a:pt x="540134" y="18343"/>
                    <a:pt x="529009" y="9599"/>
                    <a:pt x="509885" y="9599"/>
                  </a:cubicBezTo>
                  <a:cubicBezTo>
                    <a:pt x="499690" y="9599"/>
                    <a:pt x="491932" y="12166"/>
                    <a:pt x="486612" y="17301"/>
                  </a:cubicBezTo>
                  <a:cubicBezTo>
                    <a:pt x="481291" y="22435"/>
                    <a:pt x="478631" y="29951"/>
                    <a:pt x="478631" y="39848"/>
                  </a:cubicBezTo>
                  <a:cubicBezTo>
                    <a:pt x="478631" y="45578"/>
                    <a:pt x="479673" y="50359"/>
                    <a:pt x="481756" y="54192"/>
                  </a:cubicBezTo>
                  <a:cubicBezTo>
                    <a:pt x="483840" y="58024"/>
                    <a:pt x="486816" y="61242"/>
                    <a:pt x="490686" y="63847"/>
                  </a:cubicBezTo>
                  <a:cubicBezTo>
                    <a:pt x="494555" y="66451"/>
                    <a:pt x="502109" y="69540"/>
                    <a:pt x="513345" y="73111"/>
                  </a:cubicBezTo>
                  <a:lnTo>
                    <a:pt x="523837" y="76460"/>
                  </a:lnTo>
                  <a:cubicBezTo>
                    <a:pt x="535595" y="80181"/>
                    <a:pt x="543985" y="85315"/>
                    <a:pt x="549008" y="91864"/>
                  </a:cubicBezTo>
                  <a:cubicBezTo>
                    <a:pt x="554031" y="98412"/>
                    <a:pt x="556542" y="107044"/>
                    <a:pt x="556542" y="117760"/>
                  </a:cubicBezTo>
                  <a:cubicBezTo>
                    <a:pt x="556542" y="131303"/>
                    <a:pt x="552561" y="142037"/>
                    <a:pt x="544599" y="149963"/>
                  </a:cubicBezTo>
                  <a:cubicBezTo>
                    <a:pt x="536637" y="157888"/>
                    <a:pt x="525549" y="161850"/>
                    <a:pt x="511336" y="161850"/>
                  </a:cubicBezTo>
                  <a:cubicBezTo>
                    <a:pt x="498090" y="161850"/>
                    <a:pt x="487505" y="158632"/>
                    <a:pt x="479580" y="152195"/>
                  </a:cubicBezTo>
                  <a:cubicBezTo>
                    <a:pt x="471655" y="145758"/>
                    <a:pt x="466650" y="136289"/>
                    <a:pt x="464567" y="123787"/>
                  </a:cubicBezTo>
                  <a:lnTo>
                    <a:pt x="474836" y="121443"/>
                  </a:lnTo>
                  <a:cubicBezTo>
                    <a:pt x="478259" y="141907"/>
                    <a:pt x="490016" y="152139"/>
                    <a:pt x="510108" y="152139"/>
                  </a:cubicBezTo>
                  <a:cubicBezTo>
                    <a:pt x="521270" y="152139"/>
                    <a:pt x="529977" y="149256"/>
                    <a:pt x="536227" y="143489"/>
                  </a:cubicBezTo>
                  <a:cubicBezTo>
                    <a:pt x="542478" y="137721"/>
                    <a:pt x="545604" y="129294"/>
                    <a:pt x="545604" y="118206"/>
                  </a:cubicBezTo>
                  <a:cubicBezTo>
                    <a:pt x="545604" y="110244"/>
                    <a:pt x="543650" y="103770"/>
                    <a:pt x="539743" y="98784"/>
                  </a:cubicBezTo>
                  <a:cubicBezTo>
                    <a:pt x="535837" y="93799"/>
                    <a:pt x="529716" y="89892"/>
                    <a:pt x="521382" y="87064"/>
                  </a:cubicBezTo>
                  <a:lnTo>
                    <a:pt x="506871" y="82264"/>
                  </a:lnTo>
                  <a:cubicBezTo>
                    <a:pt x="503820" y="81223"/>
                    <a:pt x="500732" y="80162"/>
                    <a:pt x="497606" y="79083"/>
                  </a:cubicBezTo>
                  <a:cubicBezTo>
                    <a:pt x="494481" y="78004"/>
                    <a:pt x="491467" y="76721"/>
                    <a:pt x="488565" y="75232"/>
                  </a:cubicBezTo>
                  <a:cubicBezTo>
                    <a:pt x="485663" y="73744"/>
                    <a:pt x="482947" y="72014"/>
                    <a:pt x="480417" y="70042"/>
                  </a:cubicBezTo>
                  <a:cubicBezTo>
                    <a:pt x="477887" y="68070"/>
                    <a:pt x="475691" y="65689"/>
                    <a:pt x="473831" y="62898"/>
                  </a:cubicBezTo>
                  <a:cubicBezTo>
                    <a:pt x="471971" y="60108"/>
                    <a:pt x="470501" y="56889"/>
                    <a:pt x="469422" y="53243"/>
                  </a:cubicBezTo>
                  <a:cubicBezTo>
                    <a:pt x="468343" y="49597"/>
                    <a:pt x="467804" y="45355"/>
                    <a:pt x="467804" y="40518"/>
                  </a:cubicBezTo>
                  <a:cubicBezTo>
                    <a:pt x="467804" y="27644"/>
                    <a:pt x="471487" y="17673"/>
                    <a:pt x="478854" y="10604"/>
                  </a:cubicBezTo>
                  <a:cubicBezTo>
                    <a:pt x="486221" y="3534"/>
                    <a:pt x="496602" y="0"/>
                    <a:pt x="509996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50800" y="2259326"/>
              <a:ext cx="2563812" cy="1751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don't know what to write about.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Whatever you like, you can write anything here.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don't know what to write about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Whatever you like, you can write anything here.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don't know what to write about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-50800" y="4306538"/>
              <a:ext cx="2563812" cy="1040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don't know what to write about.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Whatever you like, you can write anything here.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don't know what to write about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010400" y="2791163"/>
            <a:ext cx="4241800" cy="1275674"/>
            <a:chOff x="7023100" y="2841963"/>
            <a:chExt cx="4241800" cy="1275674"/>
          </a:xfrm>
        </p:grpSpPr>
        <p:sp>
          <p:nvSpPr>
            <p:cNvPr id="14" name="任意多边形: 形状 13"/>
            <p:cNvSpPr/>
            <p:nvPr/>
          </p:nvSpPr>
          <p:spPr>
            <a:xfrm>
              <a:off x="7023100" y="2841963"/>
              <a:ext cx="4241800" cy="1275674"/>
            </a:xfrm>
            <a:custGeom>
              <a:avLst/>
              <a:gdLst>
                <a:gd name="connsiteX0" fmla="*/ 3702050 w 4241800"/>
                <a:gd name="connsiteY0" fmla="*/ 0 h 3822700"/>
                <a:gd name="connsiteX1" fmla="*/ 4241800 w 4241800"/>
                <a:gd name="connsiteY1" fmla="*/ 0 h 3822700"/>
                <a:gd name="connsiteX2" fmla="*/ 4241800 w 4241800"/>
                <a:gd name="connsiteY2" fmla="*/ 3822700 h 3822700"/>
                <a:gd name="connsiteX3" fmla="*/ 3702050 w 4241800"/>
                <a:gd name="connsiteY3" fmla="*/ 3822700 h 3822700"/>
                <a:gd name="connsiteX4" fmla="*/ 3702050 w 4241800"/>
                <a:gd name="connsiteY4" fmla="*/ 3675067 h 3822700"/>
                <a:gd name="connsiteX5" fmla="*/ 4094167 w 4241800"/>
                <a:gd name="connsiteY5" fmla="*/ 3675067 h 3822700"/>
                <a:gd name="connsiteX6" fmla="*/ 4094167 w 4241800"/>
                <a:gd name="connsiteY6" fmla="*/ 147633 h 3822700"/>
                <a:gd name="connsiteX7" fmla="*/ 3702050 w 4241800"/>
                <a:gd name="connsiteY7" fmla="*/ 147633 h 3822700"/>
                <a:gd name="connsiteX8" fmla="*/ 0 w 4241800"/>
                <a:gd name="connsiteY8" fmla="*/ 0 h 3822700"/>
                <a:gd name="connsiteX9" fmla="*/ 539750 w 4241800"/>
                <a:gd name="connsiteY9" fmla="*/ 0 h 3822700"/>
                <a:gd name="connsiteX10" fmla="*/ 539750 w 4241800"/>
                <a:gd name="connsiteY10" fmla="*/ 147633 h 3822700"/>
                <a:gd name="connsiteX11" fmla="*/ 147633 w 4241800"/>
                <a:gd name="connsiteY11" fmla="*/ 147633 h 3822700"/>
                <a:gd name="connsiteX12" fmla="*/ 147633 w 4241800"/>
                <a:gd name="connsiteY12" fmla="*/ 3675067 h 3822700"/>
                <a:gd name="connsiteX13" fmla="*/ 539750 w 4241800"/>
                <a:gd name="connsiteY13" fmla="*/ 3675067 h 3822700"/>
                <a:gd name="connsiteX14" fmla="*/ 539750 w 4241800"/>
                <a:gd name="connsiteY14" fmla="*/ 3822700 h 3822700"/>
                <a:gd name="connsiteX15" fmla="*/ 0 w 4241800"/>
                <a:gd name="connsiteY15" fmla="*/ 3822700 h 382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41800" h="3822700">
                  <a:moveTo>
                    <a:pt x="3702050" y="0"/>
                  </a:moveTo>
                  <a:lnTo>
                    <a:pt x="4241800" y="0"/>
                  </a:lnTo>
                  <a:lnTo>
                    <a:pt x="4241800" y="3822700"/>
                  </a:lnTo>
                  <a:lnTo>
                    <a:pt x="3702050" y="3822700"/>
                  </a:lnTo>
                  <a:lnTo>
                    <a:pt x="3702050" y="3675067"/>
                  </a:lnTo>
                  <a:lnTo>
                    <a:pt x="4094167" y="3675067"/>
                  </a:lnTo>
                  <a:lnTo>
                    <a:pt x="4094167" y="147633"/>
                  </a:lnTo>
                  <a:lnTo>
                    <a:pt x="3702050" y="147633"/>
                  </a:lnTo>
                  <a:close/>
                  <a:moveTo>
                    <a:pt x="0" y="0"/>
                  </a:moveTo>
                  <a:lnTo>
                    <a:pt x="539750" y="0"/>
                  </a:lnTo>
                  <a:lnTo>
                    <a:pt x="539750" y="147633"/>
                  </a:lnTo>
                  <a:lnTo>
                    <a:pt x="147633" y="147633"/>
                  </a:lnTo>
                  <a:lnTo>
                    <a:pt x="147633" y="3675067"/>
                  </a:lnTo>
                  <a:lnTo>
                    <a:pt x="539750" y="3675067"/>
                  </a:lnTo>
                  <a:lnTo>
                    <a:pt x="539750" y="3822700"/>
                  </a:lnTo>
                  <a:lnTo>
                    <a:pt x="0" y="38227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8490565" y="3292476"/>
              <a:ext cx="1922474" cy="273048"/>
              <a:chOff x="2316332" y="3002684"/>
              <a:chExt cx="3454351" cy="490620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3516772" y="3002684"/>
                <a:ext cx="589101" cy="477818"/>
              </a:xfrm>
              <a:custGeom>
                <a:avLst/>
                <a:gdLst>
                  <a:gd name="connsiteX0" fmla="*/ 770704 w 3840008"/>
                  <a:gd name="connsiteY0" fmla="*/ 1406994 h 3114621"/>
                  <a:gd name="connsiteX1" fmla="*/ 3775087 w 3840008"/>
                  <a:gd name="connsiteY1" fmla="*/ 1406994 h 3114621"/>
                  <a:gd name="connsiteX2" fmla="*/ 3775087 w 3840008"/>
                  <a:gd name="connsiteY2" fmla="*/ 1713644 h 3114621"/>
                  <a:gd name="connsiteX3" fmla="*/ 770704 w 3840008"/>
                  <a:gd name="connsiteY3" fmla="*/ 1713644 h 3114621"/>
                  <a:gd name="connsiteX4" fmla="*/ 482522 w 3840008"/>
                  <a:gd name="connsiteY4" fmla="*/ 0 h 3114621"/>
                  <a:gd name="connsiteX5" fmla="*/ 3840008 w 3840008"/>
                  <a:gd name="connsiteY5" fmla="*/ 0 h 3114621"/>
                  <a:gd name="connsiteX6" fmla="*/ 3840008 w 3840008"/>
                  <a:gd name="connsiteY6" fmla="*/ 306656 h 3114621"/>
                  <a:gd name="connsiteX7" fmla="*/ 482522 w 3840008"/>
                  <a:gd name="connsiteY7" fmla="*/ 306656 h 3114621"/>
                  <a:gd name="connsiteX8" fmla="*/ 358696 w 3840008"/>
                  <a:gd name="connsiteY8" fmla="*/ 355507 h 3114621"/>
                  <a:gd name="connsiteX9" fmla="*/ 325956 w 3840008"/>
                  <a:gd name="connsiteY9" fmla="*/ 407698 h 3114621"/>
                  <a:gd name="connsiteX10" fmla="*/ 312660 w 3840008"/>
                  <a:gd name="connsiteY10" fmla="*/ 470594 h 3114621"/>
                  <a:gd name="connsiteX11" fmla="*/ 312660 w 3840008"/>
                  <a:gd name="connsiteY11" fmla="*/ 1406994 h 3114621"/>
                  <a:gd name="connsiteX12" fmla="*/ 316609 w 3840008"/>
                  <a:gd name="connsiteY12" fmla="*/ 1406994 h 3114621"/>
                  <a:gd name="connsiteX13" fmla="*/ 316609 w 3840008"/>
                  <a:gd name="connsiteY13" fmla="*/ 1713644 h 3114621"/>
                  <a:gd name="connsiteX14" fmla="*/ 312660 w 3840008"/>
                  <a:gd name="connsiteY14" fmla="*/ 1713644 h 3114621"/>
                  <a:gd name="connsiteX15" fmla="*/ 312660 w 3840008"/>
                  <a:gd name="connsiteY15" fmla="*/ 2638017 h 3114621"/>
                  <a:gd name="connsiteX16" fmla="*/ 325864 w 3840008"/>
                  <a:gd name="connsiteY16" fmla="*/ 2704063 h 3114621"/>
                  <a:gd name="connsiteX17" fmla="*/ 361043 w 3840008"/>
                  <a:gd name="connsiteY17" fmla="*/ 2754702 h 3114621"/>
                  <a:gd name="connsiteX18" fmla="*/ 482522 w 3840008"/>
                  <a:gd name="connsiteY18" fmla="*/ 2807972 h 3114621"/>
                  <a:gd name="connsiteX19" fmla="*/ 3840008 w 3840008"/>
                  <a:gd name="connsiteY19" fmla="*/ 2807972 h 3114621"/>
                  <a:gd name="connsiteX20" fmla="*/ 3840008 w 3840008"/>
                  <a:gd name="connsiteY20" fmla="*/ 3114621 h 3114621"/>
                  <a:gd name="connsiteX21" fmla="*/ 482522 w 3840008"/>
                  <a:gd name="connsiteY21" fmla="*/ 3114621 h 3114621"/>
                  <a:gd name="connsiteX22" fmla="*/ 141206 w 3840008"/>
                  <a:gd name="connsiteY22" fmla="*/ 2975763 h 3114621"/>
                  <a:gd name="connsiteX23" fmla="*/ 36640 w 3840008"/>
                  <a:gd name="connsiteY23" fmla="*/ 2826482 h 3114621"/>
                  <a:gd name="connsiteX24" fmla="*/ 0 w 3840008"/>
                  <a:gd name="connsiteY24" fmla="*/ 2641871 h 3114621"/>
                  <a:gd name="connsiteX25" fmla="*/ 0 w 3840008"/>
                  <a:gd name="connsiteY25" fmla="*/ 472665 h 3114621"/>
                  <a:gd name="connsiteX26" fmla="*/ 139325 w 3840008"/>
                  <a:gd name="connsiteY26" fmla="*/ 139891 h 3114621"/>
                  <a:gd name="connsiteX27" fmla="*/ 482522 w 3840008"/>
                  <a:gd name="connsiteY27" fmla="*/ 0 h 3114621"/>
                  <a:gd name="connsiteX0" fmla="*/ 770704 w 3840008"/>
                  <a:gd name="connsiteY0" fmla="*/ 1406994 h 3114621"/>
                  <a:gd name="connsiteX1" fmla="*/ 3775087 w 3840008"/>
                  <a:gd name="connsiteY1" fmla="*/ 1406994 h 3114621"/>
                  <a:gd name="connsiteX2" fmla="*/ 3775087 w 3840008"/>
                  <a:gd name="connsiteY2" fmla="*/ 1713644 h 3114621"/>
                  <a:gd name="connsiteX3" fmla="*/ 770704 w 3840008"/>
                  <a:gd name="connsiteY3" fmla="*/ 1713644 h 3114621"/>
                  <a:gd name="connsiteX4" fmla="*/ 770704 w 3840008"/>
                  <a:gd name="connsiteY4" fmla="*/ 1406994 h 3114621"/>
                  <a:gd name="connsiteX5" fmla="*/ 482522 w 3840008"/>
                  <a:gd name="connsiteY5" fmla="*/ 0 h 3114621"/>
                  <a:gd name="connsiteX6" fmla="*/ 3840008 w 3840008"/>
                  <a:gd name="connsiteY6" fmla="*/ 0 h 3114621"/>
                  <a:gd name="connsiteX7" fmla="*/ 3840008 w 3840008"/>
                  <a:gd name="connsiteY7" fmla="*/ 306656 h 3114621"/>
                  <a:gd name="connsiteX8" fmla="*/ 482522 w 3840008"/>
                  <a:gd name="connsiteY8" fmla="*/ 306656 h 3114621"/>
                  <a:gd name="connsiteX9" fmla="*/ 358696 w 3840008"/>
                  <a:gd name="connsiteY9" fmla="*/ 355507 h 3114621"/>
                  <a:gd name="connsiteX10" fmla="*/ 325956 w 3840008"/>
                  <a:gd name="connsiteY10" fmla="*/ 407698 h 3114621"/>
                  <a:gd name="connsiteX11" fmla="*/ 312660 w 3840008"/>
                  <a:gd name="connsiteY11" fmla="*/ 470594 h 3114621"/>
                  <a:gd name="connsiteX12" fmla="*/ 312660 w 3840008"/>
                  <a:gd name="connsiteY12" fmla="*/ 1406994 h 3114621"/>
                  <a:gd name="connsiteX13" fmla="*/ 316609 w 3840008"/>
                  <a:gd name="connsiteY13" fmla="*/ 1406994 h 3114621"/>
                  <a:gd name="connsiteX14" fmla="*/ 316609 w 3840008"/>
                  <a:gd name="connsiteY14" fmla="*/ 1713644 h 3114621"/>
                  <a:gd name="connsiteX15" fmla="*/ 312660 w 3840008"/>
                  <a:gd name="connsiteY15" fmla="*/ 2638017 h 3114621"/>
                  <a:gd name="connsiteX16" fmla="*/ 325864 w 3840008"/>
                  <a:gd name="connsiteY16" fmla="*/ 2704063 h 3114621"/>
                  <a:gd name="connsiteX17" fmla="*/ 361043 w 3840008"/>
                  <a:gd name="connsiteY17" fmla="*/ 2754702 h 3114621"/>
                  <a:gd name="connsiteX18" fmla="*/ 482522 w 3840008"/>
                  <a:gd name="connsiteY18" fmla="*/ 2807972 h 3114621"/>
                  <a:gd name="connsiteX19" fmla="*/ 3840008 w 3840008"/>
                  <a:gd name="connsiteY19" fmla="*/ 2807972 h 3114621"/>
                  <a:gd name="connsiteX20" fmla="*/ 3840008 w 3840008"/>
                  <a:gd name="connsiteY20" fmla="*/ 3114621 h 3114621"/>
                  <a:gd name="connsiteX21" fmla="*/ 482522 w 3840008"/>
                  <a:gd name="connsiteY21" fmla="*/ 3114621 h 3114621"/>
                  <a:gd name="connsiteX22" fmla="*/ 141206 w 3840008"/>
                  <a:gd name="connsiteY22" fmla="*/ 2975763 h 3114621"/>
                  <a:gd name="connsiteX23" fmla="*/ 36640 w 3840008"/>
                  <a:gd name="connsiteY23" fmla="*/ 2826482 h 3114621"/>
                  <a:gd name="connsiteX24" fmla="*/ 0 w 3840008"/>
                  <a:gd name="connsiteY24" fmla="*/ 2641871 h 3114621"/>
                  <a:gd name="connsiteX25" fmla="*/ 0 w 3840008"/>
                  <a:gd name="connsiteY25" fmla="*/ 472665 h 3114621"/>
                  <a:gd name="connsiteX26" fmla="*/ 139325 w 3840008"/>
                  <a:gd name="connsiteY26" fmla="*/ 139891 h 3114621"/>
                  <a:gd name="connsiteX27" fmla="*/ 482522 w 3840008"/>
                  <a:gd name="connsiteY27" fmla="*/ 0 h 3114621"/>
                  <a:gd name="connsiteX0" fmla="*/ 770704 w 3840008"/>
                  <a:gd name="connsiteY0" fmla="*/ 1406994 h 3114621"/>
                  <a:gd name="connsiteX1" fmla="*/ 3775087 w 3840008"/>
                  <a:gd name="connsiteY1" fmla="*/ 1406994 h 3114621"/>
                  <a:gd name="connsiteX2" fmla="*/ 3775087 w 3840008"/>
                  <a:gd name="connsiteY2" fmla="*/ 1713644 h 3114621"/>
                  <a:gd name="connsiteX3" fmla="*/ 770704 w 3840008"/>
                  <a:gd name="connsiteY3" fmla="*/ 1713644 h 3114621"/>
                  <a:gd name="connsiteX4" fmla="*/ 770704 w 3840008"/>
                  <a:gd name="connsiteY4" fmla="*/ 1406994 h 3114621"/>
                  <a:gd name="connsiteX5" fmla="*/ 482522 w 3840008"/>
                  <a:gd name="connsiteY5" fmla="*/ 0 h 3114621"/>
                  <a:gd name="connsiteX6" fmla="*/ 3840008 w 3840008"/>
                  <a:gd name="connsiteY6" fmla="*/ 0 h 3114621"/>
                  <a:gd name="connsiteX7" fmla="*/ 3840008 w 3840008"/>
                  <a:gd name="connsiteY7" fmla="*/ 306656 h 3114621"/>
                  <a:gd name="connsiteX8" fmla="*/ 482522 w 3840008"/>
                  <a:gd name="connsiteY8" fmla="*/ 306656 h 3114621"/>
                  <a:gd name="connsiteX9" fmla="*/ 358696 w 3840008"/>
                  <a:gd name="connsiteY9" fmla="*/ 355507 h 3114621"/>
                  <a:gd name="connsiteX10" fmla="*/ 325956 w 3840008"/>
                  <a:gd name="connsiteY10" fmla="*/ 407698 h 3114621"/>
                  <a:gd name="connsiteX11" fmla="*/ 312660 w 3840008"/>
                  <a:gd name="connsiteY11" fmla="*/ 470594 h 3114621"/>
                  <a:gd name="connsiteX12" fmla="*/ 312660 w 3840008"/>
                  <a:gd name="connsiteY12" fmla="*/ 1406994 h 3114621"/>
                  <a:gd name="connsiteX13" fmla="*/ 316609 w 3840008"/>
                  <a:gd name="connsiteY13" fmla="*/ 1713644 h 3114621"/>
                  <a:gd name="connsiteX14" fmla="*/ 312660 w 3840008"/>
                  <a:gd name="connsiteY14" fmla="*/ 2638017 h 3114621"/>
                  <a:gd name="connsiteX15" fmla="*/ 325864 w 3840008"/>
                  <a:gd name="connsiteY15" fmla="*/ 2704063 h 3114621"/>
                  <a:gd name="connsiteX16" fmla="*/ 361043 w 3840008"/>
                  <a:gd name="connsiteY16" fmla="*/ 2754702 h 3114621"/>
                  <a:gd name="connsiteX17" fmla="*/ 482522 w 3840008"/>
                  <a:gd name="connsiteY17" fmla="*/ 2807972 h 3114621"/>
                  <a:gd name="connsiteX18" fmla="*/ 3840008 w 3840008"/>
                  <a:gd name="connsiteY18" fmla="*/ 2807972 h 3114621"/>
                  <a:gd name="connsiteX19" fmla="*/ 3840008 w 3840008"/>
                  <a:gd name="connsiteY19" fmla="*/ 3114621 h 3114621"/>
                  <a:gd name="connsiteX20" fmla="*/ 482522 w 3840008"/>
                  <a:gd name="connsiteY20" fmla="*/ 3114621 h 3114621"/>
                  <a:gd name="connsiteX21" fmla="*/ 141206 w 3840008"/>
                  <a:gd name="connsiteY21" fmla="*/ 2975763 h 3114621"/>
                  <a:gd name="connsiteX22" fmla="*/ 36640 w 3840008"/>
                  <a:gd name="connsiteY22" fmla="*/ 2826482 h 3114621"/>
                  <a:gd name="connsiteX23" fmla="*/ 0 w 3840008"/>
                  <a:gd name="connsiteY23" fmla="*/ 2641871 h 3114621"/>
                  <a:gd name="connsiteX24" fmla="*/ 0 w 3840008"/>
                  <a:gd name="connsiteY24" fmla="*/ 472665 h 3114621"/>
                  <a:gd name="connsiteX25" fmla="*/ 139325 w 3840008"/>
                  <a:gd name="connsiteY25" fmla="*/ 139891 h 3114621"/>
                  <a:gd name="connsiteX26" fmla="*/ 482522 w 3840008"/>
                  <a:gd name="connsiteY26" fmla="*/ 0 h 3114621"/>
                  <a:gd name="connsiteX0" fmla="*/ 770704 w 3840008"/>
                  <a:gd name="connsiteY0" fmla="*/ 1406994 h 3114621"/>
                  <a:gd name="connsiteX1" fmla="*/ 3775087 w 3840008"/>
                  <a:gd name="connsiteY1" fmla="*/ 1406994 h 3114621"/>
                  <a:gd name="connsiteX2" fmla="*/ 3775087 w 3840008"/>
                  <a:gd name="connsiteY2" fmla="*/ 1713644 h 3114621"/>
                  <a:gd name="connsiteX3" fmla="*/ 770704 w 3840008"/>
                  <a:gd name="connsiteY3" fmla="*/ 1713644 h 3114621"/>
                  <a:gd name="connsiteX4" fmla="*/ 770704 w 3840008"/>
                  <a:gd name="connsiteY4" fmla="*/ 1406994 h 3114621"/>
                  <a:gd name="connsiteX5" fmla="*/ 482522 w 3840008"/>
                  <a:gd name="connsiteY5" fmla="*/ 0 h 3114621"/>
                  <a:gd name="connsiteX6" fmla="*/ 3840008 w 3840008"/>
                  <a:gd name="connsiteY6" fmla="*/ 0 h 3114621"/>
                  <a:gd name="connsiteX7" fmla="*/ 3840008 w 3840008"/>
                  <a:gd name="connsiteY7" fmla="*/ 306656 h 3114621"/>
                  <a:gd name="connsiteX8" fmla="*/ 482522 w 3840008"/>
                  <a:gd name="connsiteY8" fmla="*/ 306656 h 3114621"/>
                  <a:gd name="connsiteX9" fmla="*/ 358696 w 3840008"/>
                  <a:gd name="connsiteY9" fmla="*/ 355507 h 3114621"/>
                  <a:gd name="connsiteX10" fmla="*/ 325956 w 3840008"/>
                  <a:gd name="connsiteY10" fmla="*/ 407698 h 3114621"/>
                  <a:gd name="connsiteX11" fmla="*/ 312660 w 3840008"/>
                  <a:gd name="connsiteY11" fmla="*/ 470594 h 3114621"/>
                  <a:gd name="connsiteX12" fmla="*/ 316609 w 3840008"/>
                  <a:gd name="connsiteY12" fmla="*/ 1713644 h 3114621"/>
                  <a:gd name="connsiteX13" fmla="*/ 312660 w 3840008"/>
                  <a:gd name="connsiteY13" fmla="*/ 2638017 h 3114621"/>
                  <a:gd name="connsiteX14" fmla="*/ 325864 w 3840008"/>
                  <a:gd name="connsiteY14" fmla="*/ 2704063 h 3114621"/>
                  <a:gd name="connsiteX15" fmla="*/ 361043 w 3840008"/>
                  <a:gd name="connsiteY15" fmla="*/ 2754702 h 3114621"/>
                  <a:gd name="connsiteX16" fmla="*/ 482522 w 3840008"/>
                  <a:gd name="connsiteY16" fmla="*/ 2807972 h 3114621"/>
                  <a:gd name="connsiteX17" fmla="*/ 3840008 w 3840008"/>
                  <a:gd name="connsiteY17" fmla="*/ 2807972 h 3114621"/>
                  <a:gd name="connsiteX18" fmla="*/ 3840008 w 3840008"/>
                  <a:gd name="connsiteY18" fmla="*/ 3114621 h 3114621"/>
                  <a:gd name="connsiteX19" fmla="*/ 482522 w 3840008"/>
                  <a:gd name="connsiteY19" fmla="*/ 3114621 h 3114621"/>
                  <a:gd name="connsiteX20" fmla="*/ 141206 w 3840008"/>
                  <a:gd name="connsiteY20" fmla="*/ 2975763 h 3114621"/>
                  <a:gd name="connsiteX21" fmla="*/ 36640 w 3840008"/>
                  <a:gd name="connsiteY21" fmla="*/ 2826482 h 3114621"/>
                  <a:gd name="connsiteX22" fmla="*/ 0 w 3840008"/>
                  <a:gd name="connsiteY22" fmla="*/ 2641871 h 3114621"/>
                  <a:gd name="connsiteX23" fmla="*/ 0 w 3840008"/>
                  <a:gd name="connsiteY23" fmla="*/ 472665 h 3114621"/>
                  <a:gd name="connsiteX24" fmla="*/ 139325 w 3840008"/>
                  <a:gd name="connsiteY24" fmla="*/ 139891 h 3114621"/>
                  <a:gd name="connsiteX25" fmla="*/ 482522 w 3840008"/>
                  <a:gd name="connsiteY25" fmla="*/ 0 h 3114621"/>
                  <a:gd name="connsiteX0" fmla="*/ 770704 w 3840008"/>
                  <a:gd name="connsiteY0" fmla="*/ 1406994 h 3114621"/>
                  <a:gd name="connsiteX1" fmla="*/ 3775087 w 3840008"/>
                  <a:gd name="connsiteY1" fmla="*/ 1406994 h 3114621"/>
                  <a:gd name="connsiteX2" fmla="*/ 3775087 w 3840008"/>
                  <a:gd name="connsiteY2" fmla="*/ 1713644 h 3114621"/>
                  <a:gd name="connsiteX3" fmla="*/ 770704 w 3840008"/>
                  <a:gd name="connsiteY3" fmla="*/ 1713644 h 3114621"/>
                  <a:gd name="connsiteX4" fmla="*/ 770704 w 3840008"/>
                  <a:gd name="connsiteY4" fmla="*/ 1406994 h 3114621"/>
                  <a:gd name="connsiteX5" fmla="*/ 482522 w 3840008"/>
                  <a:gd name="connsiteY5" fmla="*/ 0 h 3114621"/>
                  <a:gd name="connsiteX6" fmla="*/ 3840008 w 3840008"/>
                  <a:gd name="connsiteY6" fmla="*/ 0 h 3114621"/>
                  <a:gd name="connsiteX7" fmla="*/ 3840008 w 3840008"/>
                  <a:gd name="connsiteY7" fmla="*/ 306656 h 3114621"/>
                  <a:gd name="connsiteX8" fmla="*/ 482522 w 3840008"/>
                  <a:gd name="connsiteY8" fmla="*/ 306656 h 3114621"/>
                  <a:gd name="connsiteX9" fmla="*/ 358696 w 3840008"/>
                  <a:gd name="connsiteY9" fmla="*/ 355507 h 3114621"/>
                  <a:gd name="connsiteX10" fmla="*/ 325956 w 3840008"/>
                  <a:gd name="connsiteY10" fmla="*/ 407698 h 3114621"/>
                  <a:gd name="connsiteX11" fmla="*/ 312660 w 3840008"/>
                  <a:gd name="connsiteY11" fmla="*/ 470594 h 3114621"/>
                  <a:gd name="connsiteX12" fmla="*/ 312660 w 3840008"/>
                  <a:gd name="connsiteY12" fmla="*/ 2638017 h 3114621"/>
                  <a:gd name="connsiteX13" fmla="*/ 325864 w 3840008"/>
                  <a:gd name="connsiteY13" fmla="*/ 2704063 h 3114621"/>
                  <a:gd name="connsiteX14" fmla="*/ 361043 w 3840008"/>
                  <a:gd name="connsiteY14" fmla="*/ 2754702 h 3114621"/>
                  <a:gd name="connsiteX15" fmla="*/ 482522 w 3840008"/>
                  <a:gd name="connsiteY15" fmla="*/ 2807972 h 3114621"/>
                  <a:gd name="connsiteX16" fmla="*/ 3840008 w 3840008"/>
                  <a:gd name="connsiteY16" fmla="*/ 2807972 h 3114621"/>
                  <a:gd name="connsiteX17" fmla="*/ 3840008 w 3840008"/>
                  <a:gd name="connsiteY17" fmla="*/ 3114621 h 3114621"/>
                  <a:gd name="connsiteX18" fmla="*/ 482522 w 3840008"/>
                  <a:gd name="connsiteY18" fmla="*/ 3114621 h 3114621"/>
                  <a:gd name="connsiteX19" fmla="*/ 141206 w 3840008"/>
                  <a:gd name="connsiteY19" fmla="*/ 2975763 h 3114621"/>
                  <a:gd name="connsiteX20" fmla="*/ 36640 w 3840008"/>
                  <a:gd name="connsiteY20" fmla="*/ 2826482 h 3114621"/>
                  <a:gd name="connsiteX21" fmla="*/ 0 w 3840008"/>
                  <a:gd name="connsiteY21" fmla="*/ 2641871 h 3114621"/>
                  <a:gd name="connsiteX22" fmla="*/ 0 w 3840008"/>
                  <a:gd name="connsiteY22" fmla="*/ 472665 h 3114621"/>
                  <a:gd name="connsiteX23" fmla="*/ 139325 w 3840008"/>
                  <a:gd name="connsiteY23" fmla="*/ 139891 h 3114621"/>
                  <a:gd name="connsiteX24" fmla="*/ 482522 w 3840008"/>
                  <a:gd name="connsiteY24" fmla="*/ 0 h 3114621"/>
                  <a:gd name="connsiteX0" fmla="*/ 770704 w 3840008"/>
                  <a:gd name="connsiteY0" fmla="*/ 1406994 h 3114621"/>
                  <a:gd name="connsiteX1" fmla="*/ 3775087 w 3840008"/>
                  <a:gd name="connsiteY1" fmla="*/ 1406994 h 3114621"/>
                  <a:gd name="connsiteX2" fmla="*/ 3775087 w 3840008"/>
                  <a:gd name="connsiteY2" fmla="*/ 1713644 h 3114621"/>
                  <a:gd name="connsiteX3" fmla="*/ 770704 w 3840008"/>
                  <a:gd name="connsiteY3" fmla="*/ 1713644 h 3114621"/>
                  <a:gd name="connsiteX4" fmla="*/ 770704 w 3840008"/>
                  <a:gd name="connsiteY4" fmla="*/ 1406994 h 3114621"/>
                  <a:gd name="connsiteX5" fmla="*/ 482522 w 3840008"/>
                  <a:gd name="connsiteY5" fmla="*/ 0 h 3114621"/>
                  <a:gd name="connsiteX6" fmla="*/ 3840008 w 3840008"/>
                  <a:gd name="connsiteY6" fmla="*/ 0 h 3114621"/>
                  <a:gd name="connsiteX7" fmla="*/ 3840008 w 3840008"/>
                  <a:gd name="connsiteY7" fmla="*/ 306656 h 3114621"/>
                  <a:gd name="connsiteX8" fmla="*/ 482522 w 3840008"/>
                  <a:gd name="connsiteY8" fmla="*/ 306656 h 3114621"/>
                  <a:gd name="connsiteX9" fmla="*/ 358696 w 3840008"/>
                  <a:gd name="connsiteY9" fmla="*/ 355507 h 3114621"/>
                  <a:gd name="connsiteX10" fmla="*/ 325956 w 3840008"/>
                  <a:gd name="connsiteY10" fmla="*/ 407698 h 3114621"/>
                  <a:gd name="connsiteX11" fmla="*/ 312660 w 3840008"/>
                  <a:gd name="connsiteY11" fmla="*/ 470594 h 3114621"/>
                  <a:gd name="connsiteX12" fmla="*/ 312660 w 3840008"/>
                  <a:gd name="connsiteY12" fmla="*/ 2638017 h 3114621"/>
                  <a:gd name="connsiteX13" fmla="*/ 325864 w 3840008"/>
                  <a:gd name="connsiteY13" fmla="*/ 2704063 h 3114621"/>
                  <a:gd name="connsiteX14" fmla="*/ 361043 w 3840008"/>
                  <a:gd name="connsiteY14" fmla="*/ 2754702 h 3114621"/>
                  <a:gd name="connsiteX15" fmla="*/ 482522 w 3840008"/>
                  <a:gd name="connsiteY15" fmla="*/ 2807972 h 3114621"/>
                  <a:gd name="connsiteX16" fmla="*/ 3840008 w 3840008"/>
                  <a:gd name="connsiteY16" fmla="*/ 2807972 h 3114621"/>
                  <a:gd name="connsiteX17" fmla="*/ 3840008 w 3840008"/>
                  <a:gd name="connsiteY17" fmla="*/ 3114621 h 3114621"/>
                  <a:gd name="connsiteX18" fmla="*/ 482522 w 3840008"/>
                  <a:gd name="connsiteY18" fmla="*/ 3114621 h 3114621"/>
                  <a:gd name="connsiteX19" fmla="*/ 141206 w 3840008"/>
                  <a:gd name="connsiteY19" fmla="*/ 2975763 h 3114621"/>
                  <a:gd name="connsiteX20" fmla="*/ 36640 w 3840008"/>
                  <a:gd name="connsiteY20" fmla="*/ 2826482 h 3114621"/>
                  <a:gd name="connsiteX21" fmla="*/ 0 w 3840008"/>
                  <a:gd name="connsiteY21" fmla="*/ 2641871 h 3114621"/>
                  <a:gd name="connsiteX22" fmla="*/ 0 w 3840008"/>
                  <a:gd name="connsiteY22" fmla="*/ 472665 h 3114621"/>
                  <a:gd name="connsiteX23" fmla="*/ 139325 w 3840008"/>
                  <a:gd name="connsiteY23" fmla="*/ 139891 h 3114621"/>
                  <a:gd name="connsiteX24" fmla="*/ 482522 w 3840008"/>
                  <a:gd name="connsiteY24" fmla="*/ 0 h 3114621"/>
                  <a:gd name="connsiteX0" fmla="*/ 770704 w 3840008"/>
                  <a:gd name="connsiteY0" fmla="*/ 1406994 h 3114621"/>
                  <a:gd name="connsiteX1" fmla="*/ 3775087 w 3840008"/>
                  <a:gd name="connsiteY1" fmla="*/ 1406994 h 3114621"/>
                  <a:gd name="connsiteX2" fmla="*/ 3775087 w 3840008"/>
                  <a:gd name="connsiteY2" fmla="*/ 1713644 h 3114621"/>
                  <a:gd name="connsiteX3" fmla="*/ 770704 w 3840008"/>
                  <a:gd name="connsiteY3" fmla="*/ 1713644 h 3114621"/>
                  <a:gd name="connsiteX4" fmla="*/ 770704 w 3840008"/>
                  <a:gd name="connsiteY4" fmla="*/ 1406994 h 3114621"/>
                  <a:gd name="connsiteX5" fmla="*/ 482522 w 3840008"/>
                  <a:gd name="connsiteY5" fmla="*/ 0 h 3114621"/>
                  <a:gd name="connsiteX6" fmla="*/ 3840008 w 3840008"/>
                  <a:gd name="connsiteY6" fmla="*/ 0 h 3114621"/>
                  <a:gd name="connsiteX7" fmla="*/ 3840008 w 3840008"/>
                  <a:gd name="connsiteY7" fmla="*/ 306656 h 3114621"/>
                  <a:gd name="connsiteX8" fmla="*/ 482522 w 3840008"/>
                  <a:gd name="connsiteY8" fmla="*/ 306656 h 3114621"/>
                  <a:gd name="connsiteX9" fmla="*/ 358696 w 3840008"/>
                  <a:gd name="connsiteY9" fmla="*/ 355507 h 3114621"/>
                  <a:gd name="connsiteX10" fmla="*/ 325956 w 3840008"/>
                  <a:gd name="connsiteY10" fmla="*/ 407698 h 3114621"/>
                  <a:gd name="connsiteX11" fmla="*/ 312660 w 3840008"/>
                  <a:gd name="connsiteY11" fmla="*/ 470594 h 3114621"/>
                  <a:gd name="connsiteX12" fmla="*/ 312660 w 3840008"/>
                  <a:gd name="connsiteY12" fmla="*/ 2638017 h 3114621"/>
                  <a:gd name="connsiteX13" fmla="*/ 325864 w 3840008"/>
                  <a:gd name="connsiteY13" fmla="*/ 2704063 h 3114621"/>
                  <a:gd name="connsiteX14" fmla="*/ 361043 w 3840008"/>
                  <a:gd name="connsiteY14" fmla="*/ 2754702 h 3114621"/>
                  <a:gd name="connsiteX15" fmla="*/ 482522 w 3840008"/>
                  <a:gd name="connsiteY15" fmla="*/ 2807972 h 3114621"/>
                  <a:gd name="connsiteX16" fmla="*/ 3840008 w 3840008"/>
                  <a:gd name="connsiteY16" fmla="*/ 2807972 h 3114621"/>
                  <a:gd name="connsiteX17" fmla="*/ 3840008 w 3840008"/>
                  <a:gd name="connsiteY17" fmla="*/ 3114621 h 3114621"/>
                  <a:gd name="connsiteX18" fmla="*/ 482522 w 3840008"/>
                  <a:gd name="connsiteY18" fmla="*/ 3114621 h 3114621"/>
                  <a:gd name="connsiteX19" fmla="*/ 141206 w 3840008"/>
                  <a:gd name="connsiteY19" fmla="*/ 2975763 h 3114621"/>
                  <a:gd name="connsiteX20" fmla="*/ 36640 w 3840008"/>
                  <a:gd name="connsiteY20" fmla="*/ 2826482 h 3114621"/>
                  <a:gd name="connsiteX21" fmla="*/ 0 w 3840008"/>
                  <a:gd name="connsiteY21" fmla="*/ 2641871 h 3114621"/>
                  <a:gd name="connsiteX22" fmla="*/ 0 w 3840008"/>
                  <a:gd name="connsiteY22" fmla="*/ 472665 h 3114621"/>
                  <a:gd name="connsiteX23" fmla="*/ 139325 w 3840008"/>
                  <a:gd name="connsiteY23" fmla="*/ 139891 h 3114621"/>
                  <a:gd name="connsiteX24" fmla="*/ 482522 w 3840008"/>
                  <a:gd name="connsiteY24" fmla="*/ 0 h 3114621"/>
                  <a:gd name="connsiteX0" fmla="*/ 770704 w 3840008"/>
                  <a:gd name="connsiteY0" fmla="*/ 1406994 h 3114621"/>
                  <a:gd name="connsiteX1" fmla="*/ 3775087 w 3840008"/>
                  <a:gd name="connsiteY1" fmla="*/ 1406994 h 3114621"/>
                  <a:gd name="connsiteX2" fmla="*/ 3775087 w 3840008"/>
                  <a:gd name="connsiteY2" fmla="*/ 1713644 h 3114621"/>
                  <a:gd name="connsiteX3" fmla="*/ 770704 w 3840008"/>
                  <a:gd name="connsiteY3" fmla="*/ 1713644 h 3114621"/>
                  <a:gd name="connsiteX4" fmla="*/ 770704 w 3840008"/>
                  <a:gd name="connsiteY4" fmla="*/ 1406994 h 3114621"/>
                  <a:gd name="connsiteX5" fmla="*/ 482522 w 3840008"/>
                  <a:gd name="connsiteY5" fmla="*/ 0 h 3114621"/>
                  <a:gd name="connsiteX6" fmla="*/ 3840008 w 3840008"/>
                  <a:gd name="connsiteY6" fmla="*/ 0 h 3114621"/>
                  <a:gd name="connsiteX7" fmla="*/ 3840008 w 3840008"/>
                  <a:gd name="connsiteY7" fmla="*/ 306656 h 3114621"/>
                  <a:gd name="connsiteX8" fmla="*/ 482522 w 3840008"/>
                  <a:gd name="connsiteY8" fmla="*/ 306656 h 3114621"/>
                  <a:gd name="connsiteX9" fmla="*/ 358696 w 3840008"/>
                  <a:gd name="connsiteY9" fmla="*/ 355507 h 3114621"/>
                  <a:gd name="connsiteX10" fmla="*/ 325956 w 3840008"/>
                  <a:gd name="connsiteY10" fmla="*/ 407698 h 3114621"/>
                  <a:gd name="connsiteX11" fmla="*/ 312660 w 3840008"/>
                  <a:gd name="connsiteY11" fmla="*/ 470594 h 3114621"/>
                  <a:gd name="connsiteX12" fmla="*/ 312660 w 3840008"/>
                  <a:gd name="connsiteY12" fmla="*/ 2638017 h 3114621"/>
                  <a:gd name="connsiteX13" fmla="*/ 325864 w 3840008"/>
                  <a:gd name="connsiteY13" fmla="*/ 2704063 h 3114621"/>
                  <a:gd name="connsiteX14" fmla="*/ 361043 w 3840008"/>
                  <a:gd name="connsiteY14" fmla="*/ 2754702 h 3114621"/>
                  <a:gd name="connsiteX15" fmla="*/ 482522 w 3840008"/>
                  <a:gd name="connsiteY15" fmla="*/ 2807972 h 3114621"/>
                  <a:gd name="connsiteX16" fmla="*/ 3840008 w 3840008"/>
                  <a:gd name="connsiteY16" fmla="*/ 2807972 h 3114621"/>
                  <a:gd name="connsiteX17" fmla="*/ 3840008 w 3840008"/>
                  <a:gd name="connsiteY17" fmla="*/ 3114621 h 3114621"/>
                  <a:gd name="connsiteX18" fmla="*/ 482522 w 3840008"/>
                  <a:gd name="connsiteY18" fmla="*/ 3114621 h 3114621"/>
                  <a:gd name="connsiteX19" fmla="*/ 141206 w 3840008"/>
                  <a:gd name="connsiteY19" fmla="*/ 2975763 h 3114621"/>
                  <a:gd name="connsiteX20" fmla="*/ 36640 w 3840008"/>
                  <a:gd name="connsiteY20" fmla="*/ 2826482 h 3114621"/>
                  <a:gd name="connsiteX21" fmla="*/ 0 w 3840008"/>
                  <a:gd name="connsiteY21" fmla="*/ 2641871 h 3114621"/>
                  <a:gd name="connsiteX22" fmla="*/ 0 w 3840008"/>
                  <a:gd name="connsiteY22" fmla="*/ 472665 h 3114621"/>
                  <a:gd name="connsiteX23" fmla="*/ 139325 w 3840008"/>
                  <a:gd name="connsiteY23" fmla="*/ 139891 h 3114621"/>
                  <a:gd name="connsiteX24" fmla="*/ 482522 w 3840008"/>
                  <a:gd name="connsiteY24" fmla="*/ 0 h 3114621"/>
                  <a:gd name="connsiteX0" fmla="*/ 770704 w 3840008"/>
                  <a:gd name="connsiteY0" fmla="*/ 1406994 h 3114621"/>
                  <a:gd name="connsiteX1" fmla="*/ 3775087 w 3840008"/>
                  <a:gd name="connsiteY1" fmla="*/ 1406994 h 3114621"/>
                  <a:gd name="connsiteX2" fmla="*/ 3775087 w 3840008"/>
                  <a:gd name="connsiteY2" fmla="*/ 1713644 h 3114621"/>
                  <a:gd name="connsiteX3" fmla="*/ 770704 w 3840008"/>
                  <a:gd name="connsiteY3" fmla="*/ 1713644 h 3114621"/>
                  <a:gd name="connsiteX4" fmla="*/ 770704 w 3840008"/>
                  <a:gd name="connsiteY4" fmla="*/ 1406994 h 3114621"/>
                  <a:gd name="connsiteX5" fmla="*/ 482522 w 3840008"/>
                  <a:gd name="connsiteY5" fmla="*/ 0 h 3114621"/>
                  <a:gd name="connsiteX6" fmla="*/ 3840008 w 3840008"/>
                  <a:gd name="connsiteY6" fmla="*/ 0 h 3114621"/>
                  <a:gd name="connsiteX7" fmla="*/ 3840008 w 3840008"/>
                  <a:gd name="connsiteY7" fmla="*/ 306656 h 3114621"/>
                  <a:gd name="connsiteX8" fmla="*/ 482522 w 3840008"/>
                  <a:gd name="connsiteY8" fmla="*/ 306656 h 3114621"/>
                  <a:gd name="connsiteX9" fmla="*/ 358696 w 3840008"/>
                  <a:gd name="connsiteY9" fmla="*/ 355507 h 3114621"/>
                  <a:gd name="connsiteX10" fmla="*/ 325956 w 3840008"/>
                  <a:gd name="connsiteY10" fmla="*/ 407698 h 3114621"/>
                  <a:gd name="connsiteX11" fmla="*/ 312660 w 3840008"/>
                  <a:gd name="connsiteY11" fmla="*/ 470594 h 3114621"/>
                  <a:gd name="connsiteX12" fmla="*/ 312660 w 3840008"/>
                  <a:gd name="connsiteY12" fmla="*/ 2638017 h 3114621"/>
                  <a:gd name="connsiteX13" fmla="*/ 325864 w 3840008"/>
                  <a:gd name="connsiteY13" fmla="*/ 2704063 h 3114621"/>
                  <a:gd name="connsiteX14" fmla="*/ 361043 w 3840008"/>
                  <a:gd name="connsiteY14" fmla="*/ 2754702 h 3114621"/>
                  <a:gd name="connsiteX15" fmla="*/ 482522 w 3840008"/>
                  <a:gd name="connsiteY15" fmla="*/ 2807972 h 3114621"/>
                  <a:gd name="connsiteX16" fmla="*/ 3840008 w 3840008"/>
                  <a:gd name="connsiteY16" fmla="*/ 2807972 h 3114621"/>
                  <a:gd name="connsiteX17" fmla="*/ 3840008 w 3840008"/>
                  <a:gd name="connsiteY17" fmla="*/ 3114621 h 3114621"/>
                  <a:gd name="connsiteX18" fmla="*/ 482522 w 3840008"/>
                  <a:gd name="connsiteY18" fmla="*/ 3114621 h 3114621"/>
                  <a:gd name="connsiteX19" fmla="*/ 141206 w 3840008"/>
                  <a:gd name="connsiteY19" fmla="*/ 2975763 h 3114621"/>
                  <a:gd name="connsiteX20" fmla="*/ 36640 w 3840008"/>
                  <a:gd name="connsiteY20" fmla="*/ 2826482 h 3114621"/>
                  <a:gd name="connsiteX21" fmla="*/ 0 w 3840008"/>
                  <a:gd name="connsiteY21" fmla="*/ 2641871 h 3114621"/>
                  <a:gd name="connsiteX22" fmla="*/ 0 w 3840008"/>
                  <a:gd name="connsiteY22" fmla="*/ 472665 h 3114621"/>
                  <a:gd name="connsiteX23" fmla="*/ 139325 w 3840008"/>
                  <a:gd name="connsiteY23" fmla="*/ 139891 h 3114621"/>
                  <a:gd name="connsiteX24" fmla="*/ 482522 w 3840008"/>
                  <a:gd name="connsiteY24" fmla="*/ 0 h 3114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840008" h="3114621">
                    <a:moveTo>
                      <a:pt x="770704" y="1406994"/>
                    </a:moveTo>
                    <a:lnTo>
                      <a:pt x="3775087" y="1406994"/>
                    </a:lnTo>
                    <a:lnTo>
                      <a:pt x="3775087" y="1713644"/>
                    </a:lnTo>
                    <a:lnTo>
                      <a:pt x="770704" y="1713644"/>
                    </a:lnTo>
                    <a:lnTo>
                      <a:pt x="770704" y="1406994"/>
                    </a:lnTo>
                    <a:close/>
                    <a:moveTo>
                      <a:pt x="482522" y="0"/>
                    </a:moveTo>
                    <a:lnTo>
                      <a:pt x="3840008" y="0"/>
                    </a:lnTo>
                    <a:lnTo>
                      <a:pt x="3840008" y="306656"/>
                    </a:lnTo>
                    <a:lnTo>
                      <a:pt x="482522" y="306656"/>
                    </a:lnTo>
                    <a:cubicBezTo>
                      <a:pt x="432606" y="306656"/>
                      <a:pt x="391331" y="322937"/>
                      <a:pt x="358696" y="355507"/>
                    </a:cubicBezTo>
                    <a:cubicBezTo>
                      <a:pt x="345735" y="371104"/>
                      <a:pt x="334820" y="388497"/>
                      <a:pt x="325956" y="407698"/>
                    </a:cubicBezTo>
                    <a:cubicBezTo>
                      <a:pt x="317098" y="426892"/>
                      <a:pt x="312660" y="447862"/>
                      <a:pt x="312660" y="470594"/>
                    </a:cubicBezTo>
                    <a:cubicBezTo>
                      <a:pt x="310444" y="842314"/>
                      <a:pt x="310459" y="2265772"/>
                      <a:pt x="312660" y="2638017"/>
                    </a:cubicBezTo>
                    <a:cubicBezTo>
                      <a:pt x="312479" y="2667362"/>
                      <a:pt x="317065" y="2684961"/>
                      <a:pt x="325864" y="2704063"/>
                    </a:cubicBezTo>
                    <a:cubicBezTo>
                      <a:pt x="334662" y="2723165"/>
                      <a:pt x="346393" y="2740045"/>
                      <a:pt x="361043" y="2754702"/>
                    </a:cubicBezTo>
                    <a:cubicBezTo>
                      <a:pt x="390673" y="2790217"/>
                      <a:pt x="431166" y="2807972"/>
                      <a:pt x="482522" y="2807972"/>
                    </a:cubicBezTo>
                    <a:lnTo>
                      <a:pt x="3840008" y="2807972"/>
                    </a:lnTo>
                    <a:lnTo>
                      <a:pt x="3840008" y="3114621"/>
                    </a:lnTo>
                    <a:lnTo>
                      <a:pt x="482522" y="3114621"/>
                    </a:lnTo>
                    <a:cubicBezTo>
                      <a:pt x="346985" y="3114621"/>
                      <a:pt x="233213" y="3068335"/>
                      <a:pt x="141206" y="2975763"/>
                    </a:cubicBezTo>
                    <a:cubicBezTo>
                      <a:pt x="95919" y="2934553"/>
                      <a:pt x="61062" y="2884789"/>
                      <a:pt x="36640" y="2826482"/>
                    </a:cubicBezTo>
                    <a:cubicBezTo>
                      <a:pt x="12211" y="2768169"/>
                      <a:pt x="0" y="2706628"/>
                      <a:pt x="0" y="2641871"/>
                    </a:cubicBezTo>
                    <a:lnTo>
                      <a:pt x="0" y="472665"/>
                    </a:lnTo>
                    <a:cubicBezTo>
                      <a:pt x="0" y="344703"/>
                      <a:pt x="46438" y="233778"/>
                      <a:pt x="139325" y="139891"/>
                    </a:cubicBezTo>
                    <a:cubicBezTo>
                      <a:pt x="232022" y="46628"/>
                      <a:pt x="346419" y="0"/>
                      <a:pt x="48252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7200" b="1" dirty="0">
                  <a:latin typeface="造字工房静黑（非商用）细体" pitchFamily="2" charset="-122"/>
                  <a:ea typeface="造字工房静黑（非商用）细体" pitchFamily="2" charset="-122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2316332" y="3002684"/>
                <a:ext cx="971822" cy="489706"/>
              </a:xfrm>
              <a:custGeom>
                <a:avLst/>
                <a:gdLst/>
                <a:ahLst/>
                <a:cxnLst/>
                <a:rect l="l" t="t" r="r" b="b"/>
                <a:pathLst>
                  <a:path w="971822" h="489706">
                    <a:moveTo>
                      <a:pt x="248760" y="616"/>
                    </a:moveTo>
                    <a:cubicBezTo>
                      <a:pt x="260295" y="2064"/>
                      <a:pt x="269963" y="5955"/>
                      <a:pt x="277764" y="12289"/>
                    </a:cubicBezTo>
                    <a:cubicBezTo>
                      <a:pt x="282069" y="15842"/>
                      <a:pt x="285822" y="20104"/>
                      <a:pt x="289022" y="25076"/>
                    </a:cubicBezTo>
                    <a:cubicBezTo>
                      <a:pt x="292223" y="30048"/>
                      <a:pt x="294951" y="34787"/>
                      <a:pt x="297209" y="39292"/>
                    </a:cubicBezTo>
                    <a:lnTo>
                      <a:pt x="475603" y="368290"/>
                    </a:lnTo>
                    <a:cubicBezTo>
                      <a:pt x="476536" y="370148"/>
                      <a:pt x="477691" y="371765"/>
                      <a:pt x="479067" y="373141"/>
                    </a:cubicBezTo>
                    <a:cubicBezTo>
                      <a:pt x="480444" y="374517"/>
                      <a:pt x="481651" y="375725"/>
                      <a:pt x="482689" y="376763"/>
                    </a:cubicBezTo>
                    <a:cubicBezTo>
                      <a:pt x="484061" y="377677"/>
                      <a:pt x="484985" y="378134"/>
                      <a:pt x="485461" y="378134"/>
                    </a:cubicBezTo>
                    <a:cubicBezTo>
                      <a:pt x="486899" y="378134"/>
                      <a:pt x="487999" y="377753"/>
                      <a:pt x="488761" y="376992"/>
                    </a:cubicBezTo>
                    <a:cubicBezTo>
                      <a:pt x="489409" y="376353"/>
                      <a:pt x="490283" y="375206"/>
                      <a:pt x="491383" y="373548"/>
                    </a:cubicBezTo>
                    <a:cubicBezTo>
                      <a:pt x="492483" y="371891"/>
                      <a:pt x="493829" y="370000"/>
                      <a:pt x="495419" y="367876"/>
                    </a:cubicBezTo>
                    <a:lnTo>
                      <a:pt x="674528" y="39206"/>
                    </a:lnTo>
                    <a:cubicBezTo>
                      <a:pt x="676642" y="34977"/>
                      <a:pt x="679109" y="30396"/>
                      <a:pt x="681928" y="25462"/>
                    </a:cubicBezTo>
                    <a:cubicBezTo>
                      <a:pt x="684748" y="20528"/>
                      <a:pt x="688596" y="16037"/>
                      <a:pt x="693473" y="11989"/>
                    </a:cubicBezTo>
                    <a:cubicBezTo>
                      <a:pt x="702369" y="5140"/>
                      <a:pt x="711970" y="1373"/>
                      <a:pt x="722276" y="687"/>
                    </a:cubicBezTo>
                    <a:cubicBezTo>
                      <a:pt x="735916" y="-1246"/>
                      <a:pt x="747351" y="1192"/>
                      <a:pt x="756581" y="8003"/>
                    </a:cubicBezTo>
                    <a:cubicBezTo>
                      <a:pt x="765277" y="13070"/>
                      <a:pt x="772907" y="21804"/>
                      <a:pt x="779469" y="34206"/>
                    </a:cubicBezTo>
                    <a:lnTo>
                      <a:pt x="971822" y="472475"/>
                    </a:lnTo>
                    <a:lnTo>
                      <a:pt x="932060" y="489706"/>
                    </a:lnTo>
                    <a:lnTo>
                      <a:pt x="735378" y="52951"/>
                    </a:lnTo>
                    <a:cubicBezTo>
                      <a:pt x="734206" y="50598"/>
                      <a:pt x="733054" y="48970"/>
                      <a:pt x="731920" y="48065"/>
                    </a:cubicBezTo>
                    <a:cubicBezTo>
                      <a:pt x="730768" y="47065"/>
                      <a:pt x="729182" y="46864"/>
                      <a:pt x="727163" y="47465"/>
                    </a:cubicBezTo>
                    <a:cubicBezTo>
                      <a:pt x="725439" y="47465"/>
                      <a:pt x="724091" y="47703"/>
                      <a:pt x="723119" y="48179"/>
                    </a:cubicBezTo>
                    <a:cubicBezTo>
                      <a:pt x="723015" y="48350"/>
                      <a:pt x="722562" y="49239"/>
                      <a:pt x="721762" y="50844"/>
                    </a:cubicBezTo>
                    <a:cubicBezTo>
                      <a:pt x="720962" y="52449"/>
                      <a:pt x="719952" y="54770"/>
                      <a:pt x="718733" y="57809"/>
                    </a:cubicBezTo>
                    <a:lnTo>
                      <a:pt x="539368" y="386921"/>
                    </a:lnTo>
                    <a:cubicBezTo>
                      <a:pt x="536082" y="392189"/>
                      <a:pt x="533065" y="397056"/>
                      <a:pt x="530317" y="401523"/>
                    </a:cubicBezTo>
                    <a:cubicBezTo>
                      <a:pt x="527569" y="405990"/>
                      <a:pt x="523337" y="410272"/>
                      <a:pt x="517622" y="414368"/>
                    </a:cubicBezTo>
                    <a:cubicBezTo>
                      <a:pt x="508488" y="421530"/>
                      <a:pt x="497767" y="425112"/>
                      <a:pt x="485461" y="425112"/>
                    </a:cubicBezTo>
                    <a:cubicBezTo>
                      <a:pt x="473069" y="425112"/>
                      <a:pt x="462049" y="421326"/>
                      <a:pt x="452400" y="413753"/>
                    </a:cubicBezTo>
                    <a:cubicBezTo>
                      <a:pt x="447590" y="409743"/>
                      <a:pt x="443861" y="405586"/>
                      <a:pt x="441213" y="401280"/>
                    </a:cubicBezTo>
                    <a:cubicBezTo>
                      <a:pt x="438565" y="396975"/>
                      <a:pt x="435617" y="392222"/>
                      <a:pt x="432369" y="387021"/>
                    </a:cubicBezTo>
                    <a:lnTo>
                      <a:pt x="252946" y="57794"/>
                    </a:lnTo>
                    <a:cubicBezTo>
                      <a:pt x="251832" y="54994"/>
                      <a:pt x="250848" y="52951"/>
                      <a:pt x="249996" y="51665"/>
                    </a:cubicBezTo>
                    <a:cubicBezTo>
                      <a:pt x="249143" y="50379"/>
                      <a:pt x="247998" y="49022"/>
                      <a:pt x="246560" y="47593"/>
                    </a:cubicBezTo>
                    <a:cubicBezTo>
                      <a:pt x="246474" y="47507"/>
                      <a:pt x="245974" y="47465"/>
                      <a:pt x="245060" y="47465"/>
                    </a:cubicBezTo>
                    <a:cubicBezTo>
                      <a:pt x="242193" y="47465"/>
                      <a:pt x="240288" y="47779"/>
                      <a:pt x="239345" y="48408"/>
                    </a:cubicBezTo>
                    <a:cubicBezTo>
                      <a:pt x="238497" y="49084"/>
                      <a:pt x="237482" y="50598"/>
                      <a:pt x="236301" y="52951"/>
                    </a:cubicBezTo>
                    <a:lnTo>
                      <a:pt x="39634" y="489706"/>
                    </a:lnTo>
                    <a:lnTo>
                      <a:pt x="0" y="472475"/>
                    </a:lnTo>
                    <a:lnTo>
                      <a:pt x="192253" y="34163"/>
                    </a:lnTo>
                    <a:cubicBezTo>
                      <a:pt x="198797" y="21790"/>
                      <a:pt x="206440" y="13056"/>
                      <a:pt x="215184" y="7960"/>
                    </a:cubicBezTo>
                    <a:cubicBezTo>
                      <a:pt x="224347" y="1178"/>
                      <a:pt x="235539" y="-1270"/>
                      <a:pt x="248760" y="6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7200" b="1" dirty="0">
                  <a:latin typeface="造字工房静黑（非商用）细体" pitchFamily="2" charset="-122"/>
                  <a:ea typeface="造字工房静黑（非商用）细体" pitchFamily="2" charset="-122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5156220" y="3005929"/>
                <a:ext cx="614463" cy="487375"/>
              </a:xfrm>
              <a:custGeom>
                <a:avLst/>
                <a:gdLst/>
                <a:ahLst/>
                <a:cxnLst/>
                <a:rect l="l" t="t" r="r" b="b"/>
                <a:pathLst>
                  <a:path w="614463" h="487375">
                    <a:moveTo>
                      <a:pt x="0" y="0"/>
                    </a:moveTo>
                    <a:lnTo>
                      <a:pt x="614463" y="0"/>
                    </a:lnTo>
                    <a:lnTo>
                      <a:pt x="614463" y="46634"/>
                    </a:lnTo>
                    <a:lnTo>
                      <a:pt x="329213" y="46634"/>
                    </a:lnTo>
                    <a:lnTo>
                      <a:pt x="329213" y="487375"/>
                    </a:lnTo>
                    <a:lnTo>
                      <a:pt x="281664" y="487375"/>
                    </a:lnTo>
                    <a:lnTo>
                      <a:pt x="281664" y="46634"/>
                    </a:lnTo>
                    <a:lnTo>
                      <a:pt x="0" y="466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7200" b="1" dirty="0">
                  <a:latin typeface="造字工房静黑（非商用）细体" pitchFamily="2" charset="-122"/>
                  <a:ea typeface="造字工房静黑（非商用）细体" pitchFamily="2" charset="-122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4335449" y="3002684"/>
                <a:ext cx="589101" cy="477818"/>
              </a:xfrm>
              <a:custGeom>
                <a:avLst/>
                <a:gdLst>
                  <a:gd name="connsiteX0" fmla="*/ 770704 w 3840008"/>
                  <a:gd name="connsiteY0" fmla="*/ 1406994 h 3114621"/>
                  <a:gd name="connsiteX1" fmla="*/ 3775087 w 3840008"/>
                  <a:gd name="connsiteY1" fmla="*/ 1406994 h 3114621"/>
                  <a:gd name="connsiteX2" fmla="*/ 3775087 w 3840008"/>
                  <a:gd name="connsiteY2" fmla="*/ 1713644 h 3114621"/>
                  <a:gd name="connsiteX3" fmla="*/ 770704 w 3840008"/>
                  <a:gd name="connsiteY3" fmla="*/ 1713644 h 3114621"/>
                  <a:gd name="connsiteX4" fmla="*/ 482522 w 3840008"/>
                  <a:gd name="connsiteY4" fmla="*/ 0 h 3114621"/>
                  <a:gd name="connsiteX5" fmla="*/ 3840008 w 3840008"/>
                  <a:gd name="connsiteY5" fmla="*/ 0 h 3114621"/>
                  <a:gd name="connsiteX6" fmla="*/ 3840008 w 3840008"/>
                  <a:gd name="connsiteY6" fmla="*/ 306656 h 3114621"/>
                  <a:gd name="connsiteX7" fmla="*/ 482522 w 3840008"/>
                  <a:gd name="connsiteY7" fmla="*/ 306656 h 3114621"/>
                  <a:gd name="connsiteX8" fmla="*/ 358696 w 3840008"/>
                  <a:gd name="connsiteY8" fmla="*/ 355507 h 3114621"/>
                  <a:gd name="connsiteX9" fmla="*/ 325956 w 3840008"/>
                  <a:gd name="connsiteY9" fmla="*/ 407698 h 3114621"/>
                  <a:gd name="connsiteX10" fmla="*/ 312660 w 3840008"/>
                  <a:gd name="connsiteY10" fmla="*/ 470594 h 3114621"/>
                  <a:gd name="connsiteX11" fmla="*/ 312660 w 3840008"/>
                  <a:gd name="connsiteY11" fmla="*/ 1406994 h 3114621"/>
                  <a:gd name="connsiteX12" fmla="*/ 316609 w 3840008"/>
                  <a:gd name="connsiteY12" fmla="*/ 1406994 h 3114621"/>
                  <a:gd name="connsiteX13" fmla="*/ 316609 w 3840008"/>
                  <a:gd name="connsiteY13" fmla="*/ 1713644 h 3114621"/>
                  <a:gd name="connsiteX14" fmla="*/ 312660 w 3840008"/>
                  <a:gd name="connsiteY14" fmla="*/ 1713644 h 3114621"/>
                  <a:gd name="connsiteX15" fmla="*/ 312660 w 3840008"/>
                  <a:gd name="connsiteY15" fmla="*/ 2638017 h 3114621"/>
                  <a:gd name="connsiteX16" fmla="*/ 325864 w 3840008"/>
                  <a:gd name="connsiteY16" fmla="*/ 2704063 h 3114621"/>
                  <a:gd name="connsiteX17" fmla="*/ 361043 w 3840008"/>
                  <a:gd name="connsiteY17" fmla="*/ 2754702 h 3114621"/>
                  <a:gd name="connsiteX18" fmla="*/ 482522 w 3840008"/>
                  <a:gd name="connsiteY18" fmla="*/ 2807972 h 3114621"/>
                  <a:gd name="connsiteX19" fmla="*/ 3840008 w 3840008"/>
                  <a:gd name="connsiteY19" fmla="*/ 2807972 h 3114621"/>
                  <a:gd name="connsiteX20" fmla="*/ 3840008 w 3840008"/>
                  <a:gd name="connsiteY20" fmla="*/ 3114621 h 3114621"/>
                  <a:gd name="connsiteX21" fmla="*/ 482522 w 3840008"/>
                  <a:gd name="connsiteY21" fmla="*/ 3114621 h 3114621"/>
                  <a:gd name="connsiteX22" fmla="*/ 141206 w 3840008"/>
                  <a:gd name="connsiteY22" fmla="*/ 2975763 h 3114621"/>
                  <a:gd name="connsiteX23" fmla="*/ 36640 w 3840008"/>
                  <a:gd name="connsiteY23" fmla="*/ 2826482 h 3114621"/>
                  <a:gd name="connsiteX24" fmla="*/ 0 w 3840008"/>
                  <a:gd name="connsiteY24" fmla="*/ 2641871 h 3114621"/>
                  <a:gd name="connsiteX25" fmla="*/ 0 w 3840008"/>
                  <a:gd name="connsiteY25" fmla="*/ 472665 h 3114621"/>
                  <a:gd name="connsiteX26" fmla="*/ 139325 w 3840008"/>
                  <a:gd name="connsiteY26" fmla="*/ 139891 h 3114621"/>
                  <a:gd name="connsiteX27" fmla="*/ 482522 w 3840008"/>
                  <a:gd name="connsiteY27" fmla="*/ 0 h 3114621"/>
                  <a:gd name="connsiteX0" fmla="*/ 770704 w 3840008"/>
                  <a:gd name="connsiteY0" fmla="*/ 1406994 h 3114621"/>
                  <a:gd name="connsiteX1" fmla="*/ 3775087 w 3840008"/>
                  <a:gd name="connsiteY1" fmla="*/ 1406994 h 3114621"/>
                  <a:gd name="connsiteX2" fmla="*/ 3775087 w 3840008"/>
                  <a:gd name="connsiteY2" fmla="*/ 1713644 h 3114621"/>
                  <a:gd name="connsiteX3" fmla="*/ 770704 w 3840008"/>
                  <a:gd name="connsiteY3" fmla="*/ 1713644 h 3114621"/>
                  <a:gd name="connsiteX4" fmla="*/ 770704 w 3840008"/>
                  <a:gd name="connsiteY4" fmla="*/ 1406994 h 3114621"/>
                  <a:gd name="connsiteX5" fmla="*/ 482522 w 3840008"/>
                  <a:gd name="connsiteY5" fmla="*/ 0 h 3114621"/>
                  <a:gd name="connsiteX6" fmla="*/ 3840008 w 3840008"/>
                  <a:gd name="connsiteY6" fmla="*/ 0 h 3114621"/>
                  <a:gd name="connsiteX7" fmla="*/ 3840008 w 3840008"/>
                  <a:gd name="connsiteY7" fmla="*/ 306656 h 3114621"/>
                  <a:gd name="connsiteX8" fmla="*/ 482522 w 3840008"/>
                  <a:gd name="connsiteY8" fmla="*/ 306656 h 3114621"/>
                  <a:gd name="connsiteX9" fmla="*/ 358696 w 3840008"/>
                  <a:gd name="connsiteY9" fmla="*/ 355507 h 3114621"/>
                  <a:gd name="connsiteX10" fmla="*/ 325956 w 3840008"/>
                  <a:gd name="connsiteY10" fmla="*/ 407698 h 3114621"/>
                  <a:gd name="connsiteX11" fmla="*/ 312660 w 3840008"/>
                  <a:gd name="connsiteY11" fmla="*/ 470594 h 3114621"/>
                  <a:gd name="connsiteX12" fmla="*/ 312660 w 3840008"/>
                  <a:gd name="connsiteY12" fmla="*/ 1406994 h 3114621"/>
                  <a:gd name="connsiteX13" fmla="*/ 316609 w 3840008"/>
                  <a:gd name="connsiteY13" fmla="*/ 1406994 h 3114621"/>
                  <a:gd name="connsiteX14" fmla="*/ 316609 w 3840008"/>
                  <a:gd name="connsiteY14" fmla="*/ 1713644 h 3114621"/>
                  <a:gd name="connsiteX15" fmla="*/ 312660 w 3840008"/>
                  <a:gd name="connsiteY15" fmla="*/ 2638017 h 3114621"/>
                  <a:gd name="connsiteX16" fmla="*/ 325864 w 3840008"/>
                  <a:gd name="connsiteY16" fmla="*/ 2704063 h 3114621"/>
                  <a:gd name="connsiteX17" fmla="*/ 361043 w 3840008"/>
                  <a:gd name="connsiteY17" fmla="*/ 2754702 h 3114621"/>
                  <a:gd name="connsiteX18" fmla="*/ 482522 w 3840008"/>
                  <a:gd name="connsiteY18" fmla="*/ 2807972 h 3114621"/>
                  <a:gd name="connsiteX19" fmla="*/ 3840008 w 3840008"/>
                  <a:gd name="connsiteY19" fmla="*/ 2807972 h 3114621"/>
                  <a:gd name="connsiteX20" fmla="*/ 3840008 w 3840008"/>
                  <a:gd name="connsiteY20" fmla="*/ 3114621 h 3114621"/>
                  <a:gd name="connsiteX21" fmla="*/ 482522 w 3840008"/>
                  <a:gd name="connsiteY21" fmla="*/ 3114621 h 3114621"/>
                  <a:gd name="connsiteX22" fmla="*/ 141206 w 3840008"/>
                  <a:gd name="connsiteY22" fmla="*/ 2975763 h 3114621"/>
                  <a:gd name="connsiteX23" fmla="*/ 36640 w 3840008"/>
                  <a:gd name="connsiteY23" fmla="*/ 2826482 h 3114621"/>
                  <a:gd name="connsiteX24" fmla="*/ 0 w 3840008"/>
                  <a:gd name="connsiteY24" fmla="*/ 2641871 h 3114621"/>
                  <a:gd name="connsiteX25" fmla="*/ 0 w 3840008"/>
                  <a:gd name="connsiteY25" fmla="*/ 472665 h 3114621"/>
                  <a:gd name="connsiteX26" fmla="*/ 139325 w 3840008"/>
                  <a:gd name="connsiteY26" fmla="*/ 139891 h 3114621"/>
                  <a:gd name="connsiteX27" fmla="*/ 482522 w 3840008"/>
                  <a:gd name="connsiteY27" fmla="*/ 0 h 3114621"/>
                  <a:gd name="connsiteX0" fmla="*/ 770704 w 3840008"/>
                  <a:gd name="connsiteY0" fmla="*/ 1406994 h 3114621"/>
                  <a:gd name="connsiteX1" fmla="*/ 3775087 w 3840008"/>
                  <a:gd name="connsiteY1" fmla="*/ 1406994 h 3114621"/>
                  <a:gd name="connsiteX2" fmla="*/ 3775087 w 3840008"/>
                  <a:gd name="connsiteY2" fmla="*/ 1713644 h 3114621"/>
                  <a:gd name="connsiteX3" fmla="*/ 770704 w 3840008"/>
                  <a:gd name="connsiteY3" fmla="*/ 1713644 h 3114621"/>
                  <a:gd name="connsiteX4" fmla="*/ 770704 w 3840008"/>
                  <a:gd name="connsiteY4" fmla="*/ 1406994 h 3114621"/>
                  <a:gd name="connsiteX5" fmla="*/ 482522 w 3840008"/>
                  <a:gd name="connsiteY5" fmla="*/ 0 h 3114621"/>
                  <a:gd name="connsiteX6" fmla="*/ 3840008 w 3840008"/>
                  <a:gd name="connsiteY6" fmla="*/ 0 h 3114621"/>
                  <a:gd name="connsiteX7" fmla="*/ 3840008 w 3840008"/>
                  <a:gd name="connsiteY7" fmla="*/ 306656 h 3114621"/>
                  <a:gd name="connsiteX8" fmla="*/ 482522 w 3840008"/>
                  <a:gd name="connsiteY8" fmla="*/ 306656 h 3114621"/>
                  <a:gd name="connsiteX9" fmla="*/ 358696 w 3840008"/>
                  <a:gd name="connsiteY9" fmla="*/ 355507 h 3114621"/>
                  <a:gd name="connsiteX10" fmla="*/ 325956 w 3840008"/>
                  <a:gd name="connsiteY10" fmla="*/ 407698 h 3114621"/>
                  <a:gd name="connsiteX11" fmla="*/ 312660 w 3840008"/>
                  <a:gd name="connsiteY11" fmla="*/ 470594 h 3114621"/>
                  <a:gd name="connsiteX12" fmla="*/ 312660 w 3840008"/>
                  <a:gd name="connsiteY12" fmla="*/ 1406994 h 3114621"/>
                  <a:gd name="connsiteX13" fmla="*/ 316609 w 3840008"/>
                  <a:gd name="connsiteY13" fmla="*/ 1713644 h 3114621"/>
                  <a:gd name="connsiteX14" fmla="*/ 312660 w 3840008"/>
                  <a:gd name="connsiteY14" fmla="*/ 2638017 h 3114621"/>
                  <a:gd name="connsiteX15" fmla="*/ 325864 w 3840008"/>
                  <a:gd name="connsiteY15" fmla="*/ 2704063 h 3114621"/>
                  <a:gd name="connsiteX16" fmla="*/ 361043 w 3840008"/>
                  <a:gd name="connsiteY16" fmla="*/ 2754702 h 3114621"/>
                  <a:gd name="connsiteX17" fmla="*/ 482522 w 3840008"/>
                  <a:gd name="connsiteY17" fmla="*/ 2807972 h 3114621"/>
                  <a:gd name="connsiteX18" fmla="*/ 3840008 w 3840008"/>
                  <a:gd name="connsiteY18" fmla="*/ 2807972 h 3114621"/>
                  <a:gd name="connsiteX19" fmla="*/ 3840008 w 3840008"/>
                  <a:gd name="connsiteY19" fmla="*/ 3114621 h 3114621"/>
                  <a:gd name="connsiteX20" fmla="*/ 482522 w 3840008"/>
                  <a:gd name="connsiteY20" fmla="*/ 3114621 h 3114621"/>
                  <a:gd name="connsiteX21" fmla="*/ 141206 w 3840008"/>
                  <a:gd name="connsiteY21" fmla="*/ 2975763 h 3114621"/>
                  <a:gd name="connsiteX22" fmla="*/ 36640 w 3840008"/>
                  <a:gd name="connsiteY22" fmla="*/ 2826482 h 3114621"/>
                  <a:gd name="connsiteX23" fmla="*/ 0 w 3840008"/>
                  <a:gd name="connsiteY23" fmla="*/ 2641871 h 3114621"/>
                  <a:gd name="connsiteX24" fmla="*/ 0 w 3840008"/>
                  <a:gd name="connsiteY24" fmla="*/ 472665 h 3114621"/>
                  <a:gd name="connsiteX25" fmla="*/ 139325 w 3840008"/>
                  <a:gd name="connsiteY25" fmla="*/ 139891 h 3114621"/>
                  <a:gd name="connsiteX26" fmla="*/ 482522 w 3840008"/>
                  <a:gd name="connsiteY26" fmla="*/ 0 h 3114621"/>
                  <a:gd name="connsiteX0" fmla="*/ 770704 w 3840008"/>
                  <a:gd name="connsiteY0" fmla="*/ 1406994 h 3114621"/>
                  <a:gd name="connsiteX1" fmla="*/ 3775087 w 3840008"/>
                  <a:gd name="connsiteY1" fmla="*/ 1406994 h 3114621"/>
                  <a:gd name="connsiteX2" fmla="*/ 3775087 w 3840008"/>
                  <a:gd name="connsiteY2" fmla="*/ 1713644 h 3114621"/>
                  <a:gd name="connsiteX3" fmla="*/ 770704 w 3840008"/>
                  <a:gd name="connsiteY3" fmla="*/ 1713644 h 3114621"/>
                  <a:gd name="connsiteX4" fmla="*/ 770704 w 3840008"/>
                  <a:gd name="connsiteY4" fmla="*/ 1406994 h 3114621"/>
                  <a:gd name="connsiteX5" fmla="*/ 482522 w 3840008"/>
                  <a:gd name="connsiteY5" fmla="*/ 0 h 3114621"/>
                  <a:gd name="connsiteX6" fmla="*/ 3840008 w 3840008"/>
                  <a:gd name="connsiteY6" fmla="*/ 0 h 3114621"/>
                  <a:gd name="connsiteX7" fmla="*/ 3840008 w 3840008"/>
                  <a:gd name="connsiteY7" fmla="*/ 306656 h 3114621"/>
                  <a:gd name="connsiteX8" fmla="*/ 482522 w 3840008"/>
                  <a:gd name="connsiteY8" fmla="*/ 306656 h 3114621"/>
                  <a:gd name="connsiteX9" fmla="*/ 358696 w 3840008"/>
                  <a:gd name="connsiteY9" fmla="*/ 355507 h 3114621"/>
                  <a:gd name="connsiteX10" fmla="*/ 325956 w 3840008"/>
                  <a:gd name="connsiteY10" fmla="*/ 407698 h 3114621"/>
                  <a:gd name="connsiteX11" fmla="*/ 312660 w 3840008"/>
                  <a:gd name="connsiteY11" fmla="*/ 470594 h 3114621"/>
                  <a:gd name="connsiteX12" fmla="*/ 316609 w 3840008"/>
                  <a:gd name="connsiteY12" fmla="*/ 1713644 h 3114621"/>
                  <a:gd name="connsiteX13" fmla="*/ 312660 w 3840008"/>
                  <a:gd name="connsiteY13" fmla="*/ 2638017 h 3114621"/>
                  <a:gd name="connsiteX14" fmla="*/ 325864 w 3840008"/>
                  <a:gd name="connsiteY14" fmla="*/ 2704063 h 3114621"/>
                  <a:gd name="connsiteX15" fmla="*/ 361043 w 3840008"/>
                  <a:gd name="connsiteY15" fmla="*/ 2754702 h 3114621"/>
                  <a:gd name="connsiteX16" fmla="*/ 482522 w 3840008"/>
                  <a:gd name="connsiteY16" fmla="*/ 2807972 h 3114621"/>
                  <a:gd name="connsiteX17" fmla="*/ 3840008 w 3840008"/>
                  <a:gd name="connsiteY17" fmla="*/ 2807972 h 3114621"/>
                  <a:gd name="connsiteX18" fmla="*/ 3840008 w 3840008"/>
                  <a:gd name="connsiteY18" fmla="*/ 3114621 h 3114621"/>
                  <a:gd name="connsiteX19" fmla="*/ 482522 w 3840008"/>
                  <a:gd name="connsiteY19" fmla="*/ 3114621 h 3114621"/>
                  <a:gd name="connsiteX20" fmla="*/ 141206 w 3840008"/>
                  <a:gd name="connsiteY20" fmla="*/ 2975763 h 3114621"/>
                  <a:gd name="connsiteX21" fmla="*/ 36640 w 3840008"/>
                  <a:gd name="connsiteY21" fmla="*/ 2826482 h 3114621"/>
                  <a:gd name="connsiteX22" fmla="*/ 0 w 3840008"/>
                  <a:gd name="connsiteY22" fmla="*/ 2641871 h 3114621"/>
                  <a:gd name="connsiteX23" fmla="*/ 0 w 3840008"/>
                  <a:gd name="connsiteY23" fmla="*/ 472665 h 3114621"/>
                  <a:gd name="connsiteX24" fmla="*/ 139325 w 3840008"/>
                  <a:gd name="connsiteY24" fmla="*/ 139891 h 3114621"/>
                  <a:gd name="connsiteX25" fmla="*/ 482522 w 3840008"/>
                  <a:gd name="connsiteY25" fmla="*/ 0 h 3114621"/>
                  <a:gd name="connsiteX0" fmla="*/ 770704 w 3840008"/>
                  <a:gd name="connsiteY0" fmla="*/ 1406994 h 3114621"/>
                  <a:gd name="connsiteX1" fmla="*/ 3775087 w 3840008"/>
                  <a:gd name="connsiteY1" fmla="*/ 1406994 h 3114621"/>
                  <a:gd name="connsiteX2" fmla="*/ 3775087 w 3840008"/>
                  <a:gd name="connsiteY2" fmla="*/ 1713644 h 3114621"/>
                  <a:gd name="connsiteX3" fmla="*/ 770704 w 3840008"/>
                  <a:gd name="connsiteY3" fmla="*/ 1713644 h 3114621"/>
                  <a:gd name="connsiteX4" fmla="*/ 770704 w 3840008"/>
                  <a:gd name="connsiteY4" fmla="*/ 1406994 h 3114621"/>
                  <a:gd name="connsiteX5" fmla="*/ 482522 w 3840008"/>
                  <a:gd name="connsiteY5" fmla="*/ 0 h 3114621"/>
                  <a:gd name="connsiteX6" fmla="*/ 3840008 w 3840008"/>
                  <a:gd name="connsiteY6" fmla="*/ 0 h 3114621"/>
                  <a:gd name="connsiteX7" fmla="*/ 3840008 w 3840008"/>
                  <a:gd name="connsiteY7" fmla="*/ 306656 h 3114621"/>
                  <a:gd name="connsiteX8" fmla="*/ 482522 w 3840008"/>
                  <a:gd name="connsiteY8" fmla="*/ 306656 h 3114621"/>
                  <a:gd name="connsiteX9" fmla="*/ 358696 w 3840008"/>
                  <a:gd name="connsiteY9" fmla="*/ 355507 h 3114621"/>
                  <a:gd name="connsiteX10" fmla="*/ 325956 w 3840008"/>
                  <a:gd name="connsiteY10" fmla="*/ 407698 h 3114621"/>
                  <a:gd name="connsiteX11" fmla="*/ 312660 w 3840008"/>
                  <a:gd name="connsiteY11" fmla="*/ 470594 h 3114621"/>
                  <a:gd name="connsiteX12" fmla="*/ 312660 w 3840008"/>
                  <a:gd name="connsiteY12" fmla="*/ 2638017 h 3114621"/>
                  <a:gd name="connsiteX13" fmla="*/ 325864 w 3840008"/>
                  <a:gd name="connsiteY13" fmla="*/ 2704063 h 3114621"/>
                  <a:gd name="connsiteX14" fmla="*/ 361043 w 3840008"/>
                  <a:gd name="connsiteY14" fmla="*/ 2754702 h 3114621"/>
                  <a:gd name="connsiteX15" fmla="*/ 482522 w 3840008"/>
                  <a:gd name="connsiteY15" fmla="*/ 2807972 h 3114621"/>
                  <a:gd name="connsiteX16" fmla="*/ 3840008 w 3840008"/>
                  <a:gd name="connsiteY16" fmla="*/ 2807972 h 3114621"/>
                  <a:gd name="connsiteX17" fmla="*/ 3840008 w 3840008"/>
                  <a:gd name="connsiteY17" fmla="*/ 3114621 h 3114621"/>
                  <a:gd name="connsiteX18" fmla="*/ 482522 w 3840008"/>
                  <a:gd name="connsiteY18" fmla="*/ 3114621 h 3114621"/>
                  <a:gd name="connsiteX19" fmla="*/ 141206 w 3840008"/>
                  <a:gd name="connsiteY19" fmla="*/ 2975763 h 3114621"/>
                  <a:gd name="connsiteX20" fmla="*/ 36640 w 3840008"/>
                  <a:gd name="connsiteY20" fmla="*/ 2826482 h 3114621"/>
                  <a:gd name="connsiteX21" fmla="*/ 0 w 3840008"/>
                  <a:gd name="connsiteY21" fmla="*/ 2641871 h 3114621"/>
                  <a:gd name="connsiteX22" fmla="*/ 0 w 3840008"/>
                  <a:gd name="connsiteY22" fmla="*/ 472665 h 3114621"/>
                  <a:gd name="connsiteX23" fmla="*/ 139325 w 3840008"/>
                  <a:gd name="connsiteY23" fmla="*/ 139891 h 3114621"/>
                  <a:gd name="connsiteX24" fmla="*/ 482522 w 3840008"/>
                  <a:gd name="connsiteY24" fmla="*/ 0 h 3114621"/>
                  <a:gd name="connsiteX0" fmla="*/ 770704 w 3840008"/>
                  <a:gd name="connsiteY0" fmla="*/ 1406994 h 3114621"/>
                  <a:gd name="connsiteX1" fmla="*/ 3775087 w 3840008"/>
                  <a:gd name="connsiteY1" fmla="*/ 1406994 h 3114621"/>
                  <a:gd name="connsiteX2" fmla="*/ 3775087 w 3840008"/>
                  <a:gd name="connsiteY2" fmla="*/ 1713644 h 3114621"/>
                  <a:gd name="connsiteX3" fmla="*/ 770704 w 3840008"/>
                  <a:gd name="connsiteY3" fmla="*/ 1713644 h 3114621"/>
                  <a:gd name="connsiteX4" fmla="*/ 770704 w 3840008"/>
                  <a:gd name="connsiteY4" fmla="*/ 1406994 h 3114621"/>
                  <a:gd name="connsiteX5" fmla="*/ 482522 w 3840008"/>
                  <a:gd name="connsiteY5" fmla="*/ 0 h 3114621"/>
                  <a:gd name="connsiteX6" fmla="*/ 3840008 w 3840008"/>
                  <a:gd name="connsiteY6" fmla="*/ 0 h 3114621"/>
                  <a:gd name="connsiteX7" fmla="*/ 3840008 w 3840008"/>
                  <a:gd name="connsiteY7" fmla="*/ 306656 h 3114621"/>
                  <a:gd name="connsiteX8" fmla="*/ 482522 w 3840008"/>
                  <a:gd name="connsiteY8" fmla="*/ 306656 h 3114621"/>
                  <a:gd name="connsiteX9" fmla="*/ 358696 w 3840008"/>
                  <a:gd name="connsiteY9" fmla="*/ 355507 h 3114621"/>
                  <a:gd name="connsiteX10" fmla="*/ 325956 w 3840008"/>
                  <a:gd name="connsiteY10" fmla="*/ 407698 h 3114621"/>
                  <a:gd name="connsiteX11" fmla="*/ 312660 w 3840008"/>
                  <a:gd name="connsiteY11" fmla="*/ 470594 h 3114621"/>
                  <a:gd name="connsiteX12" fmla="*/ 312660 w 3840008"/>
                  <a:gd name="connsiteY12" fmla="*/ 2638017 h 3114621"/>
                  <a:gd name="connsiteX13" fmla="*/ 325864 w 3840008"/>
                  <a:gd name="connsiteY13" fmla="*/ 2704063 h 3114621"/>
                  <a:gd name="connsiteX14" fmla="*/ 361043 w 3840008"/>
                  <a:gd name="connsiteY14" fmla="*/ 2754702 h 3114621"/>
                  <a:gd name="connsiteX15" fmla="*/ 482522 w 3840008"/>
                  <a:gd name="connsiteY15" fmla="*/ 2807972 h 3114621"/>
                  <a:gd name="connsiteX16" fmla="*/ 3840008 w 3840008"/>
                  <a:gd name="connsiteY16" fmla="*/ 2807972 h 3114621"/>
                  <a:gd name="connsiteX17" fmla="*/ 3840008 w 3840008"/>
                  <a:gd name="connsiteY17" fmla="*/ 3114621 h 3114621"/>
                  <a:gd name="connsiteX18" fmla="*/ 482522 w 3840008"/>
                  <a:gd name="connsiteY18" fmla="*/ 3114621 h 3114621"/>
                  <a:gd name="connsiteX19" fmla="*/ 141206 w 3840008"/>
                  <a:gd name="connsiteY19" fmla="*/ 2975763 h 3114621"/>
                  <a:gd name="connsiteX20" fmla="*/ 36640 w 3840008"/>
                  <a:gd name="connsiteY20" fmla="*/ 2826482 h 3114621"/>
                  <a:gd name="connsiteX21" fmla="*/ 0 w 3840008"/>
                  <a:gd name="connsiteY21" fmla="*/ 2641871 h 3114621"/>
                  <a:gd name="connsiteX22" fmla="*/ 0 w 3840008"/>
                  <a:gd name="connsiteY22" fmla="*/ 472665 h 3114621"/>
                  <a:gd name="connsiteX23" fmla="*/ 139325 w 3840008"/>
                  <a:gd name="connsiteY23" fmla="*/ 139891 h 3114621"/>
                  <a:gd name="connsiteX24" fmla="*/ 482522 w 3840008"/>
                  <a:gd name="connsiteY24" fmla="*/ 0 h 3114621"/>
                  <a:gd name="connsiteX0" fmla="*/ 770704 w 3840008"/>
                  <a:gd name="connsiteY0" fmla="*/ 1406994 h 3114621"/>
                  <a:gd name="connsiteX1" fmla="*/ 3775087 w 3840008"/>
                  <a:gd name="connsiteY1" fmla="*/ 1406994 h 3114621"/>
                  <a:gd name="connsiteX2" fmla="*/ 3775087 w 3840008"/>
                  <a:gd name="connsiteY2" fmla="*/ 1713644 h 3114621"/>
                  <a:gd name="connsiteX3" fmla="*/ 770704 w 3840008"/>
                  <a:gd name="connsiteY3" fmla="*/ 1713644 h 3114621"/>
                  <a:gd name="connsiteX4" fmla="*/ 770704 w 3840008"/>
                  <a:gd name="connsiteY4" fmla="*/ 1406994 h 3114621"/>
                  <a:gd name="connsiteX5" fmla="*/ 482522 w 3840008"/>
                  <a:gd name="connsiteY5" fmla="*/ 0 h 3114621"/>
                  <a:gd name="connsiteX6" fmla="*/ 3840008 w 3840008"/>
                  <a:gd name="connsiteY6" fmla="*/ 0 h 3114621"/>
                  <a:gd name="connsiteX7" fmla="*/ 3840008 w 3840008"/>
                  <a:gd name="connsiteY7" fmla="*/ 306656 h 3114621"/>
                  <a:gd name="connsiteX8" fmla="*/ 482522 w 3840008"/>
                  <a:gd name="connsiteY8" fmla="*/ 306656 h 3114621"/>
                  <a:gd name="connsiteX9" fmla="*/ 358696 w 3840008"/>
                  <a:gd name="connsiteY9" fmla="*/ 355507 h 3114621"/>
                  <a:gd name="connsiteX10" fmla="*/ 325956 w 3840008"/>
                  <a:gd name="connsiteY10" fmla="*/ 407698 h 3114621"/>
                  <a:gd name="connsiteX11" fmla="*/ 312660 w 3840008"/>
                  <a:gd name="connsiteY11" fmla="*/ 470594 h 3114621"/>
                  <a:gd name="connsiteX12" fmla="*/ 312660 w 3840008"/>
                  <a:gd name="connsiteY12" fmla="*/ 2638017 h 3114621"/>
                  <a:gd name="connsiteX13" fmla="*/ 325864 w 3840008"/>
                  <a:gd name="connsiteY13" fmla="*/ 2704063 h 3114621"/>
                  <a:gd name="connsiteX14" fmla="*/ 361043 w 3840008"/>
                  <a:gd name="connsiteY14" fmla="*/ 2754702 h 3114621"/>
                  <a:gd name="connsiteX15" fmla="*/ 482522 w 3840008"/>
                  <a:gd name="connsiteY15" fmla="*/ 2807972 h 3114621"/>
                  <a:gd name="connsiteX16" fmla="*/ 3840008 w 3840008"/>
                  <a:gd name="connsiteY16" fmla="*/ 2807972 h 3114621"/>
                  <a:gd name="connsiteX17" fmla="*/ 3840008 w 3840008"/>
                  <a:gd name="connsiteY17" fmla="*/ 3114621 h 3114621"/>
                  <a:gd name="connsiteX18" fmla="*/ 482522 w 3840008"/>
                  <a:gd name="connsiteY18" fmla="*/ 3114621 h 3114621"/>
                  <a:gd name="connsiteX19" fmla="*/ 141206 w 3840008"/>
                  <a:gd name="connsiteY19" fmla="*/ 2975763 h 3114621"/>
                  <a:gd name="connsiteX20" fmla="*/ 36640 w 3840008"/>
                  <a:gd name="connsiteY20" fmla="*/ 2826482 h 3114621"/>
                  <a:gd name="connsiteX21" fmla="*/ 0 w 3840008"/>
                  <a:gd name="connsiteY21" fmla="*/ 2641871 h 3114621"/>
                  <a:gd name="connsiteX22" fmla="*/ 0 w 3840008"/>
                  <a:gd name="connsiteY22" fmla="*/ 472665 h 3114621"/>
                  <a:gd name="connsiteX23" fmla="*/ 139325 w 3840008"/>
                  <a:gd name="connsiteY23" fmla="*/ 139891 h 3114621"/>
                  <a:gd name="connsiteX24" fmla="*/ 482522 w 3840008"/>
                  <a:gd name="connsiteY24" fmla="*/ 0 h 3114621"/>
                  <a:gd name="connsiteX0" fmla="*/ 770704 w 3840008"/>
                  <a:gd name="connsiteY0" fmla="*/ 1406994 h 3114621"/>
                  <a:gd name="connsiteX1" fmla="*/ 3775087 w 3840008"/>
                  <a:gd name="connsiteY1" fmla="*/ 1406994 h 3114621"/>
                  <a:gd name="connsiteX2" fmla="*/ 3775087 w 3840008"/>
                  <a:gd name="connsiteY2" fmla="*/ 1713644 h 3114621"/>
                  <a:gd name="connsiteX3" fmla="*/ 770704 w 3840008"/>
                  <a:gd name="connsiteY3" fmla="*/ 1713644 h 3114621"/>
                  <a:gd name="connsiteX4" fmla="*/ 770704 w 3840008"/>
                  <a:gd name="connsiteY4" fmla="*/ 1406994 h 3114621"/>
                  <a:gd name="connsiteX5" fmla="*/ 482522 w 3840008"/>
                  <a:gd name="connsiteY5" fmla="*/ 0 h 3114621"/>
                  <a:gd name="connsiteX6" fmla="*/ 3840008 w 3840008"/>
                  <a:gd name="connsiteY6" fmla="*/ 0 h 3114621"/>
                  <a:gd name="connsiteX7" fmla="*/ 3840008 w 3840008"/>
                  <a:gd name="connsiteY7" fmla="*/ 306656 h 3114621"/>
                  <a:gd name="connsiteX8" fmla="*/ 482522 w 3840008"/>
                  <a:gd name="connsiteY8" fmla="*/ 306656 h 3114621"/>
                  <a:gd name="connsiteX9" fmla="*/ 358696 w 3840008"/>
                  <a:gd name="connsiteY9" fmla="*/ 355507 h 3114621"/>
                  <a:gd name="connsiteX10" fmla="*/ 325956 w 3840008"/>
                  <a:gd name="connsiteY10" fmla="*/ 407698 h 3114621"/>
                  <a:gd name="connsiteX11" fmla="*/ 312660 w 3840008"/>
                  <a:gd name="connsiteY11" fmla="*/ 470594 h 3114621"/>
                  <a:gd name="connsiteX12" fmla="*/ 312660 w 3840008"/>
                  <a:gd name="connsiteY12" fmla="*/ 2638017 h 3114621"/>
                  <a:gd name="connsiteX13" fmla="*/ 325864 w 3840008"/>
                  <a:gd name="connsiteY13" fmla="*/ 2704063 h 3114621"/>
                  <a:gd name="connsiteX14" fmla="*/ 361043 w 3840008"/>
                  <a:gd name="connsiteY14" fmla="*/ 2754702 h 3114621"/>
                  <a:gd name="connsiteX15" fmla="*/ 482522 w 3840008"/>
                  <a:gd name="connsiteY15" fmla="*/ 2807972 h 3114621"/>
                  <a:gd name="connsiteX16" fmla="*/ 3840008 w 3840008"/>
                  <a:gd name="connsiteY16" fmla="*/ 2807972 h 3114621"/>
                  <a:gd name="connsiteX17" fmla="*/ 3840008 w 3840008"/>
                  <a:gd name="connsiteY17" fmla="*/ 3114621 h 3114621"/>
                  <a:gd name="connsiteX18" fmla="*/ 482522 w 3840008"/>
                  <a:gd name="connsiteY18" fmla="*/ 3114621 h 3114621"/>
                  <a:gd name="connsiteX19" fmla="*/ 141206 w 3840008"/>
                  <a:gd name="connsiteY19" fmla="*/ 2975763 h 3114621"/>
                  <a:gd name="connsiteX20" fmla="*/ 36640 w 3840008"/>
                  <a:gd name="connsiteY20" fmla="*/ 2826482 h 3114621"/>
                  <a:gd name="connsiteX21" fmla="*/ 0 w 3840008"/>
                  <a:gd name="connsiteY21" fmla="*/ 2641871 h 3114621"/>
                  <a:gd name="connsiteX22" fmla="*/ 0 w 3840008"/>
                  <a:gd name="connsiteY22" fmla="*/ 472665 h 3114621"/>
                  <a:gd name="connsiteX23" fmla="*/ 139325 w 3840008"/>
                  <a:gd name="connsiteY23" fmla="*/ 139891 h 3114621"/>
                  <a:gd name="connsiteX24" fmla="*/ 482522 w 3840008"/>
                  <a:gd name="connsiteY24" fmla="*/ 0 h 3114621"/>
                  <a:gd name="connsiteX0" fmla="*/ 770704 w 3840008"/>
                  <a:gd name="connsiteY0" fmla="*/ 1406994 h 3114621"/>
                  <a:gd name="connsiteX1" fmla="*/ 3775087 w 3840008"/>
                  <a:gd name="connsiteY1" fmla="*/ 1406994 h 3114621"/>
                  <a:gd name="connsiteX2" fmla="*/ 3775087 w 3840008"/>
                  <a:gd name="connsiteY2" fmla="*/ 1713644 h 3114621"/>
                  <a:gd name="connsiteX3" fmla="*/ 770704 w 3840008"/>
                  <a:gd name="connsiteY3" fmla="*/ 1713644 h 3114621"/>
                  <a:gd name="connsiteX4" fmla="*/ 770704 w 3840008"/>
                  <a:gd name="connsiteY4" fmla="*/ 1406994 h 3114621"/>
                  <a:gd name="connsiteX5" fmla="*/ 482522 w 3840008"/>
                  <a:gd name="connsiteY5" fmla="*/ 0 h 3114621"/>
                  <a:gd name="connsiteX6" fmla="*/ 3840008 w 3840008"/>
                  <a:gd name="connsiteY6" fmla="*/ 0 h 3114621"/>
                  <a:gd name="connsiteX7" fmla="*/ 3840008 w 3840008"/>
                  <a:gd name="connsiteY7" fmla="*/ 306656 h 3114621"/>
                  <a:gd name="connsiteX8" fmla="*/ 482522 w 3840008"/>
                  <a:gd name="connsiteY8" fmla="*/ 306656 h 3114621"/>
                  <a:gd name="connsiteX9" fmla="*/ 358696 w 3840008"/>
                  <a:gd name="connsiteY9" fmla="*/ 355507 h 3114621"/>
                  <a:gd name="connsiteX10" fmla="*/ 325956 w 3840008"/>
                  <a:gd name="connsiteY10" fmla="*/ 407698 h 3114621"/>
                  <a:gd name="connsiteX11" fmla="*/ 312660 w 3840008"/>
                  <a:gd name="connsiteY11" fmla="*/ 470594 h 3114621"/>
                  <a:gd name="connsiteX12" fmla="*/ 312660 w 3840008"/>
                  <a:gd name="connsiteY12" fmla="*/ 2638017 h 3114621"/>
                  <a:gd name="connsiteX13" fmla="*/ 325864 w 3840008"/>
                  <a:gd name="connsiteY13" fmla="*/ 2704063 h 3114621"/>
                  <a:gd name="connsiteX14" fmla="*/ 361043 w 3840008"/>
                  <a:gd name="connsiteY14" fmla="*/ 2754702 h 3114621"/>
                  <a:gd name="connsiteX15" fmla="*/ 482522 w 3840008"/>
                  <a:gd name="connsiteY15" fmla="*/ 2807972 h 3114621"/>
                  <a:gd name="connsiteX16" fmla="*/ 3840008 w 3840008"/>
                  <a:gd name="connsiteY16" fmla="*/ 2807972 h 3114621"/>
                  <a:gd name="connsiteX17" fmla="*/ 3840008 w 3840008"/>
                  <a:gd name="connsiteY17" fmla="*/ 3114621 h 3114621"/>
                  <a:gd name="connsiteX18" fmla="*/ 482522 w 3840008"/>
                  <a:gd name="connsiteY18" fmla="*/ 3114621 h 3114621"/>
                  <a:gd name="connsiteX19" fmla="*/ 141206 w 3840008"/>
                  <a:gd name="connsiteY19" fmla="*/ 2975763 h 3114621"/>
                  <a:gd name="connsiteX20" fmla="*/ 36640 w 3840008"/>
                  <a:gd name="connsiteY20" fmla="*/ 2826482 h 3114621"/>
                  <a:gd name="connsiteX21" fmla="*/ 0 w 3840008"/>
                  <a:gd name="connsiteY21" fmla="*/ 2641871 h 3114621"/>
                  <a:gd name="connsiteX22" fmla="*/ 0 w 3840008"/>
                  <a:gd name="connsiteY22" fmla="*/ 472665 h 3114621"/>
                  <a:gd name="connsiteX23" fmla="*/ 139325 w 3840008"/>
                  <a:gd name="connsiteY23" fmla="*/ 139891 h 3114621"/>
                  <a:gd name="connsiteX24" fmla="*/ 482522 w 3840008"/>
                  <a:gd name="connsiteY24" fmla="*/ 0 h 3114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840008" h="3114621">
                    <a:moveTo>
                      <a:pt x="770704" y="1406994"/>
                    </a:moveTo>
                    <a:lnTo>
                      <a:pt x="3775087" y="1406994"/>
                    </a:lnTo>
                    <a:lnTo>
                      <a:pt x="3775087" y="1713644"/>
                    </a:lnTo>
                    <a:lnTo>
                      <a:pt x="770704" y="1713644"/>
                    </a:lnTo>
                    <a:lnTo>
                      <a:pt x="770704" y="1406994"/>
                    </a:lnTo>
                    <a:close/>
                    <a:moveTo>
                      <a:pt x="482522" y="0"/>
                    </a:moveTo>
                    <a:lnTo>
                      <a:pt x="3840008" y="0"/>
                    </a:lnTo>
                    <a:lnTo>
                      <a:pt x="3840008" y="306656"/>
                    </a:lnTo>
                    <a:lnTo>
                      <a:pt x="482522" y="306656"/>
                    </a:lnTo>
                    <a:cubicBezTo>
                      <a:pt x="432606" y="306656"/>
                      <a:pt x="391331" y="322937"/>
                      <a:pt x="358696" y="355507"/>
                    </a:cubicBezTo>
                    <a:cubicBezTo>
                      <a:pt x="345735" y="371104"/>
                      <a:pt x="334820" y="388497"/>
                      <a:pt x="325956" y="407698"/>
                    </a:cubicBezTo>
                    <a:cubicBezTo>
                      <a:pt x="317098" y="426892"/>
                      <a:pt x="312660" y="447862"/>
                      <a:pt x="312660" y="470594"/>
                    </a:cubicBezTo>
                    <a:cubicBezTo>
                      <a:pt x="310444" y="842314"/>
                      <a:pt x="310459" y="2265772"/>
                      <a:pt x="312660" y="2638017"/>
                    </a:cubicBezTo>
                    <a:cubicBezTo>
                      <a:pt x="312479" y="2667362"/>
                      <a:pt x="317065" y="2684961"/>
                      <a:pt x="325864" y="2704063"/>
                    </a:cubicBezTo>
                    <a:cubicBezTo>
                      <a:pt x="334662" y="2723165"/>
                      <a:pt x="346393" y="2740045"/>
                      <a:pt x="361043" y="2754702"/>
                    </a:cubicBezTo>
                    <a:cubicBezTo>
                      <a:pt x="390673" y="2790217"/>
                      <a:pt x="431166" y="2807972"/>
                      <a:pt x="482522" y="2807972"/>
                    </a:cubicBezTo>
                    <a:lnTo>
                      <a:pt x="3840008" y="2807972"/>
                    </a:lnTo>
                    <a:lnTo>
                      <a:pt x="3840008" y="3114621"/>
                    </a:lnTo>
                    <a:lnTo>
                      <a:pt x="482522" y="3114621"/>
                    </a:lnTo>
                    <a:cubicBezTo>
                      <a:pt x="346985" y="3114621"/>
                      <a:pt x="233213" y="3068335"/>
                      <a:pt x="141206" y="2975763"/>
                    </a:cubicBezTo>
                    <a:cubicBezTo>
                      <a:pt x="95919" y="2934553"/>
                      <a:pt x="61062" y="2884789"/>
                      <a:pt x="36640" y="2826482"/>
                    </a:cubicBezTo>
                    <a:cubicBezTo>
                      <a:pt x="12211" y="2768169"/>
                      <a:pt x="0" y="2706628"/>
                      <a:pt x="0" y="2641871"/>
                    </a:cubicBezTo>
                    <a:lnTo>
                      <a:pt x="0" y="472665"/>
                    </a:lnTo>
                    <a:cubicBezTo>
                      <a:pt x="0" y="344703"/>
                      <a:pt x="46438" y="233778"/>
                      <a:pt x="139325" y="139891"/>
                    </a:cubicBezTo>
                    <a:cubicBezTo>
                      <a:pt x="232022" y="46628"/>
                      <a:pt x="346419" y="0"/>
                      <a:pt x="48252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7200" b="1" dirty="0">
                  <a:latin typeface="造字工房静黑（非商用）细体" pitchFamily="2" charset="-122"/>
                  <a:ea typeface="造字工房静黑（非商用）细体" pitchFamily="2" charset="-122"/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8382513" y="3558399"/>
              <a:ext cx="213502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100" dirty="0">
                  <a:solidFill>
                    <a:schemeClr val="bg1"/>
                  </a:solidFill>
                </a:rPr>
                <a:t>DESIGN STUDIO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638266" y="3103427"/>
              <a:ext cx="639744" cy="794018"/>
            </a:xfrm>
            <a:custGeom>
              <a:avLst/>
              <a:gdLst/>
              <a:ahLst/>
              <a:cxnLst/>
              <a:rect l="l" t="t" r="r" b="b"/>
              <a:pathLst>
                <a:path w="1065242" h="1322124">
                  <a:moveTo>
                    <a:pt x="411296" y="0"/>
                  </a:moveTo>
                  <a:lnTo>
                    <a:pt x="468934" y="138047"/>
                  </a:lnTo>
                  <a:lnTo>
                    <a:pt x="468934" y="5692"/>
                  </a:lnTo>
                  <a:lnTo>
                    <a:pt x="505225" y="44118"/>
                  </a:lnTo>
                  <a:lnTo>
                    <a:pt x="518745" y="284634"/>
                  </a:lnTo>
                  <a:lnTo>
                    <a:pt x="593462" y="22059"/>
                  </a:lnTo>
                  <a:lnTo>
                    <a:pt x="621214" y="19212"/>
                  </a:lnTo>
                  <a:cubicBezTo>
                    <a:pt x="615521" y="52420"/>
                    <a:pt x="609591" y="87169"/>
                    <a:pt x="603424" y="123460"/>
                  </a:cubicBezTo>
                  <a:cubicBezTo>
                    <a:pt x="597257" y="159751"/>
                    <a:pt x="592038" y="194974"/>
                    <a:pt x="587769" y="229130"/>
                  </a:cubicBezTo>
                  <a:cubicBezTo>
                    <a:pt x="604373" y="189281"/>
                    <a:pt x="620383" y="153346"/>
                    <a:pt x="635801" y="121325"/>
                  </a:cubicBezTo>
                  <a:cubicBezTo>
                    <a:pt x="651219" y="89303"/>
                    <a:pt x="671973" y="55266"/>
                    <a:pt x="698065" y="19212"/>
                  </a:cubicBezTo>
                  <a:lnTo>
                    <a:pt x="715143" y="22059"/>
                  </a:lnTo>
                  <a:lnTo>
                    <a:pt x="596308" y="281787"/>
                  </a:lnTo>
                  <a:lnTo>
                    <a:pt x="800533" y="24905"/>
                  </a:lnTo>
                  <a:lnTo>
                    <a:pt x="838958" y="30598"/>
                  </a:lnTo>
                  <a:lnTo>
                    <a:pt x="747875" y="160106"/>
                  </a:lnTo>
                  <a:lnTo>
                    <a:pt x="900155" y="38425"/>
                  </a:lnTo>
                  <a:lnTo>
                    <a:pt x="919367" y="52657"/>
                  </a:lnTo>
                  <a:lnTo>
                    <a:pt x="769935" y="204224"/>
                  </a:lnTo>
                  <a:lnTo>
                    <a:pt x="1004757" y="99621"/>
                  </a:lnTo>
                  <a:lnTo>
                    <a:pt x="1029663" y="107449"/>
                  </a:lnTo>
                  <a:lnTo>
                    <a:pt x="728663" y="295307"/>
                  </a:lnTo>
                  <a:lnTo>
                    <a:pt x="1048876" y="162953"/>
                  </a:lnTo>
                  <a:lnTo>
                    <a:pt x="1065242" y="182165"/>
                  </a:lnTo>
                  <a:lnTo>
                    <a:pt x="568556" y="444740"/>
                  </a:lnTo>
                  <a:cubicBezTo>
                    <a:pt x="531079" y="664857"/>
                    <a:pt x="513646" y="820338"/>
                    <a:pt x="516255" y="911184"/>
                  </a:cubicBezTo>
                  <a:cubicBezTo>
                    <a:pt x="518864" y="1002029"/>
                    <a:pt x="523964" y="1065360"/>
                    <a:pt x="531554" y="1101177"/>
                  </a:cubicBezTo>
                  <a:cubicBezTo>
                    <a:pt x="539144" y="1136993"/>
                    <a:pt x="540448" y="1164033"/>
                    <a:pt x="535467" y="1182297"/>
                  </a:cubicBezTo>
                  <a:cubicBezTo>
                    <a:pt x="530486" y="1200561"/>
                    <a:pt x="501904" y="1247170"/>
                    <a:pt x="449721" y="1322124"/>
                  </a:cubicBezTo>
                  <a:cubicBezTo>
                    <a:pt x="418412" y="1249068"/>
                    <a:pt x="402164" y="1199375"/>
                    <a:pt x="400978" y="1173047"/>
                  </a:cubicBezTo>
                  <a:cubicBezTo>
                    <a:pt x="399792" y="1146718"/>
                    <a:pt x="406196" y="1112562"/>
                    <a:pt x="420191" y="1070579"/>
                  </a:cubicBezTo>
                  <a:cubicBezTo>
                    <a:pt x="434185" y="1028595"/>
                    <a:pt x="452094" y="963011"/>
                    <a:pt x="473915" y="873825"/>
                  </a:cubicBezTo>
                  <a:cubicBezTo>
                    <a:pt x="495737" y="784640"/>
                    <a:pt x="514476" y="640663"/>
                    <a:pt x="530131" y="441894"/>
                  </a:cubicBezTo>
                  <a:lnTo>
                    <a:pt x="411296" y="375716"/>
                  </a:lnTo>
                  <a:cubicBezTo>
                    <a:pt x="343458" y="338714"/>
                    <a:pt x="274791" y="301830"/>
                    <a:pt x="205292" y="265065"/>
                  </a:cubicBezTo>
                  <a:cubicBezTo>
                    <a:pt x="135794" y="228300"/>
                    <a:pt x="67364" y="193313"/>
                    <a:pt x="0" y="160106"/>
                  </a:cubicBezTo>
                  <a:lnTo>
                    <a:pt x="2847" y="143740"/>
                  </a:lnTo>
                  <a:lnTo>
                    <a:pt x="74716" y="151567"/>
                  </a:lnTo>
                  <a:lnTo>
                    <a:pt x="16367" y="102468"/>
                  </a:lnTo>
                  <a:lnTo>
                    <a:pt x="41272" y="85390"/>
                  </a:lnTo>
                  <a:lnTo>
                    <a:pt x="314520" y="240515"/>
                  </a:lnTo>
                  <a:cubicBezTo>
                    <a:pt x="250952" y="188807"/>
                    <a:pt x="190231" y="137098"/>
                    <a:pt x="132355" y="85390"/>
                  </a:cubicBezTo>
                  <a:lnTo>
                    <a:pt x="160107" y="71870"/>
                  </a:lnTo>
                  <a:lnTo>
                    <a:pt x="402757" y="254035"/>
                  </a:lnTo>
                  <a:cubicBezTo>
                    <a:pt x="373819" y="218456"/>
                    <a:pt x="340612" y="186435"/>
                    <a:pt x="303135" y="157971"/>
                  </a:cubicBezTo>
                  <a:cubicBezTo>
                    <a:pt x="265658" y="129508"/>
                    <a:pt x="229842" y="97961"/>
                    <a:pt x="195686" y="63331"/>
                  </a:cubicBezTo>
                  <a:lnTo>
                    <a:pt x="218457" y="33444"/>
                  </a:lnTo>
                  <a:lnTo>
                    <a:pt x="248343" y="58350"/>
                  </a:lnTo>
                  <a:lnTo>
                    <a:pt x="284634" y="33444"/>
                  </a:lnTo>
                  <a:lnTo>
                    <a:pt x="430509" y="195685"/>
                  </a:lnTo>
                  <a:cubicBezTo>
                    <a:pt x="424816" y="167222"/>
                    <a:pt x="415921" y="138996"/>
                    <a:pt x="403824" y="111007"/>
                  </a:cubicBezTo>
                  <a:cubicBezTo>
                    <a:pt x="391727" y="83018"/>
                    <a:pt x="382358" y="55266"/>
                    <a:pt x="375717" y="27751"/>
                  </a:cubicBezTo>
                  <a:lnTo>
                    <a:pt x="41129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dist"/>
              <a:endParaRPr lang="en-US" altLang="zh-CN" sz="11500" dirty="0">
                <a:solidFill>
                  <a:schemeClr val="bg1"/>
                </a:solidFill>
                <a:latin typeface="植物" panose="020B0603050302020204" pitchFamily="34" charset="2"/>
                <a:ea typeface="造字工房佳黑（非商用）常规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633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组合 185"/>
          <p:cNvGrpSpPr/>
          <p:nvPr/>
        </p:nvGrpSpPr>
        <p:grpSpPr>
          <a:xfrm>
            <a:off x="6250204" y="1448575"/>
            <a:ext cx="593728" cy="625653"/>
            <a:chOff x="6250204" y="879072"/>
            <a:chExt cx="593728" cy="625653"/>
          </a:xfrm>
          <a:solidFill>
            <a:srgbClr val="756663"/>
          </a:solidFill>
        </p:grpSpPr>
        <p:sp>
          <p:nvSpPr>
            <p:cNvPr id="6" name="Freeform 1348"/>
            <p:cNvSpPr>
              <a:spLocks/>
            </p:cNvSpPr>
            <p:nvPr/>
          </p:nvSpPr>
          <p:spPr bwMode="auto">
            <a:xfrm>
              <a:off x="6250204" y="923762"/>
              <a:ext cx="338199" cy="580963"/>
            </a:xfrm>
            <a:custGeom>
              <a:avLst/>
              <a:gdLst>
                <a:gd name="T0" fmla="*/ 53 w 55"/>
                <a:gd name="T1" fmla="*/ 88 h 93"/>
                <a:gd name="T2" fmla="*/ 46 w 55"/>
                <a:gd name="T3" fmla="*/ 88 h 93"/>
                <a:gd name="T4" fmla="*/ 37 w 55"/>
                <a:gd name="T5" fmla="*/ 80 h 93"/>
                <a:gd name="T6" fmla="*/ 37 w 55"/>
                <a:gd name="T7" fmla="*/ 68 h 93"/>
                <a:gd name="T8" fmla="*/ 37 w 55"/>
                <a:gd name="T9" fmla="*/ 67 h 93"/>
                <a:gd name="T10" fmla="*/ 37 w 55"/>
                <a:gd name="T11" fmla="*/ 67 h 93"/>
                <a:gd name="T12" fmla="*/ 37 w 55"/>
                <a:gd name="T13" fmla="*/ 62 h 93"/>
                <a:gd name="T14" fmla="*/ 29 w 55"/>
                <a:gd name="T15" fmla="*/ 62 h 93"/>
                <a:gd name="T16" fmla="*/ 23 w 55"/>
                <a:gd name="T17" fmla="*/ 61 h 93"/>
                <a:gd name="T18" fmla="*/ 22 w 55"/>
                <a:gd name="T19" fmla="*/ 60 h 93"/>
                <a:gd name="T20" fmla="*/ 21 w 55"/>
                <a:gd name="T21" fmla="*/ 60 h 93"/>
                <a:gd name="T22" fmla="*/ 19 w 55"/>
                <a:gd name="T23" fmla="*/ 59 h 93"/>
                <a:gd name="T24" fmla="*/ 15 w 55"/>
                <a:gd name="T25" fmla="*/ 51 h 93"/>
                <a:gd name="T26" fmla="*/ 18 w 55"/>
                <a:gd name="T27" fmla="*/ 44 h 93"/>
                <a:gd name="T28" fmla="*/ 21 w 55"/>
                <a:gd name="T29" fmla="*/ 38 h 93"/>
                <a:gd name="T30" fmla="*/ 22 w 55"/>
                <a:gd name="T31" fmla="*/ 37 h 93"/>
                <a:gd name="T32" fmla="*/ 23 w 55"/>
                <a:gd name="T33" fmla="*/ 36 h 93"/>
                <a:gd name="T34" fmla="*/ 23 w 55"/>
                <a:gd name="T35" fmla="*/ 36 h 93"/>
                <a:gd name="T36" fmla="*/ 26 w 55"/>
                <a:gd name="T37" fmla="*/ 30 h 93"/>
                <a:gd name="T38" fmla="*/ 27 w 55"/>
                <a:gd name="T39" fmla="*/ 29 h 93"/>
                <a:gd name="T40" fmla="*/ 27 w 55"/>
                <a:gd name="T41" fmla="*/ 28 h 93"/>
                <a:gd name="T42" fmla="*/ 42 w 55"/>
                <a:gd name="T43" fmla="*/ 5 h 93"/>
                <a:gd name="T44" fmla="*/ 42 w 55"/>
                <a:gd name="T45" fmla="*/ 3 h 93"/>
                <a:gd name="T46" fmla="*/ 43 w 55"/>
                <a:gd name="T47" fmla="*/ 3 h 93"/>
                <a:gd name="T48" fmla="*/ 43 w 55"/>
                <a:gd name="T49" fmla="*/ 2 h 93"/>
                <a:gd name="T50" fmla="*/ 38 w 55"/>
                <a:gd name="T51" fmla="*/ 0 h 93"/>
                <a:gd name="T52" fmla="*/ 30 w 55"/>
                <a:gd name="T53" fmla="*/ 6 h 93"/>
                <a:gd name="T54" fmla="*/ 24 w 55"/>
                <a:gd name="T55" fmla="*/ 17 h 93"/>
                <a:gd name="T56" fmla="*/ 8 w 55"/>
                <a:gd name="T57" fmla="*/ 43 h 93"/>
                <a:gd name="T58" fmla="*/ 2 w 55"/>
                <a:gd name="T59" fmla="*/ 54 h 93"/>
                <a:gd name="T60" fmla="*/ 0 w 55"/>
                <a:gd name="T61" fmla="*/ 60 h 93"/>
                <a:gd name="T62" fmla="*/ 3 w 55"/>
                <a:gd name="T63" fmla="*/ 66 h 93"/>
                <a:gd name="T64" fmla="*/ 11 w 55"/>
                <a:gd name="T65" fmla="*/ 68 h 93"/>
                <a:gd name="T66" fmla="*/ 21 w 55"/>
                <a:gd name="T67" fmla="*/ 68 h 93"/>
                <a:gd name="T68" fmla="*/ 21 w 55"/>
                <a:gd name="T69" fmla="*/ 86 h 93"/>
                <a:gd name="T70" fmla="*/ 28 w 55"/>
                <a:gd name="T71" fmla="*/ 93 h 93"/>
                <a:gd name="T72" fmla="*/ 48 w 55"/>
                <a:gd name="T73" fmla="*/ 93 h 93"/>
                <a:gd name="T74" fmla="*/ 55 w 55"/>
                <a:gd name="T75" fmla="*/ 88 h 93"/>
                <a:gd name="T76" fmla="*/ 54 w 55"/>
                <a:gd name="T77" fmla="*/ 88 h 93"/>
                <a:gd name="T78" fmla="*/ 53 w 55"/>
                <a:gd name="T79" fmla="*/ 8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93">
                  <a:moveTo>
                    <a:pt x="53" y="88"/>
                  </a:moveTo>
                  <a:cubicBezTo>
                    <a:pt x="46" y="88"/>
                    <a:pt x="46" y="88"/>
                    <a:pt x="46" y="88"/>
                  </a:cubicBezTo>
                  <a:cubicBezTo>
                    <a:pt x="41" y="88"/>
                    <a:pt x="38" y="85"/>
                    <a:pt x="37" y="80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6" y="62"/>
                    <a:pt x="24" y="61"/>
                    <a:pt x="23" y="61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0" y="60"/>
                    <a:pt x="20" y="59"/>
                    <a:pt x="19" y="59"/>
                  </a:cubicBezTo>
                  <a:cubicBezTo>
                    <a:pt x="17" y="57"/>
                    <a:pt x="15" y="54"/>
                    <a:pt x="15" y="51"/>
                  </a:cubicBezTo>
                  <a:cubicBezTo>
                    <a:pt x="15" y="49"/>
                    <a:pt x="16" y="46"/>
                    <a:pt x="18" y="44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4" y="34"/>
                    <a:pt x="25" y="32"/>
                    <a:pt x="26" y="30"/>
                  </a:cubicBezTo>
                  <a:cubicBezTo>
                    <a:pt x="26" y="30"/>
                    <a:pt x="26" y="30"/>
                    <a:pt x="27" y="29"/>
                  </a:cubicBezTo>
                  <a:cubicBezTo>
                    <a:pt x="27" y="29"/>
                    <a:pt x="27" y="29"/>
                    <a:pt x="27" y="28"/>
                  </a:cubicBezTo>
                  <a:cubicBezTo>
                    <a:pt x="32" y="21"/>
                    <a:pt x="38" y="11"/>
                    <a:pt x="42" y="5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2" y="1"/>
                    <a:pt x="40" y="0"/>
                    <a:pt x="38" y="0"/>
                  </a:cubicBezTo>
                  <a:cubicBezTo>
                    <a:pt x="35" y="0"/>
                    <a:pt x="32" y="2"/>
                    <a:pt x="30" y="6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0" y="24"/>
                    <a:pt x="13" y="36"/>
                    <a:pt x="8" y="43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6"/>
                    <a:pt x="0" y="58"/>
                    <a:pt x="0" y="60"/>
                  </a:cubicBezTo>
                  <a:cubicBezTo>
                    <a:pt x="0" y="62"/>
                    <a:pt x="1" y="64"/>
                    <a:pt x="3" y="66"/>
                  </a:cubicBezTo>
                  <a:cubicBezTo>
                    <a:pt x="5" y="67"/>
                    <a:pt x="8" y="68"/>
                    <a:pt x="1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1" y="90"/>
                    <a:pt x="24" y="93"/>
                    <a:pt x="28" y="93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51" y="93"/>
                    <a:pt x="54" y="91"/>
                    <a:pt x="55" y="88"/>
                  </a:cubicBezTo>
                  <a:cubicBezTo>
                    <a:pt x="54" y="88"/>
                    <a:pt x="54" y="88"/>
                    <a:pt x="54" y="88"/>
                  </a:cubicBezTo>
                  <a:lnTo>
                    <a:pt x="53" y="8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349"/>
            <p:cNvSpPr>
              <a:spLocks/>
            </p:cNvSpPr>
            <p:nvPr/>
          </p:nvSpPr>
          <p:spPr bwMode="auto">
            <a:xfrm>
              <a:off x="6362936" y="879072"/>
              <a:ext cx="480996" cy="573518"/>
            </a:xfrm>
            <a:custGeom>
              <a:avLst/>
              <a:gdLst>
                <a:gd name="T0" fmla="*/ 76 w 78"/>
                <a:gd name="T1" fmla="*/ 52 h 92"/>
                <a:gd name="T2" fmla="*/ 76 w 78"/>
                <a:gd name="T3" fmla="*/ 52 h 92"/>
                <a:gd name="T4" fmla="*/ 71 w 78"/>
                <a:gd name="T5" fmla="*/ 44 h 92"/>
                <a:gd name="T6" fmla="*/ 52 w 78"/>
                <a:gd name="T7" fmla="*/ 13 h 92"/>
                <a:gd name="T8" fmla="*/ 47 w 78"/>
                <a:gd name="T9" fmla="*/ 5 h 92"/>
                <a:gd name="T10" fmla="*/ 39 w 78"/>
                <a:gd name="T11" fmla="*/ 0 h 92"/>
                <a:gd name="T12" fmla="*/ 31 w 78"/>
                <a:gd name="T13" fmla="*/ 5 h 92"/>
                <a:gd name="T14" fmla="*/ 27 w 78"/>
                <a:gd name="T15" fmla="*/ 11 h 92"/>
                <a:gd name="T16" fmla="*/ 27 w 78"/>
                <a:gd name="T17" fmla="*/ 12 h 92"/>
                <a:gd name="T18" fmla="*/ 26 w 78"/>
                <a:gd name="T19" fmla="*/ 13 h 92"/>
                <a:gd name="T20" fmla="*/ 26 w 78"/>
                <a:gd name="T21" fmla="*/ 13 h 92"/>
                <a:gd name="T22" fmla="*/ 13 w 78"/>
                <a:gd name="T23" fmla="*/ 35 h 92"/>
                <a:gd name="T24" fmla="*/ 12 w 78"/>
                <a:gd name="T25" fmla="*/ 36 h 92"/>
                <a:gd name="T26" fmla="*/ 12 w 78"/>
                <a:gd name="T27" fmla="*/ 37 h 92"/>
                <a:gd name="T28" fmla="*/ 7 w 78"/>
                <a:gd name="T29" fmla="*/ 44 h 92"/>
                <a:gd name="T30" fmla="*/ 5 w 78"/>
                <a:gd name="T31" fmla="*/ 49 h 92"/>
                <a:gd name="T32" fmla="*/ 4 w 78"/>
                <a:gd name="T33" fmla="*/ 50 h 92"/>
                <a:gd name="T34" fmla="*/ 3 w 78"/>
                <a:gd name="T35" fmla="*/ 51 h 92"/>
                <a:gd name="T36" fmla="*/ 2 w 78"/>
                <a:gd name="T37" fmla="*/ 52 h 92"/>
                <a:gd name="T38" fmla="*/ 0 w 78"/>
                <a:gd name="T39" fmla="*/ 58 h 92"/>
                <a:gd name="T40" fmla="*/ 3 w 78"/>
                <a:gd name="T41" fmla="*/ 64 h 92"/>
                <a:gd name="T42" fmla="*/ 4 w 78"/>
                <a:gd name="T43" fmla="*/ 64 h 92"/>
                <a:gd name="T44" fmla="*/ 5 w 78"/>
                <a:gd name="T45" fmla="*/ 64 h 92"/>
                <a:gd name="T46" fmla="*/ 11 w 78"/>
                <a:gd name="T47" fmla="*/ 66 h 92"/>
                <a:gd name="T48" fmla="*/ 20 w 78"/>
                <a:gd name="T49" fmla="*/ 66 h 92"/>
                <a:gd name="T50" fmla="*/ 21 w 78"/>
                <a:gd name="T51" fmla="*/ 66 h 92"/>
                <a:gd name="T52" fmla="*/ 23 w 78"/>
                <a:gd name="T53" fmla="*/ 66 h 92"/>
                <a:gd name="T54" fmla="*/ 23 w 78"/>
                <a:gd name="T55" fmla="*/ 74 h 92"/>
                <a:gd name="T56" fmla="*/ 23 w 78"/>
                <a:gd name="T57" fmla="*/ 74 h 92"/>
                <a:gd name="T58" fmla="*/ 23 w 78"/>
                <a:gd name="T59" fmla="*/ 75 h 92"/>
                <a:gd name="T60" fmla="*/ 23 w 78"/>
                <a:gd name="T61" fmla="*/ 87 h 92"/>
                <a:gd name="T62" fmla="*/ 28 w 78"/>
                <a:gd name="T63" fmla="*/ 92 h 92"/>
                <a:gd name="T64" fmla="*/ 36 w 78"/>
                <a:gd name="T65" fmla="*/ 92 h 92"/>
                <a:gd name="T66" fmla="*/ 37 w 78"/>
                <a:gd name="T67" fmla="*/ 92 h 92"/>
                <a:gd name="T68" fmla="*/ 37 w 78"/>
                <a:gd name="T69" fmla="*/ 92 h 92"/>
                <a:gd name="T70" fmla="*/ 50 w 78"/>
                <a:gd name="T71" fmla="*/ 92 h 92"/>
                <a:gd name="T72" fmla="*/ 56 w 78"/>
                <a:gd name="T73" fmla="*/ 87 h 92"/>
                <a:gd name="T74" fmla="*/ 56 w 78"/>
                <a:gd name="T75" fmla="*/ 72 h 92"/>
                <a:gd name="T76" fmla="*/ 56 w 78"/>
                <a:gd name="T77" fmla="*/ 71 h 92"/>
                <a:gd name="T78" fmla="*/ 56 w 78"/>
                <a:gd name="T79" fmla="*/ 69 h 92"/>
                <a:gd name="T80" fmla="*/ 56 w 78"/>
                <a:gd name="T81" fmla="*/ 66 h 92"/>
                <a:gd name="T82" fmla="*/ 56 w 78"/>
                <a:gd name="T83" fmla="*/ 66 h 92"/>
                <a:gd name="T84" fmla="*/ 57 w 78"/>
                <a:gd name="T85" fmla="*/ 66 h 92"/>
                <a:gd name="T86" fmla="*/ 58 w 78"/>
                <a:gd name="T87" fmla="*/ 66 h 92"/>
                <a:gd name="T88" fmla="*/ 58 w 78"/>
                <a:gd name="T89" fmla="*/ 66 h 92"/>
                <a:gd name="T90" fmla="*/ 58 w 78"/>
                <a:gd name="T91" fmla="*/ 66 h 92"/>
                <a:gd name="T92" fmla="*/ 68 w 78"/>
                <a:gd name="T93" fmla="*/ 66 h 92"/>
                <a:gd name="T94" fmla="*/ 78 w 78"/>
                <a:gd name="T95" fmla="*/ 58 h 92"/>
                <a:gd name="T96" fmla="*/ 76 w 78"/>
                <a:gd name="T97" fmla="*/ 5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92">
                  <a:moveTo>
                    <a:pt x="76" y="52"/>
                  </a:moveTo>
                  <a:cubicBezTo>
                    <a:pt x="76" y="52"/>
                    <a:pt x="76" y="52"/>
                    <a:pt x="76" y="52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66" y="36"/>
                    <a:pt x="58" y="22"/>
                    <a:pt x="52" y="13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5" y="1"/>
                    <a:pt x="42" y="0"/>
                    <a:pt x="39" y="0"/>
                  </a:cubicBezTo>
                  <a:cubicBezTo>
                    <a:pt x="37" y="0"/>
                    <a:pt x="34" y="1"/>
                    <a:pt x="31" y="5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3" y="19"/>
                    <a:pt x="17" y="28"/>
                    <a:pt x="13" y="35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0" y="40"/>
                    <a:pt x="9" y="42"/>
                    <a:pt x="7" y="44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1" y="55"/>
                    <a:pt x="0" y="57"/>
                    <a:pt x="0" y="58"/>
                  </a:cubicBezTo>
                  <a:cubicBezTo>
                    <a:pt x="0" y="61"/>
                    <a:pt x="1" y="62"/>
                    <a:pt x="3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6" y="65"/>
                    <a:pt x="8" y="66"/>
                    <a:pt x="11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3" y="90"/>
                    <a:pt x="25" y="92"/>
                    <a:pt x="28" y="9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4" y="92"/>
                    <a:pt x="56" y="90"/>
                    <a:pt x="56" y="87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75" y="65"/>
                    <a:pt x="78" y="63"/>
                    <a:pt x="78" y="58"/>
                  </a:cubicBezTo>
                  <a:cubicBezTo>
                    <a:pt x="78" y="57"/>
                    <a:pt x="78" y="55"/>
                    <a:pt x="76" y="5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9218845" y="1485819"/>
            <a:ext cx="789138" cy="588409"/>
            <a:chOff x="9218845" y="916316"/>
            <a:chExt cx="789138" cy="588409"/>
          </a:xfrm>
          <a:solidFill>
            <a:srgbClr val="756663"/>
          </a:solidFill>
        </p:grpSpPr>
        <p:sp>
          <p:nvSpPr>
            <p:cNvPr id="12" name="Freeform 1384"/>
            <p:cNvSpPr>
              <a:spLocks/>
            </p:cNvSpPr>
            <p:nvPr/>
          </p:nvSpPr>
          <p:spPr bwMode="auto">
            <a:xfrm>
              <a:off x="9406738" y="916316"/>
              <a:ext cx="601245" cy="476688"/>
            </a:xfrm>
            <a:custGeom>
              <a:avLst/>
              <a:gdLst>
                <a:gd name="T0" fmla="*/ 85 w 96"/>
                <a:gd name="T1" fmla="*/ 11 h 78"/>
                <a:gd name="T2" fmla="*/ 46 w 96"/>
                <a:gd name="T3" fmla="*/ 11 h 78"/>
                <a:gd name="T4" fmla="*/ 36 w 96"/>
                <a:gd name="T5" fmla="*/ 0 h 78"/>
                <a:gd name="T6" fmla="*/ 12 w 96"/>
                <a:gd name="T7" fmla="*/ 0 h 78"/>
                <a:gd name="T8" fmla="*/ 2 w 96"/>
                <a:gd name="T9" fmla="*/ 6 h 78"/>
                <a:gd name="T10" fmla="*/ 0 w 96"/>
                <a:gd name="T11" fmla="*/ 12 h 78"/>
                <a:gd name="T12" fmla="*/ 0 w 96"/>
                <a:gd name="T13" fmla="*/ 13 h 78"/>
                <a:gd name="T14" fmla="*/ 0 w 96"/>
                <a:gd name="T15" fmla="*/ 14 h 78"/>
                <a:gd name="T16" fmla="*/ 0 w 96"/>
                <a:gd name="T17" fmla="*/ 15 h 78"/>
                <a:gd name="T18" fmla="*/ 0 w 96"/>
                <a:gd name="T19" fmla="*/ 32 h 78"/>
                <a:gd name="T20" fmla="*/ 0 w 96"/>
                <a:gd name="T21" fmla="*/ 59 h 78"/>
                <a:gd name="T22" fmla="*/ 8 w 96"/>
                <a:gd name="T23" fmla="*/ 53 h 78"/>
                <a:gd name="T24" fmla="*/ 8 w 96"/>
                <a:gd name="T25" fmla="*/ 46 h 78"/>
                <a:gd name="T26" fmla="*/ 8 w 96"/>
                <a:gd name="T27" fmla="*/ 40 h 78"/>
                <a:gd name="T28" fmla="*/ 36 w 96"/>
                <a:gd name="T29" fmla="*/ 18 h 78"/>
                <a:gd name="T30" fmla="*/ 42 w 96"/>
                <a:gd name="T31" fmla="*/ 19 h 78"/>
                <a:gd name="T32" fmla="*/ 64 w 96"/>
                <a:gd name="T33" fmla="*/ 46 h 78"/>
                <a:gd name="T34" fmla="*/ 64 w 96"/>
                <a:gd name="T35" fmla="*/ 46 h 78"/>
                <a:gd name="T36" fmla="*/ 63 w 96"/>
                <a:gd name="T37" fmla="*/ 52 h 78"/>
                <a:gd name="T38" fmla="*/ 63 w 96"/>
                <a:gd name="T39" fmla="*/ 52 h 78"/>
                <a:gd name="T40" fmla="*/ 63 w 96"/>
                <a:gd name="T41" fmla="*/ 52 h 78"/>
                <a:gd name="T42" fmla="*/ 36 w 96"/>
                <a:gd name="T43" fmla="*/ 74 h 78"/>
                <a:gd name="T44" fmla="*/ 36 w 96"/>
                <a:gd name="T45" fmla="*/ 74 h 78"/>
                <a:gd name="T46" fmla="*/ 29 w 96"/>
                <a:gd name="T47" fmla="*/ 73 h 78"/>
                <a:gd name="T48" fmla="*/ 21 w 96"/>
                <a:gd name="T49" fmla="*/ 70 h 78"/>
                <a:gd name="T50" fmla="*/ 10 w 96"/>
                <a:gd name="T51" fmla="*/ 78 h 78"/>
                <a:gd name="T52" fmla="*/ 11 w 96"/>
                <a:gd name="T53" fmla="*/ 78 h 78"/>
                <a:gd name="T54" fmla="*/ 85 w 96"/>
                <a:gd name="T55" fmla="*/ 78 h 78"/>
                <a:gd name="T56" fmla="*/ 96 w 96"/>
                <a:gd name="T57" fmla="*/ 67 h 78"/>
                <a:gd name="T58" fmla="*/ 96 w 96"/>
                <a:gd name="T59" fmla="*/ 22 h 78"/>
                <a:gd name="T60" fmla="*/ 85 w 96"/>
                <a:gd name="T61" fmla="*/ 1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78">
                  <a:moveTo>
                    <a:pt x="85" y="11"/>
                  </a:moveTo>
                  <a:cubicBezTo>
                    <a:pt x="46" y="11"/>
                    <a:pt x="46" y="11"/>
                    <a:pt x="46" y="11"/>
                  </a:cubicBezTo>
                  <a:cubicBezTo>
                    <a:pt x="45" y="5"/>
                    <a:pt x="40" y="0"/>
                    <a:pt x="3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" y="0"/>
                    <a:pt x="4" y="3"/>
                    <a:pt x="2" y="6"/>
                  </a:cubicBezTo>
                  <a:cubicBezTo>
                    <a:pt x="1" y="8"/>
                    <a:pt x="0" y="10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48"/>
                    <a:pt x="0" y="59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0"/>
                    <a:pt x="8" y="48"/>
                    <a:pt x="8" y="46"/>
                  </a:cubicBezTo>
                  <a:cubicBezTo>
                    <a:pt x="8" y="44"/>
                    <a:pt x="8" y="42"/>
                    <a:pt x="8" y="40"/>
                  </a:cubicBezTo>
                  <a:cubicBezTo>
                    <a:pt x="11" y="27"/>
                    <a:pt x="23" y="18"/>
                    <a:pt x="36" y="18"/>
                  </a:cubicBezTo>
                  <a:cubicBezTo>
                    <a:pt x="38" y="18"/>
                    <a:pt x="40" y="18"/>
                    <a:pt x="42" y="19"/>
                  </a:cubicBezTo>
                  <a:cubicBezTo>
                    <a:pt x="55" y="22"/>
                    <a:pt x="64" y="33"/>
                    <a:pt x="64" y="46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3" y="50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0" y="65"/>
                    <a:pt x="48" y="74"/>
                    <a:pt x="36" y="74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4" y="74"/>
                    <a:pt x="31" y="74"/>
                    <a:pt x="29" y="73"/>
                  </a:cubicBezTo>
                  <a:cubicBezTo>
                    <a:pt x="26" y="72"/>
                    <a:pt x="23" y="71"/>
                    <a:pt x="21" y="70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1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91" y="78"/>
                    <a:pt x="96" y="73"/>
                    <a:pt x="96" y="67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16"/>
                    <a:pt x="91" y="11"/>
                    <a:pt x="85" y="1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385"/>
            <p:cNvSpPr>
              <a:spLocks noEditPoints="1"/>
            </p:cNvSpPr>
            <p:nvPr/>
          </p:nvSpPr>
          <p:spPr bwMode="auto">
            <a:xfrm>
              <a:off x="9218845" y="1028037"/>
              <a:ext cx="578696" cy="476688"/>
            </a:xfrm>
            <a:custGeom>
              <a:avLst/>
              <a:gdLst>
                <a:gd name="T0" fmla="*/ 92 w 92"/>
                <a:gd name="T1" fmla="*/ 27 h 76"/>
                <a:gd name="T2" fmla="*/ 72 w 92"/>
                <a:gd name="T3" fmla="*/ 1 h 76"/>
                <a:gd name="T4" fmla="*/ 66 w 92"/>
                <a:gd name="T5" fmla="*/ 0 h 76"/>
                <a:gd name="T6" fmla="*/ 65 w 92"/>
                <a:gd name="T7" fmla="*/ 0 h 76"/>
                <a:gd name="T8" fmla="*/ 65 w 92"/>
                <a:gd name="T9" fmla="*/ 0 h 76"/>
                <a:gd name="T10" fmla="*/ 40 w 92"/>
                <a:gd name="T11" fmla="*/ 21 h 76"/>
                <a:gd name="T12" fmla="*/ 39 w 92"/>
                <a:gd name="T13" fmla="*/ 27 h 76"/>
                <a:gd name="T14" fmla="*/ 40 w 92"/>
                <a:gd name="T15" fmla="*/ 34 h 76"/>
                <a:gd name="T16" fmla="*/ 40 w 92"/>
                <a:gd name="T17" fmla="*/ 34 h 76"/>
                <a:gd name="T18" fmla="*/ 30 w 92"/>
                <a:gd name="T19" fmla="*/ 41 h 76"/>
                <a:gd name="T20" fmla="*/ 4 w 92"/>
                <a:gd name="T21" fmla="*/ 60 h 76"/>
                <a:gd name="T22" fmla="*/ 0 w 92"/>
                <a:gd name="T23" fmla="*/ 67 h 76"/>
                <a:gd name="T24" fmla="*/ 0 w 92"/>
                <a:gd name="T25" fmla="*/ 67 h 76"/>
                <a:gd name="T26" fmla="*/ 0 w 92"/>
                <a:gd name="T27" fmla="*/ 67 h 76"/>
                <a:gd name="T28" fmla="*/ 2 w 92"/>
                <a:gd name="T29" fmla="*/ 71 h 76"/>
                <a:gd name="T30" fmla="*/ 3 w 92"/>
                <a:gd name="T31" fmla="*/ 73 h 76"/>
                <a:gd name="T32" fmla="*/ 9 w 92"/>
                <a:gd name="T33" fmla="*/ 76 h 76"/>
                <a:gd name="T34" fmla="*/ 10 w 92"/>
                <a:gd name="T35" fmla="*/ 76 h 76"/>
                <a:gd name="T36" fmla="*/ 10 w 92"/>
                <a:gd name="T37" fmla="*/ 76 h 76"/>
                <a:gd name="T38" fmla="*/ 14 w 92"/>
                <a:gd name="T39" fmla="*/ 75 h 76"/>
                <a:gd name="T40" fmla="*/ 15 w 92"/>
                <a:gd name="T41" fmla="*/ 74 h 76"/>
                <a:gd name="T42" fmla="*/ 15 w 92"/>
                <a:gd name="T43" fmla="*/ 74 h 76"/>
                <a:gd name="T44" fmla="*/ 38 w 92"/>
                <a:gd name="T45" fmla="*/ 58 h 76"/>
                <a:gd name="T46" fmla="*/ 51 w 92"/>
                <a:gd name="T47" fmla="*/ 49 h 76"/>
                <a:gd name="T48" fmla="*/ 51 w 92"/>
                <a:gd name="T49" fmla="*/ 49 h 76"/>
                <a:gd name="T50" fmla="*/ 60 w 92"/>
                <a:gd name="T51" fmla="*/ 53 h 76"/>
                <a:gd name="T52" fmla="*/ 66 w 92"/>
                <a:gd name="T53" fmla="*/ 53 h 76"/>
                <a:gd name="T54" fmla="*/ 66 w 92"/>
                <a:gd name="T55" fmla="*/ 53 h 76"/>
                <a:gd name="T56" fmla="*/ 91 w 92"/>
                <a:gd name="T57" fmla="*/ 33 h 76"/>
                <a:gd name="T58" fmla="*/ 91 w 92"/>
                <a:gd name="T59" fmla="*/ 33 h 76"/>
                <a:gd name="T60" fmla="*/ 91 w 92"/>
                <a:gd name="T61" fmla="*/ 33 h 76"/>
                <a:gd name="T62" fmla="*/ 92 w 92"/>
                <a:gd name="T63" fmla="*/ 27 h 76"/>
                <a:gd name="T64" fmla="*/ 28 w 92"/>
                <a:gd name="T65" fmla="*/ 61 h 76"/>
                <a:gd name="T66" fmla="*/ 28 w 92"/>
                <a:gd name="T67" fmla="*/ 60 h 76"/>
                <a:gd name="T68" fmla="*/ 28 w 92"/>
                <a:gd name="T69" fmla="*/ 61 h 76"/>
                <a:gd name="T70" fmla="*/ 14 w 92"/>
                <a:gd name="T71" fmla="*/ 70 h 76"/>
                <a:gd name="T72" fmla="*/ 11 w 92"/>
                <a:gd name="T73" fmla="*/ 71 h 76"/>
                <a:gd name="T74" fmla="*/ 7 w 92"/>
                <a:gd name="T75" fmla="*/ 69 h 76"/>
                <a:gd name="T76" fmla="*/ 6 w 92"/>
                <a:gd name="T77" fmla="*/ 66 h 76"/>
                <a:gd name="T78" fmla="*/ 8 w 92"/>
                <a:gd name="T79" fmla="*/ 62 h 76"/>
                <a:gd name="T80" fmla="*/ 22 w 92"/>
                <a:gd name="T81" fmla="*/ 52 h 76"/>
                <a:gd name="T82" fmla="*/ 25 w 92"/>
                <a:gd name="T83" fmla="*/ 51 h 76"/>
                <a:gd name="T84" fmla="*/ 30 w 92"/>
                <a:gd name="T85" fmla="*/ 54 h 76"/>
                <a:gd name="T86" fmla="*/ 31 w 92"/>
                <a:gd name="T87" fmla="*/ 57 h 76"/>
                <a:gd name="T88" fmla="*/ 28 w 92"/>
                <a:gd name="T89" fmla="*/ 61 h 76"/>
                <a:gd name="T90" fmla="*/ 66 w 92"/>
                <a:gd name="T91" fmla="*/ 44 h 76"/>
                <a:gd name="T92" fmla="*/ 49 w 92"/>
                <a:gd name="T93" fmla="*/ 26 h 76"/>
                <a:gd name="T94" fmla="*/ 66 w 92"/>
                <a:gd name="T95" fmla="*/ 9 h 76"/>
                <a:gd name="T96" fmla="*/ 84 w 92"/>
                <a:gd name="T97" fmla="*/ 26 h 76"/>
                <a:gd name="T98" fmla="*/ 66 w 92"/>
                <a:gd name="T99" fmla="*/ 4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" h="76">
                  <a:moveTo>
                    <a:pt x="92" y="27"/>
                  </a:moveTo>
                  <a:cubicBezTo>
                    <a:pt x="92" y="15"/>
                    <a:pt x="84" y="4"/>
                    <a:pt x="72" y="1"/>
                  </a:cubicBezTo>
                  <a:cubicBezTo>
                    <a:pt x="70" y="1"/>
                    <a:pt x="68" y="0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3" y="0"/>
                    <a:pt x="43" y="9"/>
                    <a:pt x="40" y="21"/>
                  </a:cubicBezTo>
                  <a:cubicBezTo>
                    <a:pt x="39" y="23"/>
                    <a:pt x="39" y="25"/>
                    <a:pt x="39" y="27"/>
                  </a:cubicBezTo>
                  <a:cubicBezTo>
                    <a:pt x="39" y="29"/>
                    <a:pt x="39" y="32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2" y="61"/>
                    <a:pt x="0" y="64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8"/>
                    <a:pt x="1" y="70"/>
                    <a:pt x="2" y="7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4" y="75"/>
                    <a:pt x="7" y="76"/>
                    <a:pt x="9" y="76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1" y="76"/>
                    <a:pt x="13" y="76"/>
                    <a:pt x="14" y="75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4" y="51"/>
                    <a:pt x="56" y="52"/>
                    <a:pt x="60" y="53"/>
                  </a:cubicBezTo>
                  <a:cubicBezTo>
                    <a:pt x="62" y="53"/>
                    <a:pt x="64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78" y="53"/>
                    <a:pt x="89" y="45"/>
                    <a:pt x="91" y="33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2" y="31"/>
                    <a:pt x="92" y="29"/>
                    <a:pt x="92" y="27"/>
                  </a:cubicBezTo>
                  <a:close/>
                  <a:moveTo>
                    <a:pt x="28" y="61"/>
                  </a:moveTo>
                  <a:cubicBezTo>
                    <a:pt x="28" y="60"/>
                    <a:pt x="28" y="60"/>
                    <a:pt x="28" y="60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3" y="71"/>
                    <a:pt x="12" y="71"/>
                    <a:pt x="11" y="71"/>
                  </a:cubicBezTo>
                  <a:cubicBezTo>
                    <a:pt x="9" y="71"/>
                    <a:pt x="8" y="71"/>
                    <a:pt x="7" y="69"/>
                  </a:cubicBezTo>
                  <a:cubicBezTo>
                    <a:pt x="6" y="68"/>
                    <a:pt x="6" y="67"/>
                    <a:pt x="6" y="66"/>
                  </a:cubicBezTo>
                  <a:cubicBezTo>
                    <a:pt x="6" y="64"/>
                    <a:pt x="7" y="63"/>
                    <a:pt x="8" y="6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3" y="52"/>
                    <a:pt x="24" y="51"/>
                    <a:pt x="25" y="51"/>
                  </a:cubicBezTo>
                  <a:cubicBezTo>
                    <a:pt x="27" y="51"/>
                    <a:pt x="29" y="52"/>
                    <a:pt x="30" y="54"/>
                  </a:cubicBezTo>
                  <a:cubicBezTo>
                    <a:pt x="30" y="55"/>
                    <a:pt x="31" y="56"/>
                    <a:pt x="31" y="57"/>
                  </a:cubicBezTo>
                  <a:cubicBezTo>
                    <a:pt x="31" y="58"/>
                    <a:pt x="30" y="60"/>
                    <a:pt x="28" y="61"/>
                  </a:cubicBezTo>
                  <a:close/>
                  <a:moveTo>
                    <a:pt x="66" y="44"/>
                  </a:moveTo>
                  <a:cubicBezTo>
                    <a:pt x="56" y="44"/>
                    <a:pt x="49" y="36"/>
                    <a:pt x="49" y="26"/>
                  </a:cubicBezTo>
                  <a:cubicBezTo>
                    <a:pt x="49" y="17"/>
                    <a:pt x="56" y="9"/>
                    <a:pt x="66" y="9"/>
                  </a:cubicBezTo>
                  <a:cubicBezTo>
                    <a:pt x="76" y="9"/>
                    <a:pt x="84" y="17"/>
                    <a:pt x="84" y="26"/>
                  </a:cubicBezTo>
                  <a:cubicBezTo>
                    <a:pt x="84" y="36"/>
                    <a:pt x="76" y="44"/>
                    <a:pt x="66" y="4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386"/>
            <p:cNvSpPr>
              <a:spLocks/>
            </p:cNvSpPr>
            <p:nvPr/>
          </p:nvSpPr>
          <p:spPr bwMode="auto">
            <a:xfrm>
              <a:off x="9587110" y="1214246"/>
              <a:ext cx="127762" cy="67037"/>
            </a:xfrm>
            <a:custGeom>
              <a:avLst/>
              <a:gdLst>
                <a:gd name="T0" fmla="*/ 20 w 21"/>
                <a:gd name="T1" fmla="*/ 1 h 11"/>
                <a:gd name="T2" fmla="*/ 18 w 21"/>
                <a:gd name="T3" fmla="*/ 1 h 11"/>
                <a:gd name="T4" fmla="*/ 8 w 21"/>
                <a:gd name="T5" fmla="*/ 8 h 11"/>
                <a:gd name="T6" fmla="*/ 2 w 21"/>
                <a:gd name="T7" fmla="*/ 7 h 11"/>
                <a:gd name="T8" fmla="*/ 0 w 21"/>
                <a:gd name="T9" fmla="*/ 8 h 11"/>
                <a:gd name="T10" fmla="*/ 1 w 21"/>
                <a:gd name="T11" fmla="*/ 9 h 11"/>
                <a:gd name="T12" fmla="*/ 1 w 21"/>
                <a:gd name="T13" fmla="*/ 9 h 11"/>
                <a:gd name="T14" fmla="*/ 8 w 21"/>
                <a:gd name="T15" fmla="*/ 11 h 11"/>
                <a:gd name="T16" fmla="*/ 8 w 21"/>
                <a:gd name="T17" fmla="*/ 11 h 11"/>
                <a:gd name="T18" fmla="*/ 21 w 21"/>
                <a:gd name="T19" fmla="*/ 2 h 11"/>
                <a:gd name="T20" fmla="*/ 20 w 21"/>
                <a:gd name="T2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1">
                  <a:moveTo>
                    <a:pt x="20" y="1"/>
                  </a:moveTo>
                  <a:cubicBezTo>
                    <a:pt x="19" y="0"/>
                    <a:pt x="18" y="1"/>
                    <a:pt x="18" y="1"/>
                  </a:cubicBezTo>
                  <a:cubicBezTo>
                    <a:pt x="16" y="5"/>
                    <a:pt x="12" y="8"/>
                    <a:pt x="8" y="8"/>
                  </a:cubicBezTo>
                  <a:cubicBezTo>
                    <a:pt x="6" y="8"/>
                    <a:pt x="4" y="7"/>
                    <a:pt x="2" y="7"/>
                  </a:cubicBezTo>
                  <a:cubicBezTo>
                    <a:pt x="1" y="6"/>
                    <a:pt x="1" y="7"/>
                    <a:pt x="0" y="8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10"/>
                    <a:pt x="5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3" y="11"/>
                    <a:pt x="19" y="8"/>
                    <a:pt x="21" y="2"/>
                  </a:cubicBezTo>
                  <a:cubicBezTo>
                    <a:pt x="21" y="2"/>
                    <a:pt x="21" y="1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2146717" y="1269818"/>
            <a:ext cx="616271" cy="834203"/>
            <a:chOff x="2146717" y="700315"/>
            <a:chExt cx="616271" cy="834203"/>
          </a:xfrm>
          <a:solidFill>
            <a:srgbClr val="756663"/>
          </a:solidFill>
        </p:grpSpPr>
        <p:sp>
          <p:nvSpPr>
            <p:cNvPr id="16" name="Freeform 1412"/>
            <p:cNvSpPr>
              <a:spLocks/>
            </p:cNvSpPr>
            <p:nvPr/>
          </p:nvSpPr>
          <p:spPr bwMode="auto">
            <a:xfrm>
              <a:off x="2146717" y="953555"/>
              <a:ext cx="368260" cy="580963"/>
            </a:xfrm>
            <a:custGeom>
              <a:avLst/>
              <a:gdLst>
                <a:gd name="T0" fmla="*/ 48 w 59"/>
                <a:gd name="T1" fmla="*/ 85 h 94"/>
                <a:gd name="T2" fmla="*/ 47 w 59"/>
                <a:gd name="T3" fmla="*/ 85 h 94"/>
                <a:gd name="T4" fmla="*/ 47 w 59"/>
                <a:gd name="T5" fmla="*/ 84 h 94"/>
                <a:gd name="T6" fmla="*/ 47 w 59"/>
                <a:gd name="T7" fmla="*/ 78 h 94"/>
                <a:gd name="T8" fmla="*/ 59 w 59"/>
                <a:gd name="T9" fmla="*/ 51 h 94"/>
                <a:gd name="T10" fmla="*/ 43 w 59"/>
                <a:gd name="T11" fmla="*/ 37 h 94"/>
                <a:gd name="T12" fmla="*/ 38 w 59"/>
                <a:gd name="T13" fmla="*/ 35 h 94"/>
                <a:gd name="T14" fmla="*/ 43 w 59"/>
                <a:gd name="T15" fmla="*/ 32 h 94"/>
                <a:gd name="T16" fmla="*/ 51 w 59"/>
                <a:gd name="T17" fmla="*/ 18 h 94"/>
                <a:gd name="T18" fmla="*/ 32 w 59"/>
                <a:gd name="T19" fmla="*/ 0 h 94"/>
                <a:gd name="T20" fmla="*/ 13 w 59"/>
                <a:gd name="T21" fmla="*/ 18 h 94"/>
                <a:gd name="T22" fmla="*/ 22 w 59"/>
                <a:gd name="T23" fmla="*/ 32 h 94"/>
                <a:gd name="T24" fmla="*/ 26 w 59"/>
                <a:gd name="T25" fmla="*/ 35 h 94"/>
                <a:gd name="T26" fmla="*/ 21 w 59"/>
                <a:gd name="T27" fmla="*/ 37 h 94"/>
                <a:gd name="T28" fmla="*/ 0 w 59"/>
                <a:gd name="T29" fmla="*/ 72 h 94"/>
                <a:gd name="T30" fmla="*/ 0 w 59"/>
                <a:gd name="T31" fmla="*/ 78 h 94"/>
                <a:gd name="T32" fmla="*/ 32 w 59"/>
                <a:gd name="T33" fmla="*/ 94 h 94"/>
                <a:gd name="T34" fmla="*/ 51 w 59"/>
                <a:gd name="T35" fmla="*/ 89 h 94"/>
                <a:gd name="T36" fmla="*/ 48 w 59"/>
                <a:gd name="T37" fmla="*/ 8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94">
                  <a:moveTo>
                    <a:pt x="48" y="85"/>
                  </a:moveTo>
                  <a:cubicBezTo>
                    <a:pt x="47" y="85"/>
                    <a:pt x="47" y="85"/>
                    <a:pt x="47" y="85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82"/>
                    <a:pt x="47" y="80"/>
                    <a:pt x="47" y="78"/>
                  </a:cubicBezTo>
                  <a:cubicBezTo>
                    <a:pt x="47" y="67"/>
                    <a:pt x="51" y="57"/>
                    <a:pt x="59" y="51"/>
                  </a:cubicBezTo>
                  <a:cubicBezTo>
                    <a:pt x="55" y="45"/>
                    <a:pt x="50" y="40"/>
                    <a:pt x="43" y="37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8" y="29"/>
                    <a:pt x="51" y="24"/>
                    <a:pt x="51" y="18"/>
                  </a:cubicBezTo>
                  <a:cubicBezTo>
                    <a:pt x="51" y="8"/>
                    <a:pt x="43" y="0"/>
                    <a:pt x="32" y="0"/>
                  </a:cubicBezTo>
                  <a:cubicBezTo>
                    <a:pt x="21" y="0"/>
                    <a:pt x="13" y="8"/>
                    <a:pt x="13" y="18"/>
                  </a:cubicBezTo>
                  <a:cubicBezTo>
                    <a:pt x="13" y="24"/>
                    <a:pt x="16" y="29"/>
                    <a:pt x="22" y="32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9" y="42"/>
                    <a:pt x="0" y="56"/>
                    <a:pt x="0" y="72"/>
                  </a:cubicBezTo>
                  <a:cubicBezTo>
                    <a:pt x="0" y="74"/>
                    <a:pt x="0" y="76"/>
                    <a:pt x="0" y="78"/>
                  </a:cubicBezTo>
                  <a:cubicBezTo>
                    <a:pt x="8" y="88"/>
                    <a:pt x="20" y="94"/>
                    <a:pt x="32" y="94"/>
                  </a:cubicBezTo>
                  <a:cubicBezTo>
                    <a:pt x="39" y="94"/>
                    <a:pt x="45" y="92"/>
                    <a:pt x="51" y="89"/>
                  </a:cubicBezTo>
                  <a:cubicBezTo>
                    <a:pt x="50" y="88"/>
                    <a:pt x="49" y="87"/>
                    <a:pt x="48" y="8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413"/>
            <p:cNvSpPr>
              <a:spLocks/>
            </p:cNvSpPr>
            <p:nvPr/>
          </p:nvSpPr>
          <p:spPr bwMode="auto">
            <a:xfrm>
              <a:off x="2469883" y="1102519"/>
              <a:ext cx="293105" cy="431999"/>
            </a:xfrm>
            <a:custGeom>
              <a:avLst/>
              <a:gdLst>
                <a:gd name="T0" fmla="*/ 32 w 47"/>
                <a:gd name="T1" fmla="*/ 28 h 70"/>
                <a:gd name="T2" fmla="*/ 27 w 47"/>
                <a:gd name="T3" fmla="*/ 26 h 70"/>
                <a:gd name="T4" fmla="*/ 31 w 47"/>
                <a:gd name="T5" fmla="*/ 23 h 70"/>
                <a:gd name="T6" fmla="*/ 37 w 47"/>
                <a:gd name="T7" fmla="*/ 13 h 70"/>
                <a:gd name="T8" fmla="*/ 24 w 47"/>
                <a:gd name="T9" fmla="*/ 0 h 70"/>
                <a:gd name="T10" fmla="*/ 10 w 47"/>
                <a:gd name="T11" fmla="*/ 13 h 70"/>
                <a:gd name="T12" fmla="*/ 16 w 47"/>
                <a:gd name="T13" fmla="*/ 23 h 70"/>
                <a:gd name="T14" fmla="*/ 20 w 47"/>
                <a:gd name="T15" fmla="*/ 26 h 70"/>
                <a:gd name="T16" fmla="*/ 16 w 47"/>
                <a:gd name="T17" fmla="*/ 28 h 70"/>
                <a:gd name="T18" fmla="*/ 14 w 47"/>
                <a:gd name="T19" fmla="*/ 29 h 70"/>
                <a:gd name="T20" fmla="*/ 11 w 47"/>
                <a:gd name="T21" fmla="*/ 30 h 70"/>
                <a:gd name="T22" fmla="*/ 9 w 47"/>
                <a:gd name="T23" fmla="*/ 32 h 70"/>
                <a:gd name="T24" fmla="*/ 0 w 47"/>
                <a:gd name="T25" fmla="*/ 54 h 70"/>
                <a:gd name="T26" fmla="*/ 0 w 47"/>
                <a:gd name="T27" fmla="*/ 59 h 70"/>
                <a:gd name="T28" fmla="*/ 4 w 47"/>
                <a:gd name="T29" fmla="*/ 62 h 70"/>
                <a:gd name="T30" fmla="*/ 6 w 47"/>
                <a:gd name="T31" fmla="*/ 64 h 70"/>
                <a:gd name="T32" fmla="*/ 8 w 47"/>
                <a:gd name="T33" fmla="*/ 66 h 70"/>
                <a:gd name="T34" fmla="*/ 24 w 47"/>
                <a:gd name="T35" fmla="*/ 70 h 70"/>
                <a:gd name="T36" fmla="*/ 47 w 47"/>
                <a:gd name="T37" fmla="*/ 59 h 70"/>
                <a:gd name="T38" fmla="*/ 47 w 47"/>
                <a:gd name="T39" fmla="*/ 54 h 70"/>
                <a:gd name="T40" fmla="*/ 32 w 47"/>
                <a:gd name="T41" fmla="*/ 2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70">
                  <a:moveTo>
                    <a:pt x="32" y="28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5" y="21"/>
                    <a:pt x="37" y="17"/>
                    <a:pt x="37" y="13"/>
                  </a:cubicBezTo>
                  <a:cubicBezTo>
                    <a:pt x="37" y="6"/>
                    <a:pt x="31" y="0"/>
                    <a:pt x="24" y="0"/>
                  </a:cubicBezTo>
                  <a:cubicBezTo>
                    <a:pt x="16" y="0"/>
                    <a:pt x="10" y="6"/>
                    <a:pt x="10" y="13"/>
                  </a:cubicBezTo>
                  <a:cubicBezTo>
                    <a:pt x="10" y="17"/>
                    <a:pt x="12" y="21"/>
                    <a:pt x="16" y="23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4" y="29"/>
                    <a:pt x="14" y="29"/>
                  </a:cubicBezTo>
                  <a:cubicBezTo>
                    <a:pt x="13" y="29"/>
                    <a:pt x="12" y="30"/>
                    <a:pt x="11" y="30"/>
                  </a:cubicBezTo>
                  <a:cubicBezTo>
                    <a:pt x="11" y="31"/>
                    <a:pt x="10" y="31"/>
                    <a:pt x="9" y="32"/>
                  </a:cubicBezTo>
                  <a:cubicBezTo>
                    <a:pt x="4" y="37"/>
                    <a:pt x="0" y="45"/>
                    <a:pt x="0" y="54"/>
                  </a:cubicBezTo>
                  <a:cubicBezTo>
                    <a:pt x="0" y="56"/>
                    <a:pt x="0" y="57"/>
                    <a:pt x="0" y="59"/>
                  </a:cubicBezTo>
                  <a:cubicBezTo>
                    <a:pt x="1" y="60"/>
                    <a:pt x="2" y="61"/>
                    <a:pt x="4" y="62"/>
                  </a:cubicBezTo>
                  <a:cubicBezTo>
                    <a:pt x="4" y="63"/>
                    <a:pt x="5" y="63"/>
                    <a:pt x="6" y="64"/>
                  </a:cubicBezTo>
                  <a:cubicBezTo>
                    <a:pt x="7" y="65"/>
                    <a:pt x="7" y="65"/>
                    <a:pt x="8" y="66"/>
                  </a:cubicBezTo>
                  <a:cubicBezTo>
                    <a:pt x="13" y="68"/>
                    <a:pt x="18" y="70"/>
                    <a:pt x="24" y="70"/>
                  </a:cubicBezTo>
                  <a:cubicBezTo>
                    <a:pt x="33" y="70"/>
                    <a:pt x="41" y="66"/>
                    <a:pt x="47" y="59"/>
                  </a:cubicBezTo>
                  <a:cubicBezTo>
                    <a:pt x="47" y="57"/>
                    <a:pt x="47" y="56"/>
                    <a:pt x="47" y="54"/>
                  </a:cubicBezTo>
                  <a:cubicBezTo>
                    <a:pt x="47" y="42"/>
                    <a:pt x="41" y="32"/>
                    <a:pt x="32" y="2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415"/>
            <p:cNvSpPr>
              <a:spLocks noEditPoints="1"/>
            </p:cNvSpPr>
            <p:nvPr/>
          </p:nvSpPr>
          <p:spPr bwMode="auto">
            <a:xfrm>
              <a:off x="2342122" y="700315"/>
              <a:ext cx="232980" cy="89379"/>
            </a:xfrm>
            <a:custGeom>
              <a:avLst/>
              <a:gdLst>
                <a:gd name="T0" fmla="*/ 28 w 38"/>
                <a:gd name="T1" fmla="*/ 14 h 14"/>
                <a:gd name="T2" fmla="*/ 32 w 38"/>
                <a:gd name="T3" fmla="*/ 14 h 14"/>
                <a:gd name="T4" fmla="*/ 38 w 38"/>
                <a:gd name="T5" fmla="*/ 10 h 14"/>
                <a:gd name="T6" fmla="*/ 34 w 38"/>
                <a:gd name="T7" fmla="*/ 6 h 14"/>
                <a:gd name="T8" fmla="*/ 32 w 38"/>
                <a:gd name="T9" fmla="*/ 4 h 14"/>
                <a:gd name="T10" fmla="*/ 34 w 38"/>
                <a:gd name="T11" fmla="*/ 3 h 14"/>
                <a:gd name="T12" fmla="*/ 37 w 38"/>
                <a:gd name="T13" fmla="*/ 3 h 14"/>
                <a:gd name="T14" fmla="*/ 37 w 38"/>
                <a:gd name="T15" fmla="*/ 1 h 14"/>
                <a:gd name="T16" fmla="*/ 34 w 38"/>
                <a:gd name="T17" fmla="*/ 0 h 14"/>
                <a:gd name="T18" fmla="*/ 29 w 38"/>
                <a:gd name="T19" fmla="*/ 4 h 14"/>
                <a:gd name="T20" fmla="*/ 32 w 38"/>
                <a:gd name="T21" fmla="*/ 8 h 14"/>
                <a:gd name="T22" fmla="*/ 35 w 38"/>
                <a:gd name="T23" fmla="*/ 10 h 14"/>
                <a:gd name="T24" fmla="*/ 33 w 38"/>
                <a:gd name="T25" fmla="*/ 12 h 14"/>
                <a:gd name="T26" fmla="*/ 29 w 38"/>
                <a:gd name="T27" fmla="*/ 11 h 14"/>
                <a:gd name="T28" fmla="*/ 28 w 38"/>
                <a:gd name="T29" fmla="*/ 14 h 14"/>
                <a:gd name="T30" fmla="*/ 23 w 38"/>
                <a:gd name="T31" fmla="*/ 14 h 14"/>
                <a:gd name="T32" fmla="*/ 27 w 38"/>
                <a:gd name="T33" fmla="*/ 14 h 14"/>
                <a:gd name="T34" fmla="*/ 26 w 38"/>
                <a:gd name="T35" fmla="*/ 0 h 14"/>
                <a:gd name="T36" fmla="*/ 22 w 38"/>
                <a:gd name="T37" fmla="*/ 0 h 14"/>
                <a:gd name="T38" fmla="*/ 20 w 38"/>
                <a:gd name="T39" fmla="*/ 5 h 14"/>
                <a:gd name="T40" fmla="*/ 19 w 38"/>
                <a:gd name="T41" fmla="*/ 10 h 14"/>
                <a:gd name="T42" fmla="*/ 19 w 38"/>
                <a:gd name="T43" fmla="*/ 10 h 14"/>
                <a:gd name="T44" fmla="*/ 18 w 38"/>
                <a:gd name="T45" fmla="*/ 5 h 14"/>
                <a:gd name="T46" fmla="*/ 16 w 38"/>
                <a:gd name="T47" fmla="*/ 0 h 14"/>
                <a:gd name="T48" fmla="*/ 12 w 38"/>
                <a:gd name="T49" fmla="*/ 0 h 14"/>
                <a:gd name="T50" fmla="*/ 11 w 38"/>
                <a:gd name="T51" fmla="*/ 14 h 14"/>
                <a:gd name="T52" fmla="*/ 14 w 38"/>
                <a:gd name="T53" fmla="*/ 14 h 14"/>
                <a:gd name="T54" fmla="*/ 14 w 38"/>
                <a:gd name="T55" fmla="*/ 9 h 14"/>
                <a:gd name="T56" fmla="*/ 14 w 38"/>
                <a:gd name="T57" fmla="*/ 3 h 14"/>
                <a:gd name="T58" fmla="*/ 15 w 38"/>
                <a:gd name="T59" fmla="*/ 3 h 14"/>
                <a:gd name="T60" fmla="*/ 16 w 38"/>
                <a:gd name="T61" fmla="*/ 9 h 14"/>
                <a:gd name="T62" fmla="*/ 17 w 38"/>
                <a:gd name="T63" fmla="*/ 14 h 14"/>
                <a:gd name="T64" fmla="*/ 20 w 38"/>
                <a:gd name="T65" fmla="*/ 14 h 14"/>
                <a:gd name="T66" fmla="*/ 21 w 38"/>
                <a:gd name="T67" fmla="*/ 8 h 14"/>
                <a:gd name="T68" fmla="*/ 23 w 38"/>
                <a:gd name="T69" fmla="*/ 3 h 14"/>
                <a:gd name="T70" fmla="*/ 23 w 38"/>
                <a:gd name="T71" fmla="*/ 3 h 14"/>
                <a:gd name="T72" fmla="*/ 23 w 38"/>
                <a:gd name="T73" fmla="*/ 9 h 14"/>
                <a:gd name="T74" fmla="*/ 23 w 38"/>
                <a:gd name="T75" fmla="*/ 14 h 14"/>
                <a:gd name="T76" fmla="*/ 0 w 38"/>
                <a:gd name="T77" fmla="*/ 14 h 14"/>
                <a:gd name="T78" fmla="*/ 4 w 38"/>
                <a:gd name="T79" fmla="*/ 14 h 14"/>
                <a:gd name="T80" fmla="*/ 9 w 38"/>
                <a:gd name="T81" fmla="*/ 10 h 14"/>
                <a:gd name="T82" fmla="*/ 6 w 38"/>
                <a:gd name="T83" fmla="*/ 6 h 14"/>
                <a:gd name="T84" fmla="*/ 3 w 38"/>
                <a:gd name="T85" fmla="*/ 4 h 14"/>
                <a:gd name="T86" fmla="*/ 5 w 38"/>
                <a:gd name="T87" fmla="*/ 3 h 14"/>
                <a:gd name="T88" fmla="*/ 8 w 38"/>
                <a:gd name="T89" fmla="*/ 3 h 14"/>
                <a:gd name="T90" fmla="*/ 9 w 38"/>
                <a:gd name="T91" fmla="*/ 1 h 14"/>
                <a:gd name="T92" fmla="*/ 5 w 38"/>
                <a:gd name="T93" fmla="*/ 0 h 14"/>
                <a:gd name="T94" fmla="*/ 0 w 38"/>
                <a:gd name="T95" fmla="*/ 4 h 14"/>
                <a:gd name="T96" fmla="*/ 4 w 38"/>
                <a:gd name="T97" fmla="*/ 8 h 14"/>
                <a:gd name="T98" fmla="*/ 6 w 38"/>
                <a:gd name="T99" fmla="*/ 10 h 14"/>
                <a:gd name="T100" fmla="*/ 4 w 38"/>
                <a:gd name="T101" fmla="*/ 12 h 14"/>
                <a:gd name="T102" fmla="*/ 0 w 38"/>
                <a:gd name="T103" fmla="*/ 11 h 14"/>
                <a:gd name="T104" fmla="*/ 0 w 38"/>
                <a:gd name="T10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" h="14">
                  <a:moveTo>
                    <a:pt x="28" y="14"/>
                  </a:moveTo>
                  <a:cubicBezTo>
                    <a:pt x="29" y="14"/>
                    <a:pt x="31" y="14"/>
                    <a:pt x="32" y="14"/>
                  </a:cubicBezTo>
                  <a:cubicBezTo>
                    <a:pt x="36" y="14"/>
                    <a:pt x="38" y="12"/>
                    <a:pt x="38" y="10"/>
                  </a:cubicBezTo>
                  <a:cubicBezTo>
                    <a:pt x="38" y="8"/>
                    <a:pt x="37" y="7"/>
                    <a:pt x="34" y="6"/>
                  </a:cubicBezTo>
                  <a:cubicBezTo>
                    <a:pt x="33" y="5"/>
                    <a:pt x="32" y="5"/>
                    <a:pt x="32" y="4"/>
                  </a:cubicBezTo>
                  <a:cubicBezTo>
                    <a:pt x="32" y="3"/>
                    <a:pt x="32" y="3"/>
                    <a:pt x="34" y="3"/>
                  </a:cubicBezTo>
                  <a:cubicBezTo>
                    <a:pt x="35" y="3"/>
                    <a:pt x="36" y="3"/>
                    <a:pt x="37" y="3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0"/>
                    <a:pt x="29" y="2"/>
                    <a:pt x="29" y="4"/>
                  </a:cubicBezTo>
                  <a:cubicBezTo>
                    <a:pt x="29" y="6"/>
                    <a:pt x="30" y="8"/>
                    <a:pt x="32" y="8"/>
                  </a:cubicBezTo>
                  <a:cubicBezTo>
                    <a:pt x="34" y="9"/>
                    <a:pt x="35" y="9"/>
                    <a:pt x="35" y="10"/>
                  </a:cubicBezTo>
                  <a:cubicBezTo>
                    <a:pt x="35" y="11"/>
                    <a:pt x="34" y="12"/>
                    <a:pt x="33" y="12"/>
                  </a:cubicBezTo>
                  <a:cubicBezTo>
                    <a:pt x="31" y="12"/>
                    <a:pt x="30" y="11"/>
                    <a:pt x="29" y="11"/>
                  </a:cubicBezTo>
                  <a:lnTo>
                    <a:pt x="28" y="14"/>
                  </a:lnTo>
                  <a:close/>
                  <a:moveTo>
                    <a:pt x="23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19" y="8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8"/>
                    <a:pt x="18" y="6"/>
                    <a:pt x="18" y="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7"/>
                    <a:pt x="14" y="5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5"/>
                    <a:pt x="15" y="7"/>
                    <a:pt x="16" y="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7"/>
                    <a:pt x="23" y="5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5"/>
                    <a:pt x="23" y="7"/>
                    <a:pt x="23" y="9"/>
                  </a:cubicBezTo>
                  <a:lnTo>
                    <a:pt x="23" y="14"/>
                  </a:lnTo>
                  <a:close/>
                  <a:moveTo>
                    <a:pt x="0" y="14"/>
                  </a:moveTo>
                  <a:cubicBezTo>
                    <a:pt x="0" y="14"/>
                    <a:pt x="2" y="14"/>
                    <a:pt x="4" y="14"/>
                  </a:cubicBezTo>
                  <a:cubicBezTo>
                    <a:pt x="7" y="14"/>
                    <a:pt x="9" y="12"/>
                    <a:pt x="9" y="10"/>
                  </a:cubicBezTo>
                  <a:cubicBezTo>
                    <a:pt x="9" y="8"/>
                    <a:pt x="8" y="7"/>
                    <a:pt x="6" y="6"/>
                  </a:cubicBezTo>
                  <a:cubicBezTo>
                    <a:pt x="4" y="5"/>
                    <a:pt x="3" y="5"/>
                    <a:pt x="3" y="4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6" y="3"/>
                    <a:pt x="7" y="3"/>
                    <a:pt x="8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5" y="9"/>
                    <a:pt x="6" y="9"/>
                    <a:pt x="6" y="10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2" y="12"/>
                    <a:pt x="1" y="11"/>
                    <a:pt x="0" y="11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1124605" y="1552850"/>
            <a:ext cx="623789" cy="521385"/>
            <a:chOff x="1124605" y="983347"/>
            <a:chExt cx="623789" cy="521385"/>
          </a:xfrm>
          <a:solidFill>
            <a:srgbClr val="756663"/>
          </a:solidFill>
        </p:grpSpPr>
        <p:sp>
          <p:nvSpPr>
            <p:cNvPr id="19" name="Freeform 1440"/>
            <p:cNvSpPr>
              <a:spLocks/>
            </p:cNvSpPr>
            <p:nvPr/>
          </p:nvSpPr>
          <p:spPr bwMode="auto">
            <a:xfrm>
              <a:off x="1124605" y="1154661"/>
              <a:ext cx="503541" cy="350071"/>
            </a:xfrm>
            <a:custGeom>
              <a:avLst/>
              <a:gdLst>
                <a:gd name="T0" fmla="*/ 52 w 81"/>
                <a:gd name="T1" fmla="*/ 40 h 56"/>
                <a:gd name="T2" fmla="*/ 34 w 81"/>
                <a:gd name="T3" fmla="*/ 33 h 56"/>
                <a:gd name="T4" fmla="*/ 27 w 81"/>
                <a:gd name="T5" fmla="*/ 19 h 56"/>
                <a:gd name="T6" fmla="*/ 37 w 81"/>
                <a:gd name="T7" fmla="*/ 19 h 56"/>
                <a:gd name="T8" fmla="*/ 18 w 81"/>
                <a:gd name="T9" fmla="*/ 0 h 56"/>
                <a:gd name="T10" fmla="*/ 0 w 81"/>
                <a:gd name="T11" fmla="*/ 19 h 56"/>
                <a:gd name="T12" fmla="*/ 11 w 81"/>
                <a:gd name="T13" fmla="*/ 19 h 56"/>
                <a:gd name="T14" fmla="*/ 22 w 81"/>
                <a:gd name="T15" fmla="*/ 44 h 56"/>
                <a:gd name="T16" fmla="*/ 52 w 81"/>
                <a:gd name="T17" fmla="*/ 56 h 56"/>
                <a:gd name="T18" fmla="*/ 81 w 81"/>
                <a:gd name="T19" fmla="*/ 44 h 56"/>
                <a:gd name="T20" fmla="*/ 69 w 81"/>
                <a:gd name="T21" fmla="*/ 33 h 56"/>
                <a:gd name="T22" fmla="*/ 52 w 81"/>
                <a:gd name="T23" fmla="*/ 4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" h="56">
                  <a:moveTo>
                    <a:pt x="52" y="40"/>
                  </a:moveTo>
                  <a:cubicBezTo>
                    <a:pt x="45" y="40"/>
                    <a:pt x="39" y="38"/>
                    <a:pt x="34" y="33"/>
                  </a:cubicBezTo>
                  <a:cubicBezTo>
                    <a:pt x="30" y="29"/>
                    <a:pt x="28" y="24"/>
                    <a:pt x="2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28"/>
                    <a:pt x="16" y="37"/>
                    <a:pt x="22" y="44"/>
                  </a:cubicBezTo>
                  <a:cubicBezTo>
                    <a:pt x="30" y="52"/>
                    <a:pt x="41" y="56"/>
                    <a:pt x="52" y="56"/>
                  </a:cubicBezTo>
                  <a:cubicBezTo>
                    <a:pt x="63" y="56"/>
                    <a:pt x="73" y="52"/>
                    <a:pt x="81" y="44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5" y="38"/>
                    <a:pt x="58" y="40"/>
                    <a:pt x="52" y="4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441"/>
            <p:cNvSpPr>
              <a:spLocks/>
            </p:cNvSpPr>
            <p:nvPr/>
          </p:nvSpPr>
          <p:spPr bwMode="auto">
            <a:xfrm>
              <a:off x="1267398" y="983347"/>
              <a:ext cx="480996" cy="335174"/>
            </a:xfrm>
            <a:custGeom>
              <a:avLst/>
              <a:gdLst>
                <a:gd name="T0" fmla="*/ 11 w 77"/>
                <a:gd name="T1" fmla="*/ 24 h 54"/>
                <a:gd name="T2" fmla="*/ 28 w 77"/>
                <a:gd name="T3" fmla="*/ 16 h 54"/>
                <a:gd name="T4" fmla="*/ 52 w 77"/>
                <a:gd name="T5" fmla="*/ 37 h 54"/>
                <a:gd name="T6" fmla="*/ 42 w 77"/>
                <a:gd name="T7" fmla="*/ 37 h 54"/>
                <a:gd name="T8" fmla="*/ 61 w 77"/>
                <a:gd name="T9" fmla="*/ 54 h 54"/>
                <a:gd name="T10" fmla="*/ 77 w 77"/>
                <a:gd name="T11" fmla="*/ 36 h 54"/>
                <a:gd name="T12" fmla="*/ 67 w 77"/>
                <a:gd name="T13" fmla="*/ 36 h 54"/>
                <a:gd name="T14" fmla="*/ 27 w 77"/>
                <a:gd name="T15" fmla="*/ 1 h 54"/>
                <a:gd name="T16" fmla="*/ 0 w 77"/>
                <a:gd name="T17" fmla="*/ 14 h 54"/>
                <a:gd name="T18" fmla="*/ 11 w 77"/>
                <a:gd name="T19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4">
                  <a:moveTo>
                    <a:pt x="11" y="24"/>
                  </a:moveTo>
                  <a:cubicBezTo>
                    <a:pt x="15" y="19"/>
                    <a:pt x="21" y="17"/>
                    <a:pt x="28" y="16"/>
                  </a:cubicBezTo>
                  <a:cubicBezTo>
                    <a:pt x="40" y="16"/>
                    <a:pt x="51" y="25"/>
                    <a:pt x="5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65" y="16"/>
                    <a:pt x="47" y="0"/>
                    <a:pt x="27" y="1"/>
                  </a:cubicBezTo>
                  <a:cubicBezTo>
                    <a:pt x="16" y="2"/>
                    <a:pt x="7" y="6"/>
                    <a:pt x="0" y="14"/>
                  </a:cubicBezTo>
                  <a:lnTo>
                    <a:pt x="11" y="2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8" name="Freeform 1482"/>
          <p:cNvSpPr>
            <a:spLocks/>
          </p:cNvSpPr>
          <p:nvPr/>
        </p:nvSpPr>
        <p:spPr bwMode="auto">
          <a:xfrm>
            <a:off x="5288214" y="1567747"/>
            <a:ext cx="480996" cy="491584"/>
          </a:xfrm>
          <a:custGeom>
            <a:avLst/>
            <a:gdLst>
              <a:gd name="T0" fmla="*/ 53 w 76"/>
              <a:gd name="T1" fmla="*/ 20 h 79"/>
              <a:gd name="T2" fmla="*/ 54 w 76"/>
              <a:gd name="T3" fmla="*/ 25 h 79"/>
              <a:gd name="T4" fmla="*/ 56 w 76"/>
              <a:gd name="T5" fmla="*/ 26 h 79"/>
              <a:gd name="T6" fmla="*/ 68 w 76"/>
              <a:gd name="T7" fmla="*/ 28 h 79"/>
              <a:gd name="T8" fmla="*/ 70 w 76"/>
              <a:gd name="T9" fmla="*/ 28 h 79"/>
              <a:gd name="T10" fmla="*/ 75 w 76"/>
              <a:gd name="T11" fmla="*/ 23 h 79"/>
              <a:gd name="T12" fmla="*/ 75 w 76"/>
              <a:gd name="T13" fmla="*/ 22 h 79"/>
              <a:gd name="T14" fmla="*/ 74 w 76"/>
              <a:gd name="T15" fmla="*/ 9 h 79"/>
              <a:gd name="T16" fmla="*/ 74 w 76"/>
              <a:gd name="T17" fmla="*/ 8 h 79"/>
              <a:gd name="T18" fmla="*/ 69 w 76"/>
              <a:gd name="T19" fmla="*/ 6 h 79"/>
              <a:gd name="T20" fmla="*/ 66 w 76"/>
              <a:gd name="T21" fmla="*/ 8 h 79"/>
              <a:gd name="T22" fmla="*/ 65 w 76"/>
              <a:gd name="T23" fmla="*/ 9 h 79"/>
              <a:gd name="T24" fmla="*/ 39 w 76"/>
              <a:gd name="T25" fmla="*/ 0 h 79"/>
              <a:gd name="T26" fmla="*/ 0 w 76"/>
              <a:gd name="T27" fmla="*/ 39 h 79"/>
              <a:gd name="T28" fmla="*/ 39 w 76"/>
              <a:gd name="T29" fmla="*/ 79 h 79"/>
              <a:gd name="T30" fmla="*/ 72 w 76"/>
              <a:gd name="T31" fmla="*/ 61 h 79"/>
              <a:gd name="T32" fmla="*/ 71 w 76"/>
              <a:gd name="T33" fmla="*/ 54 h 79"/>
              <a:gd name="T34" fmla="*/ 64 w 76"/>
              <a:gd name="T35" fmla="*/ 55 h 79"/>
              <a:gd name="T36" fmla="*/ 39 w 76"/>
              <a:gd name="T37" fmla="*/ 68 h 79"/>
              <a:gd name="T38" fmla="*/ 10 w 76"/>
              <a:gd name="T39" fmla="*/ 39 h 79"/>
              <a:gd name="T40" fmla="*/ 39 w 76"/>
              <a:gd name="T41" fmla="*/ 10 h 79"/>
              <a:gd name="T42" fmla="*/ 57 w 76"/>
              <a:gd name="T43" fmla="*/ 16 h 79"/>
              <a:gd name="T44" fmla="*/ 56 w 76"/>
              <a:gd name="T45" fmla="*/ 17 h 79"/>
              <a:gd name="T46" fmla="*/ 53 w 76"/>
              <a:gd name="T47" fmla="*/ 2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6" h="79">
                <a:moveTo>
                  <a:pt x="53" y="20"/>
                </a:moveTo>
                <a:cubicBezTo>
                  <a:pt x="50" y="22"/>
                  <a:pt x="51" y="25"/>
                  <a:pt x="54" y="25"/>
                </a:cubicBezTo>
                <a:cubicBezTo>
                  <a:pt x="56" y="26"/>
                  <a:pt x="56" y="26"/>
                  <a:pt x="56" y="26"/>
                </a:cubicBezTo>
                <a:cubicBezTo>
                  <a:pt x="59" y="26"/>
                  <a:pt x="65" y="27"/>
                  <a:pt x="68" y="28"/>
                </a:cubicBezTo>
                <a:cubicBezTo>
                  <a:pt x="70" y="28"/>
                  <a:pt x="70" y="28"/>
                  <a:pt x="70" y="28"/>
                </a:cubicBezTo>
                <a:cubicBezTo>
                  <a:pt x="73" y="29"/>
                  <a:pt x="76" y="27"/>
                  <a:pt x="75" y="23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18"/>
                  <a:pt x="75" y="13"/>
                  <a:pt x="74" y="9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4"/>
                  <a:pt x="72" y="3"/>
                  <a:pt x="69" y="6"/>
                </a:cubicBezTo>
                <a:cubicBezTo>
                  <a:pt x="66" y="8"/>
                  <a:pt x="66" y="8"/>
                  <a:pt x="66" y="8"/>
                </a:cubicBezTo>
                <a:cubicBezTo>
                  <a:pt x="65" y="9"/>
                  <a:pt x="65" y="9"/>
                  <a:pt x="65" y="9"/>
                </a:cubicBezTo>
                <a:cubicBezTo>
                  <a:pt x="58" y="3"/>
                  <a:pt x="49" y="0"/>
                  <a:pt x="39" y="0"/>
                </a:cubicBezTo>
                <a:cubicBezTo>
                  <a:pt x="18" y="0"/>
                  <a:pt x="0" y="18"/>
                  <a:pt x="0" y="39"/>
                </a:cubicBezTo>
                <a:cubicBezTo>
                  <a:pt x="0" y="61"/>
                  <a:pt x="18" y="79"/>
                  <a:pt x="39" y="79"/>
                </a:cubicBezTo>
                <a:cubicBezTo>
                  <a:pt x="53" y="79"/>
                  <a:pt x="65" y="72"/>
                  <a:pt x="72" y="61"/>
                </a:cubicBezTo>
                <a:cubicBezTo>
                  <a:pt x="74" y="58"/>
                  <a:pt x="73" y="55"/>
                  <a:pt x="71" y="54"/>
                </a:cubicBezTo>
                <a:cubicBezTo>
                  <a:pt x="68" y="52"/>
                  <a:pt x="65" y="53"/>
                  <a:pt x="64" y="55"/>
                </a:cubicBezTo>
                <a:cubicBezTo>
                  <a:pt x="58" y="63"/>
                  <a:pt x="49" y="68"/>
                  <a:pt x="39" y="68"/>
                </a:cubicBezTo>
                <a:cubicBezTo>
                  <a:pt x="23" y="68"/>
                  <a:pt x="11" y="55"/>
                  <a:pt x="10" y="39"/>
                </a:cubicBezTo>
                <a:cubicBezTo>
                  <a:pt x="11" y="23"/>
                  <a:pt x="23" y="10"/>
                  <a:pt x="39" y="10"/>
                </a:cubicBezTo>
                <a:cubicBezTo>
                  <a:pt x="46" y="10"/>
                  <a:pt x="52" y="13"/>
                  <a:pt x="57" y="16"/>
                </a:cubicBezTo>
                <a:cubicBezTo>
                  <a:pt x="56" y="17"/>
                  <a:pt x="56" y="17"/>
                  <a:pt x="56" y="17"/>
                </a:cubicBezTo>
                <a:lnTo>
                  <a:pt x="53" y="2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" name="Freeform 1548"/>
          <p:cNvSpPr>
            <a:spLocks noEditPoints="1"/>
          </p:cNvSpPr>
          <p:nvPr/>
        </p:nvSpPr>
        <p:spPr bwMode="auto">
          <a:xfrm>
            <a:off x="4213490" y="1552856"/>
            <a:ext cx="578696" cy="558621"/>
          </a:xfrm>
          <a:custGeom>
            <a:avLst/>
            <a:gdLst>
              <a:gd name="T0" fmla="*/ 0 w 92"/>
              <a:gd name="T1" fmla="*/ 46 h 91"/>
              <a:gd name="T2" fmla="*/ 92 w 92"/>
              <a:gd name="T3" fmla="*/ 46 h 91"/>
              <a:gd name="T4" fmla="*/ 38 w 92"/>
              <a:gd name="T5" fmla="*/ 87 h 91"/>
              <a:gd name="T6" fmla="*/ 44 w 92"/>
              <a:gd name="T7" fmla="*/ 70 h 91"/>
              <a:gd name="T8" fmla="*/ 38 w 92"/>
              <a:gd name="T9" fmla="*/ 87 h 91"/>
              <a:gd name="T10" fmla="*/ 21 w 92"/>
              <a:gd name="T11" fmla="*/ 47 h 91"/>
              <a:gd name="T12" fmla="*/ 9 w 92"/>
              <a:gd name="T13" fmla="*/ 66 h 91"/>
              <a:gd name="T14" fmla="*/ 48 w 92"/>
              <a:gd name="T15" fmla="*/ 22 h 91"/>
              <a:gd name="T16" fmla="*/ 53 w 92"/>
              <a:gd name="T17" fmla="*/ 4 h 91"/>
              <a:gd name="T18" fmla="*/ 48 w 92"/>
              <a:gd name="T19" fmla="*/ 22 h 91"/>
              <a:gd name="T20" fmla="*/ 67 w 92"/>
              <a:gd name="T21" fmla="*/ 44 h 91"/>
              <a:gd name="T22" fmla="*/ 48 w 92"/>
              <a:gd name="T23" fmla="*/ 25 h 91"/>
              <a:gd name="T24" fmla="*/ 44 w 92"/>
              <a:gd name="T25" fmla="*/ 22 h 91"/>
              <a:gd name="T26" fmla="*/ 38 w 92"/>
              <a:gd name="T27" fmla="*/ 4 h 91"/>
              <a:gd name="T28" fmla="*/ 44 w 92"/>
              <a:gd name="T29" fmla="*/ 22 h 91"/>
              <a:gd name="T30" fmla="*/ 44 w 92"/>
              <a:gd name="T31" fmla="*/ 44 h 91"/>
              <a:gd name="T32" fmla="*/ 27 w 92"/>
              <a:gd name="T33" fmla="*/ 25 h 91"/>
              <a:gd name="T34" fmla="*/ 21 w 92"/>
              <a:gd name="T35" fmla="*/ 44 h 91"/>
              <a:gd name="T36" fmla="*/ 9 w 92"/>
              <a:gd name="T37" fmla="*/ 25 h 91"/>
              <a:gd name="T38" fmla="*/ 21 w 92"/>
              <a:gd name="T39" fmla="*/ 44 h 91"/>
              <a:gd name="T40" fmla="*/ 44 w 92"/>
              <a:gd name="T41" fmla="*/ 47 h 91"/>
              <a:gd name="T42" fmla="*/ 27 w 92"/>
              <a:gd name="T43" fmla="*/ 66 h 91"/>
              <a:gd name="T44" fmla="*/ 48 w 92"/>
              <a:gd name="T45" fmla="*/ 70 h 91"/>
              <a:gd name="T46" fmla="*/ 53 w 92"/>
              <a:gd name="T47" fmla="*/ 88 h 91"/>
              <a:gd name="T48" fmla="*/ 48 w 92"/>
              <a:gd name="T49" fmla="*/ 70 h 91"/>
              <a:gd name="T50" fmla="*/ 48 w 92"/>
              <a:gd name="T51" fmla="*/ 47 h 91"/>
              <a:gd name="T52" fmla="*/ 64 w 92"/>
              <a:gd name="T53" fmla="*/ 66 h 91"/>
              <a:gd name="T54" fmla="*/ 70 w 92"/>
              <a:gd name="T55" fmla="*/ 47 h 91"/>
              <a:gd name="T56" fmla="*/ 83 w 92"/>
              <a:gd name="T57" fmla="*/ 67 h 91"/>
              <a:gd name="T58" fmla="*/ 67 w 92"/>
              <a:gd name="T59" fmla="*/ 66 h 91"/>
              <a:gd name="T60" fmla="*/ 70 w 92"/>
              <a:gd name="T61" fmla="*/ 44 h 91"/>
              <a:gd name="T62" fmla="*/ 83 w 92"/>
              <a:gd name="T63" fmla="*/ 25 h 91"/>
              <a:gd name="T64" fmla="*/ 70 w 92"/>
              <a:gd name="T65" fmla="*/ 44 h 91"/>
              <a:gd name="T66" fmla="*/ 66 w 92"/>
              <a:gd name="T67" fmla="*/ 22 h 91"/>
              <a:gd name="T68" fmla="*/ 76 w 92"/>
              <a:gd name="T69" fmla="*/ 16 h 91"/>
              <a:gd name="T70" fmla="*/ 16 w 92"/>
              <a:gd name="T71" fmla="*/ 16 h 91"/>
              <a:gd name="T72" fmla="*/ 25 w 92"/>
              <a:gd name="T73" fmla="*/ 22 h 91"/>
              <a:gd name="T74" fmla="*/ 16 w 92"/>
              <a:gd name="T75" fmla="*/ 16 h 91"/>
              <a:gd name="T76" fmla="*/ 25 w 92"/>
              <a:gd name="T77" fmla="*/ 70 h 91"/>
              <a:gd name="T78" fmla="*/ 16 w 92"/>
              <a:gd name="T79" fmla="*/ 76 h 91"/>
              <a:gd name="T80" fmla="*/ 76 w 92"/>
              <a:gd name="T81" fmla="*/ 76 h 91"/>
              <a:gd name="T82" fmla="*/ 66 w 92"/>
              <a:gd name="T83" fmla="*/ 70 h 91"/>
              <a:gd name="T84" fmla="*/ 76 w 92"/>
              <a:gd name="T85" fmla="*/ 76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2" h="91">
                <a:moveTo>
                  <a:pt x="46" y="0"/>
                </a:moveTo>
                <a:cubicBezTo>
                  <a:pt x="21" y="0"/>
                  <a:pt x="0" y="20"/>
                  <a:pt x="0" y="46"/>
                </a:cubicBezTo>
                <a:cubicBezTo>
                  <a:pt x="0" y="71"/>
                  <a:pt x="21" y="91"/>
                  <a:pt x="46" y="91"/>
                </a:cubicBezTo>
                <a:cubicBezTo>
                  <a:pt x="71" y="91"/>
                  <a:pt x="92" y="71"/>
                  <a:pt x="92" y="46"/>
                </a:cubicBezTo>
                <a:cubicBezTo>
                  <a:pt x="92" y="20"/>
                  <a:pt x="71" y="0"/>
                  <a:pt x="46" y="0"/>
                </a:cubicBezTo>
                <a:close/>
                <a:moveTo>
                  <a:pt x="38" y="87"/>
                </a:moveTo>
                <a:cubicBezTo>
                  <a:pt x="34" y="82"/>
                  <a:pt x="31" y="76"/>
                  <a:pt x="28" y="70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88"/>
                  <a:pt x="44" y="88"/>
                  <a:pt x="44" y="88"/>
                </a:cubicBezTo>
                <a:cubicBezTo>
                  <a:pt x="42" y="88"/>
                  <a:pt x="40" y="88"/>
                  <a:pt x="38" y="87"/>
                </a:cubicBezTo>
                <a:close/>
                <a:moveTo>
                  <a:pt x="3" y="47"/>
                </a:moveTo>
                <a:cubicBezTo>
                  <a:pt x="21" y="47"/>
                  <a:pt x="21" y="47"/>
                  <a:pt x="21" y="47"/>
                </a:cubicBezTo>
                <a:cubicBezTo>
                  <a:pt x="21" y="54"/>
                  <a:pt x="22" y="60"/>
                  <a:pt x="24" y="66"/>
                </a:cubicBezTo>
                <a:cubicBezTo>
                  <a:pt x="9" y="66"/>
                  <a:pt x="9" y="66"/>
                  <a:pt x="9" y="66"/>
                </a:cubicBezTo>
                <a:cubicBezTo>
                  <a:pt x="6" y="61"/>
                  <a:pt x="4" y="54"/>
                  <a:pt x="3" y="47"/>
                </a:cubicBezTo>
                <a:close/>
                <a:moveTo>
                  <a:pt x="48" y="22"/>
                </a:move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1" y="3"/>
                  <a:pt x="53" y="4"/>
                </a:cubicBezTo>
                <a:cubicBezTo>
                  <a:pt x="57" y="9"/>
                  <a:pt x="60" y="15"/>
                  <a:pt x="63" y="22"/>
                </a:cubicBezTo>
                <a:lnTo>
                  <a:pt x="48" y="22"/>
                </a:lnTo>
                <a:close/>
                <a:moveTo>
                  <a:pt x="64" y="25"/>
                </a:moveTo>
                <a:cubicBezTo>
                  <a:pt x="66" y="31"/>
                  <a:pt x="67" y="37"/>
                  <a:pt x="67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48" y="25"/>
                  <a:pt x="48" y="25"/>
                  <a:pt x="48" y="25"/>
                </a:cubicBezTo>
                <a:lnTo>
                  <a:pt x="64" y="25"/>
                </a:lnTo>
                <a:close/>
                <a:moveTo>
                  <a:pt x="44" y="22"/>
                </a:moveTo>
                <a:cubicBezTo>
                  <a:pt x="28" y="22"/>
                  <a:pt x="28" y="22"/>
                  <a:pt x="28" y="22"/>
                </a:cubicBezTo>
                <a:cubicBezTo>
                  <a:pt x="31" y="15"/>
                  <a:pt x="34" y="9"/>
                  <a:pt x="38" y="4"/>
                </a:cubicBezTo>
                <a:cubicBezTo>
                  <a:pt x="40" y="3"/>
                  <a:pt x="42" y="3"/>
                  <a:pt x="44" y="3"/>
                </a:cubicBezTo>
                <a:lnTo>
                  <a:pt x="44" y="22"/>
                </a:lnTo>
                <a:close/>
                <a:moveTo>
                  <a:pt x="44" y="25"/>
                </a:moveTo>
                <a:cubicBezTo>
                  <a:pt x="44" y="44"/>
                  <a:pt x="44" y="44"/>
                  <a:pt x="44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37"/>
                  <a:pt x="25" y="31"/>
                  <a:pt x="27" y="25"/>
                </a:cubicBezTo>
                <a:lnTo>
                  <a:pt x="44" y="25"/>
                </a:lnTo>
                <a:close/>
                <a:moveTo>
                  <a:pt x="21" y="44"/>
                </a:moveTo>
                <a:cubicBezTo>
                  <a:pt x="3" y="44"/>
                  <a:pt x="3" y="44"/>
                  <a:pt x="3" y="44"/>
                </a:cubicBezTo>
                <a:cubicBezTo>
                  <a:pt x="4" y="37"/>
                  <a:pt x="6" y="31"/>
                  <a:pt x="9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2" y="31"/>
                  <a:pt x="21" y="37"/>
                  <a:pt x="21" y="44"/>
                </a:cubicBezTo>
                <a:close/>
                <a:moveTo>
                  <a:pt x="24" y="47"/>
                </a:moveTo>
                <a:cubicBezTo>
                  <a:pt x="44" y="47"/>
                  <a:pt x="44" y="47"/>
                  <a:pt x="44" y="47"/>
                </a:cubicBezTo>
                <a:cubicBezTo>
                  <a:pt x="44" y="66"/>
                  <a:pt x="44" y="66"/>
                  <a:pt x="44" y="66"/>
                </a:cubicBezTo>
                <a:cubicBezTo>
                  <a:pt x="27" y="66"/>
                  <a:pt x="27" y="66"/>
                  <a:pt x="27" y="66"/>
                </a:cubicBezTo>
                <a:cubicBezTo>
                  <a:pt x="25" y="60"/>
                  <a:pt x="24" y="54"/>
                  <a:pt x="24" y="47"/>
                </a:cubicBezTo>
                <a:close/>
                <a:moveTo>
                  <a:pt x="48" y="70"/>
                </a:moveTo>
                <a:cubicBezTo>
                  <a:pt x="63" y="70"/>
                  <a:pt x="63" y="70"/>
                  <a:pt x="63" y="70"/>
                </a:cubicBezTo>
                <a:cubicBezTo>
                  <a:pt x="60" y="76"/>
                  <a:pt x="57" y="82"/>
                  <a:pt x="53" y="88"/>
                </a:cubicBezTo>
                <a:cubicBezTo>
                  <a:pt x="51" y="88"/>
                  <a:pt x="49" y="88"/>
                  <a:pt x="48" y="88"/>
                </a:cubicBezTo>
                <a:lnTo>
                  <a:pt x="48" y="70"/>
                </a:lnTo>
                <a:close/>
                <a:moveTo>
                  <a:pt x="48" y="66"/>
                </a:moveTo>
                <a:cubicBezTo>
                  <a:pt x="48" y="47"/>
                  <a:pt x="48" y="47"/>
                  <a:pt x="48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7" y="54"/>
                  <a:pt x="66" y="60"/>
                  <a:pt x="64" y="66"/>
                </a:cubicBezTo>
                <a:lnTo>
                  <a:pt x="48" y="66"/>
                </a:lnTo>
                <a:close/>
                <a:moveTo>
                  <a:pt x="70" y="47"/>
                </a:moveTo>
                <a:cubicBezTo>
                  <a:pt x="89" y="47"/>
                  <a:pt x="89" y="47"/>
                  <a:pt x="89" y="47"/>
                </a:cubicBezTo>
                <a:cubicBezTo>
                  <a:pt x="88" y="54"/>
                  <a:pt x="86" y="61"/>
                  <a:pt x="83" y="67"/>
                </a:cubicBezTo>
                <a:cubicBezTo>
                  <a:pt x="83" y="66"/>
                  <a:pt x="83" y="66"/>
                  <a:pt x="83" y="66"/>
                </a:cubicBezTo>
                <a:cubicBezTo>
                  <a:pt x="67" y="66"/>
                  <a:pt x="67" y="66"/>
                  <a:pt x="67" y="66"/>
                </a:cubicBezTo>
                <a:cubicBezTo>
                  <a:pt x="69" y="60"/>
                  <a:pt x="70" y="54"/>
                  <a:pt x="70" y="47"/>
                </a:cubicBezTo>
                <a:close/>
                <a:moveTo>
                  <a:pt x="70" y="44"/>
                </a:moveTo>
                <a:cubicBezTo>
                  <a:pt x="70" y="37"/>
                  <a:pt x="69" y="31"/>
                  <a:pt x="67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6" y="31"/>
                  <a:pt x="88" y="37"/>
                  <a:pt x="89" y="44"/>
                </a:cubicBezTo>
                <a:lnTo>
                  <a:pt x="70" y="44"/>
                </a:lnTo>
                <a:close/>
                <a:moveTo>
                  <a:pt x="81" y="22"/>
                </a:moveTo>
                <a:cubicBezTo>
                  <a:pt x="66" y="22"/>
                  <a:pt x="66" y="22"/>
                  <a:pt x="66" y="22"/>
                </a:cubicBezTo>
                <a:cubicBezTo>
                  <a:pt x="64" y="15"/>
                  <a:pt x="61" y="10"/>
                  <a:pt x="58" y="5"/>
                </a:cubicBezTo>
                <a:cubicBezTo>
                  <a:pt x="65" y="7"/>
                  <a:pt x="71" y="10"/>
                  <a:pt x="76" y="16"/>
                </a:cubicBezTo>
                <a:cubicBezTo>
                  <a:pt x="78" y="17"/>
                  <a:pt x="80" y="19"/>
                  <a:pt x="81" y="22"/>
                </a:cubicBezTo>
                <a:close/>
                <a:moveTo>
                  <a:pt x="16" y="16"/>
                </a:moveTo>
                <a:cubicBezTo>
                  <a:pt x="21" y="11"/>
                  <a:pt x="27" y="7"/>
                  <a:pt x="33" y="5"/>
                </a:cubicBezTo>
                <a:cubicBezTo>
                  <a:pt x="30" y="10"/>
                  <a:pt x="27" y="16"/>
                  <a:pt x="25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2" y="19"/>
                  <a:pt x="14" y="17"/>
                  <a:pt x="16" y="16"/>
                </a:cubicBezTo>
                <a:close/>
                <a:moveTo>
                  <a:pt x="11" y="70"/>
                </a:moveTo>
                <a:cubicBezTo>
                  <a:pt x="25" y="70"/>
                  <a:pt x="25" y="70"/>
                  <a:pt x="25" y="70"/>
                </a:cubicBezTo>
                <a:cubicBezTo>
                  <a:pt x="27" y="76"/>
                  <a:pt x="30" y="81"/>
                  <a:pt x="33" y="86"/>
                </a:cubicBezTo>
                <a:cubicBezTo>
                  <a:pt x="27" y="84"/>
                  <a:pt x="21" y="81"/>
                  <a:pt x="16" y="76"/>
                </a:cubicBezTo>
                <a:cubicBezTo>
                  <a:pt x="14" y="74"/>
                  <a:pt x="12" y="72"/>
                  <a:pt x="11" y="70"/>
                </a:cubicBezTo>
                <a:close/>
                <a:moveTo>
                  <a:pt x="76" y="76"/>
                </a:moveTo>
                <a:cubicBezTo>
                  <a:pt x="71" y="81"/>
                  <a:pt x="65" y="85"/>
                  <a:pt x="58" y="87"/>
                </a:cubicBezTo>
                <a:cubicBezTo>
                  <a:pt x="61" y="82"/>
                  <a:pt x="64" y="76"/>
                  <a:pt x="66" y="70"/>
                </a:cubicBezTo>
                <a:cubicBezTo>
                  <a:pt x="81" y="70"/>
                  <a:pt x="81" y="70"/>
                  <a:pt x="81" y="70"/>
                </a:cubicBezTo>
                <a:cubicBezTo>
                  <a:pt x="80" y="72"/>
                  <a:pt x="78" y="74"/>
                  <a:pt x="76" y="7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79" name="组合 178"/>
          <p:cNvGrpSpPr/>
          <p:nvPr/>
        </p:nvGrpSpPr>
        <p:grpSpPr>
          <a:xfrm>
            <a:off x="7324924" y="1456027"/>
            <a:ext cx="496028" cy="618205"/>
            <a:chOff x="7324924" y="886524"/>
            <a:chExt cx="496028" cy="618205"/>
          </a:xfrm>
          <a:solidFill>
            <a:srgbClr val="756663"/>
          </a:solidFill>
        </p:grpSpPr>
        <p:sp>
          <p:nvSpPr>
            <p:cNvPr id="34" name="Freeform 1575"/>
            <p:cNvSpPr>
              <a:spLocks noEditPoints="1"/>
            </p:cNvSpPr>
            <p:nvPr/>
          </p:nvSpPr>
          <p:spPr bwMode="auto">
            <a:xfrm>
              <a:off x="7324924" y="1124866"/>
              <a:ext cx="496028" cy="379863"/>
            </a:xfrm>
            <a:custGeom>
              <a:avLst/>
              <a:gdLst>
                <a:gd name="T0" fmla="*/ 80 w 80"/>
                <a:gd name="T1" fmla="*/ 19 h 62"/>
                <a:gd name="T2" fmla="*/ 80 w 80"/>
                <a:gd name="T3" fmla="*/ 10 h 62"/>
                <a:gd name="T4" fmla="*/ 70 w 80"/>
                <a:gd name="T5" fmla="*/ 0 h 62"/>
                <a:gd name="T6" fmla="*/ 10 w 80"/>
                <a:gd name="T7" fmla="*/ 0 h 62"/>
                <a:gd name="T8" fmla="*/ 0 w 80"/>
                <a:gd name="T9" fmla="*/ 10 h 62"/>
                <a:gd name="T10" fmla="*/ 0 w 80"/>
                <a:gd name="T11" fmla="*/ 53 h 62"/>
                <a:gd name="T12" fmla="*/ 10 w 80"/>
                <a:gd name="T13" fmla="*/ 62 h 62"/>
                <a:gd name="T14" fmla="*/ 70 w 80"/>
                <a:gd name="T15" fmla="*/ 62 h 62"/>
                <a:gd name="T16" fmla="*/ 80 w 80"/>
                <a:gd name="T17" fmla="*/ 53 h 62"/>
                <a:gd name="T18" fmla="*/ 80 w 80"/>
                <a:gd name="T19" fmla="*/ 50 h 62"/>
                <a:gd name="T20" fmla="*/ 67 w 80"/>
                <a:gd name="T21" fmla="*/ 50 h 62"/>
                <a:gd name="T22" fmla="*/ 67 w 80"/>
                <a:gd name="T23" fmla="*/ 45 h 62"/>
                <a:gd name="T24" fmla="*/ 80 w 80"/>
                <a:gd name="T25" fmla="*/ 45 h 62"/>
                <a:gd name="T26" fmla="*/ 80 w 80"/>
                <a:gd name="T27" fmla="*/ 38 h 62"/>
                <a:gd name="T28" fmla="*/ 67 w 80"/>
                <a:gd name="T29" fmla="*/ 38 h 62"/>
                <a:gd name="T30" fmla="*/ 67 w 80"/>
                <a:gd name="T31" fmla="*/ 32 h 62"/>
                <a:gd name="T32" fmla="*/ 80 w 80"/>
                <a:gd name="T33" fmla="*/ 32 h 62"/>
                <a:gd name="T34" fmla="*/ 80 w 80"/>
                <a:gd name="T35" fmla="*/ 25 h 62"/>
                <a:gd name="T36" fmla="*/ 67 w 80"/>
                <a:gd name="T37" fmla="*/ 25 h 62"/>
                <a:gd name="T38" fmla="*/ 67 w 80"/>
                <a:gd name="T39" fmla="*/ 19 h 62"/>
                <a:gd name="T40" fmla="*/ 80 w 80"/>
                <a:gd name="T41" fmla="*/ 19 h 62"/>
                <a:gd name="T42" fmla="*/ 43 w 80"/>
                <a:gd name="T43" fmla="*/ 36 h 62"/>
                <a:gd name="T44" fmla="*/ 43 w 80"/>
                <a:gd name="T45" fmla="*/ 43 h 62"/>
                <a:gd name="T46" fmla="*/ 40 w 80"/>
                <a:gd name="T47" fmla="*/ 46 h 62"/>
                <a:gd name="T48" fmla="*/ 36 w 80"/>
                <a:gd name="T49" fmla="*/ 43 h 62"/>
                <a:gd name="T50" fmla="*/ 36 w 80"/>
                <a:gd name="T51" fmla="*/ 36 h 62"/>
                <a:gd name="T52" fmla="*/ 32 w 80"/>
                <a:gd name="T53" fmla="*/ 29 h 62"/>
                <a:gd name="T54" fmla="*/ 40 w 80"/>
                <a:gd name="T55" fmla="*/ 21 h 62"/>
                <a:gd name="T56" fmla="*/ 48 w 80"/>
                <a:gd name="T57" fmla="*/ 29 h 62"/>
                <a:gd name="T58" fmla="*/ 43 w 80"/>
                <a:gd name="T59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" h="62">
                  <a:moveTo>
                    <a:pt x="80" y="19"/>
                  </a:moveTo>
                  <a:cubicBezTo>
                    <a:pt x="80" y="10"/>
                    <a:pt x="80" y="10"/>
                    <a:pt x="80" y="10"/>
                  </a:cubicBezTo>
                  <a:cubicBezTo>
                    <a:pt x="80" y="4"/>
                    <a:pt x="75" y="0"/>
                    <a:pt x="7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8"/>
                    <a:pt x="5" y="62"/>
                    <a:pt x="1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5" y="62"/>
                    <a:pt x="80" y="58"/>
                    <a:pt x="80" y="53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19"/>
                    <a:pt x="67" y="19"/>
                    <a:pt x="67" y="19"/>
                  </a:cubicBezTo>
                  <a:lnTo>
                    <a:pt x="80" y="19"/>
                  </a:lnTo>
                  <a:close/>
                  <a:moveTo>
                    <a:pt x="43" y="36"/>
                  </a:moveTo>
                  <a:cubicBezTo>
                    <a:pt x="43" y="43"/>
                    <a:pt x="43" y="43"/>
                    <a:pt x="43" y="43"/>
                  </a:cubicBezTo>
                  <a:cubicBezTo>
                    <a:pt x="43" y="44"/>
                    <a:pt x="42" y="46"/>
                    <a:pt x="40" y="46"/>
                  </a:cubicBezTo>
                  <a:cubicBezTo>
                    <a:pt x="38" y="46"/>
                    <a:pt x="36" y="44"/>
                    <a:pt x="36" y="43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4" y="35"/>
                    <a:pt x="32" y="32"/>
                    <a:pt x="32" y="29"/>
                  </a:cubicBezTo>
                  <a:cubicBezTo>
                    <a:pt x="32" y="25"/>
                    <a:pt x="36" y="21"/>
                    <a:pt x="40" y="21"/>
                  </a:cubicBezTo>
                  <a:cubicBezTo>
                    <a:pt x="44" y="21"/>
                    <a:pt x="48" y="25"/>
                    <a:pt x="48" y="29"/>
                  </a:cubicBezTo>
                  <a:cubicBezTo>
                    <a:pt x="48" y="32"/>
                    <a:pt x="46" y="35"/>
                    <a:pt x="4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576"/>
            <p:cNvSpPr>
              <a:spLocks/>
            </p:cNvSpPr>
            <p:nvPr/>
          </p:nvSpPr>
          <p:spPr bwMode="auto">
            <a:xfrm>
              <a:off x="7370017" y="886524"/>
              <a:ext cx="398322" cy="223447"/>
            </a:xfrm>
            <a:custGeom>
              <a:avLst/>
              <a:gdLst>
                <a:gd name="T0" fmla="*/ 11 w 64"/>
                <a:gd name="T1" fmla="*/ 25 h 36"/>
                <a:gd name="T2" fmla="*/ 27 w 64"/>
                <a:gd name="T3" fmla="*/ 9 h 36"/>
                <a:gd name="T4" fmla="*/ 37 w 64"/>
                <a:gd name="T5" fmla="*/ 9 h 36"/>
                <a:gd name="T6" fmla="*/ 53 w 64"/>
                <a:gd name="T7" fmla="*/ 25 h 36"/>
                <a:gd name="T8" fmla="*/ 53 w 64"/>
                <a:gd name="T9" fmla="*/ 36 h 36"/>
                <a:gd name="T10" fmla="*/ 64 w 64"/>
                <a:gd name="T11" fmla="*/ 36 h 36"/>
                <a:gd name="T12" fmla="*/ 64 w 64"/>
                <a:gd name="T13" fmla="*/ 22 h 36"/>
                <a:gd name="T14" fmla="*/ 42 w 64"/>
                <a:gd name="T15" fmla="*/ 0 h 36"/>
                <a:gd name="T16" fmla="*/ 22 w 64"/>
                <a:gd name="T17" fmla="*/ 0 h 36"/>
                <a:gd name="T18" fmla="*/ 0 w 64"/>
                <a:gd name="T19" fmla="*/ 22 h 36"/>
                <a:gd name="T20" fmla="*/ 0 w 64"/>
                <a:gd name="T21" fmla="*/ 36 h 36"/>
                <a:gd name="T22" fmla="*/ 11 w 64"/>
                <a:gd name="T23" fmla="*/ 36 h 36"/>
                <a:gd name="T24" fmla="*/ 11 w 64"/>
                <a:gd name="T25" fmla="*/ 2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36">
                  <a:moveTo>
                    <a:pt x="11" y="25"/>
                  </a:moveTo>
                  <a:cubicBezTo>
                    <a:pt x="11" y="16"/>
                    <a:pt x="18" y="9"/>
                    <a:pt x="2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46" y="9"/>
                    <a:pt x="53" y="16"/>
                    <a:pt x="53" y="25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4" y="10"/>
                    <a:pt x="54" y="0"/>
                    <a:pt x="4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1" y="36"/>
                    <a:pt x="11" y="36"/>
                    <a:pt x="11" y="36"/>
                  </a:cubicBezTo>
                  <a:lnTo>
                    <a:pt x="11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9" name="Freeform 1604"/>
          <p:cNvSpPr>
            <a:spLocks noEditPoints="1"/>
          </p:cNvSpPr>
          <p:nvPr/>
        </p:nvSpPr>
        <p:spPr bwMode="auto">
          <a:xfrm>
            <a:off x="3146281" y="1597546"/>
            <a:ext cx="668883" cy="424553"/>
          </a:xfrm>
          <a:custGeom>
            <a:avLst/>
            <a:gdLst>
              <a:gd name="T0" fmla="*/ 87 w 107"/>
              <a:gd name="T1" fmla="*/ 0 h 69"/>
              <a:gd name="T2" fmla="*/ 20 w 107"/>
              <a:gd name="T3" fmla="*/ 0 h 69"/>
              <a:gd name="T4" fmla="*/ 0 w 107"/>
              <a:gd name="T5" fmla="*/ 20 h 69"/>
              <a:gd name="T6" fmla="*/ 0 w 107"/>
              <a:gd name="T7" fmla="*/ 49 h 69"/>
              <a:gd name="T8" fmla="*/ 20 w 107"/>
              <a:gd name="T9" fmla="*/ 69 h 69"/>
              <a:gd name="T10" fmla="*/ 87 w 107"/>
              <a:gd name="T11" fmla="*/ 69 h 69"/>
              <a:gd name="T12" fmla="*/ 107 w 107"/>
              <a:gd name="T13" fmla="*/ 49 h 69"/>
              <a:gd name="T14" fmla="*/ 107 w 107"/>
              <a:gd name="T15" fmla="*/ 20 h 69"/>
              <a:gd name="T16" fmla="*/ 87 w 107"/>
              <a:gd name="T17" fmla="*/ 0 h 69"/>
              <a:gd name="T18" fmla="*/ 102 w 107"/>
              <a:gd name="T19" fmla="*/ 59 h 69"/>
              <a:gd name="T20" fmla="*/ 101 w 107"/>
              <a:gd name="T21" fmla="*/ 60 h 69"/>
              <a:gd name="T22" fmla="*/ 100 w 107"/>
              <a:gd name="T23" fmla="*/ 60 h 69"/>
              <a:gd name="T24" fmla="*/ 99 w 107"/>
              <a:gd name="T25" fmla="*/ 59 h 69"/>
              <a:gd name="T26" fmla="*/ 71 w 107"/>
              <a:gd name="T27" fmla="*/ 34 h 69"/>
              <a:gd name="T28" fmla="*/ 55 w 107"/>
              <a:gd name="T29" fmla="*/ 47 h 69"/>
              <a:gd name="T30" fmla="*/ 53 w 107"/>
              <a:gd name="T31" fmla="*/ 48 h 69"/>
              <a:gd name="T32" fmla="*/ 52 w 107"/>
              <a:gd name="T33" fmla="*/ 47 h 69"/>
              <a:gd name="T34" fmla="*/ 36 w 107"/>
              <a:gd name="T35" fmla="*/ 34 h 69"/>
              <a:gd name="T36" fmla="*/ 9 w 107"/>
              <a:gd name="T37" fmla="*/ 58 h 69"/>
              <a:gd name="T38" fmla="*/ 7 w 107"/>
              <a:gd name="T39" fmla="*/ 59 h 69"/>
              <a:gd name="T40" fmla="*/ 7 w 107"/>
              <a:gd name="T41" fmla="*/ 59 h 69"/>
              <a:gd name="T42" fmla="*/ 6 w 107"/>
              <a:gd name="T43" fmla="*/ 58 h 69"/>
              <a:gd name="T44" fmla="*/ 5 w 107"/>
              <a:gd name="T45" fmla="*/ 57 h 69"/>
              <a:gd name="T46" fmla="*/ 5 w 107"/>
              <a:gd name="T47" fmla="*/ 56 h 69"/>
              <a:gd name="T48" fmla="*/ 6 w 107"/>
              <a:gd name="T49" fmla="*/ 55 h 69"/>
              <a:gd name="T50" fmla="*/ 32 w 107"/>
              <a:gd name="T51" fmla="*/ 31 h 69"/>
              <a:gd name="T52" fmla="*/ 8 w 107"/>
              <a:gd name="T53" fmla="*/ 11 h 69"/>
              <a:gd name="T54" fmla="*/ 8 w 107"/>
              <a:gd name="T55" fmla="*/ 7 h 69"/>
              <a:gd name="T56" fmla="*/ 11 w 107"/>
              <a:gd name="T57" fmla="*/ 7 h 69"/>
              <a:gd name="T58" fmla="*/ 13 w 107"/>
              <a:gd name="T59" fmla="*/ 9 h 69"/>
              <a:gd name="T60" fmla="*/ 53 w 107"/>
              <a:gd name="T61" fmla="*/ 43 h 69"/>
              <a:gd name="T62" fmla="*/ 94 w 107"/>
              <a:gd name="T63" fmla="*/ 9 h 69"/>
              <a:gd name="T64" fmla="*/ 96 w 107"/>
              <a:gd name="T65" fmla="*/ 7 h 69"/>
              <a:gd name="T66" fmla="*/ 99 w 107"/>
              <a:gd name="T67" fmla="*/ 7 h 69"/>
              <a:gd name="T68" fmla="*/ 99 w 107"/>
              <a:gd name="T69" fmla="*/ 10 h 69"/>
              <a:gd name="T70" fmla="*/ 74 w 107"/>
              <a:gd name="T71" fmla="*/ 31 h 69"/>
              <a:gd name="T72" fmla="*/ 102 w 107"/>
              <a:gd name="T73" fmla="*/ 56 h 69"/>
              <a:gd name="T74" fmla="*/ 103 w 107"/>
              <a:gd name="T75" fmla="*/ 58 h 69"/>
              <a:gd name="T76" fmla="*/ 103 w 107"/>
              <a:gd name="T77" fmla="*/ 58 h 69"/>
              <a:gd name="T78" fmla="*/ 102 w 107"/>
              <a:gd name="T79" fmla="*/ 5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" h="69">
                <a:moveTo>
                  <a:pt x="87" y="0"/>
                </a:move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60"/>
                  <a:pt x="9" y="69"/>
                  <a:pt x="20" y="69"/>
                </a:cubicBezTo>
                <a:cubicBezTo>
                  <a:pt x="87" y="69"/>
                  <a:pt x="87" y="69"/>
                  <a:pt x="87" y="69"/>
                </a:cubicBezTo>
                <a:cubicBezTo>
                  <a:pt x="98" y="69"/>
                  <a:pt x="107" y="60"/>
                  <a:pt x="107" y="49"/>
                </a:cubicBezTo>
                <a:cubicBezTo>
                  <a:pt x="107" y="20"/>
                  <a:pt x="107" y="20"/>
                  <a:pt x="107" y="20"/>
                </a:cubicBezTo>
                <a:cubicBezTo>
                  <a:pt x="107" y="9"/>
                  <a:pt x="98" y="0"/>
                  <a:pt x="87" y="0"/>
                </a:cubicBezTo>
                <a:close/>
                <a:moveTo>
                  <a:pt x="102" y="59"/>
                </a:moveTo>
                <a:cubicBezTo>
                  <a:pt x="102" y="60"/>
                  <a:pt x="101" y="60"/>
                  <a:pt x="101" y="60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100" y="60"/>
                  <a:pt x="99" y="60"/>
                  <a:pt x="99" y="59"/>
                </a:cubicBezTo>
                <a:cubicBezTo>
                  <a:pt x="71" y="34"/>
                  <a:pt x="71" y="34"/>
                  <a:pt x="71" y="34"/>
                </a:cubicBezTo>
                <a:cubicBezTo>
                  <a:pt x="55" y="47"/>
                  <a:pt x="55" y="47"/>
                  <a:pt x="55" y="47"/>
                </a:cubicBezTo>
                <a:cubicBezTo>
                  <a:pt x="54" y="47"/>
                  <a:pt x="54" y="48"/>
                  <a:pt x="53" y="48"/>
                </a:cubicBezTo>
                <a:cubicBezTo>
                  <a:pt x="53" y="48"/>
                  <a:pt x="52" y="47"/>
                  <a:pt x="52" y="47"/>
                </a:cubicBezTo>
                <a:cubicBezTo>
                  <a:pt x="36" y="34"/>
                  <a:pt x="36" y="34"/>
                  <a:pt x="36" y="34"/>
                </a:cubicBezTo>
                <a:cubicBezTo>
                  <a:pt x="9" y="58"/>
                  <a:pt x="9" y="58"/>
                  <a:pt x="9" y="58"/>
                </a:cubicBezTo>
                <a:cubicBezTo>
                  <a:pt x="9" y="59"/>
                  <a:pt x="8" y="59"/>
                  <a:pt x="7" y="59"/>
                </a:cubicBezTo>
                <a:cubicBezTo>
                  <a:pt x="7" y="59"/>
                  <a:pt x="7" y="59"/>
                  <a:pt x="7" y="59"/>
                </a:cubicBezTo>
                <a:cubicBezTo>
                  <a:pt x="7" y="59"/>
                  <a:pt x="6" y="59"/>
                  <a:pt x="6" y="58"/>
                </a:cubicBezTo>
                <a:cubicBezTo>
                  <a:pt x="5" y="58"/>
                  <a:pt x="5" y="57"/>
                  <a:pt x="5" y="57"/>
                </a:cubicBezTo>
                <a:cubicBezTo>
                  <a:pt x="5" y="56"/>
                  <a:pt x="5" y="56"/>
                  <a:pt x="5" y="56"/>
                </a:cubicBezTo>
                <a:cubicBezTo>
                  <a:pt x="5" y="56"/>
                  <a:pt x="6" y="55"/>
                  <a:pt x="6" y="55"/>
                </a:cubicBezTo>
                <a:cubicBezTo>
                  <a:pt x="32" y="31"/>
                  <a:pt x="32" y="31"/>
                  <a:pt x="32" y="31"/>
                </a:cubicBezTo>
                <a:cubicBezTo>
                  <a:pt x="8" y="11"/>
                  <a:pt x="8" y="11"/>
                  <a:pt x="8" y="11"/>
                </a:cubicBezTo>
                <a:cubicBezTo>
                  <a:pt x="7" y="10"/>
                  <a:pt x="7" y="8"/>
                  <a:pt x="8" y="7"/>
                </a:cubicBezTo>
                <a:cubicBezTo>
                  <a:pt x="9" y="6"/>
                  <a:pt x="10" y="6"/>
                  <a:pt x="11" y="7"/>
                </a:cubicBezTo>
                <a:cubicBezTo>
                  <a:pt x="13" y="9"/>
                  <a:pt x="13" y="9"/>
                  <a:pt x="13" y="9"/>
                </a:cubicBezTo>
                <a:cubicBezTo>
                  <a:pt x="53" y="43"/>
                  <a:pt x="53" y="43"/>
                  <a:pt x="53" y="43"/>
                </a:cubicBezTo>
                <a:cubicBezTo>
                  <a:pt x="94" y="9"/>
                  <a:pt x="94" y="9"/>
                  <a:pt x="94" y="9"/>
                </a:cubicBezTo>
                <a:cubicBezTo>
                  <a:pt x="96" y="7"/>
                  <a:pt x="96" y="7"/>
                  <a:pt x="96" y="7"/>
                </a:cubicBezTo>
                <a:cubicBezTo>
                  <a:pt x="97" y="6"/>
                  <a:pt x="98" y="6"/>
                  <a:pt x="99" y="7"/>
                </a:cubicBezTo>
                <a:cubicBezTo>
                  <a:pt x="100" y="8"/>
                  <a:pt x="100" y="10"/>
                  <a:pt x="99" y="10"/>
                </a:cubicBezTo>
                <a:cubicBezTo>
                  <a:pt x="74" y="31"/>
                  <a:pt x="74" y="31"/>
                  <a:pt x="74" y="31"/>
                </a:cubicBezTo>
                <a:cubicBezTo>
                  <a:pt x="102" y="56"/>
                  <a:pt x="102" y="56"/>
                  <a:pt x="102" y="56"/>
                </a:cubicBezTo>
                <a:cubicBezTo>
                  <a:pt x="102" y="56"/>
                  <a:pt x="103" y="57"/>
                  <a:pt x="103" y="58"/>
                </a:cubicBezTo>
                <a:cubicBezTo>
                  <a:pt x="103" y="58"/>
                  <a:pt x="103" y="58"/>
                  <a:pt x="103" y="58"/>
                </a:cubicBezTo>
                <a:cubicBezTo>
                  <a:pt x="103" y="58"/>
                  <a:pt x="102" y="59"/>
                  <a:pt x="102" y="5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68" name="组合 167"/>
          <p:cNvGrpSpPr/>
          <p:nvPr/>
        </p:nvGrpSpPr>
        <p:grpSpPr>
          <a:xfrm>
            <a:off x="10293573" y="1448580"/>
            <a:ext cx="691432" cy="558621"/>
            <a:chOff x="10293573" y="879077"/>
            <a:chExt cx="691432" cy="558621"/>
          </a:xfrm>
          <a:solidFill>
            <a:srgbClr val="756663"/>
          </a:solidFill>
        </p:grpSpPr>
        <p:sp>
          <p:nvSpPr>
            <p:cNvPr id="40" name="Freeform 1641"/>
            <p:cNvSpPr>
              <a:spLocks noEditPoints="1"/>
            </p:cNvSpPr>
            <p:nvPr/>
          </p:nvSpPr>
          <p:spPr bwMode="auto">
            <a:xfrm>
              <a:off x="10293573" y="879077"/>
              <a:ext cx="691432" cy="558621"/>
            </a:xfrm>
            <a:custGeom>
              <a:avLst/>
              <a:gdLst>
                <a:gd name="T0" fmla="*/ 86 w 110"/>
                <a:gd name="T1" fmla="*/ 1 h 90"/>
                <a:gd name="T2" fmla="*/ 78 w 110"/>
                <a:gd name="T3" fmla="*/ 0 h 90"/>
                <a:gd name="T4" fmla="*/ 47 w 110"/>
                <a:gd name="T5" fmla="*/ 25 h 90"/>
                <a:gd name="T6" fmla="*/ 46 w 110"/>
                <a:gd name="T7" fmla="*/ 32 h 90"/>
                <a:gd name="T8" fmla="*/ 47 w 110"/>
                <a:gd name="T9" fmla="*/ 40 h 90"/>
                <a:gd name="T10" fmla="*/ 5 w 110"/>
                <a:gd name="T11" fmla="*/ 69 h 90"/>
                <a:gd name="T12" fmla="*/ 0 w 110"/>
                <a:gd name="T13" fmla="*/ 78 h 90"/>
                <a:gd name="T14" fmla="*/ 2 w 110"/>
                <a:gd name="T15" fmla="*/ 84 h 90"/>
                <a:gd name="T16" fmla="*/ 3 w 110"/>
                <a:gd name="T17" fmla="*/ 86 h 90"/>
                <a:gd name="T18" fmla="*/ 12 w 110"/>
                <a:gd name="T19" fmla="*/ 90 h 90"/>
                <a:gd name="T20" fmla="*/ 12 w 110"/>
                <a:gd name="T21" fmla="*/ 90 h 90"/>
                <a:gd name="T22" fmla="*/ 18 w 110"/>
                <a:gd name="T23" fmla="*/ 88 h 90"/>
                <a:gd name="T24" fmla="*/ 18 w 110"/>
                <a:gd name="T25" fmla="*/ 88 h 90"/>
                <a:gd name="T26" fmla="*/ 60 w 110"/>
                <a:gd name="T27" fmla="*/ 59 h 90"/>
                <a:gd name="T28" fmla="*/ 70 w 110"/>
                <a:gd name="T29" fmla="*/ 63 h 90"/>
                <a:gd name="T30" fmla="*/ 78 w 110"/>
                <a:gd name="T31" fmla="*/ 64 h 90"/>
                <a:gd name="T32" fmla="*/ 78 w 110"/>
                <a:gd name="T33" fmla="*/ 64 h 90"/>
                <a:gd name="T34" fmla="*/ 109 w 110"/>
                <a:gd name="T35" fmla="*/ 40 h 90"/>
                <a:gd name="T36" fmla="*/ 109 w 110"/>
                <a:gd name="T37" fmla="*/ 40 h 90"/>
                <a:gd name="T38" fmla="*/ 110 w 110"/>
                <a:gd name="T39" fmla="*/ 33 h 90"/>
                <a:gd name="T40" fmla="*/ 86 w 110"/>
                <a:gd name="T41" fmla="*/ 1 h 90"/>
                <a:gd name="T42" fmla="*/ 33 w 110"/>
                <a:gd name="T43" fmla="*/ 71 h 90"/>
                <a:gd name="T44" fmla="*/ 17 w 110"/>
                <a:gd name="T45" fmla="*/ 82 h 90"/>
                <a:gd name="T46" fmla="*/ 9 w 110"/>
                <a:gd name="T47" fmla="*/ 80 h 90"/>
                <a:gd name="T48" fmla="*/ 11 w 110"/>
                <a:gd name="T49" fmla="*/ 73 h 90"/>
                <a:gd name="T50" fmla="*/ 27 w 110"/>
                <a:gd name="T51" fmla="*/ 62 h 90"/>
                <a:gd name="T52" fmla="*/ 35 w 110"/>
                <a:gd name="T53" fmla="*/ 64 h 90"/>
                <a:gd name="T54" fmla="*/ 33 w 110"/>
                <a:gd name="T55" fmla="*/ 71 h 90"/>
                <a:gd name="T56" fmla="*/ 78 w 110"/>
                <a:gd name="T57" fmla="*/ 51 h 90"/>
                <a:gd name="T58" fmla="*/ 59 w 110"/>
                <a:gd name="T59" fmla="*/ 31 h 90"/>
                <a:gd name="T60" fmla="*/ 79 w 110"/>
                <a:gd name="T61" fmla="*/ 12 h 90"/>
                <a:gd name="T62" fmla="*/ 98 w 110"/>
                <a:gd name="T63" fmla="*/ 32 h 90"/>
                <a:gd name="T64" fmla="*/ 78 w 110"/>
                <a:gd name="T65" fmla="*/ 5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90">
                  <a:moveTo>
                    <a:pt x="86" y="1"/>
                  </a:moveTo>
                  <a:cubicBezTo>
                    <a:pt x="83" y="1"/>
                    <a:pt x="81" y="0"/>
                    <a:pt x="78" y="0"/>
                  </a:cubicBezTo>
                  <a:cubicBezTo>
                    <a:pt x="64" y="0"/>
                    <a:pt x="51" y="10"/>
                    <a:pt x="47" y="25"/>
                  </a:cubicBezTo>
                  <a:cubicBezTo>
                    <a:pt x="46" y="27"/>
                    <a:pt x="46" y="30"/>
                    <a:pt x="46" y="32"/>
                  </a:cubicBezTo>
                  <a:cubicBezTo>
                    <a:pt x="46" y="35"/>
                    <a:pt x="46" y="37"/>
                    <a:pt x="47" y="40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2" y="71"/>
                    <a:pt x="0" y="75"/>
                    <a:pt x="0" y="78"/>
                  </a:cubicBezTo>
                  <a:cubicBezTo>
                    <a:pt x="0" y="80"/>
                    <a:pt x="1" y="82"/>
                    <a:pt x="2" y="84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5" y="88"/>
                    <a:pt x="8" y="90"/>
                    <a:pt x="12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4" y="90"/>
                    <a:pt x="16" y="90"/>
                    <a:pt x="18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3" y="61"/>
                    <a:pt x="67" y="62"/>
                    <a:pt x="70" y="63"/>
                  </a:cubicBezTo>
                  <a:cubicBezTo>
                    <a:pt x="73" y="64"/>
                    <a:pt x="75" y="64"/>
                    <a:pt x="78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92" y="64"/>
                    <a:pt x="105" y="55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10" y="38"/>
                    <a:pt x="110" y="35"/>
                    <a:pt x="110" y="33"/>
                  </a:cubicBezTo>
                  <a:cubicBezTo>
                    <a:pt x="110" y="18"/>
                    <a:pt x="100" y="5"/>
                    <a:pt x="86" y="1"/>
                  </a:cubicBezTo>
                  <a:close/>
                  <a:moveTo>
                    <a:pt x="33" y="71"/>
                  </a:moveTo>
                  <a:cubicBezTo>
                    <a:pt x="17" y="82"/>
                    <a:pt x="17" y="82"/>
                    <a:pt x="17" y="82"/>
                  </a:cubicBezTo>
                  <a:cubicBezTo>
                    <a:pt x="14" y="83"/>
                    <a:pt x="11" y="83"/>
                    <a:pt x="9" y="80"/>
                  </a:cubicBezTo>
                  <a:cubicBezTo>
                    <a:pt x="8" y="78"/>
                    <a:pt x="8" y="75"/>
                    <a:pt x="11" y="73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30" y="60"/>
                    <a:pt x="33" y="61"/>
                    <a:pt x="35" y="64"/>
                  </a:cubicBezTo>
                  <a:cubicBezTo>
                    <a:pt x="36" y="66"/>
                    <a:pt x="36" y="69"/>
                    <a:pt x="33" y="71"/>
                  </a:cubicBezTo>
                  <a:close/>
                  <a:moveTo>
                    <a:pt x="78" y="51"/>
                  </a:moveTo>
                  <a:cubicBezTo>
                    <a:pt x="67" y="51"/>
                    <a:pt x="59" y="42"/>
                    <a:pt x="59" y="31"/>
                  </a:cubicBezTo>
                  <a:cubicBezTo>
                    <a:pt x="59" y="21"/>
                    <a:pt x="68" y="12"/>
                    <a:pt x="79" y="12"/>
                  </a:cubicBezTo>
                  <a:cubicBezTo>
                    <a:pt x="90" y="12"/>
                    <a:pt x="98" y="21"/>
                    <a:pt x="98" y="32"/>
                  </a:cubicBezTo>
                  <a:cubicBezTo>
                    <a:pt x="98" y="43"/>
                    <a:pt x="89" y="51"/>
                    <a:pt x="78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642"/>
            <p:cNvSpPr>
              <a:spLocks/>
            </p:cNvSpPr>
            <p:nvPr/>
          </p:nvSpPr>
          <p:spPr bwMode="auto">
            <a:xfrm>
              <a:off x="10736984" y="1102525"/>
              <a:ext cx="142793" cy="74482"/>
            </a:xfrm>
            <a:custGeom>
              <a:avLst/>
              <a:gdLst>
                <a:gd name="T0" fmla="*/ 8 w 22"/>
                <a:gd name="T1" fmla="*/ 11 h 12"/>
                <a:gd name="T2" fmla="*/ 1 w 22"/>
                <a:gd name="T3" fmla="*/ 10 h 12"/>
                <a:gd name="T4" fmla="*/ 1 w 22"/>
                <a:gd name="T5" fmla="*/ 10 h 12"/>
                <a:gd name="T6" fmla="*/ 0 w 22"/>
                <a:gd name="T7" fmla="*/ 8 h 12"/>
                <a:gd name="T8" fmla="*/ 3 w 22"/>
                <a:gd name="T9" fmla="*/ 6 h 12"/>
                <a:gd name="T10" fmla="*/ 8 w 22"/>
                <a:gd name="T11" fmla="*/ 7 h 12"/>
                <a:gd name="T12" fmla="*/ 18 w 22"/>
                <a:gd name="T13" fmla="*/ 2 h 12"/>
                <a:gd name="T14" fmla="*/ 20 w 22"/>
                <a:gd name="T15" fmla="*/ 1 h 12"/>
                <a:gd name="T16" fmla="*/ 21 w 22"/>
                <a:gd name="T17" fmla="*/ 3 h 12"/>
                <a:gd name="T18" fmla="*/ 8 w 22"/>
                <a:gd name="T1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8" y="11"/>
                  </a:moveTo>
                  <a:cubicBezTo>
                    <a:pt x="6" y="11"/>
                    <a:pt x="4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5" y="7"/>
                    <a:pt x="6" y="7"/>
                    <a:pt x="8" y="7"/>
                  </a:cubicBezTo>
                  <a:cubicBezTo>
                    <a:pt x="12" y="8"/>
                    <a:pt x="16" y="5"/>
                    <a:pt x="18" y="2"/>
                  </a:cubicBezTo>
                  <a:cubicBezTo>
                    <a:pt x="18" y="1"/>
                    <a:pt x="19" y="0"/>
                    <a:pt x="20" y="1"/>
                  </a:cubicBezTo>
                  <a:cubicBezTo>
                    <a:pt x="21" y="1"/>
                    <a:pt x="22" y="2"/>
                    <a:pt x="21" y="3"/>
                  </a:cubicBezTo>
                  <a:cubicBezTo>
                    <a:pt x="19" y="9"/>
                    <a:pt x="14" y="12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8" name="组合 177"/>
          <p:cNvGrpSpPr/>
          <p:nvPr/>
        </p:nvGrpSpPr>
        <p:grpSpPr>
          <a:xfrm>
            <a:off x="8279408" y="1500715"/>
            <a:ext cx="631297" cy="633103"/>
            <a:chOff x="8279408" y="931212"/>
            <a:chExt cx="631297" cy="633103"/>
          </a:xfrm>
          <a:solidFill>
            <a:srgbClr val="756663"/>
          </a:solidFill>
        </p:grpSpPr>
        <p:sp>
          <p:nvSpPr>
            <p:cNvPr id="46" name="Freeform 1678"/>
            <p:cNvSpPr>
              <a:spLocks noEditPoints="1"/>
            </p:cNvSpPr>
            <p:nvPr/>
          </p:nvSpPr>
          <p:spPr bwMode="auto">
            <a:xfrm>
              <a:off x="8279408" y="931212"/>
              <a:ext cx="563664" cy="573518"/>
            </a:xfrm>
            <a:custGeom>
              <a:avLst/>
              <a:gdLst>
                <a:gd name="T0" fmla="*/ 90 w 91"/>
                <a:gd name="T1" fmla="*/ 58 h 92"/>
                <a:gd name="T2" fmla="*/ 44 w 91"/>
                <a:gd name="T3" fmla="*/ 12 h 92"/>
                <a:gd name="T4" fmla="*/ 35 w 91"/>
                <a:gd name="T5" fmla="*/ 4 h 92"/>
                <a:gd name="T6" fmla="*/ 23 w 91"/>
                <a:gd name="T7" fmla="*/ 4 h 92"/>
                <a:gd name="T8" fmla="*/ 3 w 91"/>
                <a:gd name="T9" fmla="*/ 23 h 92"/>
                <a:gd name="T10" fmla="*/ 3 w 91"/>
                <a:gd name="T11" fmla="*/ 35 h 92"/>
                <a:gd name="T12" fmla="*/ 12 w 91"/>
                <a:gd name="T13" fmla="*/ 44 h 92"/>
                <a:gd name="T14" fmla="*/ 58 w 91"/>
                <a:gd name="T15" fmla="*/ 90 h 92"/>
                <a:gd name="T16" fmla="*/ 61 w 91"/>
                <a:gd name="T17" fmla="*/ 92 h 92"/>
                <a:gd name="T18" fmla="*/ 72 w 91"/>
                <a:gd name="T19" fmla="*/ 71 h 92"/>
                <a:gd name="T20" fmla="*/ 91 w 91"/>
                <a:gd name="T21" fmla="*/ 60 h 92"/>
                <a:gd name="T22" fmla="*/ 90 w 91"/>
                <a:gd name="T23" fmla="*/ 58 h 92"/>
                <a:gd name="T24" fmla="*/ 20 w 91"/>
                <a:gd name="T25" fmla="*/ 20 h 92"/>
                <a:gd name="T26" fmla="*/ 25 w 91"/>
                <a:gd name="T27" fmla="*/ 19 h 92"/>
                <a:gd name="T28" fmla="*/ 59 w 91"/>
                <a:gd name="T29" fmla="*/ 53 h 92"/>
                <a:gd name="T30" fmla="*/ 58 w 91"/>
                <a:gd name="T31" fmla="*/ 58 h 92"/>
                <a:gd name="T32" fmla="*/ 53 w 91"/>
                <a:gd name="T33" fmla="*/ 58 h 92"/>
                <a:gd name="T34" fmla="*/ 20 w 91"/>
                <a:gd name="T35" fmla="*/ 25 h 92"/>
                <a:gd name="T36" fmla="*/ 20 w 91"/>
                <a:gd name="T37" fmla="*/ 20 h 92"/>
                <a:gd name="T38" fmla="*/ 60 w 91"/>
                <a:gd name="T39" fmla="*/ 79 h 92"/>
                <a:gd name="T40" fmla="*/ 54 w 91"/>
                <a:gd name="T41" fmla="*/ 79 h 92"/>
                <a:gd name="T42" fmla="*/ 10 w 91"/>
                <a:gd name="T43" fmla="*/ 35 h 92"/>
                <a:gd name="T44" fmla="*/ 10 w 91"/>
                <a:gd name="T45" fmla="*/ 29 h 92"/>
                <a:gd name="T46" fmla="*/ 15 w 91"/>
                <a:gd name="T47" fmla="*/ 29 h 92"/>
                <a:gd name="T48" fmla="*/ 60 w 91"/>
                <a:gd name="T49" fmla="*/ 74 h 92"/>
                <a:gd name="T50" fmla="*/ 60 w 91"/>
                <a:gd name="T51" fmla="*/ 79 h 92"/>
                <a:gd name="T52" fmla="*/ 79 w 91"/>
                <a:gd name="T53" fmla="*/ 59 h 92"/>
                <a:gd name="T54" fmla="*/ 74 w 91"/>
                <a:gd name="T55" fmla="*/ 59 h 92"/>
                <a:gd name="T56" fmla="*/ 30 w 91"/>
                <a:gd name="T57" fmla="*/ 15 h 92"/>
                <a:gd name="T58" fmla="*/ 30 w 91"/>
                <a:gd name="T59" fmla="*/ 10 h 92"/>
                <a:gd name="T60" fmla="*/ 35 w 91"/>
                <a:gd name="T61" fmla="*/ 10 h 92"/>
                <a:gd name="T62" fmla="*/ 79 w 91"/>
                <a:gd name="T63" fmla="*/ 54 h 92"/>
                <a:gd name="T64" fmla="*/ 79 w 91"/>
                <a:gd name="T65" fmla="*/ 5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2">
                  <a:moveTo>
                    <a:pt x="90" y="58"/>
                  </a:moveTo>
                  <a:cubicBezTo>
                    <a:pt x="44" y="12"/>
                    <a:pt x="44" y="12"/>
                    <a:pt x="44" y="12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2" y="0"/>
                    <a:pt x="26" y="0"/>
                    <a:pt x="23" y="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6"/>
                    <a:pt x="0" y="32"/>
                    <a:pt x="3" y="35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58" y="90"/>
                    <a:pt x="58" y="90"/>
                    <a:pt x="58" y="90"/>
                  </a:cubicBezTo>
                  <a:cubicBezTo>
                    <a:pt x="59" y="91"/>
                    <a:pt x="60" y="92"/>
                    <a:pt x="61" y="92"/>
                  </a:cubicBezTo>
                  <a:cubicBezTo>
                    <a:pt x="63" y="84"/>
                    <a:pt x="66" y="77"/>
                    <a:pt x="72" y="71"/>
                  </a:cubicBezTo>
                  <a:cubicBezTo>
                    <a:pt x="78" y="66"/>
                    <a:pt x="84" y="62"/>
                    <a:pt x="91" y="60"/>
                  </a:cubicBezTo>
                  <a:cubicBezTo>
                    <a:pt x="91" y="60"/>
                    <a:pt x="91" y="59"/>
                    <a:pt x="90" y="58"/>
                  </a:cubicBezTo>
                  <a:close/>
                  <a:moveTo>
                    <a:pt x="20" y="20"/>
                  </a:moveTo>
                  <a:cubicBezTo>
                    <a:pt x="22" y="18"/>
                    <a:pt x="24" y="18"/>
                    <a:pt x="25" y="19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60" y="54"/>
                    <a:pt x="60" y="56"/>
                    <a:pt x="58" y="58"/>
                  </a:cubicBezTo>
                  <a:cubicBezTo>
                    <a:pt x="57" y="59"/>
                    <a:pt x="54" y="60"/>
                    <a:pt x="53" y="58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4"/>
                    <a:pt x="19" y="21"/>
                    <a:pt x="20" y="20"/>
                  </a:cubicBezTo>
                  <a:close/>
                  <a:moveTo>
                    <a:pt x="60" y="79"/>
                  </a:moveTo>
                  <a:cubicBezTo>
                    <a:pt x="58" y="81"/>
                    <a:pt x="56" y="81"/>
                    <a:pt x="54" y="79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8" y="33"/>
                    <a:pt x="8" y="31"/>
                    <a:pt x="10" y="29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1" y="75"/>
                    <a:pt x="61" y="77"/>
                    <a:pt x="60" y="79"/>
                  </a:cubicBezTo>
                  <a:close/>
                  <a:moveTo>
                    <a:pt x="79" y="59"/>
                  </a:moveTo>
                  <a:cubicBezTo>
                    <a:pt x="78" y="61"/>
                    <a:pt x="75" y="61"/>
                    <a:pt x="74" y="59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8" y="14"/>
                    <a:pt x="28" y="11"/>
                    <a:pt x="30" y="10"/>
                  </a:cubicBezTo>
                  <a:cubicBezTo>
                    <a:pt x="31" y="8"/>
                    <a:pt x="34" y="8"/>
                    <a:pt x="35" y="10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1" y="55"/>
                    <a:pt x="81" y="58"/>
                    <a:pt x="79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679"/>
            <p:cNvSpPr>
              <a:spLocks/>
            </p:cNvSpPr>
            <p:nvPr/>
          </p:nvSpPr>
          <p:spPr bwMode="auto">
            <a:xfrm>
              <a:off x="8677725" y="1318521"/>
              <a:ext cx="232980" cy="245794"/>
            </a:xfrm>
            <a:custGeom>
              <a:avLst/>
              <a:gdLst>
                <a:gd name="T0" fmla="*/ 36 w 37"/>
                <a:gd name="T1" fmla="*/ 28 h 39"/>
                <a:gd name="T2" fmla="*/ 31 w 37"/>
                <a:gd name="T3" fmla="*/ 4 h 39"/>
                <a:gd name="T4" fmla="*/ 31 w 37"/>
                <a:gd name="T5" fmla="*/ 2 h 39"/>
                <a:gd name="T6" fmla="*/ 30 w 37"/>
                <a:gd name="T7" fmla="*/ 0 h 39"/>
                <a:gd name="T8" fmla="*/ 11 w 37"/>
                <a:gd name="T9" fmla="*/ 11 h 39"/>
                <a:gd name="T10" fmla="*/ 0 w 37"/>
                <a:gd name="T11" fmla="*/ 32 h 39"/>
                <a:gd name="T12" fmla="*/ 1 w 37"/>
                <a:gd name="T13" fmla="*/ 32 h 39"/>
                <a:gd name="T14" fmla="*/ 2 w 37"/>
                <a:gd name="T15" fmla="*/ 32 h 39"/>
                <a:gd name="T16" fmla="*/ 26 w 37"/>
                <a:gd name="T17" fmla="*/ 37 h 39"/>
                <a:gd name="T18" fmla="*/ 36 w 37"/>
                <a:gd name="T19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9">
                  <a:moveTo>
                    <a:pt x="36" y="28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31" y="3"/>
                    <a:pt x="31" y="3"/>
                    <a:pt x="31" y="2"/>
                  </a:cubicBezTo>
                  <a:cubicBezTo>
                    <a:pt x="31" y="2"/>
                    <a:pt x="31" y="1"/>
                    <a:pt x="30" y="0"/>
                  </a:cubicBezTo>
                  <a:cubicBezTo>
                    <a:pt x="23" y="2"/>
                    <a:pt x="17" y="6"/>
                    <a:pt x="11" y="11"/>
                  </a:cubicBezTo>
                  <a:cubicBezTo>
                    <a:pt x="5" y="17"/>
                    <a:pt x="1" y="24"/>
                    <a:pt x="0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2" y="32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33" y="39"/>
                    <a:pt x="37" y="35"/>
                    <a:pt x="36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" name="Freeform 1340"/>
          <p:cNvSpPr>
            <a:spLocks noEditPoints="1"/>
          </p:cNvSpPr>
          <p:nvPr/>
        </p:nvSpPr>
        <p:spPr bwMode="auto">
          <a:xfrm>
            <a:off x="6307721" y="2597400"/>
            <a:ext cx="650304" cy="626057"/>
          </a:xfrm>
          <a:custGeom>
            <a:avLst/>
            <a:gdLst>
              <a:gd name="T0" fmla="*/ 101 w 103"/>
              <a:gd name="T1" fmla="*/ 25 h 100"/>
              <a:gd name="T2" fmla="*/ 81 w 103"/>
              <a:gd name="T3" fmla="*/ 25 h 100"/>
              <a:gd name="T4" fmla="*/ 81 w 103"/>
              <a:gd name="T5" fmla="*/ 21 h 100"/>
              <a:gd name="T6" fmla="*/ 79 w 103"/>
              <a:gd name="T7" fmla="*/ 7 h 100"/>
              <a:gd name="T8" fmla="*/ 72 w 103"/>
              <a:gd name="T9" fmla="*/ 0 h 100"/>
              <a:gd name="T10" fmla="*/ 65 w 103"/>
              <a:gd name="T11" fmla="*/ 7 h 100"/>
              <a:gd name="T12" fmla="*/ 63 w 103"/>
              <a:gd name="T13" fmla="*/ 21 h 100"/>
              <a:gd name="T14" fmla="*/ 63 w 103"/>
              <a:gd name="T15" fmla="*/ 25 h 100"/>
              <a:gd name="T16" fmla="*/ 40 w 103"/>
              <a:gd name="T17" fmla="*/ 25 h 100"/>
              <a:gd name="T18" fmla="*/ 41 w 103"/>
              <a:gd name="T19" fmla="*/ 21 h 100"/>
              <a:gd name="T20" fmla="*/ 39 w 103"/>
              <a:gd name="T21" fmla="*/ 7 h 100"/>
              <a:gd name="T22" fmla="*/ 32 w 103"/>
              <a:gd name="T23" fmla="*/ 0 h 100"/>
              <a:gd name="T24" fmla="*/ 24 w 103"/>
              <a:gd name="T25" fmla="*/ 7 h 100"/>
              <a:gd name="T26" fmla="*/ 23 w 103"/>
              <a:gd name="T27" fmla="*/ 21 h 100"/>
              <a:gd name="T28" fmla="*/ 23 w 103"/>
              <a:gd name="T29" fmla="*/ 25 h 100"/>
              <a:gd name="T30" fmla="*/ 2 w 103"/>
              <a:gd name="T31" fmla="*/ 25 h 100"/>
              <a:gd name="T32" fmla="*/ 0 w 103"/>
              <a:gd name="T33" fmla="*/ 27 h 100"/>
              <a:gd name="T34" fmla="*/ 0 w 103"/>
              <a:gd name="T35" fmla="*/ 98 h 100"/>
              <a:gd name="T36" fmla="*/ 2 w 103"/>
              <a:gd name="T37" fmla="*/ 100 h 100"/>
              <a:gd name="T38" fmla="*/ 101 w 103"/>
              <a:gd name="T39" fmla="*/ 100 h 100"/>
              <a:gd name="T40" fmla="*/ 103 w 103"/>
              <a:gd name="T41" fmla="*/ 98 h 100"/>
              <a:gd name="T42" fmla="*/ 103 w 103"/>
              <a:gd name="T43" fmla="*/ 27 h 100"/>
              <a:gd name="T44" fmla="*/ 101 w 103"/>
              <a:gd name="T45" fmla="*/ 25 h 100"/>
              <a:gd name="T46" fmla="*/ 66 w 103"/>
              <a:gd name="T47" fmla="*/ 21 h 100"/>
              <a:gd name="T48" fmla="*/ 67 w 103"/>
              <a:gd name="T49" fmla="*/ 7 h 100"/>
              <a:gd name="T50" fmla="*/ 72 w 103"/>
              <a:gd name="T51" fmla="*/ 3 h 100"/>
              <a:gd name="T52" fmla="*/ 77 w 103"/>
              <a:gd name="T53" fmla="*/ 7 h 100"/>
              <a:gd name="T54" fmla="*/ 78 w 103"/>
              <a:gd name="T55" fmla="*/ 21 h 100"/>
              <a:gd name="T56" fmla="*/ 78 w 103"/>
              <a:gd name="T57" fmla="*/ 25 h 100"/>
              <a:gd name="T58" fmla="*/ 66 w 103"/>
              <a:gd name="T59" fmla="*/ 25 h 100"/>
              <a:gd name="T60" fmla="*/ 66 w 103"/>
              <a:gd name="T61" fmla="*/ 21 h 100"/>
              <a:gd name="T62" fmla="*/ 25 w 103"/>
              <a:gd name="T63" fmla="*/ 21 h 100"/>
              <a:gd name="T64" fmla="*/ 27 w 103"/>
              <a:gd name="T65" fmla="*/ 7 h 100"/>
              <a:gd name="T66" fmla="*/ 32 w 103"/>
              <a:gd name="T67" fmla="*/ 3 h 100"/>
              <a:gd name="T68" fmla="*/ 36 w 103"/>
              <a:gd name="T69" fmla="*/ 7 h 100"/>
              <a:gd name="T70" fmla="*/ 38 w 103"/>
              <a:gd name="T71" fmla="*/ 21 h 100"/>
              <a:gd name="T72" fmla="*/ 38 w 103"/>
              <a:gd name="T73" fmla="*/ 25 h 100"/>
              <a:gd name="T74" fmla="*/ 25 w 103"/>
              <a:gd name="T75" fmla="*/ 25 h 100"/>
              <a:gd name="T76" fmla="*/ 25 w 103"/>
              <a:gd name="T77" fmla="*/ 21 h 100"/>
              <a:gd name="T78" fmla="*/ 96 w 103"/>
              <a:gd name="T79" fmla="*/ 93 h 100"/>
              <a:gd name="T80" fmla="*/ 94 w 103"/>
              <a:gd name="T81" fmla="*/ 95 h 100"/>
              <a:gd name="T82" fmla="*/ 9 w 103"/>
              <a:gd name="T83" fmla="*/ 95 h 100"/>
              <a:gd name="T84" fmla="*/ 6 w 103"/>
              <a:gd name="T85" fmla="*/ 93 h 100"/>
              <a:gd name="T86" fmla="*/ 6 w 103"/>
              <a:gd name="T87" fmla="*/ 47 h 100"/>
              <a:gd name="T88" fmla="*/ 9 w 103"/>
              <a:gd name="T89" fmla="*/ 45 h 100"/>
              <a:gd name="T90" fmla="*/ 94 w 103"/>
              <a:gd name="T91" fmla="*/ 45 h 100"/>
              <a:gd name="T92" fmla="*/ 96 w 103"/>
              <a:gd name="T93" fmla="*/ 47 h 100"/>
              <a:gd name="T94" fmla="*/ 96 w 103"/>
              <a:gd name="T95" fmla="*/ 9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3" h="100">
                <a:moveTo>
                  <a:pt x="101" y="25"/>
                </a:moveTo>
                <a:cubicBezTo>
                  <a:pt x="81" y="25"/>
                  <a:pt x="81" y="25"/>
                  <a:pt x="81" y="25"/>
                </a:cubicBezTo>
                <a:cubicBezTo>
                  <a:pt x="81" y="24"/>
                  <a:pt x="81" y="22"/>
                  <a:pt x="81" y="21"/>
                </a:cubicBezTo>
                <a:cubicBezTo>
                  <a:pt x="81" y="15"/>
                  <a:pt x="81" y="10"/>
                  <a:pt x="79" y="7"/>
                </a:cubicBezTo>
                <a:cubicBezTo>
                  <a:pt x="78" y="3"/>
                  <a:pt x="76" y="0"/>
                  <a:pt x="72" y="0"/>
                </a:cubicBezTo>
                <a:cubicBezTo>
                  <a:pt x="68" y="0"/>
                  <a:pt x="66" y="3"/>
                  <a:pt x="65" y="7"/>
                </a:cubicBezTo>
                <a:cubicBezTo>
                  <a:pt x="64" y="10"/>
                  <a:pt x="63" y="15"/>
                  <a:pt x="63" y="21"/>
                </a:cubicBezTo>
                <a:cubicBezTo>
                  <a:pt x="63" y="22"/>
                  <a:pt x="63" y="24"/>
                  <a:pt x="63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24"/>
                  <a:pt x="41" y="22"/>
                  <a:pt x="41" y="21"/>
                </a:cubicBezTo>
                <a:cubicBezTo>
                  <a:pt x="41" y="15"/>
                  <a:pt x="40" y="10"/>
                  <a:pt x="39" y="7"/>
                </a:cubicBezTo>
                <a:cubicBezTo>
                  <a:pt x="38" y="3"/>
                  <a:pt x="35" y="0"/>
                  <a:pt x="32" y="0"/>
                </a:cubicBezTo>
                <a:cubicBezTo>
                  <a:pt x="28" y="0"/>
                  <a:pt x="25" y="3"/>
                  <a:pt x="24" y="7"/>
                </a:cubicBezTo>
                <a:cubicBezTo>
                  <a:pt x="23" y="10"/>
                  <a:pt x="23" y="15"/>
                  <a:pt x="23" y="21"/>
                </a:cubicBezTo>
                <a:cubicBezTo>
                  <a:pt x="23" y="22"/>
                  <a:pt x="23" y="24"/>
                  <a:pt x="23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5"/>
                  <a:pt x="0" y="26"/>
                  <a:pt x="0" y="27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9"/>
                  <a:pt x="1" y="100"/>
                  <a:pt x="2" y="100"/>
                </a:cubicBezTo>
                <a:cubicBezTo>
                  <a:pt x="101" y="100"/>
                  <a:pt x="101" y="100"/>
                  <a:pt x="101" y="100"/>
                </a:cubicBezTo>
                <a:cubicBezTo>
                  <a:pt x="102" y="100"/>
                  <a:pt x="103" y="99"/>
                  <a:pt x="103" y="98"/>
                </a:cubicBezTo>
                <a:cubicBezTo>
                  <a:pt x="103" y="27"/>
                  <a:pt x="103" y="27"/>
                  <a:pt x="103" y="27"/>
                </a:cubicBezTo>
                <a:cubicBezTo>
                  <a:pt x="103" y="26"/>
                  <a:pt x="102" y="25"/>
                  <a:pt x="101" y="25"/>
                </a:cubicBezTo>
                <a:close/>
                <a:moveTo>
                  <a:pt x="66" y="21"/>
                </a:moveTo>
                <a:cubicBezTo>
                  <a:pt x="66" y="16"/>
                  <a:pt x="66" y="11"/>
                  <a:pt x="67" y="7"/>
                </a:cubicBezTo>
                <a:cubicBezTo>
                  <a:pt x="69" y="4"/>
                  <a:pt x="70" y="3"/>
                  <a:pt x="72" y="3"/>
                </a:cubicBezTo>
                <a:cubicBezTo>
                  <a:pt x="74" y="3"/>
                  <a:pt x="76" y="4"/>
                  <a:pt x="77" y="7"/>
                </a:cubicBezTo>
                <a:cubicBezTo>
                  <a:pt x="78" y="11"/>
                  <a:pt x="78" y="16"/>
                  <a:pt x="78" y="21"/>
                </a:cubicBezTo>
                <a:cubicBezTo>
                  <a:pt x="78" y="22"/>
                  <a:pt x="78" y="24"/>
                  <a:pt x="78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24"/>
                  <a:pt x="66" y="22"/>
                  <a:pt x="66" y="21"/>
                </a:cubicBezTo>
                <a:close/>
                <a:moveTo>
                  <a:pt x="25" y="21"/>
                </a:moveTo>
                <a:cubicBezTo>
                  <a:pt x="25" y="16"/>
                  <a:pt x="26" y="11"/>
                  <a:pt x="27" y="7"/>
                </a:cubicBezTo>
                <a:cubicBezTo>
                  <a:pt x="28" y="4"/>
                  <a:pt x="29" y="3"/>
                  <a:pt x="32" y="3"/>
                </a:cubicBezTo>
                <a:cubicBezTo>
                  <a:pt x="34" y="3"/>
                  <a:pt x="35" y="4"/>
                  <a:pt x="36" y="7"/>
                </a:cubicBezTo>
                <a:cubicBezTo>
                  <a:pt x="37" y="11"/>
                  <a:pt x="38" y="16"/>
                  <a:pt x="38" y="21"/>
                </a:cubicBezTo>
                <a:cubicBezTo>
                  <a:pt x="38" y="22"/>
                  <a:pt x="38" y="24"/>
                  <a:pt x="38" y="25"/>
                </a:cubicBezTo>
                <a:cubicBezTo>
                  <a:pt x="25" y="25"/>
                  <a:pt x="25" y="25"/>
                  <a:pt x="25" y="25"/>
                </a:cubicBezTo>
                <a:cubicBezTo>
                  <a:pt x="25" y="24"/>
                  <a:pt x="25" y="22"/>
                  <a:pt x="25" y="21"/>
                </a:cubicBezTo>
                <a:close/>
                <a:moveTo>
                  <a:pt x="96" y="93"/>
                </a:moveTo>
                <a:cubicBezTo>
                  <a:pt x="96" y="94"/>
                  <a:pt x="95" y="95"/>
                  <a:pt x="94" y="95"/>
                </a:cubicBezTo>
                <a:cubicBezTo>
                  <a:pt x="9" y="95"/>
                  <a:pt x="9" y="95"/>
                  <a:pt x="9" y="95"/>
                </a:cubicBezTo>
                <a:cubicBezTo>
                  <a:pt x="8" y="95"/>
                  <a:pt x="6" y="94"/>
                  <a:pt x="6" y="93"/>
                </a:cubicBezTo>
                <a:cubicBezTo>
                  <a:pt x="6" y="47"/>
                  <a:pt x="6" y="47"/>
                  <a:pt x="6" y="47"/>
                </a:cubicBezTo>
                <a:cubicBezTo>
                  <a:pt x="6" y="46"/>
                  <a:pt x="8" y="45"/>
                  <a:pt x="9" y="45"/>
                </a:cubicBezTo>
                <a:cubicBezTo>
                  <a:pt x="94" y="45"/>
                  <a:pt x="94" y="45"/>
                  <a:pt x="94" y="45"/>
                </a:cubicBezTo>
                <a:cubicBezTo>
                  <a:pt x="95" y="45"/>
                  <a:pt x="96" y="46"/>
                  <a:pt x="96" y="47"/>
                </a:cubicBezTo>
                <a:lnTo>
                  <a:pt x="96" y="9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70" name="组合 169"/>
          <p:cNvGrpSpPr/>
          <p:nvPr/>
        </p:nvGrpSpPr>
        <p:grpSpPr>
          <a:xfrm>
            <a:off x="9392880" y="2635115"/>
            <a:ext cx="650303" cy="580800"/>
            <a:chOff x="9392880" y="2065612"/>
            <a:chExt cx="650303" cy="580800"/>
          </a:xfrm>
          <a:solidFill>
            <a:srgbClr val="756663"/>
          </a:solidFill>
        </p:grpSpPr>
        <p:sp>
          <p:nvSpPr>
            <p:cNvPr id="8" name="Freeform 1376"/>
            <p:cNvSpPr>
              <a:spLocks/>
            </p:cNvSpPr>
            <p:nvPr/>
          </p:nvSpPr>
          <p:spPr bwMode="auto">
            <a:xfrm>
              <a:off x="9854144" y="2080699"/>
              <a:ext cx="189039" cy="550629"/>
            </a:xfrm>
            <a:custGeom>
              <a:avLst/>
              <a:gdLst>
                <a:gd name="T0" fmla="*/ 24 w 30"/>
                <a:gd name="T1" fmla="*/ 43 h 87"/>
                <a:gd name="T2" fmla="*/ 1 w 30"/>
                <a:gd name="T3" fmla="*/ 5 h 87"/>
                <a:gd name="T4" fmla="*/ 3 w 30"/>
                <a:gd name="T5" fmla="*/ 0 h 87"/>
                <a:gd name="T6" fmla="*/ 30 w 30"/>
                <a:gd name="T7" fmla="*/ 43 h 87"/>
                <a:gd name="T8" fmla="*/ 2 w 30"/>
                <a:gd name="T9" fmla="*/ 87 h 87"/>
                <a:gd name="T10" fmla="*/ 0 w 30"/>
                <a:gd name="T11" fmla="*/ 82 h 87"/>
                <a:gd name="T12" fmla="*/ 24 w 30"/>
                <a:gd name="T1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7">
                  <a:moveTo>
                    <a:pt x="24" y="43"/>
                  </a:moveTo>
                  <a:cubicBezTo>
                    <a:pt x="24" y="26"/>
                    <a:pt x="15" y="12"/>
                    <a:pt x="1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9" y="8"/>
                    <a:pt x="30" y="24"/>
                    <a:pt x="30" y="43"/>
                  </a:cubicBezTo>
                  <a:cubicBezTo>
                    <a:pt x="30" y="62"/>
                    <a:pt x="18" y="79"/>
                    <a:pt x="2" y="87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14" y="75"/>
                    <a:pt x="24" y="60"/>
                    <a:pt x="24" y="4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377"/>
            <p:cNvSpPr>
              <a:spLocks/>
            </p:cNvSpPr>
            <p:nvPr/>
          </p:nvSpPr>
          <p:spPr bwMode="auto">
            <a:xfrm>
              <a:off x="9793650" y="2133496"/>
              <a:ext cx="158793" cy="445029"/>
            </a:xfrm>
            <a:custGeom>
              <a:avLst/>
              <a:gdLst>
                <a:gd name="T0" fmla="*/ 21 w 26"/>
                <a:gd name="T1" fmla="*/ 35 h 71"/>
                <a:gd name="T2" fmla="*/ 1 w 26"/>
                <a:gd name="T3" fmla="*/ 5 h 71"/>
                <a:gd name="T4" fmla="*/ 3 w 26"/>
                <a:gd name="T5" fmla="*/ 0 h 71"/>
                <a:gd name="T6" fmla="*/ 26 w 26"/>
                <a:gd name="T7" fmla="*/ 35 h 71"/>
                <a:gd name="T8" fmla="*/ 2 w 26"/>
                <a:gd name="T9" fmla="*/ 71 h 71"/>
                <a:gd name="T10" fmla="*/ 0 w 26"/>
                <a:gd name="T11" fmla="*/ 66 h 71"/>
                <a:gd name="T12" fmla="*/ 21 w 26"/>
                <a:gd name="T13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71">
                  <a:moveTo>
                    <a:pt x="21" y="35"/>
                  </a:moveTo>
                  <a:cubicBezTo>
                    <a:pt x="21" y="22"/>
                    <a:pt x="12" y="10"/>
                    <a:pt x="1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7" y="6"/>
                    <a:pt x="26" y="19"/>
                    <a:pt x="26" y="35"/>
                  </a:cubicBezTo>
                  <a:cubicBezTo>
                    <a:pt x="26" y="51"/>
                    <a:pt x="16" y="65"/>
                    <a:pt x="2" y="71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2" y="61"/>
                    <a:pt x="21" y="49"/>
                    <a:pt x="21" y="3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378"/>
            <p:cNvSpPr>
              <a:spLocks/>
            </p:cNvSpPr>
            <p:nvPr/>
          </p:nvSpPr>
          <p:spPr bwMode="auto">
            <a:xfrm>
              <a:off x="9536554" y="2065612"/>
              <a:ext cx="189039" cy="580800"/>
            </a:xfrm>
            <a:custGeom>
              <a:avLst/>
              <a:gdLst>
                <a:gd name="T0" fmla="*/ 0 w 25"/>
                <a:gd name="T1" fmla="*/ 23 h 77"/>
                <a:gd name="T2" fmla="*/ 0 w 25"/>
                <a:gd name="T3" fmla="*/ 54 h 77"/>
                <a:gd name="T4" fmla="*/ 15 w 25"/>
                <a:gd name="T5" fmla="*/ 68 h 77"/>
                <a:gd name="T6" fmla="*/ 15 w 25"/>
                <a:gd name="T7" fmla="*/ 40 h 77"/>
                <a:gd name="T8" fmla="*/ 18 w 25"/>
                <a:gd name="T9" fmla="*/ 40 h 77"/>
                <a:gd name="T10" fmla="*/ 18 w 25"/>
                <a:gd name="T11" fmla="*/ 71 h 77"/>
                <a:gd name="T12" fmla="*/ 25 w 25"/>
                <a:gd name="T13" fmla="*/ 77 h 77"/>
                <a:gd name="T14" fmla="*/ 25 w 25"/>
                <a:gd name="T15" fmla="*/ 0 h 77"/>
                <a:gd name="T16" fmla="*/ 0 w 25"/>
                <a:gd name="T17" fmla="*/ 2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77">
                  <a:moveTo>
                    <a:pt x="0" y="23"/>
                  </a:moveTo>
                  <a:lnTo>
                    <a:pt x="0" y="54"/>
                  </a:lnTo>
                  <a:lnTo>
                    <a:pt x="15" y="68"/>
                  </a:lnTo>
                  <a:lnTo>
                    <a:pt x="15" y="40"/>
                  </a:lnTo>
                  <a:lnTo>
                    <a:pt x="18" y="40"/>
                  </a:lnTo>
                  <a:lnTo>
                    <a:pt x="18" y="71"/>
                  </a:lnTo>
                  <a:lnTo>
                    <a:pt x="25" y="77"/>
                  </a:lnTo>
                  <a:lnTo>
                    <a:pt x="25" y="0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379"/>
            <p:cNvSpPr>
              <a:spLocks/>
            </p:cNvSpPr>
            <p:nvPr/>
          </p:nvSpPr>
          <p:spPr bwMode="auto">
            <a:xfrm>
              <a:off x="9392880" y="2246641"/>
              <a:ext cx="105864" cy="218744"/>
            </a:xfrm>
            <a:custGeom>
              <a:avLst/>
              <a:gdLst>
                <a:gd name="T0" fmla="*/ 0 w 14"/>
                <a:gd name="T1" fmla="*/ 0 h 29"/>
                <a:gd name="T2" fmla="*/ 0 w 14"/>
                <a:gd name="T3" fmla="*/ 29 h 29"/>
                <a:gd name="T4" fmla="*/ 9 w 14"/>
                <a:gd name="T5" fmla="*/ 29 h 29"/>
                <a:gd name="T6" fmla="*/ 9 w 14"/>
                <a:gd name="T7" fmla="*/ 13 h 29"/>
                <a:gd name="T8" fmla="*/ 10 w 14"/>
                <a:gd name="T9" fmla="*/ 13 h 29"/>
                <a:gd name="T10" fmla="*/ 10 w 14"/>
                <a:gd name="T11" fmla="*/ 29 h 29"/>
                <a:gd name="T12" fmla="*/ 14 w 14"/>
                <a:gd name="T13" fmla="*/ 29 h 29"/>
                <a:gd name="T14" fmla="*/ 14 w 14"/>
                <a:gd name="T15" fmla="*/ 0 h 29"/>
                <a:gd name="T16" fmla="*/ 0 w 14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9">
                  <a:moveTo>
                    <a:pt x="0" y="0"/>
                  </a:moveTo>
                  <a:lnTo>
                    <a:pt x="0" y="29"/>
                  </a:lnTo>
                  <a:lnTo>
                    <a:pt x="9" y="29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29"/>
                  </a:lnTo>
                  <a:lnTo>
                    <a:pt x="14" y="29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5" name="Freeform 1411"/>
          <p:cNvSpPr>
            <a:spLocks/>
          </p:cNvSpPr>
          <p:nvPr/>
        </p:nvSpPr>
        <p:spPr bwMode="auto">
          <a:xfrm>
            <a:off x="2239552" y="2687913"/>
            <a:ext cx="544441" cy="543083"/>
          </a:xfrm>
          <a:custGeom>
            <a:avLst/>
            <a:gdLst>
              <a:gd name="T0" fmla="*/ 75 w 87"/>
              <a:gd name="T1" fmla="*/ 30 h 87"/>
              <a:gd name="T2" fmla="*/ 46 w 87"/>
              <a:gd name="T3" fmla="*/ 18 h 87"/>
              <a:gd name="T4" fmla="*/ 34 w 87"/>
              <a:gd name="T5" fmla="*/ 14 h 87"/>
              <a:gd name="T6" fmla="*/ 5 w 87"/>
              <a:gd name="T7" fmla="*/ 2 h 87"/>
              <a:gd name="T8" fmla="*/ 2 w 87"/>
              <a:gd name="T9" fmla="*/ 5 h 87"/>
              <a:gd name="T10" fmla="*/ 14 w 87"/>
              <a:gd name="T11" fmla="*/ 35 h 87"/>
              <a:gd name="T12" fmla="*/ 18 w 87"/>
              <a:gd name="T13" fmla="*/ 46 h 87"/>
              <a:gd name="T14" fmla="*/ 30 w 87"/>
              <a:gd name="T15" fmla="*/ 76 h 87"/>
              <a:gd name="T16" fmla="*/ 38 w 87"/>
              <a:gd name="T17" fmla="*/ 76 h 87"/>
              <a:gd name="T18" fmla="*/ 51 w 87"/>
              <a:gd name="T19" fmla="*/ 63 h 87"/>
              <a:gd name="T20" fmla="*/ 73 w 87"/>
              <a:gd name="T21" fmla="*/ 85 h 87"/>
              <a:gd name="T22" fmla="*/ 78 w 87"/>
              <a:gd name="T23" fmla="*/ 86 h 87"/>
              <a:gd name="T24" fmla="*/ 86 w 87"/>
              <a:gd name="T25" fmla="*/ 78 h 87"/>
              <a:gd name="T26" fmla="*/ 85 w 87"/>
              <a:gd name="T27" fmla="*/ 73 h 87"/>
              <a:gd name="T28" fmla="*/ 63 w 87"/>
              <a:gd name="T29" fmla="*/ 51 h 87"/>
              <a:gd name="T30" fmla="*/ 76 w 87"/>
              <a:gd name="T31" fmla="*/ 38 h 87"/>
              <a:gd name="T32" fmla="*/ 75 w 87"/>
              <a:gd name="T33" fmla="*/ 3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7" h="87">
                <a:moveTo>
                  <a:pt x="75" y="30"/>
                </a:moveTo>
                <a:cubicBezTo>
                  <a:pt x="46" y="18"/>
                  <a:pt x="46" y="18"/>
                  <a:pt x="46" y="18"/>
                </a:cubicBezTo>
                <a:cubicBezTo>
                  <a:pt x="43" y="17"/>
                  <a:pt x="38" y="15"/>
                  <a:pt x="34" y="14"/>
                </a:cubicBezTo>
                <a:cubicBezTo>
                  <a:pt x="5" y="2"/>
                  <a:pt x="5" y="2"/>
                  <a:pt x="5" y="2"/>
                </a:cubicBezTo>
                <a:cubicBezTo>
                  <a:pt x="2" y="0"/>
                  <a:pt x="0" y="2"/>
                  <a:pt x="2" y="5"/>
                </a:cubicBezTo>
                <a:cubicBezTo>
                  <a:pt x="14" y="35"/>
                  <a:pt x="14" y="35"/>
                  <a:pt x="14" y="35"/>
                </a:cubicBezTo>
                <a:cubicBezTo>
                  <a:pt x="15" y="38"/>
                  <a:pt x="17" y="43"/>
                  <a:pt x="18" y="46"/>
                </a:cubicBezTo>
                <a:cubicBezTo>
                  <a:pt x="30" y="76"/>
                  <a:pt x="30" y="76"/>
                  <a:pt x="30" y="76"/>
                </a:cubicBezTo>
                <a:cubicBezTo>
                  <a:pt x="32" y="79"/>
                  <a:pt x="35" y="79"/>
                  <a:pt x="38" y="76"/>
                </a:cubicBezTo>
                <a:cubicBezTo>
                  <a:pt x="51" y="63"/>
                  <a:pt x="51" y="63"/>
                  <a:pt x="51" y="63"/>
                </a:cubicBezTo>
                <a:cubicBezTo>
                  <a:pt x="73" y="85"/>
                  <a:pt x="73" y="85"/>
                  <a:pt x="73" y="85"/>
                </a:cubicBezTo>
                <a:cubicBezTo>
                  <a:pt x="75" y="87"/>
                  <a:pt x="76" y="87"/>
                  <a:pt x="78" y="86"/>
                </a:cubicBezTo>
                <a:cubicBezTo>
                  <a:pt x="86" y="78"/>
                  <a:pt x="86" y="78"/>
                  <a:pt x="86" y="78"/>
                </a:cubicBezTo>
                <a:cubicBezTo>
                  <a:pt x="87" y="77"/>
                  <a:pt x="87" y="75"/>
                  <a:pt x="85" y="73"/>
                </a:cubicBezTo>
                <a:cubicBezTo>
                  <a:pt x="63" y="51"/>
                  <a:pt x="63" y="51"/>
                  <a:pt x="63" y="51"/>
                </a:cubicBezTo>
                <a:cubicBezTo>
                  <a:pt x="76" y="38"/>
                  <a:pt x="76" y="38"/>
                  <a:pt x="76" y="38"/>
                </a:cubicBezTo>
                <a:cubicBezTo>
                  <a:pt x="79" y="35"/>
                  <a:pt x="79" y="32"/>
                  <a:pt x="75" y="3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96" name="组合 195"/>
          <p:cNvGrpSpPr/>
          <p:nvPr/>
        </p:nvGrpSpPr>
        <p:grpSpPr>
          <a:xfrm>
            <a:off x="1049688" y="2665288"/>
            <a:ext cx="642739" cy="595885"/>
            <a:chOff x="1049688" y="2095785"/>
            <a:chExt cx="642739" cy="595885"/>
          </a:xfrm>
          <a:solidFill>
            <a:srgbClr val="756663"/>
          </a:solidFill>
        </p:grpSpPr>
        <p:sp>
          <p:nvSpPr>
            <p:cNvPr id="21" name="Freeform 1468"/>
            <p:cNvSpPr>
              <a:spLocks noEditPoints="1"/>
            </p:cNvSpPr>
            <p:nvPr/>
          </p:nvSpPr>
          <p:spPr bwMode="auto">
            <a:xfrm>
              <a:off x="1291661" y="2095785"/>
              <a:ext cx="400766" cy="543083"/>
            </a:xfrm>
            <a:custGeom>
              <a:avLst/>
              <a:gdLst>
                <a:gd name="T0" fmla="*/ 64 w 64"/>
                <a:gd name="T1" fmla="*/ 26 h 86"/>
                <a:gd name="T2" fmla="*/ 62 w 64"/>
                <a:gd name="T3" fmla="*/ 21 h 86"/>
                <a:gd name="T4" fmla="*/ 43 w 64"/>
                <a:gd name="T5" fmla="*/ 3 h 86"/>
                <a:gd name="T6" fmla="*/ 38 w 64"/>
                <a:gd name="T7" fmla="*/ 0 h 86"/>
                <a:gd name="T8" fmla="*/ 38 w 64"/>
                <a:gd name="T9" fmla="*/ 0 h 86"/>
                <a:gd name="T10" fmla="*/ 38 w 64"/>
                <a:gd name="T11" fmla="*/ 0 h 86"/>
                <a:gd name="T12" fmla="*/ 10 w 64"/>
                <a:gd name="T13" fmla="*/ 0 h 86"/>
                <a:gd name="T14" fmla="*/ 0 w 64"/>
                <a:gd name="T15" fmla="*/ 10 h 86"/>
                <a:gd name="T16" fmla="*/ 0 w 64"/>
                <a:gd name="T17" fmla="*/ 36 h 86"/>
                <a:gd name="T18" fmla="*/ 3 w 64"/>
                <a:gd name="T19" fmla="*/ 32 h 86"/>
                <a:gd name="T20" fmla="*/ 7 w 64"/>
                <a:gd name="T21" fmla="*/ 30 h 86"/>
                <a:gd name="T22" fmla="*/ 7 w 64"/>
                <a:gd name="T23" fmla="*/ 10 h 86"/>
                <a:gd name="T24" fmla="*/ 10 w 64"/>
                <a:gd name="T25" fmla="*/ 7 h 86"/>
                <a:gd name="T26" fmla="*/ 34 w 64"/>
                <a:gd name="T27" fmla="*/ 7 h 86"/>
                <a:gd name="T28" fmla="*/ 34 w 64"/>
                <a:gd name="T29" fmla="*/ 20 h 86"/>
                <a:gd name="T30" fmla="*/ 44 w 64"/>
                <a:gd name="T31" fmla="*/ 30 h 86"/>
                <a:gd name="T32" fmla="*/ 58 w 64"/>
                <a:gd name="T33" fmla="*/ 30 h 86"/>
                <a:gd name="T34" fmla="*/ 58 w 64"/>
                <a:gd name="T35" fmla="*/ 76 h 86"/>
                <a:gd name="T36" fmla="*/ 55 w 64"/>
                <a:gd name="T37" fmla="*/ 79 h 86"/>
                <a:gd name="T38" fmla="*/ 10 w 64"/>
                <a:gd name="T39" fmla="*/ 79 h 86"/>
                <a:gd name="T40" fmla="*/ 7 w 64"/>
                <a:gd name="T41" fmla="*/ 76 h 86"/>
                <a:gd name="T42" fmla="*/ 7 w 64"/>
                <a:gd name="T43" fmla="*/ 72 h 86"/>
                <a:gd name="T44" fmla="*/ 3 w 64"/>
                <a:gd name="T45" fmla="*/ 74 h 86"/>
                <a:gd name="T46" fmla="*/ 0 w 64"/>
                <a:gd name="T47" fmla="*/ 77 h 86"/>
                <a:gd name="T48" fmla="*/ 10 w 64"/>
                <a:gd name="T49" fmla="*/ 86 h 86"/>
                <a:gd name="T50" fmla="*/ 55 w 64"/>
                <a:gd name="T51" fmla="*/ 86 h 86"/>
                <a:gd name="T52" fmla="*/ 64 w 64"/>
                <a:gd name="T53" fmla="*/ 76 h 86"/>
                <a:gd name="T54" fmla="*/ 64 w 64"/>
                <a:gd name="T55" fmla="*/ 27 h 86"/>
                <a:gd name="T56" fmla="*/ 64 w 64"/>
                <a:gd name="T57" fmla="*/ 26 h 86"/>
                <a:gd name="T58" fmla="*/ 41 w 64"/>
                <a:gd name="T59" fmla="*/ 20 h 86"/>
                <a:gd name="T60" fmla="*/ 41 w 64"/>
                <a:gd name="T61" fmla="*/ 12 h 86"/>
                <a:gd name="T62" fmla="*/ 41 w 64"/>
                <a:gd name="T63" fmla="*/ 10 h 86"/>
                <a:gd name="T64" fmla="*/ 55 w 64"/>
                <a:gd name="T65" fmla="*/ 24 h 86"/>
                <a:gd name="T66" fmla="*/ 52 w 64"/>
                <a:gd name="T67" fmla="*/ 24 h 86"/>
                <a:gd name="T68" fmla="*/ 44 w 64"/>
                <a:gd name="T69" fmla="*/ 24 h 86"/>
                <a:gd name="T70" fmla="*/ 41 w 64"/>
                <a:gd name="T71" fmla="*/ 2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4" h="86">
                  <a:moveTo>
                    <a:pt x="64" y="26"/>
                  </a:moveTo>
                  <a:cubicBezTo>
                    <a:pt x="64" y="25"/>
                    <a:pt x="63" y="23"/>
                    <a:pt x="62" y="21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1"/>
                    <a:pt x="40" y="1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4"/>
                    <a:pt x="2" y="33"/>
                    <a:pt x="3" y="32"/>
                  </a:cubicBezTo>
                  <a:cubicBezTo>
                    <a:pt x="4" y="31"/>
                    <a:pt x="5" y="30"/>
                    <a:pt x="7" y="3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8"/>
                    <a:pt x="8" y="7"/>
                    <a:pt x="10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6"/>
                    <a:pt x="39" y="30"/>
                    <a:pt x="44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58" y="78"/>
                    <a:pt x="56" y="79"/>
                    <a:pt x="55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8" y="79"/>
                    <a:pt x="7" y="78"/>
                    <a:pt x="7" y="76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2"/>
                    <a:pt x="5" y="86"/>
                    <a:pt x="10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60" y="86"/>
                    <a:pt x="64" y="82"/>
                    <a:pt x="64" y="76"/>
                  </a:cubicBezTo>
                  <a:cubicBezTo>
                    <a:pt x="64" y="27"/>
                    <a:pt x="64" y="27"/>
                    <a:pt x="64" y="27"/>
                  </a:cubicBezTo>
                  <a:lnTo>
                    <a:pt x="64" y="26"/>
                  </a:lnTo>
                  <a:close/>
                  <a:moveTo>
                    <a:pt x="41" y="20"/>
                  </a:moveTo>
                  <a:cubicBezTo>
                    <a:pt x="41" y="12"/>
                    <a:pt x="41" y="12"/>
                    <a:pt x="41" y="12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2" y="24"/>
                    <a:pt x="41" y="22"/>
                    <a:pt x="41" y="2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469"/>
            <p:cNvSpPr>
              <a:spLocks/>
            </p:cNvSpPr>
            <p:nvPr/>
          </p:nvSpPr>
          <p:spPr bwMode="auto">
            <a:xfrm>
              <a:off x="1571445" y="2397497"/>
              <a:ext cx="68053" cy="45257"/>
            </a:xfrm>
            <a:custGeom>
              <a:avLst/>
              <a:gdLst>
                <a:gd name="T0" fmla="*/ 0 w 11"/>
                <a:gd name="T1" fmla="*/ 3 h 7"/>
                <a:gd name="T2" fmla="*/ 0 w 11"/>
                <a:gd name="T3" fmla="*/ 7 h 7"/>
                <a:gd name="T4" fmla="*/ 8 w 11"/>
                <a:gd name="T5" fmla="*/ 7 h 7"/>
                <a:gd name="T6" fmla="*/ 11 w 11"/>
                <a:gd name="T7" fmla="*/ 3 h 7"/>
                <a:gd name="T8" fmla="*/ 8 w 11"/>
                <a:gd name="T9" fmla="*/ 0 h 7"/>
                <a:gd name="T10" fmla="*/ 0 w 11"/>
                <a:gd name="T11" fmla="*/ 0 h 7"/>
                <a:gd name="T12" fmla="*/ 0 w 11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7">
                  <a:moveTo>
                    <a:pt x="0" y="3"/>
                  </a:moveTo>
                  <a:cubicBezTo>
                    <a:pt x="0" y="4"/>
                    <a:pt x="0" y="5"/>
                    <a:pt x="0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7"/>
                    <a:pt x="11" y="5"/>
                    <a:pt x="11" y="3"/>
                  </a:cubicBezTo>
                  <a:cubicBezTo>
                    <a:pt x="11" y="2"/>
                    <a:pt x="10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470"/>
            <p:cNvSpPr>
              <a:spLocks/>
            </p:cNvSpPr>
            <p:nvPr/>
          </p:nvSpPr>
          <p:spPr bwMode="auto">
            <a:xfrm>
              <a:off x="1533631" y="2480466"/>
              <a:ext cx="105864" cy="45257"/>
            </a:xfrm>
            <a:custGeom>
              <a:avLst/>
              <a:gdLst>
                <a:gd name="T0" fmla="*/ 14 w 17"/>
                <a:gd name="T1" fmla="*/ 7 h 7"/>
                <a:gd name="T2" fmla="*/ 17 w 17"/>
                <a:gd name="T3" fmla="*/ 4 h 7"/>
                <a:gd name="T4" fmla="*/ 14 w 17"/>
                <a:gd name="T5" fmla="*/ 0 h 7"/>
                <a:gd name="T6" fmla="*/ 4 w 17"/>
                <a:gd name="T7" fmla="*/ 0 h 7"/>
                <a:gd name="T8" fmla="*/ 0 w 17"/>
                <a:gd name="T9" fmla="*/ 7 h 7"/>
                <a:gd name="T10" fmla="*/ 14 w 1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7">
                  <a:moveTo>
                    <a:pt x="14" y="7"/>
                  </a:moveTo>
                  <a:cubicBezTo>
                    <a:pt x="16" y="7"/>
                    <a:pt x="17" y="5"/>
                    <a:pt x="17" y="4"/>
                  </a:cubicBezTo>
                  <a:cubicBezTo>
                    <a:pt x="17" y="2"/>
                    <a:pt x="16" y="0"/>
                    <a:pt x="1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3"/>
                    <a:pt x="1" y="5"/>
                    <a:pt x="0" y="7"/>
                  </a:cubicBezTo>
                  <a:lnTo>
                    <a:pt x="14" y="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471"/>
            <p:cNvSpPr>
              <a:spLocks noEditPoints="1"/>
            </p:cNvSpPr>
            <p:nvPr/>
          </p:nvSpPr>
          <p:spPr bwMode="auto">
            <a:xfrm>
              <a:off x="1049688" y="2261726"/>
              <a:ext cx="514193" cy="429944"/>
            </a:xfrm>
            <a:custGeom>
              <a:avLst/>
              <a:gdLst>
                <a:gd name="T0" fmla="*/ 82 w 82"/>
                <a:gd name="T1" fmla="*/ 21 h 68"/>
                <a:gd name="T2" fmla="*/ 64 w 82"/>
                <a:gd name="T3" fmla="*/ 1 h 68"/>
                <a:gd name="T4" fmla="*/ 58 w 82"/>
                <a:gd name="T5" fmla="*/ 0 h 68"/>
                <a:gd name="T6" fmla="*/ 58 w 82"/>
                <a:gd name="T7" fmla="*/ 0 h 68"/>
                <a:gd name="T8" fmla="*/ 58 w 82"/>
                <a:gd name="T9" fmla="*/ 0 h 68"/>
                <a:gd name="T10" fmla="*/ 45 w 82"/>
                <a:gd name="T11" fmla="*/ 4 h 68"/>
                <a:gd name="T12" fmla="*/ 41 w 82"/>
                <a:gd name="T13" fmla="*/ 7 h 68"/>
                <a:gd name="T14" fmla="*/ 38 w 82"/>
                <a:gd name="T15" fmla="*/ 11 h 68"/>
                <a:gd name="T16" fmla="*/ 35 w 82"/>
                <a:gd name="T17" fmla="*/ 18 h 68"/>
                <a:gd name="T18" fmla="*/ 34 w 82"/>
                <a:gd name="T19" fmla="*/ 24 h 68"/>
                <a:gd name="T20" fmla="*/ 35 w 82"/>
                <a:gd name="T21" fmla="*/ 30 h 68"/>
                <a:gd name="T22" fmla="*/ 35 w 82"/>
                <a:gd name="T23" fmla="*/ 30 h 68"/>
                <a:gd name="T24" fmla="*/ 3 w 82"/>
                <a:gd name="T25" fmla="*/ 53 h 68"/>
                <a:gd name="T26" fmla="*/ 0 w 82"/>
                <a:gd name="T27" fmla="*/ 59 h 68"/>
                <a:gd name="T28" fmla="*/ 0 w 82"/>
                <a:gd name="T29" fmla="*/ 59 h 68"/>
                <a:gd name="T30" fmla="*/ 0 w 82"/>
                <a:gd name="T31" fmla="*/ 59 h 68"/>
                <a:gd name="T32" fmla="*/ 1 w 82"/>
                <a:gd name="T33" fmla="*/ 64 h 68"/>
                <a:gd name="T34" fmla="*/ 2 w 82"/>
                <a:gd name="T35" fmla="*/ 65 h 68"/>
                <a:gd name="T36" fmla="*/ 8 w 82"/>
                <a:gd name="T37" fmla="*/ 68 h 68"/>
                <a:gd name="T38" fmla="*/ 8 w 82"/>
                <a:gd name="T39" fmla="*/ 68 h 68"/>
                <a:gd name="T40" fmla="*/ 8 w 82"/>
                <a:gd name="T41" fmla="*/ 68 h 68"/>
                <a:gd name="T42" fmla="*/ 12 w 82"/>
                <a:gd name="T43" fmla="*/ 66 h 68"/>
                <a:gd name="T44" fmla="*/ 13 w 82"/>
                <a:gd name="T45" fmla="*/ 66 h 68"/>
                <a:gd name="T46" fmla="*/ 13 w 82"/>
                <a:gd name="T47" fmla="*/ 66 h 68"/>
                <a:gd name="T48" fmla="*/ 38 w 82"/>
                <a:gd name="T49" fmla="*/ 48 h 68"/>
                <a:gd name="T50" fmla="*/ 41 w 82"/>
                <a:gd name="T51" fmla="*/ 46 h 68"/>
                <a:gd name="T52" fmla="*/ 45 w 82"/>
                <a:gd name="T53" fmla="*/ 44 h 68"/>
                <a:gd name="T54" fmla="*/ 45 w 82"/>
                <a:gd name="T55" fmla="*/ 43 h 68"/>
                <a:gd name="T56" fmla="*/ 45 w 82"/>
                <a:gd name="T57" fmla="*/ 44 h 68"/>
                <a:gd name="T58" fmla="*/ 53 w 82"/>
                <a:gd name="T59" fmla="*/ 47 h 68"/>
                <a:gd name="T60" fmla="*/ 58 w 82"/>
                <a:gd name="T61" fmla="*/ 47 h 68"/>
                <a:gd name="T62" fmla="*/ 58 w 82"/>
                <a:gd name="T63" fmla="*/ 47 h 68"/>
                <a:gd name="T64" fmla="*/ 75 w 82"/>
                <a:gd name="T65" fmla="*/ 41 h 68"/>
                <a:gd name="T66" fmla="*/ 79 w 82"/>
                <a:gd name="T67" fmla="*/ 34 h 68"/>
                <a:gd name="T68" fmla="*/ 81 w 82"/>
                <a:gd name="T69" fmla="*/ 29 h 68"/>
                <a:gd name="T70" fmla="*/ 81 w 82"/>
                <a:gd name="T71" fmla="*/ 29 h 68"/>
                <a:gd name="T72" fmla="*/ 82 w 82"/>
                <a:gd name="T73" fmla="*/ 28 h 68"/>
                <a:gd name="T74" fmla="*/ 82 w 82"/>
                <a:gd name="T75" fmla="*/ 24 h 68"/>
                <a:gd name="T76" fmla="*/ 82 w 82"/>
                <a:gd name="T77" fmla="*/ 24 h 68"/>
                <a:gd name="T78" fmla="*/ 82 w 82"/>
                <a:gd name="T79" fmla="*/ 21 h 68"/>
                <a:gd name="T80" fmla="*/ 25 w 82"/>
                <a:gd name="T81" fmla="*/ 54 h 68"/>
                <a:gd name="T82" fmla="*/ 12 w 82"/>
                <a:gd name="T83" fmla="*/ 63 h 68"/>
                <a:gd name="T84" fmla="*/ 9 w 82"/>
                <a:gd name="T85" fmla="*/ 63 h 68"/>
                <a:gd name="T86" fmla="*/ 5 w 82"/>
                <a:gd name="T87" fmla="*/ 61 h 68"/>
                <a:gd name="T88" fmla="*/ 5 w 82"/>
                <a:gd name="T89" fmla="*/ 59 h 68"/>
                <a:gd name="T90" fmla="*/ 7 w 82"/>
                <a:gd name="T91" fmla="*/ 55 h 68"/>
                <a:gd name="T92" fmla="*/ 19 w 82"/>
                <a:gd name="T93" fmla="*/ 46 h 68"/>
                <a:gd name="T94" fmla="*/ 22 w 82"/>
                <a:gd name="T95" fmla="*/ 46 h 68"/>
                <a:gd name="T96" fmla="*/ 26 w 82"/>
                <a:gd name="T97" fmla="*/ 48 h 68"/>
                <a:gd name="T98" fmla="*/ 27 w 82"/>
                <a:gd name="T99" fmla="*/ 50 h 68"/>
                <a:gd name="T100" fmla="*/ 25 w 82"/>
                <a:gd name="T101" fmla="*/ 54 h 68"/>
                <a:gd name="T102" fmla="*/ 70 w 82"/>
                <a:gd name="T103" fmla="*/ 34 h 68"/>
                <a:gd name="T104" fmla="*/ 60 w 82"/>
                <a:gd name="T105" fmla="*/ 39 h 68"/>
                <a:gd name="T106" fmla="*/ 59 w 82"/>
                <a:gd name="T107" fmla="*/ 39 h 68"/>
                <a:gd name="T108" fmla="*/ 45 w 82"/>
                <a:gd name="T109" fmla="*/ 30 h 68"/>
                <a:gd name="T110" fmla="*/ 43 w 82"/>
                <a:gd name="T111" fmla="*/ 23 h 68"/>
                <a:gd name="T112" fmla="*/ 45 w 82"/>
                <a:gd name="T113" fmla="*/ 16 h 68"/>
                <a:gd name="T114" fmla="*/ 59 w 82"/>
                <a:gd name="T115" fmla="*/ 7 h 68"/>
                <a:gd name="T116" fmla="*/ 74 w 82"/>
                <a:gd name="T117" fmla="*/ 21 h 68"/>
                <a:gd name="T118" fmla="*/ 74 w 82"/>
                <a:gd name="T119" fmla="*/ 23 h 68"/>
                <a:gd name="T120" fmla="*/ 74 w 82"/>
                <a:gd name="T121" fmla="*/ 28 h 68"/>
                <a:gd name="T122" fmla="*/ 70 w 82"/>
                <a:gd name="T12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" h="68">
                  <a:moveTo>
                    <a:pt x="82" y="21"/>
                  </a:moveTo>
                  <a:cubicBezTo>
                    <a:pt x="81" y="11"/>
                    <a:pt x="74" y="3"/>
                    <a:pt x="64" y="1"/>
                  </a:cubicBezTo>
                  <a:cubicBezTo>
                    <a:pt x="62" y="0"/>
                    <a:pt x="60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3" y="0"/>
                    <a:pt x="48" y="1"/>
                    <a:pt x="45" y="4"/>
                  </a:cubicBezTo>
                  <a:cubicBezTo>
                    <a:pt x="43" y="5"/>
                    <a:pt x="42" y="6"/>
                    <a:pt x="41" y="7"/>
                  </a:cubicBezTo>
                  <a:cubicBezTo>
                    <a:pt x="40" y="8"/>
                    <a:pt x="39" y="9"/>
                    <a:pt x="38" y="11"/>
                  </a:cubicBezTo>
                  <a:cubicBezTo>
                    <a:pt x="37" y="13"/>
                    <a:pt x="36" y="16"/>
                    <a:pt x="35" y="18"/>
                  </a:cubicBezTo>
                  <a:cubicBezTo>
                    <a:pt x="35" y="20"/>
                    <a:pt x="34" y="22"/>
                    <a:pt x="34" y="24"/>
                  </a:cubicBezTo>
                  <a:cubicBezTo>
                    <a:pt x="34" y="26"/>
                    <a:pt x="35" y="28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1" y="55"/>
                    <a:pt x="0" y="57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0" y="62"/>
                    <a:pt x="1" y="64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3" y="67"/>
                    <a:pt x="6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9" y="68"/>
                    <a:pt x="11" y="67"/>
                    <a:pt x="12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7" y="45"/>
                    <a:pt x="50" y="46"/>
                    <a:pt x="53" y="47"/>
                  </a:cubicBezTo>
                  <a:cubicBezTo>
                    <a:pt x="55" y="47"/>
                    <a:pt x="56" y="47"/>
                    <a:pt x="58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64" y="47"/>
                    <a:pt x="70" y="45"/>
                    <a:pt x="75" y="41"/>
                  </a:cubicBezTo>
                  <a:cubicBezTo>
                    <a:pt x="77" y="39"/>
                    <a:pt x="78" y="37"/>
                    <a:pt x="79" y="34"/>
                  </a:cubicBezTo>
                  <a:cubicBezTo>
                    <a:pt x="80" y="33"/>
                    <a:pt x="81" y="31"/>
                    <a:pt x="81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9"/>
                    <a:pt x="82" y="28"/>
                    <a:pt x="82" y="28"/>
                  </a:cubicBezTo>
                  <a:cubicBezTo>
                    <a:pt x="82" y="26"/>
                    <a:pt x="82" y="25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3"/>
                    <a:pt x="82" y="22"/>
                    <a:pt x="82" y="21"/>
                  </a:cubicBezTo>
                  <a:close/>
                  <a:moveTo>
                    <a:pt x="25" y="54"/>
                  </a:moveTo>
                  <a:cubicBezTo>
                    <a:pt x="12" y="63"/>
                    <a:pt x="12" y="63"/>
                    <a:pt x="12" y="63"/>
                  </a:cubicBezTo>
                  <a:cubicBezTo>
                    <a:pt x="11" y="63"/>
                    <a:pt x="10" y="63"/>
                    <a:pt x="9" y="63"/>
                  </a:cubicBezTo>
                  <a:cubicBezTo>
                    <a:pt x="8" y="63"/>
                    <a:pt x="6" y="63"/>
                    <a:pt x="5" y="61"/>
                  </a:cubicBezTo>
                  <a:cubicBezTo>
                    <a:pt x="5" y="61"/>
                    <a:pt x="5" y="60"/>
                    <a:pt x="5" y="59"/>
                  </a:cubicBezTo>
                  <a:cubicBezTo>
                    <a:pt x="5" y="57"/>
                    <a:pt x="5" y="56"/>
                    <a:pt x="7" y="5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0" y="46"/>
                    <a:pt x="21" y="46"/>
                    <a:pt x="22" y="46"/>
                  </a:cubicBezTo>
                  <a:cubicBezTo>
                    <a:pt x="24" y="46"/>
                    <a:pt x="25" y="46"/>
                    <a:pt x="26" y="48"/>
                  </a:cubicBezTo>
                  <a:cubicBezTo>
                    <a:pt x="27" y="48"/>
                    <a:pt x="27" y="49"/>
                    <a:pt x="27" y="50"/>
                  </a:cubicBezTo>
                  <a:cubicBezTo>
                    <a:pt x="27" y="52"/>
                    <a:pt x="26" y="53"/>
                    <a:pt x="25" y="54"/>
                  </a:cubicBezTo>
                  <a:close/>
                  <a:moveTo>
                    <a:pt x="70" y="34"/>
                  </a:moveTo>
                  <a:cubicBezTo>
                    <a:pt x="67" y="37"/>
                    <a:pt x="64" y="38"/>
                    <a:pt x="60" y="39"/>
                  </a:cubicBezTo>
                  <a:cubicBezTo>
                    <a:pt x="60" y="39"/>
                    <a:pt x="59" y="39"/>
                    <a:pt x="59" y="39"/>
                  </a:cubicBezTo>
                  <a:cubicBezTo>
                    <a:pt x="52" y="39"/>
                    <a:pt x="47" y="35"/>
                    <a:pt x="45" y="30"/>
                  </a:cubicBezTo>
                  <a:cubicBezTo>
                    <a:pt x="43" y="28"/>
                    <a:pt x="43" y="26"/>
                    <a:pt x="43" y="23"/>
                  </a:cubicBezTo>
                  <a:cubicBezTo>
                    <a:pt x="43" y="21"/>
                    <a:pt x="43" y="18"/>
                    <a:pt x="45" y="16"/>
                  </a:cubicBezTo>
                  <a:cubicBezTo>
                    <a:pt x="47" y="11"/>
                    <a:pt x="52" y="7"/>
                    <a:pt x="59" y="7"/>
                  </a:cubicBezTo>
                  <a:cubicBezTo>
                    <a:pt x="67" y="7"/>
                    <a:pt x="73" y="13"/>
                    <a:pt x="74" y="21"/>
                  </a:cubicBezTo>
                  <a:cubicBezTo>
                    <a:pt x="74" y="22"/>
                    <a:pt x="74" y="22"/>
                    <a:pt x="74" y="23"/>
                  </a:cubicBezTo>
                  <a:cubicBezTo>
                    <a:pt x="74" y="25"/>
                    <a:pt x="74" y="26"/>
                    <a:pt x="74" y="28"/>
                  </a:cubicBezTo>
                  <a:cubicBezTo>
                    <a:pt x="73" y="30"/>
                    <a:pt x="71" y="32"/>
                    <a:pt x="70" y="3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472"/>
            <p:cNvSpPr>
              <a:spLocks/>
            </p:cNvSpPr>
            <p:nvPr/>
          </p:nvSpPr>
          <p:spPr bwMode="auto">
            <a:xfrm>
              <a:off x="1420208" y="2510637"/>
              <a:ext cx="7559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473"/>
            <p:cNvSpPr>
              <a:spLocks/>
            </p:cNvSpPr>
            <p:nvPr/>
          </p:nvSpPr>
          <p:spPr bwMode="auto">
            <a:xfrm>
              <a:off x="1427767" y="2480466"/>
              <a:ext cx="60494" cy="30171"/>
            </a:xfrm>
            <a:custGeom>
              <a:avLst/>
              <a:gdLst>
                <a:gd name="T0" fmla="*/ 10 w 10"/>
                <a:gd name="T1" fmla="*/ 0 h 5"/>
                <a:gd name="T2" fmla="*/ 0 w 10"/>
                <a:gd name="T3" fmla="*/ 5 h 5"/>
                <a:gd name="T4" fmla="*/ 0 w 10"/>
                <a:gd name="T5" fmla="*/ 5 h 5"/>
                <a:gd name="T6" fmla="*/ 10 w 1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10" y="0"/>
                  </a:moveTo>
                  <a:cubicBezTo>
                    <a:pt x="7" y="3"/>
                    <a:pt x="4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4"/>
                    <a:pt x="7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474"/>
            <p:cNvSpPr>
              <a:spLocks/>
            </p:cNvSpPr>
            <p:nvPr/>
          </p:nvSpPr>
          <p:spPr bwMode="auto">
            <a:xfrm>
              <a:off x="1367279" y="2435208"/>
              <a:ext cx="120986" cy="52802"/>
            </a:xfrm>
            <a:custGeom>
              <a:avLst/>
              <a:gdLst>
                <a:gd name="T0" fmla="*/ 19 w 19"/>
                <a:gd name="T1" fmla="*/ 1 h 9"/>
                <a:gd name="T2" fmla="*/ 18 w 19"/>
                <a:gd name="T3" fmla="*/ 0 h 9"/>
                <a:gd name="T4" fmla="*/ 16 w 19"/>
                <a:gd name="T5" fmla="*/ 1 h 9"/>
                <a:gd name="T6" fmla="*/ 16 w 19"/>
                <a:gd name="T7" fmla="*/ 1 h 9"/>
                <a:gd name="T8" fmla="*/ 7 w 19"/>
                <a:gd name="T9" fmla="*/ 6 h 9"/>
                <a:gd name="T10" fmla="*/ 2 w 19"/>
                <a:gd name="T11" fmla="*/ 5 h 9"/>
                <a:gd name="T12" fmla="*/ 1 w 19"/>
                <a:gd name="T13" fmla="*/ 6 h 9"/>
                <a:gd name="T14" fmla="*/ 1 w 19"/>
                <a:gd name="T15" fmla="*/ 8 h 9"/>
                <a:gd name="T16" fmla="*/ 1 w 19"/>
                <a:gd name="T17" fmla="*/ 8 h 9"/>
                <a:gd name="T18" fmla="*/ 7 w 19"/>
                <a:gd name="T19" fmla="*/ 9 h 9"/>
                <a:gd name="T20" fmla="*/ 7 w 19"/>
                <a:gd name="T21" fmla="*/ 9 h 9"/>
                <a:gd name="T22" fmla="*/ 9 w 19"/>
                <a:gd name="T23" fmla="*/ 9 h 9"/>
                <a:gd name="T24" fmla="*/ 14 w 19"/>
                <a:gd name="T25" fmla="*/ 7 h 9"/>
                <a:gd name="T26" fmla="*/ 19 w 19"/>
                <a:gd name="T27" fmla="*/ 2 h 9"/>
                <a:gd name="T28" fmla="*/ 19 w 19"/>
                <a:gd name="T2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9">
                  <a:moveTo>
                    <a:pt x="19" y="1"/>
                  </a:moveTo>
                  <a:cubicBezTo>
                    <a:pt x="19" y="0"/>
                    <a:pt x="18" y="0"/>
                    <a:pt x="18" y="0"/>
                  </a:cubicBezTo>
                  <a:cubicBezTo>
                    <a:pt x="17" y="0"/>
                    <a:pt x="17" y="0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4"/>
                    <a:pt x="11" y="6"/>
                    <a:pt x="7" y="6"/>
                  </a:cubicBezTo>
                  <a:cubicBezTo>
                    <a:pt x="6" y="6"/>
                    <a:pt x="4" y="6"/>
                    <a:pt x="2" y="5"/>
                  </a:cubicBezTo>
                  <a:cubicBezTo>
                    <a:pt x="2" y="5"/>
                    <a:pt x="1" y="5"/>
                    <a:pt x="1" y="6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9"/>
                    <a:pt x="5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11" y="9"/>
                    <a:pt x="12" y="8"/>
                    <a:pt x="14" y="7"/>
                  </a:cubicBezTo>
                  <a:cubicBezTo>
                    <a:pt x="16" y="6"/>
                    <a:pt x="18" y="4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7" name="组合 186"/>
          <p:cNvGrpSpPr/>
          <p:nvPr/>
        </p:nvGrpSpPr>
        <p:grpSpPr>
          <a:xfrm>
            <a:off x="5286898" y="2672828"/>
            <a:ext cx="627617" cy="573254"/>
            <a:chOff x="5286898" y="2103325"/>
            <a:chExt cx="627617" cy="573254"/>
          </a:xfrm>
          <a:solidFill>
            <a:srgbClr val="756663"/>
          </a:solidFill>
        </p:grpSpPr>
        <p:sp>
          <p:nvSpPr>
            <p:cNvPr id="29" name="Freeform 1483"/>
            <p:cNvSpPr>
              <a:spLocks/>
            </p:cNvSpPr>
            <p:nvPr/>
          </p:nvSpPr>
          <p:spPr bwMode="auto">
            <a:xfrm>
              <a:off x="5286898" y="2118410"/>
              <a:ext cx="83175" cy="543083"/>
            </a:xfrm>
            <a:custGeom>
              <a:avLst/>
              <a:gdLst>
                <a:gd name="T0" fmla="*/ 13 w 13"/>
                <a:gd name="T1" fmla="*/ 10 h 87"/>
                <a:gd name="T2" fmla="*/ 13 w 13"/>
                <a:gd name="T3" fmla="*/ 0 h 87"/>
                <a:gd name="T4" fmla="*/ 0 w 13"/>
                <a:gd name="T5" fmla="*/ 9 h 87"/>
                <a:gd name="T6" fmla="*/ 0 w 13"/>
                <a:gd name="T7" fmla="*/ 78 h 87"/>
                <a:gd name="T8" fmla="*/ 13 w 13"/>
                <a:gd name="T9" fmla="*/ 87 h 87"/>
                <a:gd name="T10" fmla="*/ 13 w 13"/>
                <a:gd name="T11" fmla="*/ 80 h 87"/>
                <a:gd name="T12" fmla="*/ 13 w 13"/>
                <a:gd name="T13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7">
                  <a:moveTo>
                    <a:pt x="13" y="10"/>
                  </a:moveTo>
                  <a:cubicBezTo>
                    <a:pt x="13" y="6"/>
                    <a:pt x="13" y="3"/>
                    <a:pt x="13" y="0"/>
                  </a:cubicBezTo>
                  <a:cubicBezTo>
                    <a:pt x="6" y="1"/>
                    <a:pt x="0" y="5"/>
                    <a:pt x="0" y="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2"/>
                    <a:pt x="6" y="86"/>
                    <a:pt x="13" y="87"/>
                  </a:cubicBezTo>
                  <a:cubicBezTo>
                    <a:pt x="13" y="85"/>
                    <a:pt x="13" y="82"/>
                    <a:pt x="13" y="80"/>
                  </a:cubicBezTo>
                  <a:lnTo>
                    <a:pt x="13" y="1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484"/>
            <p:cNvSpPr>
              <a:spLocks noEditPoints="1"/>
            </p:cNvSpPr>
            <p:nvPr/>
          </p:nvSpPr>
          <p:spPr bwMode="auto">
            <a:xfrm>
              <a:off x="5566678" y="2118410"/>
              <a:ext cx="347837" cy="543083"/>
            </a:xfrm>
            <a:custGeom>
              <a:avLst/>
              <a:gdLst>
                <a:gd name="T0" fmla="*/ 0 w 55"/>
                <a:gd name="T1" fmla="*/ 0 h 87"/>
                <a:gd name="T2" fmla="*/ 0 w 55"/>
                <a:gd name="T3" fmla="*/ 80 h 87"/>
                <a:gd name="T4" fmla="*/ 38 w 55"/>
                <a:gd name="T5" fmla="*/ 87 h 87"/>
                <a:gd name="T6" fmla="*/ 55 w 55"/>
                <a:gd name="T7" fmla="*/ 9 h 87"/>
                <a:gd name="T8" fmla="*/ 8 w 55"/>
                <a:gd name="T9" fmla="*/ 18 h 87"/>
                <a:gd name="T10" fmla="*/ 14 w 55"/>
                <a:gd name="T11" fmla="*/ 6 h 87"/>
                <a:gd name="T12" fmla="*/ 47 w 55"/>
                <a:gd name="T13" fmla="*/ 13 h 87"/>
                <a:gd name="T14" fmla="*/ 41 w 55"/>
                <a:gd name="T15" fmla="*/ 24 h 87"/>
                <a:gd name="T16" fmla="*/ 8 w 55"/>
                <a:gd name="T17" fmla="*/ 18 h 87"/>
                <a:gd name="T18" fmla="*/ 47 w 55"/>
                <a:gd name="T19" fmla="*/ 34 h 87"/>
                <a:gd name="T20" fmla="*/ 35 w 55"/>
                <a:gd name="T21" fmla="*/ 36 h 87"/>
                <a:gd name="T22" fmla="*/ 33 w 55"/>
                <a:gd name="T23" fmla="*/ 32 h 87"/>
                <a:gd name="T24" fmla="*/ 45 w 55"/>
                <a:gd name="T25" fmla="*/ 29 h 87"/>
                <a:gd name="T26" fmla="*/ 27 w 55"/>
                <a:gd name="T27" fmla="*/ 32 h 87"/>
                <a:gd name="T28" fmla="*/ 25 w 55"/>
                <a:gd name="T29" fmla="*/ 36 h 87"/>
                <a:gd name="T30" fmla="*/ 13 w 55"/>
                <a:gd name="T31" fmla="*/ 34 h 87"/>
                <a:gd name="T32" fmla="*/ 15 w 55"/>
                <a:gd name="T33" fmla="*/ 29 h 87"/>
                <a:gd name="T34" fmla="*/ 27 w 55"/>
                <a:gd name="T35" fmla="*/ 32 h 87"/>
                <a:gd name="T36" fmla="*/ 12 w 55"/>
                <a:gd name="T37" fmla="*/ 71 h 87"/>
                <a:gd name="T38" fmla="*/ 22 w 55"/>
                <a:gd name="T39" fmla="*/ 71 h 87"/>
                <a:gd name="T40" fmla="*/ 17 w 55"/>
                <a:gd name="T41" fmla="*/ 63 h 87"/>
                <a:gd name="T42" fmla="*/ 17 w 55"/>
                <a:gd name="T43" fmla="*/ 53 h 87"/>
                <a:gd name="T44" fmla="*/ 17 w 55"/>
                <a:gd name="T45" fmla="*/ 63 h 87"/>
                <a:gd name="T46" fmla="*/ 12 w 55"/>
                <a:gd name="T47" fmla="*/ 46 h 87"/>
                <a:gd name="T48" fmla="*/ 22 w 55"/>
                <a:gd name="T49" fmla="*/ 46 h 87"/>
                <a:gd name="T50" fmla="*/ 30 w 55"/>
                <a:gd name="T51" fmla="*/ 76 h 87"/>
                <a:gd name="T52" fmla="*/ 30 w 55"/>
                <a:gd name="T53" fmla="*/ 66 h 87"/>
                <a:gd name="T54" fmla="*/ 30 w 55"/>
                <a:gd name="T55" fmla="*/ 76 h 87"/>
                <a:gd name="T56" fmla="*/ 24 w 55"/>
                <a:gd name="T57" fmla="*/ 58 h 87"/>
                <a:gd name="T58" fmla="*/ 35 w 55"/>
                <a:gd name="T59" fmla="*/ 58 h 87"/>
                <a:gd name="T60" fmla="*/ 30 w 55"/>
                <a:gd name="T61" fmla="*/ 51 h 87"/>
                <a:gd name="T62" fmla="*/ 30 w 55"/>
                <a:gd name="T63" fmla="*/ 41 h 87"/>
                <a:gd name="T64" fmla="*/ 30 w 55"/>
                <a:gd name="T65" fmla="*/ 51 h 87"/>
                <a:gd name="T66" fmla="*/ 37 w 55"/>
                <a:gd name="T67" fmla="*/ 71 h 87"/>
                <a:gd name="T68" fmla="*/ 47 w 55"/>
                <a:gd name="T69" fmla="*/ 71 h 87"/>
                <a:gd name="T70" fmla="*/ 42 w 55"/>
                <a:gd name="T71" fmla="*/ 63 h 87"/>
                <a:gd name="T72" fmla="*/ 42 w 55"/>
                <a:gd name="T73" fmla="*/ 53 h 87"/>
                <a:gd name="T74" fmla="*/ 42 w 55"/>
                <a:gd name="T75" fmla="*/ 63 h 87"/>
                <a:gd name="T76" fmla="*/ 37 w 55"/>
                <a:gd name="T77" fmla="*/ 46 h 87"/>
                <a:gd name="T78" fmla="*/ 47 w 55"/>
                <a:gd name="T79" fmla="*/ 4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87">
                  <a:moveTo>
                    <a:pt x="3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3"/>
                    <a:pt x="0" y="85"/>
                    <a:pt x="0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48" y="87"/>
                    <a:pt x="55" y="83"/>
                    <a:pt x="55" y="78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4"/>
                    <a:pt x="48" y="0"/>
                    <a:pt x="38" y="0"/>
                  </a:cubicBezTo>
                  <a:close/>
                  <a:moveTo>
                    <a:pt x="8" y="18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9"/>
                    <a:pt x="11" y="6"/>
                    <a:pt x="14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4" y="6"/>
                    <a:pt x="47" y="9"/>
                    <a:pt x="47" y="13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21"/>
                    <a:pt x="44" y="24"/>
                    <a:pt x="41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1" y="24"/>
                    <a:pt x="8" y="21"/>
                    <a:pt x="8" y="18"/>
                  </a:cubicBezTo>
                  <a:close/>
                  <a:moveTo>
                    <a:pt x="47" y="32"/>
                  </a:move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6"/>
                    <a:pt x="33" y="35"/>
                    <a:pt x="33" y="34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0"/>
                    <a:pt x="34" y="29"/>
                    <a:pt x="3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6" y="29"/>
                    <a:pt x="47" y="30"/>
                    <a:pt x="47" y="32"/>
                  </a:cubicBezTo>
                  <a:close/>
                  <a:moveTo>
                    <a:pt x="27" y="32"/>
                  </a:moveTo>
                  <a:cubicBezTo>
                    <a:pt x="27" y="34"/>
                    <a:pt x="27" y="34"/>
                    <a:pt x="27" y="34"/>
                  </a:cubicBezTo>
                  <a:cubicBezTo>
                    <a:pt x="27" y="35"/>
                    <a:pt x="27" y="36"/>
                    <a:pt x="2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4" y="36"/>
                    <a:pt x="13" y="35"/>
                    <a:pt x="13" y="34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0"/>
                    <a:pt x="14" y="29"/>
                    <a:pt x="1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7" y="29"/>
                    <a:pt x="27" y="30"/>
                    <a:pt x="27" y="32"/>
                  </a:cubicBezTo>
                  <a:close/>
                  <a:moveTo>
                    <a:pt x="17" y="76"/>
                  </a:moveTo>
                  <a:cubicBezTo>
                    <a:pt x="14" y="76"/>
                    <a:pt x="12" y="74"/>
                    <a:pt x="12" y="71"/>
                  </a:cubicBezTo>
                  <a:cubicBezTo>
                    <a:pt x="12" y="68"/>
                    <a:pt x="14" y="66"/>
                    <a:pt x="17" y="66"/>
                  </a:cubicBezTo>
                  <a:cubicBezTo>
                    <a:pt x="20" y="66"/>
                    <a:pt x="22" y="68"/>
                    <a:pt x="22" y="71"/>
                  </a:cubicBezTo>
                  <a:cubicBezTo>
                    <a:pt x="22" y="74"/>
                    <a:pt x="20" y="76"/>
                    <a:pt x="17" y="76"/>
                  </a:cubicBezTo>
                  <a:close/>
                  <a:moveTo>
                    <a:pt x="17" y="63"/>
                  </a:moveTo>
                  <a:cubicBezTo>
                    <a:pt x="14" y="63"/>
                    <a:pt x="12" y="61"/>
                    <a:pt x="12" y="58"/>
                  </a:cubicBezTo>
                  <a:cubicBezTo>
                    <a:pt x="12" y="55"/>
                    <a:pt x="14" y="53"/>
                    <a:pt x="17" y="53"/>
                  </a:cubicBezTo>
                  <a:cubicBezTo>
                    <a:pt x="20" y="53"/>
                    <a:pt x="22" y="55"/>
                    <a:pt x="22" y="58"/>
                  </a:cubicBezTo>
                  <a:cubicBezTo>
                    <a:pt x="22" y="61"/>
                    <a:pt x="20" y="63"/>
                    <a:pt x="17" y="63"/>
                  </a:cubicBezTo>
                  <a:close/>
                  <a:moveTo>
                    <a:pt x="17" y="51"/>
                  </a:moveTo>
                  <a:cubicBezTo>
                    <a:pt x="14" y="51"/>
                    <a:pt x="12" y="49"/>
                    <a:pt x="12" y="46"/>
                  </a:cubicBezTo>
                  <a:cubicBezTo>
                    <a:pt x="12" y="43"/>
                    <a:pt x="14" y="41"/>
                    <a:pt x="17" y="41"/>
                  </a:cubicBezTo>
                  <a:cubicBezTo>
                    <a:pt x="20" y="41"/>
                    <a:pt x="22" y="43"/>
                    <a:pt x="22" y="46"/>
                  </a:cubicBezTo>
                  <a:cubicBezTo>
                    <a:pt x="22" y="49"/>
                    <a:pt x="20" y="51"/>
                    <a:pt x="17" y="51"/>
                  </a:cubicBezTo>
                  <a:close/>
                  <a:moveTo>
                    <a:pt x="30" y="76"/>
                  </a:moveTo>
                  <a:cubicBezTo>
                    <a:pt x="27" y="76"/>
                    <a:pt x="24" y="74"/>
                    <a:pt x="24" y="71"/>
                  </a:cubicBezTo>
                  <a:cubicBezTo>
                    <a:pt x="24" y="68"/>
                    <a:pt x="27" y="66"/>
                    <a:pt x="30" y="66"/>
                  </a:cubicBezTo>
                  <a:cubicBezTo>
                    <a:pt x="32" y="66"/>
                    <a:pt x="35" y="68"/>
                    <a:pt x="35" y="71"/>
                  </a:cubicBezTo>
                  <a:cubicBezTo>
                    <a:pt x="35" y="74"/>
                    <a:pt x="32" y="76"/>
                    <a:pt x="30" y="76"/>
                  </a:cubicBezTo>
                  <a:close/>
                  <a:moveTo>
                    <a:pt x="30" y="63"/>
                  </a:moveTo>
                  <a:cubicBezTo>
                    <a:pt x="27" y="63"/>
                    <a:pt x="24" y="61"/>
                    <a:pt x="24" y="58"/>
                  </a:cubicBezTo>
                  <a:cubicBezTo>
                    <a:pt x="24" y="55"/>
                    <a:pt x="27" y="53"/>
                    <a:pt x="30" y="53"/>
                  </a:cubicBezTo>
                  <a:cubicBezTo>
                    <a:pt x="32" y="53"/>
                    <a:pt x="35" y="55"/>
                    <a:pt x="35" y="58"/>
                  </a:cubicBezTo>
                  <a:cubicBezTo>
                    <a:pt x="35" y="61"/>
                    <a:pt x="32" y="63"/>
                    <a:pt x="30" y="63"/>
                  </a:cubicBezTo>
                  <a:close/>
                  <a:moveTo>
                    <a:pt x="30" y="51"/>
                  </a:moveTo>
                  <a:cubicBezTo>
                    <a:pt x="27" y="51"/>
                    <a:pt x="24" y="49"/>
                    <a:pt x="24" y="46"/>
                  </a:cubicBezTo>
                  <a:cubicBezTo>
                    <a:pt x="24" y="43"/>
                    <a:pt x="27" y="41"/>
                    <a:pt x="30" y="41"/>
                  </a:cubicBezTo>
                  <a:cubicBezTo>
                    <a:pt x="32" y="41"/>
                    <a:pt x="35" y="43"/>
                    <a:pt x="35" y="46"/>
                  </a:cubicBezTo>
                  <a:cubicBezTo>
                    <a:pt x="35" y="49"/>
                    <a:pt x="32" y="51"/>
                    <a:pt x="30" y="51"/>
                  </a:cubicBezTo>
                  <a:close/>
                  <a:moveTo>
                    <a:pt x="42" y="76"/>
                  </a:moveTo>
                  <a:cubicBezTo>
                    <a:pt x="39" y="76"/>
                    <a:pt x="37" y="74"/>
                    <a:pt x="37" y="71"/>
                  </a:cubicBezTo>
                  <a:cubicBezTo>
                    <a:pt x="37" y="68"/>
                    <a:pt x="39" y="66"/>
                    <a:pt x="42" y="66"/>
                  </a:cubicBezTo>
                  <a:cubicBezTo>
                    <a:pt x="45" y="66"/>
                    <a:pt x="47" y="68"/>
                    <a:pt x="47" y="71"/>
                  </a:cubicBezTo>
                  <a:cubicBezTo>
                    <a:pt x="47" y="74"/>
                    <a:pt x="45" y="76"/>
                    <a:pt x="42" y="76"/>
                  </a:cubicBezTo>
                  <a:close/>
                  <a:moveTo>
                    <a:pt x="42" y="63"/>
                  </a:moveTo>
                  <a:cubicBezTo>
                    <a:pt x="39" y="63"/>
                    <a:pt x="37" y="61"/>
                    <a:pt x="37" y="58"/>
                  </a:cubicBezTo>
                  <a:cubicBezTo>
                    <a:pt x="37" y="55"/>
                    <a:pt x="39" y="53"/>
                    <a:pt x="42" y="53"/>
                  </a:cubicBezTo>
                  <a:cubicBezTo>
                    <a:pt x="45" y="53"/>
                    <a:pt x="47" y="55"/>
                    <a:pt x="47" y="58"/>
                  </a:cubicBezTo>
                  <a:cubicBezTo>
                    <a:pt x="47" y="61"/>
                    <a:pt x="45" y="63"/>
                    <a:pt x="42" y="63"/>
                  </a:cubicBezTo>
                  <a:close/>
                  <a:moveTo>
                    <a:pt x="42" y="51"/>
                  </a:moveTo>
                  <a:cubicBezTo>
                    <a:pt x="39" y="51"/>
                    <a:pt x="37" y="49"/>
                    <a:pt x="37" y="46"/>
                  </a:cubicBezTo>
                  <a:cubicBezTo>
                    <a:pt x="37" y="43"/>
                    <a:pt x="39" y="41"/>
                    <a:pt x="42" y="41"/>
                  </a:cubicBezTo>
                  <a:cubicBezTo>
                    <a:pt x="45" y="41"/>
                    <a:pt x="47" y="43"/>
                    <a:pt x="47" y="46"/>
                  </a:cubicBezTo>
                  <a:cubicBezTo>
                    <a:pt x="47" y="49"/>
                    <a:pt x="45" y="51"/>
                    <a:pt x="42" y="5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485"/>
            <p:cNvSpPr>
              <a:spLocks noEditPoints="1"/>
            </p:cNvSpPr>
            <p:nvPr/>
          </p:nvSpPr>
          <p:spPr bwMode="auto">
            <a:xfrm>
              <a:off x="5385199" y="2103325"/>
              <a:ext cx="173915" cy="573254"/>
            </a:xfrm>
            <a:custGeom>
              <a:avLst/>
              <a:gdLst>
                <a:gd name="T0" fmla="*/ 27 w 28"/>
                <a:gd name="T1" fmla="*/ 1 h 92"/>
                <a:gd name="T2" fmla="*/ 14 w 28"/>
                <a:gd name="T3" fmla="*/ 0 h 92"/>
                <a:gd name="T4" fmla="*/ 0 w 28"/>
                <a:gd name="T5" fmla="*/ 1 h 92"/>
                <a:gd name="T6" fmla="*/ 0 w 28"/>
                <a:gd name="T7" fmla="*/ 18 h 92"/>
                <a:gd name="T8" fmla="*/ 0 w 28"/>
                <a:gd name="T9" fmla="*/ 74 h 92"/>
                <a:gd name="T10" fmla="*/ 1 w 28"/>
                <a:gd name="T11" fmla="*/ 91 h 92"/>
                <a:gd name="T12" fmla="*/ 14 w 28"/>
                <a:gd name="T13" fmla="*/ 92 h 92"/>
                <a:gd name="T14" fmla="*/ 27 w 28"/>
                <a:gd name="T15" fmla="*/ 91 h 92"/>
                <a:gd name="T16" fmla="*/ 28 w 28"/>
                <a:gd name="T17" fmla="*/ 74 h 92"/>
                <a:gd name="T18" fmla="*/ 28 w 28"/>
                <a:gd name="T19" fmla="*/ 18 h 92"/>
                <a:gd name="T20" fmla="*/ 27 w 28"/>
                <a:gd name="T21" fmla="*/ 1 h 92"/>
                <a:gd name="T22" fmla="*/ 20 w 28"/>
                <a:gd name="T23" fmla="*/ 42 h 92"/>
                <a:gd name="T24" fmla="*/ 8 w 28"/>
                <a:gd name="T25" fmla="*/ 42 h 92"/>
                <a:gd name="T26" fmla="*/ 5 w 28"/>
                <a:gd name="T27" fmla="*/ 40 h 92"/>
                <a:gd name="T28" fmla="*/ 8 w 28"/>
                <a:gd name="T29" fmla="*/ 38 h 92"/>
                <a:gd name="T30" fmla="*/ 20 w 28"/>
                <a:gd name="T31" fmla="*/ 38 h 92"/>
                <a:gd name="T32" fmla="*/ 23 w 28"/>
                <a:gd name="T33" fmla="*/ 40 h 92"/>
                <a:gd name="T34" fmla="*/ 20 w 28"/>
                <a:gd name="T35" fmla="*/ 42 h 92"/>
                <a:gd name="T36" fmla="*/ 20 w 28"/>
                <a:gd name="T37" fmla="*/ 35 h 92"/>
                <a:gd name="T38" fmla="*/ 8 w 28"/>
                <a:gd name="T39" fmla="*/ 35 h 92"/>
                <a:gd name="T40" fmla="*/ 5 w 28"/>
                <a:gd name="T41" fmla="*/ 32 h 92"/>
                <a:gd name="T42" fmla="*/ 8 w 28"/>
                <a:gd name="T43" fmla="*/ 30 h 92"/>
                <a:gd name="T44" fmla="*/ 20 w 28"/>
                <a:gd name="T45" fmla="*/ 30 h 92"/>
                <a:gd name="T46" fmla="*/ 23 w 28"/>
                <a:gd name="T47" fmla="*/ 32 h 92"/>
                <a:gd name="T48" fmla="*/ 20 w 28"/>
                <a:gd name="T49" fmla="*/ 3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92">
                  <a:moveTo>
                    <a:pt x="27" y="1"/>
                  </a:moveTo>
                  <a:cubicBezTo>
                    <a:pt x="26" y="0"/>
                    <a:pt x="20" y="0"/>
                    <a:pt x="14" y="0"/>
                  </a:cubicBezTo>
                  <a:cubicBezTo>
                    <a:pt x="7" y="0"/>
                    <a:pt x="0" y="1"/>
                    <a:pt x="0" y="1"/>
                  </a:cubicBezTo>
                  <a:cubicBezTo>
                    <a:pt x="0" y="2"/>
                    <a:pt x="0" y="9"/>
                    <a:pt x="0" y="18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83"/>
                    <a:pt x="0" y="91"/>
                    <a:pt x="1" y="91"/>
                  </a:cubicBezTo>
                  <a:cubicBezTo>
                    <a:pt x="1" y="92"/>
                    <a:pt x="7" y="92"/>
                    <a:pt x="14" y="92"/>
                  </a:cubicBezTo>
                  <a:cubicBezTo>
                    <a:pt x="20" y="92"/>
                    <a:pt x="27" y="91"/>
                    <a:pt x="27" y="91"/>
                  </a:cubicBezTo>
                  <a:cubicBezTo>
                    <a:pt x="27" y="90"/>
                    <a:pt x="28" y="83"/>
                    <a:pt x="28" y="74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9"/>
                    <a:pt x="27" y="1"/>
                    <a:pt x="27" y="1"/>
                  </a:cubicBezTo>
                  <a:close/>
                  <a:moveTo>
                    <a:pt x="20" y="42"/>
                  </a:moveTo>
                  <a:cubicBezTo>
                    <a:pt x="8" y="42"/>
                    <a:pt x="8" y="42"/>
                    <a:pt x="8" y="42"/>
                  </a:cubicBezTo>
                  <a:cubicBezTo>
                    <a:pt x="6" y="42"/>
                    <a:pt x="5" y="41"/>
                    <a:pt x="5" y="40"/>
                  </a:cubicBezTo>
                  <a:cubicBezTo>
                    <a:pt x="5" y="39"/>
                    <a:pt x="6" y="38"/>
                    <a:pt x="8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2" y="38"/>
                    <a:pt x="23" y="39"/>
                    <a:pt x="23" y="40"/>
                  </a:cubicBezTo>
                  <a:cubicBezTo>
                    <a:pt x="23" y="41"/>
                    <a:pt x="22" y="42"/>
                    <a:pt x="20" y="42"/>
                  </a:cubicBezTo>
                  <a:close/>
                  <a:moveTo>
                    <a:pt x="20" y="35"/>
                  </a:moveTo>
                  <a:cubicBezTo>
                    <a:pt x="8" y="35"/>
                    <a:pt x="8" y="35"/>
                    <a:pt x="8" y="35"/>
                  </a:cubicBezTo>
                  <a:cubicBezTo>
                    <a:pt x="6" y="35"/>
                    <a:pt x="5" y="34"/>
                    <a:pt x="5" y="32"/>
                  </a:cubicBezTo>
                  <a:cubicBezTo>
                    <a:pt x="5" y="31"/>
                    <a:pt x="6" y="30"/>
                    <a:pt x="8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2" y="30"/>
                    <a:pt x="23" y="31"/>
                    <a:pt x="23" y="32"/>
                  </a:cubicBezTo>
                  <a:cubicBezTo>
                    <a:pt x="23" y="34"/>
                    <a:pt x="22" y="35"/>
                    <a:pt x="20" y="3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3" name="Freeform 1574"/>
          <p:cNvSpPr>
            <a:spLocks/>
          </p:cNvSpPr>
          <p:nvPr/>
        </p:nvSpPr>
        <p:spPr bwMode="auto">
          <a:xfrm>
            <a:off x="4288762" y="2718090"/>
            <a:ext cx="567122" cy="527999"/>
          </a:xfrm>
          <a:custGeom>
            <a:avLst/>
            <a:gdLst>
              <a:gd name="T0" fmla="*/ 40 w 90"/>
              <a:gd name="T1" fmla="*/ 5 h 85"/>
              <a:gd name="T2" fmla="*/ 50 w 90"/>
              <a:gd name="T3" fmla="*/ 5 h 85"/>
              <a:gd name="T4" fmla="*/ 55 w 90"/>
              <a:gd name="T5" fmla="*/ 16 h 85"/>
              <a:gd name="T6" fmla="*/ 71 w 90"/>
              <a:gd name="T7" fmla="*/ 27 h 85"/>
              <a:gd name="T8" fmla="*/ 83 w 90"/>
              <a:gd name="T9" fmla="*/ 29 h 85"/>
              <a:gd name="T10" fmla="*/ 86 w 90"/>
              <a:gd name="T11" fmla="*/ 38 h 85"/>
              <a:gd name="T12" fmla="*/ 77 w 90"/>
              <a:gd name="T13" fmla="*/ 47 h 85"/>
              <a:gd name="T14" fmla="*/ 71 w 90"/>
              <a:gd name="T15" fmla="*/ 65 h 85"/>
              <a:gd name="T16" fmla="*/ 73 w 90"/>
              <a:gd name="T17" fmla="*/ 77 h 85"/>
              <a:gd name="T18" fmla="*/ 65 w 90"/>
              <a:gd name="T19" fmla="*/ 82 h 85"/>
              <a:gd name="T20" fmla="*/ 55 w 90"/>
              <a:gd name="T21" fmla="*/ 77 h 85"/>
              <a:gd name="T22" fmla="*/ 35 w 90"/>
              <a:gd name="T23" fmla="*/ 77 h 85"/>
              <a:gd name="T24" fmla="*/ 25 w 90"/>
              <a:gd name="T25" fmla="*/ 82 h 85"/>
              <a:gd name="T26" fmla="*/ 17 w 90"/>
              <a:gd name="T27" fmla="*/ 77 h 85"/>
              <a:gd name="T28" fmla="*/ 19 w 90"/>
              <a:gd name="T29" fmla="*/ 65 h 85"/>
              <a:gd name="T30" fmla="*/ 13 w 90"/>
              <a:gd name="T31" fmla="*/ 47 h 85"/>
              <a:gd name="T32" fmla="*/ 4 w 90"/>
              <a:gd name="T33" fmla="*/ 38 h 85"/>
              <a:gd name="T34" fmla="*/ 7 w 90"/>
              <a:gd name="T35" fmla="*/ 29 h 85"/>
              <a:gd name="T36" fmla="*/ 19 w 90"/>
              <a:gd name="T37" fmla="*/ 27 h 85"/>
              <a:gd name="T38" fmla="*/ 35 w 90"/>
              <a:gd name="T39" fmla="*/ 16 h 85"/>
              <a:gd name="T40" fmla="*/ 40 w 90"/>
              <a:gd name="T41" fmla="*/ 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0" h="85">
                <a:moveTo>
                  <a:pt x="40" y="5"/>
                </a:moveTo>
                <a:cubicBezTo>
                  <a:pt x="43" y="0"/>
                  <a:pt x="47" y="0"/>
                  <a:pt x="50" y="5"/>
                </a:cubicBezTo>
                <a:cubicBezTo>
                  <a:pt x="55" y="16"/>
                  <a:pt x="55" y="16"/>
                  <a:pt x="55" y="16"/>
                </a:cubicBezTo>
                <a:cubicBezTo>
                  <a:pt x="58" y="21"/>
                  <a:pt x="65" y="26"/>
                  <a:pt x="71" y="27"/>
                </a:cubicBezTo>
                <a:cubicBezTo>
                  <a:pt x="83" y="29"/>
                  <a:pt x="83" y="29"/>
                  <a:pt x="83" y="29"/>
                </a:cubicBezTo>
                <a:cubicBezTo>
                  <a:pt x="89" y="30"/>
                  <a:pt x="90" y="34"/>
                  <a:pt x="86" y="38"/>
                </a:cubicBezTo>
                <a:cubicBezTo>
                  <a:pt x="77" y="47"/>
                  <a:pt x="77" y="47"/>
                  <a:pt x="77" y="47"/>
                </a:cubicBezTo>
                <a:cubicBezTo>
                  <a:pt x="73" y="51"/>
                  <a:pt x="70" y="59"/>
                  <a:pt x="71" y="65"/>
                </a:cubicBezTo>
                <a:cubicBezTo>
                  <a:pt x="73" y="77"/>
                  <a:pt x="73" y="77"/>
                  <a:pt x="73" y="77"/>
                </a:cubicBezTo>
                <a:cubicBezTo>
                  <a:pt x="74" y="83"/>
                  <a:pt x="71" y="85"/>
                  <a:pt x="65" y="82"/>
                </a:cubicBezTo>
                <a:cubicBezTo>
                  <a:pt x="55" y="77"/>
                  <a:pt x="55" y="77"/>
                  <a:pt x="55" y="77"/>
                </a:cubicBezTo>
                <a:cubicBezTo>
                  <a:pt x="49" y="74"/>
                  <a:pt x="41" y="74"/>
                  <a:pt x="35" y="77"/>
                </a:cubicBezTo>
                <a:cubicBezTo>
                  <a:pt x="25" y="82"/>
                  <a:pt x="25" y="82"/>
                  <a:pt x="25" y="82"/>
                </a:cubicBezTo>
                <a:cubicBezTo>
                  <a:pt x="19" y="85"/>
                  <a:pt x="16" y="83"/>
                  <a:pt x="17" y="77"/>
                </a:cubicBezTo>
                <a:cubicBezTo>
                  <a:pt x="19" y="65"/>
                  <a:pt x="19" y="65"/>
                  <a:pt x="19" y="65"/>
                </a:cubicBezTo>
                <a:cubicBezTo>
                  <a:pt x="20" y="59"/>
                  <a:pt x="17" y="51"/>
                  <a:pt x="13" y="47"/>
                </a:cubicBezTo>
                <a:cubicBezTo>
                  <a:pt x="4" y="38"/>
                  <a:pt x="4" y="38"/>
                  <a:pt x="4" y="38"/>
                </a:cubicBezTo>
                <a:cubicBezTo>
                  <a:pt x="0" y="34"/>
                  <a:pt x="1" y="30"/>
                  <a:pt x="7" y="29"/>
                </a:cubicBezTo>
                <a:cubicBezTo>
                  <a:pt x="19" y="27"/>
                  <a:pt x="19" y="27"/>
                  <a:pt x="19" y="27"/>
                </a:cubicBezTo>
                <a:cubicBezTo>
                  <a:pt x="25" y="26"/>
                  <a:pt x="32" y="21"/>
                  <a:pt x="35" y="16"/>
                </a:cubicBezTo>
                <a:lnTo>
                  <a:pt x="40" y="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80" name="组合 179"/>
          <p:cNvGrpSpPr/>
          <p:nvPr/>
        </p:nvGrpSpPr>
        <p:grpSpPr>
          <a:xfrm>
            <a:off x="7351227" y="2657746"/>
            <a:ext cx="620057" cy="512913"/>
            <a:chOff x="7351227" y="2088243"/>
            <a:chExt cx="620057" cy="512913"/>
          </a:xfrm>
          <a:solidFill>
            <a:srgbClr val="756663"/>
          </a:solidFill>
        </p:grpSpPr>
        <p:sp>
          <p:nvSpPr>
            <p:cNvPr id="36" name="Freeform 1591"/>
            <p:cNvSpPr>
              <a:spLocks noEditPoints="1"/>
            </p:cNvSpPr>
            <p:nvPr/>
          </p:nvSpPr>
          <p:spPr bwMode="auto">
            <a:xfrm>
              <a:off x="7351227" y="2186298"/>
              <a:ext cx="620057" cy="414858"/>
            </a:xfrm>
            <a:custGeom>
              <a:avLst/>
              <a:gdLst>
                <a:gd name="T0" fmla="*/ 78 w 98"/>
                <a:gd name="T1" fmla="*/ 0 h 66"/>
                <a:gd name="T2" fmla="*/ 75 w 98"/>
                <a:gd name="T3" fmla="*/ 0 h 66"/>
                <a:gd name="T4" fmla="*/ 75 w 98"/>
                <a:gd name="T5" fmla="*/ 5 h 66"/>
                <a:gd name="T6" fmla="*/ 75 w 98"/>
                <a:gd name="T7" fmla="*/ 6 h 66"/>
                <a:gd name="T8" fmla="*/ 68 w 98"/>
                <a:gd name="T9" fmla="*/ 6 h 66"/>
                <a:gd name="T10" fmla="*/ 68 w 98"/>
                <a:gd name="T11" fmla="*/ 5 h 66"/>
                <a:gd name="T12" fmla="*/ 67 w 98"/>
                <a:gd name="T13" fmla="*/ 0 h 66"/>
                <a:gd name="T14" fmla="*/ 31 w 98"/>
                <a:gd name="T15" fmla="*/ 0 h 66"/>
                <a:gd name="T16" fmla="*/ 30 w 98"/>
                <a:gd name="T17" fmla="*/ 5 h 66"/>
                <a:gd name="T18" fmla="*/ 30 w 98"/>
                <a:gd name="T19" fmla="*/ 6 h 66"/>
                <a:gd name="T20" fmla="*/ 23 w 98"/>
                <a:gd name="T21" fmla="*/ 6 h 66"/>
                <a:gd name="T22" fmla="*/ 23 w 98"/>
                <a:gd name="T23" fmla="*/ 5 h 66"/>
                <a:gd name="T24" fmla="*/ 23 w 98"/>
                <a:gd name="T25" fmla="*/ 0 h 66"/>
                <a:gd name="T26" fmla="*/ 20 w 98"/>
                <a:gd name="T27" fmla="*/ 0 h 66"/>
                <a:gd name="T28" fmla="*/ 0 w 98"/>
                <a:gd name="T29" fmla="*/ 21 h 66"/>
                <a:gd name="T30" fmla="*/ 0 w 98"/>
                <a:gd name="T31" fmla="*/ 45 h 66"/>
                <a:gd name="T32" fmla="*/ 20 w 98"/>
                <a:gd name="T33" fmla="*/ 66 h 66"/>
                <a:gd name="T34" fmla="*/ 78 w 98"/>
                <a:gd name="T35" fmla="*/ 66 h 66"/>
                <a:gd name="T36" fmla="*/ 98 w 98"/>
                <a:gd name="T37" fmla="*/ 45 h 66"/>
                <a:gd name="T38" fmla="*/ 98 w 98"/>
                <a:gd name="T39" fmla="*/ 21 h 66"/>
                <a:gd name="T40" fmla="*/ 78 w 98"/>
                <a:gd name="T41" fmla="*/ 0 h 66"/>
                <a:gd name="T42" fmla="*/ 81 w 98"/>
                <a:gd name="T43" fmla="*/ 54 h 66"/>
                <a:gd name="T44" fmla="*/ 19 w 98"/>
                <a:gd name="T45" fmla="*/ 54 h 66"/>
                <a:gd name="T46" fmla="*/ 15 w 98"/>
                <a:gd name="T47" fmla="*/ 49 h 66"/>
                <a:gd name="T48" fmla="*/ 19 w 98"/>
                <a:gd name="T49" fmla="*/ 45 h 66"/>
                <a:gd name="T50" fmla="*/ 81 w 98"/>
                <a:gd name="T51" fmla="*/ 45 h 66"/>
                <a:gd name="T52" fmla="*/ 85 w 98"/>
                <a:gd name="T53" fmla="*/ 49 h 66"/>
                <a:gd name="T54" fmla="*/ 81 w 98"/>
                <a:gd name="T55" fmla="*/ 54 h 66"/>
                <a:gd name="T56" fmla="*/ 81 w 98"/>
                <a:gd name="T57" fmla="*/ 39 h 66"/>
                <a:gd name="T58" fmla="*/ 19 w 98"/>
                <a:gd name="T59" fmla="*/ 39 h 66"/>
                <a:gd name="T60" fmla="*/ 15 w 98"/>
                <a:gd name="T61" fmla="*/ 34 h 66"/>
                <a:gd name="T62" fmla="*/ 19 w 98"/>
                <a:gd name="T63" fmla="*/ 30 h 66"/>
                <a:gd name="T64" fmla="*/ 81 w 98"/>
                <a:gd name="T65" fmla="*/ 30 h 66"/>
                <a:gd name="T66" fmla="*/ 85 w 98"/>
                <a:gd name="T67" fmla="*/ 34 h 66"/>
                <a:gd name="T68" fmla="*/ 81 w 98"/>
                <a:gd name="T69" fmla="*/ 39 h 66"/>
                <a:gd name="T70" fmla="*/ 81 w 98"/>
                <a:gd name="T71" fmla="*/ 24 h 66"/>
                <a:gd name="T72" fmla="*/ 19 w 98"/>
                <a:gd name="T73" fmla="*/ 24 h 66"/>
                <a:gd name="T74" fmla="*/ 15 w 98"/>
                <a:gd name="T75" fmla="*/ 20 h 66"/>
                <a:gd name="T76" fmla="*/ 19 w 98"/>
                <a:gd name="T77" fmla="*/ 15 h 66"/>
                <a:gd name="T78" fmla="*/ 81 w 98"/>
                <a:gd name="T79" fmla="*/ 15 h 66"/>
                <a:gd name="T80" fmla="*/ 85 w 98"/>
                <a:gd name="T81" fmla="*/ 20 h 66"/>
                <a:gd name="T82" fmla="*/ 81 w 98"/>
                <a:gd name="T83" fmla="*/ 2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8" h="66">
                  <a:moveTo>
                    <a:pt x="78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2"/>
                    <a:pt x="75" y="3"/>
                    <a:pt x="75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3"/>
                    <a:pt x="67" y="2"/>
                    <a:pt x="6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"/>
                    <a:pt x="30" y="3"/>
                    <a:pt x="30" y="5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3"/>
                    <a:pt x="23" y="2"/>
                    <a:pt x="23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6"/>
                    <a:pt x="9" y="66"/>
                    <a:pt x="20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89" y="66"/>
                    <a:pt x="98" y="56"/>
                    <a:pt x="98" y="45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8" y="9"/>
                    <a:pt x="89" y="0"/>
                    <a:pt x="78" y="0"/>
                  </a:cubicBezTo>
                  <a:close/>
                  <a:moveTo>
                    <a:pt x="81" y="54"/>
                  </a:moveTo>
                  <a:cubicBezTo>
                    <a:pt x="19" y="54"/>
                    <a:pt x="19" y="54"/>
                    <a:pt x="19" y="54"/>
                  </a:cubicBezTo>
                  <a:cubicBezTo>
                    <a:pt x="17" y="54"/>
                    <a:pt x="15" y="52"/>
                    <a:pt x="15" y="49"/>
                  </a:cubicBezTo>
                  <a:cubicBezTo>
                    <a:pt x="15" y="47"/>
                    <a:pt x="17" y="45"/>
                    <a:pt x="19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3" y="45"/>
                    <a:pt x="85" y="47"/>
                    <a:pt x="85" y="49"/>
                  </a:cubicBezTo>
                  <a:cubicBezTo>
                    <a:pt x="85" y="52"/>
                    <a:pt x="83" y="54"/>
                    <a:pt x="81" y="54"/>
                  </a:cubicBezTo>
                  <a:close/>
                  <a:moveTo>
                    <a:pt x="81" y="39"/>
                  </a:move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5" y="37"/>
                    <a:pt x="15" y="34"/>
                  </a:cubicBezTo>
                  <a:cubicBezTo>
                    <a:pt x="15" y="32"/>
                    <a:pt x="17" y="30"/>
                    <a:pt x="19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3" y="30"/>
                    <a:pt x="85" y="32"/>
                    <a:pt x="85" y="34"/>
                  </a:cubicBezTo>
                  <a:cubicBezTo>
                    <a:pt x="85" y="37"/>
                    <a:pt x="83" y="39"/>
                    <a:pt x="81" y="39"/>
                  </a:cubicBezTo>
                  <a:close/>
                  <a:moveTo>
                    <a:pt x="81" y="24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7" y="24"/>
                    <a:pt x="15" y="22"/>
                    <a:pt x="15" y="20"/>
                  </a:cubicBezTo>
                  <a:cubicBezTo>
                    <a:pt x="15" y="17"/>
                    <a:pt x="17" y="15"/>
                    <a:pt x="19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3" y="15"/>
                    <a:pt x="85" y="17"/>
                    <a:pt x="85" y="20"/>
                  </a:cubicBezTo>
                  <a:cubicBezTo>
                    <a:pt x="85" y="22"/>
                    <a:pt x="83" y="24"/>
                    <a:pt x="8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592"/>
            <p:cNvSpPr>
              <a:spLocks/>
            </p:cNvSpPr>
            <p:nvPr/>
          </p:nvSpPr>
          <p:spPr bwMode="auto">
            <a:xfrm>
              <a:off x="7502462" y="2088243"/>
              <a:ext cx="317591" cy="128230"/>
            </a:xfrm>
            <a:custGeom>
              <a:avLst/>
              <a:gdLst>
                <a:gd name="T0" fmla="*/ 49 w 50"/>
                <a:gd name="T1" fmla="*/ 16 h 20"/>
                <a:gd name="T2" fmla="*/ 36 w 50"/>
                <a:gd name="T3" fmla="*/ 0 h 20"/>
                <a:gd name="T4" fmla="*/ 14 w 50"/>
                <a:gd name="T5" fmla="*/ 0 h 20"/>
                <a:gd name="T6" fmla="*/ 1 w 50"/>
                <a:gd name="T7" fmla="*/ 16 h 20"/>
                <a:gd name="T8" fmla="*/ 0 w 50"/>
                <a:gd name="T9" fmla="*/ 20 h 20"/>
                <a:gd name="T10" fmla="*/ 5 w 50"/>
                <a:gd name="T11" fmla="*/ 20 h 20"/>
                <a:gd name="T12" fmla="*/ 6 w 50"/>
                <a:gd name="T13" fmla="*/ 16 h 20"/>
                <a:gd name="T14" fmla="*/ 17 w 50"/>
                <a:gd name="T15" fmla="*/ 5 h 20"/>
                <a:gd name="T16" fmla="*/ 33 w 50"/>
                <a:gd name="T17" fmla="*/ 5 h 20"/>
                <a:gd name="T18" fmla="*/ 44 w 50"/>
                <a:gd name="T19" fmla="*/ 16 h 20"/>
                <a:gd name="T20" fmla="*/ 45 w 50"/>
                <a:gd name="T21" fmla="*/ 20 h 20"/>
                <a:gd name="T22" fmla="*/ 50 w 50"/>
                <a:gd name="T23" fmla="*/ 20 h 20"/>
                <a:gd name="T24" fmla="*/ 49 w 50"/>
                <a:gd name="T2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20">
                  <a:moveTo>
                    <a:pt x="49" y="16"/>
                  </a:moveTo>
                  <a:cubicBezTo>
                    <a:pt x="48" y="7"/>
                    <a:pt x="42" y="0"/>
                    <a:pt x="3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0"/>
                    <a:pt x="2" y="7"/>
                    <a:pt x="1" y="16"/>
                  </a:cubicBezTo>
                  <a:cubicBezTo>
                    <a:pt x="0" y="17"/>
                    <a:pt x="0" y="19"/>
                    <a:pt x="0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9"/>
                    <a:pt x="5" y="17"/>
                    <a:pt x="6" y="16"/>
                  </a:cubicBezTo>
                  <a:cubicBezTo>
                    <a:pt x="7" y="9"/>
                    <a:pt x="12" y="5"/>
                    <a:pt x="17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8" y="5"/>
                    <a:pt x="43" y="9"/>
                    <a:pt x="44" y="16"/>
                  </a:cubicBezTo>
                  <a:cubicBezTo>
                    <a:pt x="44" y="17"/>
                    <a:pt x="45" y="19"/>
                    <a:pt x="45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19"/>
                    <a:pt x="50" y="17"/>
                    <a:pt x="49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8" name="Freeform 1602"/>
          <p:cNvSpPr>
            <a:spLocks noEditPoints="1"/>
          </p:cNvSpPr>
          <p:nvPr/>
        </p:nvSpPr>
        <p:spPr bwMode="auto">
          <a:xfrm>
            <a:off x="3275499" y="2665288"/>
            <a:ext cx="536876" cy="580800"/>
          </a:xfrm>
          <a:custGeom>
            <a:avLst/>
            <a:gdLst>
              <a:gd name="T0" fmla="*/ 82 w 85"/>
              <a:gd name="T1" fmla="*/ 2 h 93"/>
              <a:gd name="T2" fmla="*/ 75 w 85"/>
              <a:gd name="T3" fmla="*/ 0 h 93"/>
              <a:gd name="T4" fmla="*/ 9 w 85"/>
              <a:gd name="T5" fmla="*/ 0 h 93"/>
              <a:gd name="T6" fmla="*/ 2 w 85"/>
              <a:gd name="T7" fmla="*/ 2 h 93"/>
              <a:gd name="T8" fmla="*/ 0 w 85"/>
              <a:gd name="T9" fmla="*/ 9 h 93"/>
              <a:gd name="T10" fmla="*/ 0 w 85"/>
              <a:gd name="T11" fmla="*/ 61 h 93"/>
              <a:gd name="T12" fmla="*/ 2 w 85"/>
              <a:gd name="T13" fmla="*/ 68 h 93"/>
              <a:gd name="T14" fmla="*/ 9 w 85"/>
              <a:gd name="T15" fmla="*/ 70 h 93"/>
              <a:gd name="T16" fmla="*/ 75 w 85"/>
              <a:gd name="T17" fmla="*/ 70 h 93"/>
              <a:gd name="T18" fmla="*/ 82 w 85"/>
              <a:gd name="T19" fmla="*/ 68 h 93"/>
              <a:gd name="T20" fmla="*/ 85 w 85"/>
              <a:gd name="T21" fmla="*/ 61 h 93"/>
              <a:gd name="T22" fmla="*/ 85 w 85"/>
              <a:gd name="T23" fmla="*/ 9 h 93"/>
              <a:gd name="T24" fmla="*/ 82 w 85"/>
              <a:gd name="T25" fmla="*/ 2 h 93"/>
              <a:gd name="T26" fmla="*/ 80 w 85"/>
              <a:gd name="T27" fmla="*/ 61 h 93"/>
              <a:gd name="T28" fmla="*/ 79 w 85"/>
              <a:gd name="T29" fmla="*/ 64 h 93"/>
              <a:gd name="T30" fmla="*/ 75 w 85"/>
              <a:gd name="T31" fmla="*/ 66 h 93"/>
              <a:gd name="T32" fmla="*/ 9 w 85"/>
              <a:gd name="T33" fmla="*/ 66 h 93"/>
              <a:gd name="T34" fmla="*/ 6 w 85"/>
              <a:gd name="T35" fmla="*/ 64 h 93"/>
              <a:gd name="T36" fmla="*/ 4 w 85"/>
              <a:gd name="T37" fmla="*/ 61 h 93"/>
              <a:gd name="T38" fmla="*/ 4 w 85"/>
              <a:gd name="T39" fmla="*/ 9 h 93"/>
              <a:gd name="T40" fmla="*/ 6 w 85"/>
              <a:gd name="T41" fmla="*/ 6 h 93"/>
              <a:gd name="T42" fmla="*/ 9 w 85"/>
              <a:gd name="T43" fmla="*/ 4 h 93"/>
              <a:gd name="T44" fmla="*/ 75 w 85"/>
              <a:gd name="T45" fmla="*/ 4 h 93"/>
              <a:gd name="T46" fmla="*/ 79 w 85"/>
              <a:gd name="T47" fmla="*/ 6 h 93"/>
              <a:gd name="T48" fmla="*/ 80 w 85"/>
              <a:gd name="T49" fmla="*/ 9 h 93"/>
              <a:gd name="T50" fmla="*/ 80 w 85"/>
              <a:gd name="T51" fmla="*/ 61 h 93"/>
              <a:gd name="T52" fmla="*/ 82 w 85"/>
              <a:gd name="T53" fmla="*/ 72 h 93"/>
              <a:gd name="T54" fmla="*/ 3 w 85"/>
              <a:gd name="T55" fmla="*/ 72 h 93"/>
              <a:gd name="T56" fmla="*/ 1 w 85"/>
              <a:gd name="T57" fmla="*/ 72 h 93"/>
              <a:gd name="T58" fmla="*/ 1 w 85"/>
              <a:gd name="T59" fmla="*/ 74 h 93"/>
              <a:gd name="T60" fmla="*/ 1 w 85"/>
              <a:gd name="T61" fmla="*/ 91 h 93"/>
              <a:gd name="T62" fmla="*/ 1 w 85"/>
              <a:gd name="T63" fmla="*/ 92 h 93"/>
              <a:gd name="T64" fmla="*/ 3 w 85"/>
              <a:gd name="T65" fmla="*/ 93 h 93"/>
              <a:gd name="T66" fmla="*/ 82 w 85"/>
              <a:gd name="T67" fmla="*/ 93 h 93"/>
              <a:gd name="T68" fmla="*/ 84 w 85"/>
              <a:gd name="T69" fmla="*/ 92 h 93"/>
              <a:gd name="T70" fmla="*/ 84 w 85"/>
              <a:gd name="T71" fmla="*/ 91 h 93"/>
              <a:gd name="T72" fmla="*/ 84 w 85"/>
              <a:gd name="T73" fmla="*/ 74 h 93"/>
              <a:gd name="T74" fmla="*/ 84 w 85"/>
              <a:gd name="T75" fmla="*/ 72 h 93"/>
              <a:gd name="T76" fmla="*/ 82 w 85"/>
              <a:gd name="T77" fmla="*/ 72 h 93"/>
              <a:gd name="T78" fmla="*/ 79 w 85"/>
              <a:gd name="T79" fmla="*/ 88 h 93"/>
              <a:gd name="T80" fmla="*/ 5 w 85"/>
              <a:gd name="T81" fmla="*/ 88 h 93"/>
              <a:gd name="T82" fmla="*/ 5 w 85"/>
              <a:gd name="T83" fmla="*/ 77 h 93"/>
              <a:gd name="T84" fmla="*/ 79 w 85"/>
              <a:gd name="T85" fmla="*/ 77 h 93"/>
              <a:gd name="T86" fmla="*/ 79 w 85"/>
              <a:gd name="T87" fmla="*/ 88 h 93"/>
              <a:gd name="T88" fmla="*/ 10 w 85"/>
              <a:gd name="T89" fmla="*/ 86 h 93"/>
              <a:gd name="T90" fmla="*/ 47 w 85"/>
              <a:gd name="T91" fmla="*/ 86 h 93"/>
              <a:gd name="T92" fmla="*/ 48 w 85"/>
              <a:gd name="T93" fmla="*/ 86 h 93"/>
              <a:gd name="T94" fmla="*/ 49 w 85"/>
              <a:gd name="T95" fmla="*/ 84 h 93"/>
              <a:gd name="T96" fmla="*/ 49 w 85"/>
              <a:gd name="T97" fmla="*/ 81 h 93"/>
              <a:gd name="T98" fmla="*/ 48 w 85"/>
              <a:gd name="T99" fmla="*/ 80 h 93"/>
              <a:gd name="T100" fmla="*/ 47 w 85"/>
              <a:gd name="T101" fmla="*/ 79 h 93"/>
              <a:gd name="T102" fmla="*/ 10 w 85"/>
              <a:gd name="T103" fmla="*/ 79 h 93"/>
              <a:gd name="T104" fmla="*/ 8 w 85"/>
              <a:gd name="T105" fmla="*/ 80 h 93"/>
              <a:gd name="T106" fmla="*/ 7 w 85"/>
              <a:gd name="T107" fmla="*/ 81 h 93"/>
              <a:gd name="T108" fmla="*/ 7 w 85"/>
              <a:gd name="T109" fmla="*/ 84 h 93"/>
              <a:gd name="T110" fmla="*/ 8 w 85"/>
              <a:gd name="T111" fmla="*/ 86 h 93"/>
              <a:gd name="T112" fmla="*/ 10 w 85"/>
              <a:gd name="T113" fmla="*/ 86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5" h="93">
                <a:moveTo>
                  <a:pt x="82" y="2"/>
                </a:moveTo>
                <a:cubicBezTo>
                  <a:pt x="81" y="1"/>
                  <a:pt x="78" y="0"/>
                  <a:pt x="75" y="0"/>
                </a:cubicBezTo>
                <a:cubicBezTo>
                  <a:pt x="9" y="0"/>
                  <a:pt x="9" y="0"/>
                  <a:pt x="9" y="0"/>
                </a:cubicBezTo>
                <a:cubicBezTo>
                  <a:pt x="7" y="0"/>
                  <a:pt x="4" y="1"/>
                  <a:pt x="2" y="2"/>
                </a:cubicBezTo>
                <a:cubicBezTo>
                  <a:pt x="1" y="4"/>
                  <a:pt x="0" y="6"/>
                  <a:pt x="0" y="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3"/>
                  <a:pt x="1" y="66"/>
                  <a:pt x="2" y="68"/>
                </a:cubicBezTo>
                <a:cubicBezTo>
                  <a:pt x="4" y="69"/>
                  <a:pt x="7" y="70"/>
                  <a:pt x="9" y="70"/>
                </a:cubicBezTo>
                <a:cubicBezTo>
                  <a:pt x="75" y="70"/>
                  <a:pt x="75" y="70"/>
                  <a:pt x="75" y="70"/>
                </a:cubicBezTo>
                <a:cubicBezTo>
                  <a:pt x="78" y="70"/>
                  <a:pt x="81" y="69"/>
                  <a:pt x="82" y="68"/>
                </a:cubicBezTo>
                <a:cubicBezTo>
                  <a:pt x="84" y="66"/>
                  <a:pt x="85" y="63"/>
                  <a:pt x="85" y="61"/>
                </a:cubicBezTo>
                <a:cubicBezTo>
                  <a:pt x="85" y="9"/>
                  <a:pt x="85" y="9"/>
                  <a:pt x="85" y="9"/>
                </a:cubicBezTo>
                <a:cubicBezTo>
                  <a:pt x="85" y="6"/>
                  <a:pt x="84" y="4"/>
                  <a:pt x="82" y="2"/>
                </a:cubicBezTo>
                <a:close/>
                <a:moveTo>
                  <a:pt x="80" y="61"/>
                </a:moveTo>
                <a:cubicBezTo>
                  <a:pt x="80" y="62"/>
                  <a:pt x="80" y="63"/>
                  <a:pt x="79" y="64"/>
                </a:cubicBezTo>
                <a:cubicBezTo>
                  <a:pt x="78" y="65"/>
                  <a:pt x="77" y="66"/>
                  <a:pt x="75" y="66"/>
                </a:cubicBezTo>
                <a:cubicBezTo>
                  <a:pt x="9" y="66"/>
                  <a:pt x="9" y="66"/>
                  <a:pt x="9" y="66"/>
                </a:cubicBezTo>
                <a:cubicBezTo>
                  <a:pt x="8" y="66"/>
                  <a:pt x="7" y="65"/>
                  <a:pt x="6" y="64"/>
                </a:cubicBezTo>
                <a:cubicBezTo>
                  <a:pt x="5" y="63"/>
                  <a:pt x="4" y="62"/>
                  <a:pt x="4" y="61"/>
                </a:cubicBezTo>
                <a:cubicBezTo>
                  <a:pt x="4" y="9"/>
                  <a:pt x="4" y="9"/>
                  <a:pt x="4" y="9"/>
                </a:cubicBezTo>
                <a:cubicBezTo>
                  <a:pt x="4" y="8"/>
                  <a:pt x="5" y="7"/>
                  <a:pt x="6" y="6"/>
                </a:cubicBezTo>
                <a:cubicBezTo>
                  <a:pt x="7" y="5"/>
                  <a:pt x="8" y="4"/>
                  <a:pt x="9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7" y="4"/>
                  <a:pt x="78" y="5"/>
                  <a:pt x="79" y="6"/>
                </a:cubicBezTo>
                <a:cubicBezTo>
                  <a:pt x="80" y="7"/>
                  <a:pt x="80" y="8"/>
                  <a:pt x="80" y="9"/>
                </a:cubicBezTo>
                <a:lnTo>
                  <a:pt x="80" y="61"/>
                </a:lnTo>
                <a:close/>
                <a:moveTo>
                  <a:pt x="82" y="72"/>
                </a:moveTo>
                <a:cubicBezTo>
                  <a:pt x="3" y="72"/>
                  <a:pt x="3" y="72"/>
                  <a:pt x="3" y="72"/>
                </a:cubicBezTo>
                <a:cubicBezTo>
                  <a:pt x="2" y="72"/>
                  <a:pt x="2" y="72"/>
                  <a:pt x="1" y="72"/>
                </a:cubicBezTo>
                <a:cubicBezTo>
                  <a:pt x="1" y="73"/>
                  <a:pt x="1" y="73"/>
                  <a:pt x="1" y="74"/>
                </a:cubicBezTo>
                <a:cubicBezTo>
                  <a:pt x="1" y="91"/>
                  <a:pt x="1" y="91"/>
                  <a:pt x="1" y="91"/>
                </a:cubicBezTo>
                <a:cubicBezTo>
                  <a:pt x="1" y="91"/>
                  <a:pt x="1" y="92"/>
                  <a:pt x="1" y="92"/>
                </a:cubicBezTo>
                <a:cubicBezTo>
                  <a:pt x="2" y="93"/>
                  <a:pt x="2" y="93"/>
                  <a:pt x="3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83" y="93"/>
                  <a:pt x="83" y="93"/>
                  <a:pt x="84" y="92"/>
                </a:cubicBezTo>
                <a:cubicBezTo>
                  <a:pt x="84" y="92"/>
                  <a:pt x="84" y="91"/>
                  <a:pt x="84" y="91"/>
                </a:cubicBezTo>
                <a:cubicBezTo>
                  <a:pt x="84" y="74"/>
                  <a:pt x="84" y="74"/>
                  <a:pt x="84" y="74"/>
                </a:cubicBezTo>
                <a:cubicBezTo>
                  <a:pt x="84" y="73"/>
                  <a:pt x="84" y="73"/>
                  <a:pt x="84" y="72"/>
                </a:cubicBezTo>
                <a:cubicBezTo>
                  <a:pt x="83" y="72"/>
                  <a:pt x="83" y="72"/>
                  <a:pt x="82" y="72"/>
                </a:cubicBezTo>
                <a:close/>
                <a:moveTo>
                  <a:pt x="79" y="88"/>
                </a:moveTo>
                <a:cubicBezTo>
                  <a:pt x="5" y="88"/>
                  <a:pt x="5" y="88"/>
                  <a:pt x="5" y="88"/>
                </a:cubicBezTo>
                <a:cubicBezTo>
                  <a:pt x="5" y="77"/>
                  <a:pt x="5" y="77"/>
                  <a:pt x="5" y="77"/>
                </a:cubicBezTo>
                <a:cubicBezTo>
                  <a:pt x="79" y="77"/>
                  <a:pt x="79" y="77"/>
                  <a:pt x="79" y="77"/>
                </a:cubicBezTo>
                <a:lnTo>
                  <a:pt x="79" y="88"/>
                </a:lnTo>
                <a:close/>
                <a:moveTo>
                  <a:pt x="10" y="86"/>
                </a:moveTo>
                <a:cubicBezTo>
                  <a:pt x="47" y="86"/>
                  <a:pt x="47" y="86"/>
                  <a:pt x="47" y="86"/>
                </a:cubicBezTo>
                <a:cubicBezTo>
                  <a:pt x="47" y="86"/>
                  <a:pt x="48" y="86"/>
                  <a:pt x="48" y="86"/>
                </a:cubicBezTo>
                <a:cubicBezTo>
                  <a:pt x="49" y="85"/>
                  <a:pt x="49" y="85"/>
                  <a:pt x="49" y="84"/>
                </a:cubicBezTo>
                <a:cubicBezTo>
                  <a:pt x="49" y="81"/>
                  <a:pt x="49" y="81"/>
                  <a:pt x="49" y="81"/>
                </a:cubicBezTo>
                <a:cubicBezTo>
                  <a:pt x="49" y="81"/>
                  <a:pt x="49" y="80"/>
                  <a:pt x="48" y="80"/>
                </a:cubicBezTo>
                <a:cubicBezTo>
                  <a:pt x="48" y="79"/>
                  <a:pt x="47" y="79"/>
                  <a:pt x="47" y="79"/>
                </a:cubicBezTo>
                <a:cubicBezTo>
                  <a:pt x="10" y="79"/>
                  <a:pt x="10" y="79"/>
                  <a:pt x="10" y="79"/>
                </a:cubicBezTo>
                <a:cubicBezTo>
                  <a:pt x="9" y="79"/>
                  <a:pt x="8" y="79"/>
                  <a:pt x="8" y="80"/>
                </a:cubicBezTo>
                <a:cubicBezTo>
                  <a:pt x="8" y="80"/>
                  <a:pt x="7" y="81"/>
                  <a:pt x="7" y="81"/>
                </a:cubicBezTo>
                <a:cubicBezTo>
                  <a:pt x="7" y="84"/>
                  <a:pt x="7" y="84"/>
                  <a:pt x="7" y="84"/>
                </a:cubicBezTo>
                <a:cubicBezTo>
                  <a:pt x="7" y="85"/>
                  <a:pt x="8" y="85"/>
                  <a:pt x="8" y="86"/>
                </a:cubicBezTo>
                <a:cubicBezTo>
                  <a:pt x="8" y="86"/>
                  <a:pt x="9" y="86"/>
                  <a:pt x="10" y="8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67" name="组合 166"/>
          <p:cNvGrpSpPr/>
          <p:nvPr/>
        </p:nvGrpSpPr>
        <p:grpSpPr>
          <a:xfrm>
            <a:off x="10459073" y="2484259"/>
            <a:ext cx="567127" cy="784456"/>
            <a:chOff x="10459073" y="1914756"/>
            <a:chExt cx="567127" cy="784456"/>
          </a:xfrm>
          <a:solidFill>
            <a:srgbClr val="756663"/>
          </a:solidFill>
        </p:grpSpPr>
        <p:sp>
          <p:nvSpPr>
            <p:cNvPr id="42" name="Freeform 1643"/>
            <p:cNvSpPr>
              <a:spLocks/>
            </p:cNvSpPr>
            <p:nvPr/>
          </p:nvSpPr>
          <p:spPr bwMode="auto">
            <a:xfrm>
              <a:off x="10459073" y="1967558"/>
              <a:ext cx="423453" cy="527999"/>
            </a:xfrm>
            <a:custGeom>
              <a:avLst/>
              <a:gdLst>
                <a:gd name="T0" fmla="*/ 67 w 67"/>
                <a:gd name="T1" fmla="*/ 78 h 84"/>
                <a:gd name="T2" fmla="*/ 67 w 67"/>
                <a:gd name="T3" fmla="*/ 78 h 84"/>
                <a:gd name="T4" fmla="*/ 41 w 67"/>
                <a:gd name="T5" fmla="*/ 74 h 84"/>
                <a:gd name="T6" fmla="*/ 6 w 67"/>
                <a:gd name="T7" fmla="*/ 26 h 84"/>
                <a:gd name="T8" fmla="*/ 10 w 67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4">
                  <a:moveTo>
                    <a:pt x="67" y="78"/>
                  </a:moveTo>
                  <a:cubicBezTo>
                    <a:pt x="67" y="78"/>
                    <a:pt x="67" y="78"/>
                    <a:pt x="67" y="78"/>
                  </a:cubicBezTo>
                  <a:cubicBezTo>
                    <a:pt x="58" y="84"/>
                    <a:pt x="47" y="83"/>
                    <a:pt x="41" y="74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0" y="17"/>
                    <a:pt x="2" y="6"/>
                    <a:pt x="1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644"/>
            <p:cNvSpPr>
              <a:spLocks/>
            </p:cNvSpPr>
            <p:nvPr/>
          </p:nvSpPr>
          <p:spPr bwMode="auto">
            <a:xfrm>
              <a:off x="10542253" y="1914756"/>
              <a:ext cx="166356" cy="181027"/>
            </a:xfrm>
            <a:custGeom>
              <a:avLst/>
              <a:gdLst>
                <a:gd name="T0" fmla="*/ 24 w 26"/>
                <a:gd name="T1" fmla="*/ 17 h 29"/>
                <a:gd name="T2" fmla="*/ 23 w 26"/>
                <a:gd name="T3" fmla="*/ 25 h 29"/>
                <a:gd name="T4" fmla="*/ 20 w 26"/>
                <a:gd name="T5" fmla="*/ 28 h 29"/>
                <a:gd name="T6" fmla="*/ 12 w 26"/>
                <a:gd name="T7" fmla="*/ 26 h 29"/>
                <a:gd name="T8" fmla="*/ 2 w 26"/>
                <a:gd name="T9" fmla="*/ 12 h 29"/>
                <a:gd name="T10" fmla="*/ 3 w 26"/>
                <a:gd name="T11" fmla="*/ 4 h 29"/>
                <a:gd name="T12" fmla="*/ 6 w 26"/>
                <a:gd name="T13" fmla="*/ 1 h 29"/>
                <a:gd name="T14" fmla="*/ 14 w 26"/>
                <a:gd name="T15" fmla="*/ 3 h 29"/>
                <a:gd name="T16" fmla="*/ 24 w 26"/>
                <a:gd name="T17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9">
                  <a:moveTo>
                    <a:pt x="24" y="17"/>
                  </a:moveTo>
                  <a:cubicBezTo>
                    <a:pt x="26" y="20"/>
                    <a:pt x="26" y="23"/>
                    <a:pt x="23" y="2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7" y="29"/>
                    <a:pt x="14" y="29"/>
                    <a:pt x="12" y="26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9"/>
                    <a:pt x="0" y="6"/>
                    <a:pt x="3" y="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0"/>
                    <a:pt x="12" y="0"/>
                    <a:pt x="14" y="3"/>
                  </a:cubicBezTo>
                  <a:lnTo>
                    <a:pt x="24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645"/>
            <p:cNvSpPr>
              <a:spLocks/>
            </p:cNvSpPr>
            <p:nvPr/>
          </p:nvSpPr>
          <p:spPr bwMode="auto">
            <a:xfrm>
              <a:off x="10799345" y="2261726"/>
              <a:ext cx="158793" cy="188573"/>
            </a:xfrm>
            <a:custGeom>
              <a:avLst/>
              <a:gdLst>
                <a:gd name="T0" fmla="*/ 25 w 26"/>
                <a:gd name="T1" fmla="*/ 18 h 30"/>
                <a:gd name="T2" fmla="*/ 23 w 26"/>
                <a:gd name="T3" fmla="*/ 26 h 30"/>
                <a:gd name="T4" fmla="*/ 20 w 26"/>
                <a:gd name="T5" fmla="*/ 28 h 30"/>
                <a:gd name="T6" fmla="*/ 12 w 26"/>
                <a:gd name="T7" fmla="*/ 27 h 30"/>
                <a:gd name="T8" fmla="*/ 2 w 26"/>
                <a:gd name="T9" fmla="*/ 12 h 30"/>
                <a:gd name="T10" fmla="*/ 3 w 26"/>
                <a:gd name="T11" fmla="*/ 4 h 30"/>
                <a:gd name="T12" fmla="*/ 6 w 26"/>
                <a:gd name="T13" fmla="*/ 2 h 30"/>
                <a:gd name="T14" fmla="*/ 14 w 26"/>
                <a:gd name="T15" fmla="*/ 3 h 30"/>
                <a:gd name="T16" fmla="*/ 25 w 26"/>
                <a:gd name="T17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0">
                  <a:moveTo>
                    <a:pt x="25" y="18"/>
                  </a:moveTo>
                  <a:cubicBezTo>
                    <a:pt x="26" y="21"/>
                    <a:pt x="26" y="24"/>
                    <a:pt x="23" y="2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8" y="30"/>
                    <a:pt x="14" y="29"/>
                    <a:pt x="12" y="27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0"/>
                    <a:pt x="0" y="6"/>
                    <a:pt x="3" y="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9" y="0"/>
                    <a:pt x="12" y="1"/>
                    <a:pt x="14" y="3"/>
                  </a:cubicBezTo>
                  <a:lnTo>
                    <a:pt x="25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646"/>
            <p:cNvSpPr>
              <a:spLocks/>
            </p:cNvSpPr>
            <p:nvPr/>
          </p:nvSpPr>
          <p:spPr bwMode="auto">
            <a:xfrm>
              <a:off x="10474200" y="2488012"/>
              <a:ext cx="552000" cy="211200"/>
            </a:xfrm>
            <a:custGeom>
              <a:avLst/>
              <a:gdLst>
                <a:gd name="T0" fmla="*/ 65 w 88"/>
                <a:gd name="T1" fmla="*/ 33 h 33"/>
                <a:gd name="T2" fmla="*/ 49 w 88"/>
                <a:gd name="T3" fmla="*/ 29 h 33"/>
                <a:gd name="T4" fmla="*/ 42 w 88"/>
                <a:gd name="T5" fmla="*/ 18 h 33"/>
                <a:gd name="T6" fmla="*/ 42 w 88"/>
                <a:gd name="T7" fmla="*/ 18 h 33"/>
                <a:gd name="T8" fmla="*/ 36 w 88"/>
                <a:gd name="T9" fmla="*/ 9 h 33"/>
                <a:gd name="T10" fmla="*/ 23 w 88"/>
                <a:gd name="T11" fmla="*/ 5 h 33"/>
                <a:gd name="T12" fmla="*/ 23 w 88"/>
                <a:gd name="T13" fmla="*/ 5 h 33"/>
                <a:gd name="T14" fmla="*/ 9 w 88"/>
                <a:gd name="T15" fmla="*/ 9 h 33"/>
                <a:gd name="T16" fmla="*/ 4 w 88"/>
                <a:gd name="T17" fmla="*/ 17 h 33"/>
                <a:gd name="T18" fmla="*/ 4 w 88"/>
                <a:gd name="T19" fmla="*/ 17 h 33"/>
                <a:gd name="T20" fmla="*/ 2 w 88"/>
                <a:gd name="T21" fmla="*/ 19 h 33"/>
                <a:gd name="T22" fmla="*/ 0 w 88"/>
                <a:gd name="T23" fmla="*/ 18 h 33"/>
                <a:gd name="T24" fmla="*/ 0 w 88"/>
                <a:gd name="T25" fmla="*/ 17 h 33"/>
                <a:gd name="T26" fmla="*/ 7 w 88"/>
                <a:gd name="T27" fmla="*/ 5 h 33"/>
                <a:gd name="T28" fmla="*/ 23 w 88"/>
                <a:gd name="T29" fmla="*/ 1 h 33"/>
                <a:gd name="T30" fmla="*/ 23 w 88"/>
                <a:gd name="T31" fmla="*/ 1 h 33"/>
                <a:gd name="T32" fmla="*/ 39 w 88"/>
                <a:gd name="T33" fmla="*/ 6 h 33"/>
                <a:gd name="T34" fmla="*/ 46 w 88"/>
                <a:gd name="T35" fmla="*/ 16 h 33"/>
                <a:gd name="T36" fmla="*/ 46 w 88"/>
                <a:gd name="T37" fmla="*/ 17 h 33"/>
                <a:gd name="T38" fmla="*/ 52 w 88"/>
                <a:gd name="T39" fmla="*/ 25 h 33"/>
                <a:gd name="T40" fmla="*/ 65 w 88"/>
                <a:gd name="T41" fmla="*/ 29 h 33"/>
                <a:gd name="T42" fmla="*/ 65 w 88"/>
                <a:gd name="T43" fmla="*/ 29 h 33"/>
                <a:gd name="T44" fmla="*/ 65 w 88"/>
                <a:gd name="T45" fmla="*/ 29 h 33"/>
                <a:gd name="T46" fmla="*/ 79 w 88"/>
                <a:gd name="T47" fmla="*/ 26 h 33"/>
                <a:gd name="T48" fmla="*/ 79 w 88"/>
                <a:gd name="T49" fmla="*/ 25 h 33"/>
                <a:gd name="T50" fmla="*/ 84 w 88"/>
                <a:gd name="T51" fmla="*/ 17 h 33"/>
                <a:gd name="T52" fmla="*/ 84 w 88"/>
                <a:gd name="T53" fmla="*/ 17 h 33"/>
                <a:gd name="T54" fmla="*/ 84 w 88"/>
                <a:gd name="T55" fmla="*/ 16 h 33"/>
                <a:gd name="T56" fmla="*/ 78 w 88"/>
                <a:gd name="T57" fmla="*/ 8 h 33"/>
                <a:gd name="T58" fmla="*/ 64 w 88"/>
                <a:gd name="T59" fmla="*/ 4 h 33"/>
                <a:gd name="T60" fmla="*/ 62 w 88"/>
                <a:gd name="T61" fmla="*/ 2 h 33"/>
                <a:gd name="T62" fmla="*/ 64 w 88"/>
                <a:gd name="T63" fmla="*/ 0 h 33"/>
                <a:gd name="T64" fmla="*/ 80 w 88"/>
                <a:gd name="T65" fmla="*/ 5 h 33"/>
                <a:gd name="T66" fmla="*/ 88 w 88"/>
                <a:gd name="T67" fmla="*/ 17 h 33"/>
                <a:gd name="T68" fmla="*/ 88 w 88"/>
                <a:gd name="T69" fmla="*/ 17 h 33"/>
                <a:gd name="T70" fmla="*/ 81 w 88"/>
                <a:gd name="T71" fmla="*/ 29 h 33"/>
                <a:gd name="T72" fmla="*/ 81 w 88"/>
                <a:gd name="T73" fmla="*/ 29 h 33"/>
                <a:gd name="T74" fmla="*/ 65 w 88"/>
                <a:gd name="T7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33">
                  <a:moveTo>
                    <a:pt x="65" y="33"/>
                  </a:moveTo>
                  <a:cubicBezTo>
                    <a:pt x="59" y="33"/>
                    <a:pt x="53" y="32"/>
                    <a:pt x="49" y="29"/>
                  </a:cubicBezTo>
                  <a:cubicBezTo>
                    <a:pt x="46" y="26"/>
                    <a:pt x="43" y="23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4"/>
                    <a:pt x="40" y="11"/>
                    <a:pt x="36" y="9"/>
                  </a:cubicBezTo>
                  <a:cubicBezTo>
                    <a:pt x="33" y="6"/>
                    <a:pt x="28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17" y="5"/>
                    <a:pt x="13" y="6"/>
                    <a:pt x="9" y="9"/>
                  </a:cubicBezTo>
                  <a:cubicBezTo>
                    <a:pt x="6" y="11"/>
                    <a:pt x="4" y="14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9"/>
                    <a:pt x="2" y="19"/>
                  </a:cubicBezTo>
                  <a:cubicBezTo>
                    <a:pt x="1" y="19"/>
                    <a:pt x="0" y="19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"/>
                    <a:pt x="3" y="8"/>
                    <a:pt x="7" y="5"/>
                  </a:cubicBezTo>
                  <a:cubicBezTo>
                    <a:pt x="11" y="3"/>
                    <a:pt x="17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9" y="1"/>
                    <a:pt x="35" y="3"/>
                    <a:pt x="39" y="6"/>
                  </a:cubicBezTo>
                  <a:cubicBezTo>
                    <a:pt x="42" y="8"/>
                    <a:pt x="45" y="12"/>
                    <a:pt x="46" y="16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20"/>
                    <a:pt x="48" y="23"/>
                    <a:pt x="52" y="25"/>
                  </a:cubicBezTo>
                  <a:cubicBezTo>
                    <a:pt x="55" y="28"/>
                    <a:pt x="60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71" y="29"/>
                    <a:pt x="75" y="28"/>
                    <a:pt x="79" y="26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2" y="23"/>
                    <a:pt x="84" y="20"/>
                    <a:pt x="84" y="1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3" y="13"/>
                    <a:pt x="82" y="10"/>
                    <a:pt x="78" y="8"/>
                  </a:cubicBezTo>
                  <a:cubicBezTo>
                    <a:pt x="75" y="6"/>
                    <a:pt x="70" y="4"/>
                    <a:pt x="64" y="4"/>
                  </a:cubicBezTo>
                  <a:cubicBezTo>
                    <a:pt x="63" y="4"/>
                    <a:pt x="62" y="3"/>
                    <a:pt x="62" y="2"/>
                  </a:cubicBezTo>
                  <a:cubicBezTo>
                    <a:pt x="62" y="1"/>
                    <a:pt x="63" y="0"/>
                    <a:pt x="64" y="0"/>
                  </a:cubicBezTo>
                  <a:cubicBezTo>
                    <a:pt x="71" y="0"/>
                    <a:pt x="76" y="2"/>
                    <a:pt x="80" y="5"/>
                  </a:cubicBezTo>
                  <a:cubicBezTo>
                    <a:pt x="85" y="8"/>
                    <a:pt x="88" y="12"/>
                    <a:pt x="88" y="17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22"/>
                    <a:pt x="85" y="26"/>
                    <a:pt x="81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77" y="32"/>
                    <a:pt x="71" y="33"/>
                    <a:pt x="65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7" name="组合 176"/>
          <p:cNvGrpSpPr/>
          <p:nvPr/>
        </p:nvGrpSpPr>
        <p:grpSpPr>
          <a:xfrm>
            <a:off x="8455232" y="2650202"/>
            <a:ext cx="468823" cy="626057"/>
            <a:chOff x="8455232" y="2080699"/>
            <a:chExt cx="468823" cy="626057"/>
          </a:xfrm>
          <a:solidFill>
            <a:srgbClr val="756663"/>
          </a:solidFill>
        </p:grpSpPr>
        <p:sp>
          <p:nvSpPr>
            <p:cNvPr id="48" name="Freeform 1688"/>
            <p:cNvSpPr>
              <a:spLocks noEditPoints="1"/>
            </p:cNvSpPr>
            <p:nvPr/>
          </p:nvSpPr>
          <p:spPr bwMode="auto">
            <a:xfrm>
              <a:off x="8455232" y="2080699"/>
              <a:ext cx="468823" cy="626057"/>
            </a:xfrm>
            <a:custGeom>
              <a:avLst/>
              <a:gdLst>
                <a:gd name="T0" fmla="*/ 75 w 75"/>
                <a:gd name="T1" fmla="*/ 31 h 100"/>
                <a:gd name="T2" fmla="*/ 72 w 75"/>
                <a:gd name="T3" fmla="*/ 25 h 100"/>
                <a:gd name="T4" fmla="*/ 50 w 75"/>
                <a:gd name="T5" fmla="*/ 4 h 100"/>
                <a:gd name="T6" fmla="*/ 44 w 75"/>
                <a:gd name="T7" fmla="*/ 1 h 100"/>
                <a:gd name="T8" fmla="*/ 44 w 75"/>
                <a:gd name="T9" fmla="*/ 1 h 100"/>
                <a:gd name="T10" fmla="*/ 44 w 75"/>
                <a:gd name="T11" fmla="*/ 0 h 100"/>
                <a:gd name="T12" fmla="*/ 12 w 75"/>
                <a:gd name="T13" fmla="*/ 0 h 100"/>
                <a:gd name="T14" fmla="*/ 0 w 75"/>
                <a:gd name="T15" fmla="*/ 12 h 100"/>
                <a:gd name="T16" fmla="*/ 0 w 75"/>
                <a:gd name="T17" fmla="*/ 89 h 100"/>
                <a:gd name="T18" fmla="*/ 12 w 75"/>
                <a:gd name="T19" fmla="*/ 100 h 100"/>
                <a:gd name="T20" fmla="*/ 64 w 75"/>
                <a:gd name="T21" fmla="*/ 100 h 100"/>
                <a:gd name="T22" fmla="*/ 75 w 75"/>
                <a:gd name="T23" fmla="*/ 89 h 100"/>
                <a:gd name="T24" fmla="*/ 75 w 75"/>
                <a:gd name="T25" fmla="*/ 31 h 100"/>
                <a:gd name="T26" fmla="*/ 47 w 75"/>
                <a:gd name="T27" fmla="*/ 11 h 100"/>
                <a:gd name="T28" fmla="*/ 64 w 75"/>
                <a:gd name="T29" fmla="*/ 28 h 100"/>
                <a:gd name="T30" fmla="*/ 51 w 75"/>
                <a:gd name="T31" fmla="*/ 28 h 100"/>
                <a:gd name="T32" fmla="*/ 47 w 75"/>
                <a:gd name="T33" fmla="*/ 24 h 100"/>
                <a:gd name="T34" fmla="*/ 47 w 75"/>
                <a:gd name="T35" fmla="*/ 11 h 100"/>
                <a:gd name="T36" fmla="*/ 67 w 75"/>
                <a:gd name="T37" fmla="*/ 89 h 100"/>
                <a:gd name="T38" fmla="*/ 64 w 75"/>
                <a:gd name="T39" fmla="*/ 93 h 100"/>
                <a:gd name="T40" fmla="*/ 12 w 75"/>
                <a:gd name="T41" fmla="*/ 93 h 100"/>
                <a:gd name="T42" fmla="*/ 8 w 75"/>
                <a:gd name="T43" fmla="*/ 89 h 100"/>
                <a:gd name="T44" fmla="*/ 8 w 75"/>
                <a:gd name="T45" fmla="*/ 12 h 100"/>
                <a:gd name="T46" fmla="*/ 12 w 75"/>
                <a:gd name="T47" fmla="*/ 8 h 100"/>
                <a:gd name="T48" fmla="*/ 40 w 75"/>
                <a:gd name="T49" fmla="*/ 8 h 100"/>
                <a:gd name="T50" fmla="*/ 40 w 75"/>
                <a:gd name="T51" fmla="*/ 24 h 100"/>
                <a:gd name="T52" fmla="*/ 51 w 75"/>
                <a:gd name="T53" fmla="*/ 36 h 100"/>
                <a:gd name="T54" fmla="*/ 67 w 75"/>
                <a:gd name="T55" fmla="*/ 36 h 100"/>
                <a:gd name="T56" fmla="*/ 67 w 75"/>
                <a:gd name="T57" fmla="*/ 8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5" h="100">
                  <a:moveTo>
                    <a:pt x="75" y="31"/>
                  </a:moveTo>
                  <a:cubicBezTo>
                    <a:pt x="75" y="29"/>
                    <a:pt x="73" y="27"/>
                    <a:pt x="72" y="25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2"/>
                    <a:pt x="46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95"/>
                    <a:pt x="6" y="100"/>
                    <a:pt x="12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70" y="100"/>
                    <a:pt x="75" y="95"/>
                    <a:pt x="75" y="89"/>
                  </a:cubicBezTo>
                  <a:cubicBezTo>
                    <a:pt x="75" y="31"/>
                    <a:pt x="75" y="31"/>
                    <a:pt x="75" y="31"/>
                  </a:cubicBezTo>
                  <a:close/>
                  <a:moveTo>
                    <a:pt x="47" y="11"/>
                  </a:moveTo>
                  <a:cubicBezTo>
                    <a:pt x="64" y="28"/>
                    <a:pt x="64" y="28"/>
                    <a:pt x="64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49" y="28"/>
                    <a:pt x="47" y="26"/>
                    <a:pt x="47" y="24"/>
                  </a:cubicBezTo>
                  <a:lnTo>
                    <a:pt x="47" y="11"/>
                  </a:lnTo>
                  <a:close/>
                  <a:moveTo>
                    <a:pt x="67" y="89"/>
                  </a:moveTo>
                  <a:cubicBezTo>
                    <a:pt x="67" y="91"/>
                    <a:pt x="66" y="93"/>
                    <a:pt x="64" y="93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0" y="93"/>
                    <a:pt x="8" y="91"/>
                    <a:pt x="8" y="89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30"/>
                    <a:pt x="45" y="36"/>
                    <a:pt x="51" y="36"/>
                  </a:cubicBezTo>
                  <a:cubicBezTo>
                    <a:pt x="67" y="36"/>
                    <a:pt x="67" y="36"/>
                    <a:pt x="67" y="36"/>
                  </a:cubicBezTo>
                  <a:lnTo>
                    <a:pt x="67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689"/>
            <p:cNvSpPr>
              <a:spLocks/>
            </p:cNvSpPr>
            <p:nvPr/>
          </p:nvSpPr>
          <p:spPr bwMode="auto">
            <a:xfrm>
              <a:off x="8538418" y="2525727"/>
              <a:ext cx="294903" cy="45257"/>
            </a:xfrm>
            <a:custGeom>
              <a:avLst/>
              <a:gdLst>
                <a:gd name="T0" fmla="*/ 43 w 47"/>
                <a:gd name="T1" fmla="*/ 0 h 7"/>
                <a:gd name="T2" fmla="*/ 11 w 47"/>
                <a:gd name="T3" fmla="*/ 0 h 7"/>
                <a:gd name="T4" fmla="*/ 11 w 47"/>
                <a:gd name="T5" fmla="*/ 0 h 7"/>
                <a:gd name="T6" fmla="*/ 4 w 47"/>
                <a:gd name="T7" fmla="*/ 0 h 7"/>
                <a:gd name="T8" fmla="*/ 0 w 47"/>
                <a:gd name="T9" fmla="*/ 3 h 7"/>
                <a:gd name="T10" fmla="*/ 4 w 47"/>
                <a:gd name="T11" fmla="*/ 7 h 7"/>
                <a:gd name="T12" fmla="*/ 6 w 47"/>
                <a:gd name="T13" fmla="*/ 7 h 7"/>
                <a:gd name="T14" fmla="*/ 33 w 47"/>
                <a:gd name="T15" fmla="*/ 7 h 7"/>
                <a:gd name="T16" fmla="*/ 43 w 47"/>
                <a:gd name="T17" fmla="*/ 7 h 7"/>
                <a:gd name="T18" fmla="*/ 47 w 47"/>
                <a:gd name="T19" fmla="*/ 3 h 7"/>
                <a:gd name="T20" fmla="*/ 43 w 47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7">
                  <a:moveTo>
                    <a:pt x="43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5" y="7"/>
                    <a:pt x="47" y="5"/>
                    <a:pt x="47" y="3"/>
                  </a:cubicBezTo>
                  <a:cubicBezTo>
                    <a:pt x="47" y="1"/>
                    <a:pt x="45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690"/>
            <p:cNvSpPr>
              <a:spLocks/>
            </p:cNvSpPr>
            <p:nvPr/>
          </p:nvSpPr>
          <p:spPr bwMode="auto">
            <a:xfrm>
              <a:off x="8538418" y="2427668"/>
              <a:ext cx="294903" cy="52802"/>
            </a:xfrm>
            <a:custGeom>
              <a:avLst/>
              <a:gdLst>
                <a:gd name="T0" fmla="*/ 43 w 47"/>
                <a:gd name="T1" fmla="*/ 0 h 8"/>
                <a:gd name="T2" fmla="*/ 41 w 47"/>
                <a:gd name="T3" fmla="*/ 0 h 8"/>
                <a:gd name="T4" fmla="*/ 34 w 47"/>
                <a:gd name="T5" fmla="*/ 0 h 8"/>
                <a:gd name="T6" fmla="*/ 4 w 47"/>
                <a:gd name="T7" fmla="*/ 0 h 8"/>
                <a:gd name="T8" fmla="*/ 0 w 47"/>
                <a:gd name="T9" fmla="*/ 4 h 8"/>
                <a:gd name="T10" fmla="*/ 4 w 47"/>
                <a:gd name="T11" fmla="*/ 8 h 8"/>
                <a:gd name="T12" fmla="*/ 36 w 47"/>
                <a:gd name="T13" fmla="*/ 8 h 8"/>
                <a:gd name="T14" fmla="*/ 43 w 47"/>
                <a:gd name="T15" fmla="*/ 8 h 8"/>
                <a:gd name="T16" fmla="*/ 47 w 47"/>
                <a:gd name="T17" fmla="*/ 4 h 8"/>
                <a:gd name="T18" fmla="*/ 43 w 47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8">
                  <a:moveTo>
                    <a:pt x="43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5" y="8"/>
                    <a:pt x="47" y="6"/>
                    <a:pt x="47" y="4"/>
                  </a:cubicBezTo>
                  <a:cubicBezTo>
                    <a:pt x="47" y="2"/>
                    <a:pt x="45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691"/>
            <p:cNvSpPr>
              <a:spLocks/>
            </p:cNvSpPr>
            <p:nvPr/>
          </p:nvSpPr>
          <p:spPr bwMode="auto">
            <a:xfrm>
              <a:off x="8538418" y="2337154"/>
              <a:ext cx="241973" cy="45257"/>
            </a:xfrm>
            <a:custGeom>
              <a:avLst/>
              <a:gdLst>
                <a:gd name="T0" fmla="*/ 35 w 38"/>
                <a:gd name="T1" fmla="*/ 0 h 8"/>
                <a:gd name="T2" fmla="*/ 33 w 38"/>
                <a:gd name="T3" fmla="*/ 0 h 8"/>
                <a:gd name="T4" fmla="*/ 27 w 38"/>
                <a:gd name="T5" fmla="*/ 0 h 8"/>
                <a:gd name="T6" fmla="*/ 3 w 38"/>
                <a:gd name="T7" fmla="*/ 0 h 8"/>
                <a:gd name="T8" fmla="*/ 0 w 38"/>
                <a:gd name="T9" fmla="*/ 4 h 8"/>
                <a:gd name="T10" fmla="*/ 3 w 38"/>
                <a:gd name="T11" fmla="*/ 8 h 8"/>
                <a:gd name="T12" fmla="*/ 29 w 38"/>
                <a:gd name="T13" fmla="*/ 8 h 8"/>
                <a:gd name="T14" fmla="*/ 35 w 38"/>
                <a:gd name="T15" fmla="*/ 8 h 8"/>
                <a:gd name="T16" fmla="*/ 38 w 38"/>
                <a:gd name="T17" fmla="*/ 4 h 8"/>
                <a:gd name="T18" fmla="*/ 35 w 38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8">
                  <a:moveTo>
                    <a:pt x="35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3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6" y="8"/>
                    <a:pt x="38" y="6"/>
                    <a:pt x="38" y="4"/>
                  </a:cubicBezTo>
                  <a:cubicBezTo>
                    <a:pt x="38" y="2"/>
                    <a:pt x="36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6238021" y="3736357"/>
            <a:ext cx="790941" cy="513395"/>
            <a:chOff x="6238021" y="3166854"/>
            <a:chExt cx="790941" cy="513395"/>
          </a:xfrm>
          <a:solidFill>
            <a:srgbClr val="756663"/>
          </a:solidFill>
        </p:grpSpPr>
        <p:sp>
          <p:nvSpPr>
            <p:cNvPr id="60" name="Freeform 1341"/>
            <p:cNvSpPr>
              <a:spLocks/>
            </p:cNvSpPr>
            <p:nvPr/>
          </p:nvSpPr>
          <p:spPr bwMode="auto">
            <a:xfrm>
              <a:off x="6320884" y="3379724"/>
              <a:ext cx="655350" cy="175304"/>
            </a:xfrm>
            <a:custGeom>
              <a:avLst/>
              <a:gdLst>
                <a:gd name="T0" fmla="*/ 93 w 105"/>
                <a:gd name="T1" fmla="*/ 9 h 34"/>
                <a:gd name="T2" fmla="*/ 56 w 105"/>
                <a:gd name="T3" fmla="*/ 9 h 34"/>
                <a:gd name="T4" fmla="*/ 56 w 105"/>
                <a:gd name="T5" fmla="*/ 3 h 34"/>
                <a:gd name="T6" fmla="*/ 52 w 105"/>
                <a:gd name="T7" fmla="*/ 0 h 34"/>
                <a:gd name="T8" fmla="*/ 49 w 105"/>
                <a:gd name="T9" fmla="*/ 3 h 34"/>
                <a:gd name="T10" fmla="*/ 49 w 105"/>
                <a:gd name="T11" fmla="*/ 9 h 34"/>
                <a:gd name="T12" fmla="*/ 12 w 105"/>
                <a:gd name="T13" fmla="*/ 9 h 34"/>
                <a:gd name="T14" fmla="*/ 0 w 105"/>
                <a:gd name="T15" fmla="*/ 22 h 34"/>
                <a:gd name="T16" fmla="*/ 0 w 105"/>
                <a:gd name="T17" fmla="*/ 30 h 34"/>
                <a:gd name="T18" fmla="*/ 3 w 105"/>
                <a:gd name="T19" fmla="*/ 34 h 34"/>
                <a:gd name="T20" fmla="*/ 7 w 105"/>
                <a:gd name="T21" fmla="*/ 30 h 34"/>
                <a:gd name="T22" fmla="*/ 7 w 105"/>
                <a:gd name="T23" fmla="*/ 22 h 34"/>
                <a:gd name="T24" fmla="*/ 12 w 105"/>
                <a:gd name="T25" fmla="*/ 17 h 34"/>
                <a:gd name="T26" fmla="*/ 49 w 105"/>
                <a:gd name="T27" fmla="*/ 17 h 34"/>
                <a:gd name="T28" fmla="*/ 49 w 105"/>
                <a:gd name="T29" fmla="*/ 27 h 34"/>
                <a:gd name="T30" fmla="*/ 52 w 105"/>
                <a:gd name="T31" fmla="*/ 30 h 34"/>
                <a:gd name="T32" fmla="*/ 56 w 105"/>
                <a:gd name="T33" fmla="*/ 27 h 34"/>
                <a:gd name="T34" fmla="*/ 56 w 105"/>
                <a:gd name="T35" fmla="*/ 17 h 34"/>
                <a:gd name="T36" fmla="*/ 93 w 105"/>
                <a:gd name="T37" fmla="*/ 17 h 34"/>
                <a:gd name="T38" fmla="*/ 97 w 105"/>
                <a:gd name="T39" fmla="*/ 22 h 34"/>
                <a:gd name="T40" fmla="*/ 97 w 105"/>
                <a:gd name="T41" fmla="*/ 30 h 34"/>
                <a:gd name="T42" fmla="*/ 101 w 105"/>
                <a:gd name="T43" fmla="*/ 34 h 34"/>
                <a:gd name="T44" fmla="*/ 105 w 105"/>
                <a:gd name="T45" fmla="*/ 30 h 34"/>
                <a:gd name="T46" fmla="*/ 105 w 105"/>
                <a:gd name="T47" fmla="*/ 22 h 34"/>
                <a:gd name="T48" fmla="*/ 93 w 105"/>
                <a:gd name="T4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34">
                  <a:moveTo>
                    <a:pt x="93" y="9"/>
                  </a:moveTo>
                  <a:cubicBezTo>
                    <a:pt x="56" y="9"/>
                    <a:pt x="56" y="9"/>
                    <a:pt x="56" y="9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1"/>
                    <a:pt x="54" y="0"/>
                    <a:pt x="52" y="0"/>
                  </a:cubicBezTo>
                  <a:cubicBezTo>
                    <a:pt x="50" y="0"/>
                    <a:pt x="49" y="1"/>
                    <a:pt x="49" y="3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5" y="9"/>
                    <a:pt x="0" y="15"/>
                    <a:pt x="0" y="2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1" y="34"/>
                    <a:pt x="3" y="34"/>
                  </a:cubicBezTo>
                  <a:cubicBezTo>
                    <a:pt x="5" y="34"/>
                    <a:pt x="7" y="32"/>
                    <a:pt x="7" y="3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19"/>
                    <a:pt x="9" y="17"/>
                    <a:pt x="12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9"/>
                    <a:pt x="50" y="30"/>
                    <a:pt x="52" y="30"/>
                  </a:cubicBezTo>
                  <a:cubicBezTo>
                    <a:pt x="54" y="30"/>
                    <a:pt x="56" y="29"/>
                    <a:pt x="56" y="2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5" y="17"/>
                    <a:pt x="97" y="19"/>
                    <a:pt x="97" y="22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32"/>
                    <a:pt x="99" y="34"/>
                    <a:pt x="101" y="34"/>
                  </a:cubicBezTo>
                  <a:cubicBezTo>
                    <a:pt x="103" y="34"/>
                    <a:pt x="105" y="32"/>
                    <a:pt x="105" y="30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15"/>
                    <a:pt x="99" y="9"/>
                    <a:pt x="93" y="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342"/>
            <p:cNvSpPr>
              <a:spLocks/>
            </p:cNvSpPr>
            <p:nvPr/>
          </p:nvSpPr>
          <p:spPr bwMode="auto">
            <a:xfrm>
              <a:off x="6238021" y="3573813"/>
              <a:ext cx="210918" cy="106436"/>
            </a:xfrm>
            <a:custGeom>
              <a:avLst/>
              <a:gdLst>
                <a:gd name="T0" fmla="*/ 0 w 33"/>
                <a:gd name="T1" fmla="*/ 15 h 20"/>
                <a:gd name="T2" fmla="*/ 7 w 33"/>
                <a:gd name="T3" fmla="*/ 20 h 20"/>
                <a:gd name="T4" fmla="*/ 26 w 33"/>
                <a:gd name="T5" fmla="*/ 20 h 20"/>
                <a:gd name="T6" fmla="*/ 33 w 33"/>
                <a:gd name="T7" fmla="*/ 15 h 20"/>
                <a:gd name="T8" fmla="*/ 33 w 33"/>
                <a:gd name="T9" fmla="*/ 6 h 20"/>
                <a:gd name="T10" fmla="*/ 26 w 33"/>
                <a:gd name="T11" fmla="*/ 0 h 20"/>
                <a:gd name="T12" fmla="*/ 7 w 33"/>
                <a:gd name="T13" fmla="*/ 0 h 20"/>
                <a:gd name="T14" fmla="*/ 0 w 33"/>
                <a:gd name="T15" fmla="*/ 6 h 20"/>
                <a:gd name="T16" fmla="*/ 0 w 33"/>
                <a:gd name="T17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0">
                  <a:moveTo>
                    <a:pt x="0" y="15"/>
                  </a:moveTo>
                  <a:cubicBezTo>
                    <a:pt x="0" y="18"/>
                    <a:pt x="3" y="20"/>
                    <a:pt x="7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30" y="20"/>
                    <a:pt x="33" y="18"/>
                    <a:pt x="33" y="1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15"/>
                    <a:pt x="0" y="15"/>
                    <a:pt x="0" y="15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343"/>
            <p:cNvSpPr>
              <a:spLocks/>
            </p:cNvSpPr>
            <p:nvPr/>
          </p:nvSpPr>
          <p:spPr bwMode="auto">
            <a:xfrm>
              <a:off x="6546868" y="3573813"/>
              <a:ext cx="203383" cy="106436"/>
            </a:xfrm>
            <a:custGeom>
              <a:avLst/>
              <a:gdLst>
                <a:gd name="T0" fmla="*/ 0 w 33"/>
                <a:gd name="T1" fmla="*/ 15 h 20"/>
                <a:gd name="T2" fmla="*/ 7 w 33"/>
                <a:gd name="T3" fmla="*/ 20 h 20"/>
                <a:gd name="T4" fmla="*/ 26 w 33"/>
                <a:gd name="T5" fmla="*/ 20 h 20"/>
                <a:gd name="T6" fmla="*/ 33 w 33"/>
                <a:gd name="T7" fmla="*/ 15 h 20"/>
                <a:gd name="T8" fmla="*/ 33 w 33"/>
                <a:gd name="T9" fmla="*/ 6 h 20"/>
                <a:gd name="T10" fmla="*/ 26 w 33"/>
                <a:gd name="T11" fmla="*/ 0 h 20"/>
                <a:gd name="T12" fmla="*/ 7 w 33"/>
                <a:gd name="T13" fmla="*/ 0 h 20"/>
                <a:gd name="T14" fmla="*/ 0 w 33"/>
                <a:gd name="T15" fmla="*/ 6 h 20"/>
                <a:gd name="T16" fmla="*/ 0 w 33"/>
                <a:gd name="T17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0">
                  <a:moveTo>
                    <a:pt x="0" y="15"/>
                  </a:moveTo>
                  <a:cubicBezTo>
                    <a:pt x="0" y="18"/>
                    <a:pt x="3" y="20"/>
                    <a:pt x="7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9" y="20"/>
                    <a:pt x="33" y="18"/>
                    <a:pt x="33" y="1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29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15"/>
                    <a:pt x="0" y="15"/>
                    <a:pt x="0" y="15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1344"/>
            <p:cNvSpPr>
              <a:spLocks/>
            </p:cNvSpPr>
            <p:nvPr/>
          </p:nvSpPr>
          <p:spPr bwMode="auto">
            <a:xfrm>
              <a:off x="6825579" y="3573813"/>
              <a:ext cx="203383" cy="106436"/>
            </a:xfrm>
            <a:custGeom>
              <a:avLst/>
              <a:gdLst>
                <a:gd name="T0" fmla="*/ 0 w 32"/>
                <a:gd name="T1" fmla="*/ 15 h 20"/>
                <a:gd name="T2" fmla="*/ 7 w 32"/>
                <a:gd name="T3" fmla="*/ 20 h 20"/>
                <a:gd name="T4" fmla="*/ 25 w 32"/>
                <a:gd name="T5" fmla="*/ 20 h 20"/>
                <a:gd name="T6" fmla="*/ 32 w 32"/>
                <a:gd name="T7" fmla="*/ 15 h 20"/>
                <a:gd name="T8" fmla="*/ 32 w 32"/>
                <a:gd name="T9" fmla="*/ 6 h 20"/>
                <a:gd name="T10" fmla="*/ 25 w 32"/>
                <a:gd name="T11" fmla="*/ 0 h 20"/>
                <a:gd name="T12" fmla="*/ 7 w 32"/>
                <a:gd name="T13" fmla="*/ 0 h 20"/>
                <a:gd name="T14" fmla="*/ 0 w 32"/>
                <a:gd name="T15" fmla="*/ 6 h 20"/>
                <a:gd name="T16" fmla="*/ 0 w 32"/>
                <a:gd name="T17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0">
                  <a:moveTo>
                    <a:pt x="0" y="15"/>
                  </a:moveTo>
                  <a:cubicBezTo>
                    <a:pt x="0" y="18"/>
                    <a:pt x="3" y="20"/>
                    <a:pt x="7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9" y="20"/>
                    <a:pt x="32" y="18"/>
                    <a:pt x="32" y="1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2"/>
                    <a:pt x="29" y="0"/>
                    <a:pt x="2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15"/>
                    <a:pt x="0" y="15"/>
                    <a:pt x="0" y="15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1345"/>
            <p:cNvSpPr>
              <a:spLocks/>
            </p:cNvSpPr>
            <p:nvPr/>
          </p:nvSpPr>
          <p:spPr bwMode="auto">
            <a:xfrm>
              <a:off x="6456475" y="3166854"/>
              <a:ext cx="376639" cy="187825"/>
            </a:xfrm>
            <a:custGeom>
              <a:avLst/>
              <a:gdLst>
                <a:gd name="T0" fmla="*/ 60 w 60"/>
                <a:gd name="T1" fmla="*/ 29 h 36"/>
                <a:gd name="T2" fmla="*/ 52 w 60"/>
                <a:gd name="T3" fmla="*/ 36 h 36"/>
                <a:gd name="T4" fmla="*/ 8 w 60"/>
                <a:gd name="T5" fmla="*/ 36 h 36"/>
                <a:gd name="T6" fmla="*/ 0 w 60"/>
                <a:gd name="T7" fmla="*/ 29 h 36"/>
                <a:gd name="T8" fmla="*/ 0 w 60"/>
                <a:gd name="T9" fmla="*/ 7 h 36"/>
                <a:gd name="T10" fmla="*/ 8 w 60"/>
                <a:gd name="T11" fmla="*/ 0 h 36"/>
                <a:gd name="T12" fmla="*/ 52 w 60"/>
                <a:gd name="T13" fmla="*/ 0 h 36"/>
                <a:gd name="T14" fmla="*/ 60 w 60"/>
                <a:gd name="T15" fmla="*/ 7 h 36"/>
                <a:gd name="T16" fmla="*/ 60 w 60"/>
                <a:gd name="T17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36">
                  <a:moveTo>
                    <a:pt x="60" y="29"/>
                  </a:moveTo>
                  <a:cubicBezTo>
                    <a:pt x="60" y="33"/>
                    <a:pt x="57" y="36"/>
                    <a:pt x="52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4" y="36"/>
                    <a:pt x="0" y="33"/>
                    <a:pt x="0" y="2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7" y="0"/>
                    <a:pt x="60" y="3"/>
                    <a:pt x="60" y="7"/>
                  </a:cubicBezTo>
                  <a:cubicBezTo>
                    <a:pt x="60" y="29"/>
                    <a:pt x="60" y="29"/>
                    <a:pt x="60" y="29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9356039" y="3711314"/>
            <a:ext cx="745743" cy="594785"/>
            <a:chOff x="9356039" y="3141811"/>
            <a:chExt cx="745743" cy="594785"/>
          </a:xfrm>
          <a:solidFill>
            <a:srgbClr val="756663"/>
          </a:solidFill>
        </p:grpSpPr>
        <p:sp>
          <p:nvSpPr>
            <p:cNvPr id="65" name="Freeform 1380"/>
            <p:cNvSpPr>
              <a:spLocks/>
            </p:cNvSpPr>
            <p:nvPr/>
          </p:nvSpPr>
          <p:spPr bwMode="auto">
            <a:xfrm>
              <a:off x="9469033" y="3273292"/>
              <a:ext cx="512229" cy="463304"/>
            </a:xfrm>
            <a:custGeom>
              <a:avLst/>
              <a:gdLst>
                <a:gd name="T0" fmla="*/ 0 w 81"/>
                <a:gd name="T1" fmla="*/ 37 h 89"/>
                <a:gd name="T2" fmla="*/ 0 w 81"/>
                <a:gd name="T3" fmla="*/ 84 h 89"/>
                <a:gd name="T4" fmla="*/ 2 w 81"/>
                <a:gd name="T5" fmla="*/ 88 h 89"/>
                <a:gd name="T6" fmla="*/ 5 w 81"/>
                <a:gd name="T7" fmla="*/ 89 h 89"/>
                <a:gd name="T8" fmla="*/ 27 w 81"/>
                <a:gd name="T9" fmla="*/ 89 h 89"/>
                <a:gd name="T10" fmla="*/ 29 w 81"/>
                <a:gd name="T11" fmla="*/ 88 h 89"/>
                <a:gd name="T12" fmla="*/ 30 w 81"/>
                <a:gd name="T13" fmla="*/ 86 h 89"/>
                <a:gd name="T14" fmla="*/ 30 w 81"/>
                <a:gd name="T15" fmla="*/ 63 h 89"/>
                <a:gd name="T16" fmla="*/ 51 w 81"/>
                <a:gd name="T17" fmla="*/ 63 h 89"/>
                <a:gd name="T18" fmla="*/ 51 w 81"/>
                <a:gd name="T19" fmla="*/ 86 h 89"/>
                <a:gd name="T20" fmla="*/ 52 w 81"/>
                <a:gd name="T21" fmla="*/ 88 h 89"/>
                <a:gd name="T22" fmla="*/ 54 w 81"/>
                <a:gd name="T23" fmla="*/ 89 h 89"/>
                <a:gd name="T24" fmla="*/ 75 w 81"/>
                <a:gd name="T25" fmla="*/ 89 h 89"/>
                <a:gd name="T26" fmla="*/ 79 w 81"/>
                <a:gd name="T27" fmla="*/ 88 h 89"/>
                <a:gd name="T28" fmla="*/ 81 w 81"/>
                <a:gd name="T29" fmla="*/ 84 h 89"/>
                <a:gd name="T30" fmla="*/ 81 w 81"/>
                <a:gd name="T31" fmla="*/ 37 h 89"/>
                <a:gd name="T32" fmla="*/ 40 w 81"/>
                <a:gd name="T33" fmla="*/ 0 h 89"/>
                <a:gd name="T34" fmla="*/ 0 w 81"/>
                <a:gd name="T35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" h="89">
                  <a:moveTo>
                    <a:pt x="0" y="37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0" y="86"/>
                    <a:pt x="1" y="87"/>
                    <a:pt x="2" y="88"/>
                  </a:cubicBezTo>
                  <a:cubicBezTo>
                    <a:pt x="3" y="88"/>
                    <a:pt x="4" y="89"/>
                    <a:pt x="5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8" y="89"/>
                    <a:pt x="28" y="88"/>
                    <a:pt x="29" y="88"/>
                  </a:cubicBezTo>
                  <a:cubicBezTo>
                    <a:pt x="29" y="87"/>
                    <a:pt x="30" y="87"/>
                    <a:pt x="30" y="86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86"/>
                    <a:pt x="51" y="86"/>
                    <a:pt x="51" y="86"/>
                  </a:cubicBezTo>
                  <a:cubicBezTo>
                    <a:pt x="51" y="87"/>
                    <a:pt x="51" y="87"/>
                    <a:pt x="52" y="88"/>
                  </a:cubicBezTo>
                  <a:cubicBezTo>
                    <a:pt x="52" y="88"/>
                    <a:pt x="53" y="89"/>
                    <a:pt x="54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6" y="89"/>
                    <a:pt x="78" y="88"/>
                    <a:pt x="79" y="88"/>
                  </a:cubicBezTo>
                  <a:cubicBezTo>
                    <a:pt x="79" y="87"/>
                    <a:pt x="81" y="86"/>
                    <a:pt x="81" y="84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1381"/>
            <p:cNvSpPr>
              <a:spLocks/>
            </p:cNvSpPr>
            <p:nvPr/>
          </p:nvSpPr>
          <p:spPr bwMode="auto">
            <a:xfrm>
              <a:off x="9356039" y="3141811"/>
              <a:ext cx="745743" cy="331827"/>
            </a:xfrm>
            <a:custGeom>
              <a:avLst/>
              <a:gdLst>
                <a:gd name="T0" fmla="*/ 115 w 119"/>
                <a:gd name="T1" fmla="*/ 49 h 63"/>
                <a:gd name="T2" fmla="*/ 97 w 119"/>
                <a:gd name="T3" fmla="*/ 32 h 63"/>
                <a:gd name="T4" fmla="*/ 97 w 119"/>
                <a:gd name="T5" fmla="*/ 5 h 63"/>
                <a:gd name="T6" fmla="*/ 94 w 119"/>
                <a:gd name="T7" fmla="*/ 2 h 63"/>
                <a:gd name="T8" fmla="*/ 87 w 119"/>
                <a:gd name="T9" fmla="*/ 2 h 63"/>
                <a:gd name="T10" fmla="*/ 84 w 119"/>
                <a:gd name="T11" fmla="*/ 5 h 63"/>
                <a:gd name="T12" fmla="*/ 84 w 119"/>
                <a:gd name="T13" fmla="*/ 20 h 63"/>
                <a:gd name="T14" fmla="*/ 64 w 119"/>
                <a:gd name="T15" fmla="*/ 2 h 63"/>
                <a:gd name="T16" fmla="*/ 54 w 119"/>
                <a:gd name="T17" fmla="*/ 2 h 63"/>
                <a:gd name="T18" fmla="*/ 3 w 119"/>
                <a:gd name="T19" fmla="*/ 49 h 63"/>
                <a:gd name="T20" fmla="*/ 3 w 119"/>
                <a:gd name="T21" fmla="*/ 60 h 63"/>
                <a:gd name="T22" fmla="*/ 8 w 119"/>
                <a:gd name="T23" fmla="*/ 62 h 63"/>
                <a:gd name="T24" fmla="*/ 13 w 119"/>
                <a:gd name="T25" fmla="*/ 60 h 63"/>
                <a:gd name="T26" fmla="*/ 59 w 119"/>
                <a:gd name="T27" fmla="*/ 18 h 63"/>
                <a:gd name="T28" fmla="*/ 105 w 119"/>
                <a:gd name="T29" fmla="*/ 60 h 63"/>
                <a:gd name="T30" fmla="*/ 116 w 119"/>
                <a:gd name="T31" fmla="*/ 60 h 63"/>
                <a:gd name="T32" fmla="*/ 115 w 119"/>
                <a:gd name="T33" fmla="*/ 4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63">
                  <a:moveTo>
                    <a:pt x="115" y="49"/>
                  </a:moveTo>
                  <a:cubicBezTo>
                    <a:pt x="97" y="32"/>
                    <a:pt x="97" y="32"/>
                    <a:pt x="97" y="32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3"/>
                    <a:pt x="95" y="2"/>
                    <a:pt x="94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5" y="2"/>
                    <a:pt x="84" y="3"/>
                    <a:pt x="84" y="5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2" y="0"/>
                    <a:pt x="57" y="0"/>
                    <a:pt x="54" y="2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0" y="52"/>
                    <a:pt x="0" y="57"/>
                    <a:pt x="3" y="60"/>
                  </a:cubicBezTo>
                  <a:cubicBezTo>
                    <a:pt x="4" y="61"/>
                    <a:pt x="6" y="62"/>
                    <a:pt x="8" y="62"/>
                  </a:cubicBezTo>
                  <a:cubicBezTo>
                    <a:pt x="10" y="62"/>
                    <a:pt x="12" y="61"/>
                    <a:pt x="13" y="60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105" y="60"/>
                    <a:pt x="105" y="60"/>
                    <a:pt x="105" y="60"/>
                  </a:cubicBezTo>
                  <a:cubicBezTo>
                    <a:pt x="108" y="63"/>
                    <a:pt x="113" y="63"/>
                    <a:pt x="116" y="60"/>
                  </a:cubicBezTo>
                  <a:cubicBezTo>
                    <a:pt x="119" y="57"/>
                    <a:pt x="118" y="52"/>
                    <a:pt x="115" y="4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2291950" y="3805229"/>
            <a:ext cx="429367" cy="457045"/>
            <a:chOff x="2291950" y="3235726"/>
            <a:chExt cx="429367" cy="457045"/>
          </a:xfrm>
          <a:solidFill>
            <a:srgbClr val="756663"/>
          </a:solidFill>
        </p:grpSpPr>
        <p:sp>
          <p:nvSpPr>
            <p:cNvPr id="67" name="Freeform 1427"/>
            <p:cNvSpPr>
              <a:spLocks noEditPoints="1"/>
            </p:cNvSpPr>
            <p:nvPr/>
          </p:nvSpPr>
          <p:spPr bwMode="auto">
            <a:xfrm>
              <a:off x="2291950" y="3235726"/>
              <a:ext cx="429367" cy="457045"/>
            </a:xfrm>
            <a:custGeom>
              <a:avLst/>
              <a:gdLst>
                <a:gd name="T0" fmla="*/ 59 w 68"/>
                <a:gd name="T1" fmla="*/ 0 h 88"/>
                <a:gd name="T2" fmla="*/ 8 w 68"/>
                <a:gd name="T3" fmla="*/ 0 h 88"/>
                <a:gd name="T4" fmla="*/ 0 w 68"/>
                <a:gd name="T5" fmla="*/ 9 h 88"/>
                <a:gd name="T6" fmla="*/ 0 w 68"/>
                <a:gd name="T7" fmla="*/ 80 h 88"/>
                <a:gd name="T8" fmla="*/ 8 w 68"/>
                <a:gd name="T9" fmla="*/ 88 h 88"/>
                <a:gd name="T10" fmla="*/ 59 w 68"/>
                <a:gd name="T11" fmla="*/ 88 h 88"/>
                <a:gd name="T12" fmla="*/ 68 w 68"/>
                <a:gd name="T13" fmla="*/ 80 h 88"/>
                <a:gd name="T14" fmla="*/ 68 w 68"/>
                <a:gd name="T15" fmla="*/ 9 h 88"/>
                <a:gd name="T16" fmla="*/ 59 w 68"/>
                <a:gd name="T17" fmla="*/ 0 h 88"/>
                <a:gd name="T18" fmla="*/ 50 w 68"/>
                <a:gd name="T19" fmla="*/ 9 h 88"/>
                <a:gd name="T20" fmla="*/ 55 w 68"/>
                <a:gd name="T21" fmla="*/ 14 h 88"/>
                <a:gd name="T22" fmla="*/ 50 w 68"/>
                <a:gd name="T23" fmla="*/ 19 h 88"/>
                <a:gd name="T24" fmla="*/ 46 w 68"/>
                <a:gd name="T25" fmla="*/ 14 h 88"/>
                <a:gd name="T26" fmla="*/ 50 w 68"/>
                <a:gd name="T27" fmla="*/ 9 h 88"/>
                <a:gd name="T28" fmla="*/ 17 w 68"/>
                <a:gd name="T29" fmla="*/ 9 h 88"/>
                <a:gd name="T30" fmla="*/ 22 w 68"/>
                <a:gd name="T31" fmla="*/ 14 h 88"/>
                <a:gd name="T32" fmla="*/ 17 w 68"/>
                <a:gd name="T33" fmla="*/ 19 h 88"/>
                <a:gd name="T34" fmla="*/ 12 w 68"/>
                <a:gd name="T35" fmla="*/ 14 h 88"/>
                <a:gd name="T36" fmla="*/ 17 w 68"/>
                <a:gd name="T37" fmla="*/ 9 h 88"/>
                <a:gd name="T38" fmla="*/ 63 w 68"/>
                <a:gd name="T39" fmla="*/ 76 h 88"/>
                <a:gd name="T40" fmla="*/ 54 w 68"/>
                <a:gd name="T41" fmla="*/ 84 h 88"/>
                <a:gd name="T42" fmla="*/ 13 w 68"/>
                <a:gd name="T43" fmla="*/ 84 h 88"/>
                <a:gd name="T44" fmla="*/ 5 w 68"/>
                <a:gd name="T45" fmla="*/ 76 h 88"/>
                <a:gd name="T46" fmla="*/ 5 w 68"/>
                <a:gd name="T47" fmla="*/ 40 h 88"/>
                <a:gd name="T48" fmla="*/ 13 w 68"/>
                <a:gd name="T49" fmla="*/ 33 h 88"/>
                <a:gd name="T50" fmla="*/ 54 w 68"/>
                <a:gd name="T51" fmla="*/ 33 h 88"/>
                <a:gd name="T52" fmla="*/ 63 w 68"/>
                <a:gd name="T53" fmla="*/ 40 h 88"/>
                <a:gd name="T54" fmla="*/ 63 w 68"/>
                <a:gd name="T55" fmla="*/ 7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8" h="88">
                  <a:moveTo>
                    <a:pt x="5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5"/>
                    <a:pt x="4" y="88"/>
                    <a:pt x="8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64" y="88"/>
                    <a:pt x="68" y="85"/>
                    <a:pt x="68" y="8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4"/>
                    <a:pt x="64" y="0"/>
                    <a:pt x="59" y="0"/>
                  </a:cubicBezTo>
                  <a:close/>
                  <a:moveTo>
                    <a:pt x="50" y="9"/>
                  </a:moveTo>
                  <a:cubicBezTo>
                    <a:pt x="53" y="9"/>
                    <a:pt x="55" y="11"/>
                    <a:pt x="55" y="14"/>
                  </a:cubicBezTo>
                  <a:cubicBezTo>
                    <a:pt x="55" y="17"/>
                    <a:pt x="53" y="19"/>
                    <a:pt x="50" y="19"/>
                  </a:cubicBezTo>
                  <a:cubicBezTo>
                    <a:pt x="48" y="19"/>
                    <a:pt x="46" y="17"/>
                    <a:pt x="46" y="14"/>
                  </a:cubicBezTo>
                  <a:cubicBezTo>
                    <a:pt x="46" y="11"/>
                    <a:pt x="48" y="9"/>
                    <a:pt x="50" y="9"/>
                  </a:cubicBezTo>
                  <a:close/>
                  <a:moveTo>
                    <a:pt x="17" y="9"/>
                  </a:moveTo>
                  <a:cubicBezTo>
                    <a:pt x="20" y="9"/>
                    <a:pt x="22" y="11"/>
                    <a:pt x="22" y="14"/>
                  </a:cubicBezTo>
                  <a:cubicBezTo>
                    <a:pt x="22" y="17"/>
                    <a:pt x="20" y="19"/>
                    <a:pt x="17" y="19"/>
                  </a:cubicBezTo>
                  <a:cubicBezTo>
                    <a:pt x="14" y="19"/>
                    <a:pt x="12" y="17"/>
                    <a:pt x="12" y="14"/>
                  </a:cubicBezTo>
                  <a:cubicBezTo>
                    <a:pt x="12" y="11"/>
                    <a:pt x="14" y="9"/>
                    <a:pt x="17" y="9"/>
                  </a:cubicBezTo>
                  <a:close/>
                  <a:moveTo>
                    <a:pt x="63" y="76"/>
                  </a:moveTo>
                  <a:cubicBezTo>
                    <a:pt x="63" y="81"/>
                    <a:pt x="59" y="84"/>
                    <a:pt x="54" y="84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8" y="84"/>
                    <a:pt x="5" y="81"/>
                    <a:pt x="5" y="7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6"/>
                    <a:pt x="8" y="33"/>
                    <a:pt x="13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9" y="33"/>
                    <a:pt x="63" y="36"/>
                    <a:pt x="63" y="40"/>
                  </a:cubicBezTo>
                  <a:lnTo>
                    <a:pt x="63" y="7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428"/>
            <p:cNvSpPr>
              <a:spLocks/>
            </p:cNvSpPr>
            <p:nvPr/>
          </p:nvSpPr>
          <p:spPr bwMode="auto">
            <a:xfrm>
              <a:off x="2374812" y="3467376"/>
              <a:ext cx="135590" cy="156524"/>
            </a:xfrm>
            <a:custGeom>
              <a:avLst/>
              <a:gdLst>
                <a:gd name="T0" fmla="*/ 0 w 21"/>
                <a:gd name="T1" fmla="*/ 30 h 30"/>
                <a:gd name="T2" fmla="*/ 0 w 21"/>
                <a:gd name="T3" fmla="*/ 26 h 30"/>
                <a:gd name="T4" fmla="*/ 4 w 21"/>
                <a:gd name="T5" fmla="*/ 23 h 30"/>
                <a:gd name="T6" fmla="*/ 14 w 21"/>
                <a:gd name="T7" fmla="*/ 10 h 30"/>
                <a:gd name="T8" fmla="*/ 9 w 21"/>
                <a:gd name="T9" fmla="*/ 5 h 30"/>
                <a:gd name="T10" fmla="*/ 2 w 21"/>
                <a:gd name="T11" fmla="*/ 8 h 30"/>
                <a:gd name="T12" fmla="*/ 0 w 21"/>
                <a:gd name="T13" fmla="*/ 3 h 30"/>
                <a:gd name="T14" fmla="*/ 10 w 21"/>
                <a:gd name="T15" fmla="*/ 0 h 30"/>
                <a:gd name="T16" fmla="*/ 21 w 21"/>
                <a:gd name="T17" fmla="*/ 9 h 30"/>
                <a:gd name="T18" fmla="*/ 13 w 21"/>
                <a:gd name="T19" fmla="*/ 22 h 30"/>
                <a:gd name="T20" fmla="*/ 10 w 21"/>
                <a:gd name="T21" fmla="*/ 25 h 30"/>
                <a:gd name="T22" fmla="*/ 10 w 21"/>
                <a:gd name="T23" fmla="*/ 25 h 30"/>
                <a:gd name="T24" fmla="*/ 21 w 21"/>
                <a:gd name="T25" fmla="*/ 25 h 30"/>
                <a:gd name="T26" fmla="*/ 21 w 21"/>
                <a:gd name="T27" fmla="*/ 30 h 30"/>
                <a:gd name="T28" fmla="*/ 0 w 21"/>
                <a:gd name="T2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30">
                  <a:moveTo>
                    <a:pt x="0" y="3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0" y="17"/>
                    <a:pt x="14" y="13"/>
                    <a:pt x="14" y="10"/>
                  </a:cubicBezTo>
                  <a:cubicBezTo>
                    <a:pt x="14" y="7"/>
                    <a:pt x="12" y="5"/>
                    <a:pt x="9" y="5"/>
                  </a:cubicBezTo>
                  <a:cubicBezTo>
                    <a:pt x="6" y="5"/>
                    <a:pt x="4" y="7"/>
                    <a:pt x="2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1"/>
                    <a:pt x="6" y="0"/>
                    <a:pt x="10" y="0"/>
                  </a:cubicBezTo>
                  <a:cubicBezTo>
                    <a:pt x="17" y="0"/>
                    <a:pt x="21" y="4"/>
                    <a:pt x="21" y="9"/>
                  </a:cubicBezTo>
                  <a:cubicBezTo>
                    <a:pt x="21" y="14"/>
                    <a:pt x="17" y="18"/>
                    <a:pt x="13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30"/>
                    <a:pt x="21" y="30"/>
                    <a:pt x="21" y="30"/>
                  </a:cubicBez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1429"/>
            <p:cNvSpPr>
              <a:spLocks/>
            </p:cNvSpPr>
            <p:nvPr/>
          </p:nvSpPr>
          <p:spPr bwMode="auto">
            <a:xfrm>
              <a:off x="2555599" y="3467376"/>
              <a:ext cx="75327" cy="156524"/>
            </a:xfrm>
            <a:custGeom>
              <a:avLst/>
              <a:gdLst>
                <a:gd name="T0" fmla="*/ 5 w 10"/>
                <a:gd name="T1" fmla="*/ 6 h 25"/>
                <a:gd name="T2" fmla="*/ 5 w 10"/>
                <a:gd name="T3" fmla="*/ 6 h 25"/>
                <a:gd name="T4" fmla="*/ 0 w 10"/>
                <a:gd name="T5" fmla="*/ 7 h 25"/>
                <a:gd name="T6" fmla="*/ 0 w 10"/>
                <a:gd name="T7" fmla="*/ 3 h 25"/>
                <a:gd name="T8" fmla="*/ 6 w 10"/>
                <a:gd name="T9" fmla="*/ 0 h 25"/>
                <a:gd name="T10" fmla="*/ 10 w 10"/>
                <a:gd name="T11" fmla="*/ 0 h 25"/>
                <a:gd name="T12" fmla="*/ 10 w 10"/>
                <a:gd name="T13" fmla="*/ 25 h 25"/>
                <a:gd name="T14" fmla="*/ 5 w 10"/>
                <a:gd name="T15" fmla="*/ 25 h 25"/>
                <a:gd name="T16" fmla="*/ 5 w 10"/>
                <a:gd name="T17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5">
                  <a:moveTo>
                    <a:pt x="5" y="6"/>
                  </a:moveTo>
                  <a:lnTo>
                    <a:pt x="5" y="6"/>
                  </a:lnTo>
                  <a:lnTo>
                    <a:pt x="0" y="7"/>
                  </a:lnTo>
                  <a:lnTo>
                    <a:pt x="0" y="3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25"/>
                  </a:lnTo>
                  <a:lnTo>
                    <a:pt x="5" y="25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8" name="组合 197"/>
          <p:cNvGrpSpPr/>
          <p:nvPr/>
        </p:nvGrpSpPr>
        <p:grpSpPr>
          <a:xfrm>
            <a:off x="1075503" y="3686271"/>
            <a:ext cx="602624" cy="707479"/>
            <a:chOff x="1075503" y="3116768"/>
            <a:chExt cx="602624" cy="707479"/>
          </a:xfrm>
          <a:solidFill>
            <a:srgbClr val="756663"/>
          </a:solidFill>
        </p:grpSpPr>
        <p:sp>
          <p:nvSpPr>
            <p:cNvPr id="70" name="Freeform 1436"/>
            <p:cNvSpPr>
              <a:spLocks noEditPoints="1"/>
            </p:cNvSpPr>
            <p:nvPr/>
          </p:nvSpPr>
          <p:spPr bwMode="auto">
            <a:xfrm>
              <a:off x="1293957" y="3254507"/>
              <a:ext cx="384170" cy="569740"/>
            </a:xfrm>
            <a:custGeom>
              <a:avLst/>
              <a:gdLst>
                <a:gd name="T0" fmla="*/ 55 w 62"/>
                <a:gd name="T1" fmla="*/ 3 h 110"/>
                <a:gd name="T2" fmla="*/ 46 w 62"/>
                <a:gd name="T3" fmla="*/ 3 h 110"/>
                <a:gd name="T4" fmla="*/ 13 w 62"/>
                <a:gd name="T5" fmla="*/ 8 h 110"/>
                <a:gd name="T6" fmla="*/ 0 w 62"/>
                <a:gd name="T7" fmla="*/ 97 h 110"/>
                <a:gd name="T8" fmla="*/ 49 w 62"/>
                <a:gd name="T9" fmla="*/ 110 h 110"/>
                <a:gd name="T10" fmla="*/ 62 w 62"/>
                <a:gd name="T11" fmla="*/ 21 h 110"/>
                <a:gd name="T12" fmla="*/ 15 w 62"/>
                <a:gd name="T13" fmla="*/ 103 h 110"/>
                <a:gd name="T14" fmla="*/ 15 w 62"/>
                <a:gd name="T15" fmla="*/ 91 h 110"/>
                <a:gd name="T16" fmla="*/ 15 w 62"/>
                <a:gd name="T17" fmla="*/ 103 h 110"/>
                <a:gd name="T18" fmla="*/ 10 w 62"/>
                <a:gd name="T19" fmla="*/ 83 h 110"/>
                <a:gd name="T20" fmla="*/ 21 w 62"/>
                <a:gd name="T21" fmla="*/ 83 h 110"/>
                <a:gd name="T22" fmla="*/ 15 w 62"/>
                <a:gd name="T23" fmla="*/ 75 h 110"/>
                <a:gd name="T24" fmla="*/ 15 w 62"/>
                <a:gd name="T25" fmla="*/ 63 h 110"/>
                <a:gd name="T26" fmla="*/ 15 w 62"/>
                <a:gd name="T27" fmla="*/ 75 h 110"/>
                <a:gd name="T28" fmla="*/ 25 w 62"/>
                <a:gd name="T29" fmla="*/ 97 h 110"/>
                <a:gd name="T30" fmla="*/ 37 w 62"/>
                <a:gd name="T31" fmla="*/ 97 h 110"/>
                <a:gd name="T32" fmla="*/ 31 w 62"/>
                <a:gd name="T33" fmla="*/ 89 h 110"/>
                <a:gd name="T34" fmla="*/ 31 w 62"/>
                <a:gd name="T35" fmla="*/ 77 h 110"/>
                <a:gd name="T36" fmla="*/ 31 w 62"/>
                <a:gd name="T37" fmla="*/ 89 h 110"/>
                <a:gd name="T38" fmla="*/ 25 w 62"/>
                <a:gd name="T39" fmla="*/ 69 h 110"/>
                <a:gd name="T40" fmla="*/ 37 w 62"/>
                <a:gd name="T41" fmla="*/ 69 h 110"/>
                <a:gd name="T42" fmla="*/ 46 w 62"/>
                <a:gd name="T43" fmla="*/ 103 h 110"/>
                <a:gd name="T44" fmla="*/ 46 w 62"/>
                <a:gd name="T45" fmla="*/ 91 h 110"/>
                <a:gd name="T46" fmla="*/ 46 w 62"/>
                <a:gd name="T47" fmla="*/ 103 h 110"/>
                <a:gd name="T48" fmla="*/ 41 w 62"/>
                <a:gd name="T49" fmla="*/ 83 h 110"/>
                <a:gd name="T50" fmla="*/ 52 w 62"/>
                <a:gd name="T51" fmla="*/ 83 h 110"/>
                <a:gd name="T52" fmla="*/ 46 w 62"/>
                <a:gd name="T53" fmla="*/ 75 h 110"/>
                <a:gd name="T54" fmla="*/ 46 w 62"/>
                <a:gd name="T55" fmla="*/ 63 h 110"/>
                <a:gd name="T56" fmla="*/ 46 w 62"/>
                <a:gd name="T57" fmla="*/ 75 h 110"/>
                <a:gd name="T58" fmla="*/ 40 w 62"/>
                <a:gd name="T59" fmla="*/ 54 h 110"/>
                <a:gd name="T60" fmla="*/ 9 w 62"/>
                <a:gd name="T61" fmla="*/ 41 h 110"/>
                <a:gd name="T62" fmla="*/ 22 w 62"/>
                <a:gd name="T63" fmla="*/ 15 h 110"/>
                <a:gd name="T64" fmla="*/ 53 w 62"/>
                <a:gd name="T65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" h="110">
                  <a:moveTo>
                    <a:pt x="55" y="10"/>
                  </a:moveTo>
                  <a:cubicBezTo>
                    <a:pt x="55" y="3"/>
                    <a:pt x="55" y="3"/>
                    <a:pt x="55" y="3"/>
                  </a:cubicBezTo>
                  <a:cubicBezTo>
                    <a:pt x="55" y="1"/>
                    <a:pt x="53" y="0"/>
                    <a:pt x="50" y="0"/>
                  </a:cubicBezTo>
                  <a:cubicBezTo>
                    <a:pt x="48" y="0"/>
                    <a:pt x="46" y="1"/>
                    <a:pt x="46" y="3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6" y="8"/>
                    <a:pt x="0" y="14"/>
                    <a:pt x="0" y="2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5"/>
                    <a:pt x="6" y="110"/>
                    <a:pt x="13" y="110"/>
                  </a:cubicBezTo>
                  <a:cubicBezTo>
                    <a:pt x="49" y="110"/>
                    <a:pt x="49" y="110"/>
                    <a:pt x="49" y="110"/>
                  </a:cubicBezTo>
                  <a:cubicBezTo>
                    <a:pt x="56" y="110"/>
                    <a:pt x="62" y="105"/>
                    <a:pt x="62" y="97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16"/>
                    <a:pt x="59" y="12"/>
                    <a:pt x="55" y="10"/>
                  </a:cubicBezTo>
                  <a:close/>
                  <a:moveTo>
                    <a:pt x="15" y="103"/>
                  </a:moveTo>
                  <a:cubicBezTo>
                    <a:pt x="12" y="103"/>
                    <a:pt x="10" y="100"/>
                    <a:pt x="10" y="97"/>
                  </a:cubicBezTo>
                  <a:cubicBezTo>
                    <a:pt x="10" y="94"/>
                    <a:pt x="12" y="91"/>
                    <a:pt x="15" y="91"/>
                  </a:cubicBezTo>
                  <a:cubicBezTo>
                    <a:pt x="19" y="91"/>
                    <a:pt x="21" y="94"/>
                    <a:pt x="21" y="97"/>
                  </a:cubicBezTo>
                  <a:cubicBezTo>
                    <a:pt x="21" y="100"/>
                    <a:pt x="19" y="103"/>
                    <a:pt x="15" y="103"/>
                  </a:cubicBezTo>
                  <a:close/>
                  <a:moveTo>
                    <a:pt x="15" y="89"/>
                  </a:moveTo>
                  <a:cubicBezTo>
                    <a:pt x="12" y="89"/>
                    <a:pt x="10" y="86"/>
                    <a:pt x="10" y="83"/>
                  </a:cubicBezTo>
                  <a:cubicBezTo>
                    <a:pt x="10" y="80"/>
                    <a:pt x="12" y="77"/>
                    <a:pt x="15" y="77"/>
                  </a:cubicBezTo>
                  <a:cubicBezTo>
                    <a:pt x="19" y="77"/>
                    <a:pt x="21" y="80"/>
                    <a:pt x="21" y="83"/>
                  </a:cubicBezTo>
                  <a:cubicBezTo>
                    <a:pt x="21" y="86"/>
                    <a:pt x="19" y="89"/>
                    <a:pt x="15" y="89"/>
                  </a:cubicBezTo>
                  <a:close/>
                  <a:moveTo>
                    <a:pt x="15" y="75"/>
                  </a:moveTo>
                  <a:cubicBezTo>
                    <a:pt x="12" y="75"/>
                    <a:pt x="10" y="72"/>
                    <a:pt x="10" y="69"/>
                  </a:cubicBezTo>
                  <a:cubicBezTo>
                    <a:pt x="10" y="66"/>
                    <a:pt x="12" y="63"/>
                    <a:pt x="15" y="63"/>
                  </a:cubicBezTo>
                  <a:cubicBezTo>
                    <a:pt x="19" y="63"/>
                    <a:pt x="21" y="66"/>
                    <a:pt x="21" y="69"/>
                  </a:cubicBezTo>
                  <a:cubicBezTo>
                    <a:pt x="21" y="72"/>
                    <a:pt x="19" y="75"/>
                    <a:pt x="15" y="75"/>
                  </a:cubicBezTo>
                  <a:close/>
                  <a:moveTo>
                    <a:pt x="31" y="103"/>
                  </a:moveTo>
                  <a:cubicBezTo>
                    <a:pt x="28" y="103"/>
                    <a:pt x="25" y="100"/>
                    <a:pt x="25" y="97"/>
                  </a:cubicBezTo>
                  <a:cubicBezTo>
                    <a:pt x="25" y="94"/>
                    <a:pt x="28" y="91"/>
                    <a:pt x="31" y="91"/>
                  </a:cubicBezTo>
                  <a:cubicBezTo>
                    <a:pt x="34" y="91"/>
                    <a:pt x="37" y="94"/>
                    <a:pt x="37" y="97"/>
                  </a:cubicBezTo>
                  <a:cubicBezTo>
                    <a:pt x="37" y="100"/>
                    <a:pt x="34" y="103"/>
                    <a:pt x="31" y="103"/>
                  </a:cubicBezTo>
                  <a:close/>
                  <a:moveTo>
                    <a:pt x="31" y="89"/>
                  </a:moveTo>
                  <a:cubicBezTo>
                    <a:pt x="28" y="89"/>
                    <a:pt x="25" y="86"/>
                    <a:pt x="25" y="83"/>
                  </a:cubicBezTo>
                  <a:cubicBezTo>
                    <a:pt x="25" y="80"/>
                    <a:pt x="28" y="77"/>
                    <a:pt x="31" y="77"/>
                  </a:cubicBezTo>
                  <a:cubicBezTo>
                    <a:pt x="34" y="77"/>
                    <a:pt x="37" y="80"/>
                    <a:pt x="37" y="83"/>
                  </a:cubicBezTo>
                  <a:cubicBezTo>
                    <a:pt x="37" y="86"/>
                    <a:pt x="34" y="89"/>
                    <a:pt x="31" y="89"/>
                  </a:cubicBezTo>
                  <a:close/>
                  <a:moveTo>
                    <a:pt x="31" y="75"/>
                  </a:moveTo>
                  <a:cubicBezTo>
                    <a:pt x="28" y="75"/>
                    <a:pt x="25" y="72"/>
                    <a:pt x="25" y="69"/>
                  </a:cubicBezTo>
                  <a:cubicBezTo>
                    <a:pt x="25" y="66"/>
                    <a:pt x="28" y="63"/>
                    <a:pt x="31" y="63"/>
                  </a:cubicBezTo>
                  <a:cubicBezTo>
                    <a:pt x="34" y="63"/>
                    <a:pt x="37" y="66"/>
                    <a:pt x="37" y="69"/>
                  </a:cubicBezTo>
                  <a:cubicBezTo>
                    <a:pt x="37" y="72"/>
                    <a:pt x="34" y="75"/>
                    <a:pt x="31" y="75"/>
                  </a:cubicBezTo>
                  <a:close/>
                  <a:moveTo>
                    <a:pt x="46" y="103"/>
                  </a:moveTo>
                  <a:cubicBezTo>
                    <a:pt x="43" y="103"/>
                    <a:pt x="41" y="100"/>
                    <a:pt x="41" y="97"/>
                  </a:cubicBezTo>
                  <a:cubicBezTo>
                    <a:pt x="41" y="94"/>
                    <a:pt x="43" y="91"/>
                    <a:pt x="46" y="91"/>
                  </a:cubicBezTo>
                  <a:cubicBezTo>
                    <a:pt x="49" y="91"/>
                    <a:pt x="52" y="94"/>
                    <a:pt x="52" y="97"/>
                  </a:cubicBezTo>
                  <a:cubicBezTo>
                    <a:pt x="52" y="100"/>
                    <a:pt x="49" y="103"/>
                    <a:pt x="46" y="103"/>
                  </a:cubicBezTo>
                  <a:close/>
                  <a:moveTo>
                    <a:pt x="46" y="89"/>
                  </a:moveTo>
                  <a:cubicBezTo>
                    <a:pt x="43" y="89"/>
                    <a:pt x="41" y="86"/>
                    <a:pt x="41" y="83"/>
                  </a:cubicBezTo>
                  <a:cubicBezTo>
                    <a:pt x="41" y="80"/>
                    <a:pt x="43" y="77"/>
                    <a:pt x="46" y="77"/>
                  </a:cubicBezTo>
                  <a:cubicBezTo>
                    <a:pt x="49" y="77"/>
                    <a:pt x="52" y="80"/>
                    <a:pt x="52" y="83"/>
                  </a:cubicBezTo>
                  <a:cubicBezTo>
                    <a:pt x="52" y="86"/>
                    <a:pt x="49" y="89"/>
                    <a:pt x="46" y="89"/>
                  </a:cubicBezTo>
                  <a:close/>
                  <a:moveTo>
                    <a:pt x="46" y="75"/>
                  </a:moveTo>
                  <a:cubicBezTo>
                    <a:pt x="43" y="75"/>
                    <a:pt x="41" y="72"/>
                    <a:pt x="41" y="69"/>
                  </a:cubicBezTo>
                  <a:cubicBezTo>
                    <a:pt x="41" y="66"/>
                    <a:pt x="43" y="63"/>
                    <a:pt x="46" y="63"/>
                  </a:cubicBezTo>
                  <a:cubicBezTo>
                    <a:pt x="49" y="63"/>
                    <a:pt x="52" y="66"/>
                    <a:pt x="52" y="69"/>
                  </a:cubicBezTo>
                  <a:cubicBezTo>
                    <a:pt x="52" y="72"/>
                    <a:pt x="49" y="75"/>
                    <a:pt x="46" y="75"/>
                  </a:cubicBezTo>
                  <a:close/>
                  <a:moveTo>
                    <a:pt x="53" y="41"/>
                  </a:moveTo>
                  <a:cubicBezTo>
                    <a:pt x="53" y="49"/>
                    <a:pt x="47" y="54"/>
                    <a:pt x="40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15" y="54"/>
                    <a:pt x="9" y="49"/>
                    <a:pt x="9" y="41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1"/>
                    <a:pt x="15" y="15"/>
                    <a:pt x="22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53" y="21"/>
                    <a:pt x="53" y="28"/>
                  </a:cubicBezTo>
                  <a:lnTo>
                    <a:pt x="53" y="4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1437"/>
            <p:cNvSpPr>
              <a:spLocks/>
            </p:cNvSpPr>
            <p:nvPr/>
          </p:nvSpPr>
          <p:spPr bwMode="auto">
            <a:xfrm>
              <a:off x="1075503" y="3116768"/>
              <a:ext cx="233514" cy="206610"/>
            </a:xfrm>
            <a:custGeom>
              <a:avLst/>
              <a:gdLst>
                <a:gd name="T0" fmla="*/ 35 w 37"/>
                <a:gd name="T1" fmla="*/ 0 h 39"/>
                <a:gd name="T2" fmla="*/ 11 w 37"/>
                <a:gd name="T3" fmla="*/ 10 h 39"/>
                <a:gd name="T4" fmla="*/ 0 w 37"/>
                <a:gd name="T5" fmla="*/ 37 h 39"/>
                <a:gd name="T6" fmla="*/ 2 w 37"/>
                <a:gd name="T7" fmla="*/ 39 h 39"/>
                <a:gd name="T8" fmla="*/ 4 w 37"/>
                <a:gd name="T9" fmla="*/ 37 h 39"/>
                <a:gd name="T10" fmla="*/ 14 w 37"/>
                <a:gd name="T11" fmla="*/ 13 h 39"/>
                <a:gd name="T12" fmla="*/ 35 w 37"/>
                <a:gd name="T13" fmla="*/ 4 h 39"/>
                <a:gd name="T14" fmla="*/ 37 w 37"/>
                <a:gd name="T15" fmla="*/ 2 h 39"/>
                <a:gd name="T16" fmla="*/ 35 w 37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5" y="0"/>
                  </a:moveTo>
                  <a:cubicBezTo>
                    <a:pt x="26" y="0"/>
                    <a:pt x="18" y="4"/>
                    <a:pt x="11" y="10"/>
                  </a:cubicBezTo>
                  <a:cubicBezTo>
                    <a:pt x="4" y="17"/>
                    <a:pt x="0" y="2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ubicBezTo>
                    <a:pt x="3" y="39"/>
                    <a:pt x="4" y="38"/>
                    <a:pt x="4" y="37"/>
                  </a:cubicBezTo>
                  <a:cubicBezTo>
                    <a:pt x="4" y="28"/>
                    <a:pt x="8" y="19"/>
                    <a:pt x="14" y="13"/>
                  </a:cubicBezTo>
                  <a:cubicBezTo>
                    <a:pt x="20" y="7"/>
                    <a:pt x="27" y="4"/>
                    <a:pt x="35" y="4"/>
                  </a:cubicBezTo>
                  <a:cubicBezTo>
                    <a:pt x="36" y="4"/>
                    <a:pt x="37" y="3"/>
                    <a:pt x="37" y="2"/>
                  </a:cubicBezTo>
                  <a:cubicBezTo>
                    <a:pt x="37" y="1"/>
                    <a:pt x="36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438"/>
            <p:cNvSpPr>
              <a:spLocks/>
            </p:cNvSpPr>
            <p:nvPr/>
          </p:nvSpPr>
          <p:spPr bwMode="auto">
            <a:xfrm>
              <a:off x="1143300" y="3166854"/>
              <a:ext cx="195852" cy="181567"/>
            </a:xfrm>
            <a:custGeom>
              <a:avLst/>
              <a:gdLst>
                <a:gd name="T0" fmla="*/ 30 w 32"/>
                <a:gd name="T1" fmla="*/ 0 h 34"/>
                <a:gd name="T2" fmla="*/ 9 w 32"/>
                <a:gd name="T3" fmla="*/ 8 h 34"/>
                <a:gd name="T4" fmla="*/ 0 w 32"/>
                <a:gd name="T5" fmla="*/ 32 h 34"/>
                <a:gd name="T6" fmla="*/ 2 w 32"/>
                <a:gd name="T7" fmla="*/ 34 h 34"/>
                <a:gd name="T8" fmla="*/ 4 w 32"/>
                <a:gd name="T9" fmla="*/ 32 h 34"/>
                <a:gd name="T10" fmla="*/ 12 w 32"/>
                <a:gd name="T11" fmla="*/ 11 h 34"/>
                <a:gd name="T12" fmla="*/ 30 w 32"/>
                <a:gd name="T13" fmla="*/ 4 h 34"/>
                <a:gd name="T14" fmla="*/ 32 w 32"/>
                <a:gd name="T15" fmla="*/ 2 h 34"/>
                <a:gd name="T16" fmla="*/ 30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30" y="0"/>
                  </a:moveTo>
                  <a:cubicBezTo>
                    <a:pt x="22" y="0"/>
                    <a:pt x="15" y="3"/>
                    <a:pt x="9" y="8"/>
                  </a:cubicBezTo>
                  <a:cubicBezTo>
                    <a:pt x="4" y="14"/>
                    <a:pt x="0" y="23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3" y="34"/>
                    <a:pt x="4" y="33"/>
                    <a:pt x="4" y="32"/>
                  </a:cubicBezTo>
                  <a:cubicBezTo>
                    <a:pt x="4" y="24"/>
                    <a:pt x="7" y="16"/>
                    <a:pt x="12" y="11"/>
                  </a:cubicBezTo>
                  <a:cubicBezTo>
                    <a:pt x="17" y="6"/>
                    <a:pt x="23" y="4"/>
                    <a:pt x="30" y="4"/>
                  </a:cubicBezTo>
                  <a:cubicBezTo>
                    <a:pt x="31" y="4"/>
                    <a:pt x="32" y="3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439"/>
            <p:cNvSpPr>
              <a:spLocks/>
            </p:cNvSpPr>
            <p:nvPr/>
          </p:nvSpPr>
          <p:spPr bwMode="auto">
            <a:xfrm>
              <a:off x="1203563" y="3216942"/>
              <a:ext cx="173251" cy="156524"/>
            </a:xfrm>
            <a:custGeom>
              <a:avLst/>
              <a:gdLst>
                <a:gd name="T0" fmla="*/ 25 w 27"/>
                <a:gd name="T1" fmla="*/ 0 h 30"/>
                <a:gd name="T2" fmla="*/ 8 w 27"/>
                <a:gd name="T3" fmla="*/ 8 h 30"/>
                <a:gd name="T4" fmla="*/ 0 w 27"/>
                <a:gd name="T5" fmla="*/ 28 h 30"/>
                <a:gd name="T6" fmla="*/ 1 w 27"/>
                <a:gd name="T7" fmla="*/ 30 h 30"/>
                <a:gd name="T8" fmla="*/ 3 w 27"/>
                <a:gd name="T9" fmla="*/ 28 h 30"/>
                <a:gd name="T10" fmla="*/ 10 w 27"/>
                <a:gd name="T11" fmla="*/ 11 h 30"/>
                <a:gd name="T12" fmla="*/ 25 w 27"/>
                <a:gd name="T13" fmla="*/ 4 h 30"/>
                <a:gd name="T14" fmla="*/ 27 w 27"/>
                <a:gd name="T15" fmla="*/ 2 h 30"/>
                <a:gd name="T16" fmla="*/ 25 w 2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0">
                  <a:moveTo>
                    <a:pt x="25" y="0"/>
                  </a:moveTo>
                  <a:cubicBezTo>
                    <a:pt x="18" y="0"/>
                    <a:pt x="12" y="3"/>
                    <a:pt x="8" y="8"/>
                  </a:cubicBezTo>
                  <a:cubicBezTo>
                    <a:pt x="3" y="13"/>
                    <a:pt x="0" y="20"/>
                    <a:pt x="0" y="28"/>
                  </a:cubicBezTo>
                  <a:cubicBezTo>
                    <a:pt x="0" y="29"/>
                    <a:pt x="0" y="30"/>
                    <a:pt x="1" y="30"/>
                  </a:cubicBezTo>
                  <a:cubicBezTo>
                    <a:pt x="3" y="30"/>
                    <a:pt x="3" y="29"/>
                    <a:pt x="3" y="28"/>
                  </a:cubicBezTo>
                  <a:cubicBezTo>
                    <a:pt x="3" y="21"/>
                    <a:pt x="6" y="15"/>
                    <a:pt x="10" y="11"/>
                  </a:cubicBezTo>
                  <a:cubicBezTo>
                    <a:pt x="14" y="7"/>
                    <a:pt x="19" y="4"/>
                    <a:pt x="25" y="4"/>
                  </a:cubicBezTo>
                  <a:cubicBezTo>
                    <a:pt x="26" y="4"/>
                    <a:pt x="27" y="4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4" name="Freeform 1481"/>
          <p:cNvSpPr>
            <a:spLocks noEditPoints="1"/>
          </p:cNvSpPr>
          <p:nvPr/>
        </p:nvSpPr>
        <p:spPr bwMode="auto">
          <a:xfrm>
            <a:off x="5358891" y="3723836"/>
            <a:ext cx="391705" cy="632348"/>
          </a:xfrm>
          <a:custGeom>
            <a:avLst/>
            <a:gdLst>
              <a:gd name="T0" fmla="*/ 0 w 62"/>
              <a:gd name="T1" fmla="*/ 32 h 122"/>
              <a:gd name="T2" fmla="*/ 13 w 62"/>
              <a:gd name="T3" fmla="*/ 122 h 122"/>
              <a:gd name="T4" fmla="*/ 62 w 62"/>
              <a:gd name="T5" fmla="*/ 109 h 122"/>
              <a:gd name="T6" fmla="*/ 55 w 62"/>
              <a:gd name="T7" fmla="*/ 21 h 122"/>
              <a:gd name="T8" fmla="*/ 50 w 62"/>
              <a:gd name="T9" fmla="*/ 0 h 122"/>
              <a:gd name="T10" fmla="*/ 46 w 62"/>
              <a:gd name="T11" fmla="*/ 16 h 122"/>
              <a:gd name="T12" fmla="*/ 15 w 62"/>
              <a:gd name="T13" fmla="*/ 114 h 122"/>
              <a:gd name="T14" fmla="*/ 15 w 62"/>
              <a:gd name="T15" fmla="*/ 103 h 122"/>
              <a:gd name="T16" fmla="*/ 15 w 62"/>
              <a:gd name="T17" fmla="*/ 114 h 122"/>
              <a:gd name="T18" fmla="*/ 10 w 62"/>
              <a:gd name="T19" fmla="*/ 94 h 122"/>
              <a:gd name="T20" fmla="*/ 21 w 62"/>
              <a:gd name="T21" fmla="*/ 94 h 122"/>
              <a:gd name="T22" fmla="*/ 15 w 62"/>
              <a:gd name="T23" fmla="*/ 86 h 122"/>
              <a:gd name="T24" fmla="*/ 15 w 62"/>
              <a:gd name="T25" fmla="*/ 75 h 122"/>
              <a:gd name="T26" fmla="*/ 15 w 62"/>
              <a:gd name="T27" fmla="*/ 86 h 122"/>
              <a:gd name="T28" fmla="*/ 25 w 62"/>
              <a:gd name="T29" fmla="*/ 108 h 122"/>
              <a:gd name="T30" fmla="*/ 36 w 62"/>
              <a:gd name="T31" fmla="*/ 108 h 122"/>
              <a:gd name="T32" fmla="*/ 31 w 62"/>
              <a:gd name="T33" fmla="*/ 100 h 122"/>
              <a:gd name="T34" fmla="*/ 31 w 62"/>
              <a:gd name="T35" fmla="*/ 89 h 122"/>
              <a:gd name="T36" fmla="*/ 31 w 62"/>
              <a:gd name="T37" fmla="*/ 100 h 122"/>
              <a:gd name="T38" fmla="*/ 25 w 62"/>
              <a:gd name="T39" fmla="*/ 80 h 122"/>
              <a:gd name="T40" fmla="*/ 36 w 62"/>
              <a:gd name="T41" fmla="*/ 80 h 122"/>
              <a:gd name="T42" fmla="*/ 46 w 62"/>
              <a:gd name="T43" fmla="*/ 114 h 122"/>
              <a:gd name="T44" fmla="*/ 46 w 62"/>
              <a:gd name="T45" fmla="*/ 103 h 122"/>
              <a:gd name="T46" fmla="*/ 46 w 62"/>
              <a:gd name="T47" fmla="*/ 114 h 122"/>
              <a:gd name="T48" fmla="*/ 40 w 62"/>
              <a:gd name="T49" fmla="*/ 94 h 122"/>
              <a:gd name="T50" fmla="*/ 52 w 62"/>
              <a:gd name="T51" fmla="*/ 94 h 122"/>
              <a:gd name="T52" fmla="*/ 46 w 62"/>
              <a:gd name="T53" fmla="*/ 86 h 122"/>
              <a:gd name="T54" fmla="*/ 46 w 62"/>
              <a:gd name="T55" fmla="*/ 75 h 122"/>
              <a:gd name="T56" fmla="*/ 46 w 62"/>
              <a:gd name="T57" fmla="*/ 86 h 122"/>
              <a:gd name="T58" fmla="*/ 40 w 62"/>
              <a:gd name="T59" fmla="*/ 66 h 122"/>
              <a:gd name="T60" fmla="*/ 9 w 62"/>
              <a:gd name="T61" fmla="*/ 53 h 122"/>
              <a:gd name="T62" fmla="*/ 22 w 62"/>
              <a:gd name="T63" fmla="*/ 27 h 122"/>
              <a:gd name="T64" fmla="*/ 53 w 62"/>
              <a:gd name="T65" fmla="*/ 4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2" h="122">
                <a:moveTo>
                  <a:pt x="30" y="8"/>
                </a:moveTo>
                <a:cubicBezTo>
                  <a:pt x="23" y="8"/>
                  <a:pt x="0" y="25"/>
                  <a:pt x="0" y="32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16"/>
                  <a:pt x="6" y="122"/>
                  <a:pt x="13" y="122"/>
                </a:cubicBezTo>
                <a:cubicBezTo>
                  <a:pt x="49" y="122"/>
                  <a:pt x="49" y="122"/>
                  <a:pt x="49" y="122"/>
                </a:cubicBezTo>
                <a:cubicBezTo>
                  <a:pt x="56" y="122"/>
                  <a:pt x="62" y="116"/>
                  <a:pt x="62" y="109"/>
                </a:cubicBezTo>
                <a:cubicBezTo>
                  <a:pt x="62" y="32"/>
                  <a:pt x="62" y="32"/>
                  <a:pt x="62" y="32"/>
                </a:cubicBezTo>
                <a:cubicBezTo>
                  <a:pt x="62" y="27"/>
                  <a:pt x="59" y="23"/>
                  <a:pt x="55" y="21"/>
                </a:cubicBezTo>
                <a:cubicBezTo>
                  <a:pt x="55" y="3"/>
                  <a:pt x="55" y="3"/>
                  <a:pt x="55" y="3"/>
                </a:cubicBezTo>
                <a:cubicBezTo>
                  <a:pt x="55" y="1"/>
                  <a:pt x="53" y="0"/>
                  <a:pt x="50" y="0"/>
                </a:cubicBezTo>
                <a:cubicBezTo>
                  <a:pt x="48" y="0"/>
                  <a:pt x="46" y="1"/>
                  <a:pt x="46" y="3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37" y="8"/>
                  <a:pt x="30" y="8"/>
                </a:cubicBezTo>
                <a:moveTo>
                  <a:pt x="15" y="114"/>
                </a:moveTo>
                <a:cubicBezTo>
                  <a:pt x="12" y="114"/>
                  <a:pt x="10" y="111"/>
                  <a:pt x="10" y="108"/>
                </a:cubicBezTo>
                <a:cubicBezTo>
                  <a:pt x="10" y="105"/>
                  <a:pt x="12" y="103"/>
                  <a:pt x="15" y="103"/>
                </a:cubicBezTo>
                <a:cubicBezTo>
                  <a:pt x="18" y="103"/>
                  <a:pt x="21" y="105"/>
                  <a:pt x="21" y="108"/>
                </a:cubicBezTo>
                <a:cubicBezTo>
                  <a:pt x="21" y="111"/>
                  <a:pt x="18" y="114"/>
                  <a:pt x="15" y="114"/>
                </a:cubicBezTo>
                <a:close/>
                <a:moveTo>
                  <a:pt x="15" y="100"/>
                </a:moveTo>
                <a:cubicBezTo>
                  <a:pt x="12" y="100"/>
                  <a:pt x="10" y="98"/>
                  <a:pt x="10" y="94"/>
                </a:cubicBezTo>
                <a:cubicBezTo>
                  <a:pt x="10" y="91"/>
                  <a:pt x="12" y="89"/>
                  <a:pt x="15" y="89"/>
                </a:cubicBezTo>
                <a:cubicBezTo>
                  <a:pt x="18" y="89"/>
                  <a:pt x="21" y="91"/>
                  <a:pt x="21" y="94"/>
                </a:cubicBezTo>
                <a:cubicBezTo>
                  <a:pt x="21" y="98"/>
                  <a:pt x="18" y="100"/>
                  <a:pt x="15" y="100"/>
                </a:cubicBezTo>
                <a:close/>
                <a:moveTo>
                  <a:pt x="15" y="86"/>
                </a:moveTo>
                <a:cubicBezTo>
                  <a:pt x="12" y="86"/>
                  <a:pt x="10" y="84"/>
                  <a:pt x="10" y="80"/>
                </a:cubicBezTo>
                <a:cubicBezTo>
                  <a:pt x="10" y="77"/>
                  <a:pt x="12" y="75"/>
                  <a:pt x="15" y="75"/>
                </a:cubicBezTo>
                <a:cubicBezTo>
                  <a:pt x="18" y="75"/>
                  <a:pt x="21" y="77"/>
                  <a:pt x="21" y="80"/>
                </a:cubicBezTo>
                <a:cubicBezTo>
                  <a:pt x="21" y="84"/>
                  <a:pt x="18" y="86"/>
                  <a:pt x="15" y="86"/>
                </a:cubicBezTo>
                <a:close/>
                <a:moveTo>
                  <a:pt x="31" y="114"/>
                </a:moveTo>
                <a:cubicBezTo>
                  <a:pt x="27" y="114"/>
                  <a:pt x="25" y="111"/>
                  <a:pt x="25" y="108"/>
                </a:cubicBezTo>
                <a:cubicBezTo>
                  <a:pt x="25" y="105"/>
                  <a:pt x="27" y="103"/>
                  <a:pt x="31" y="103"/>
                </a:cubicBezTo>
                <a:cubicBezTo>
                  <a:pt x="34" y="103"/>
                  <a:pt x="36" y="105"/>
                  <a:pt x="36" y="108"/>
                </a:cubicBezTo>
                <a:cubicBezTo>
                  <a:pt x="36" y="111"/>
                  <a:pt x="34" y="114"/>
                  <a:pt x="31" y="114"/>
                </a:cubicBezTo>
                <a:close/>
                <a:moveTo>
                  <a:pt x="31" y="100"/>
                </a:moveTo>
                <a:cubicBezTo>
                  <a:pt x="27" y="100"/>
                  <a:pt x="25" y="98"/>
                  <a:pt x="25" y="94"/>
                </a:cubicBezTo>
                <a:cubicBezTo>
                  <a:pt x="25" y="91"/>
                  <a:pt x="27" y="89"/>
                  <a:pt x="31" y="89"/>
                </a:cubicBezTo>
                <a:cubicBezTo>
                  <a:pt x="34" y="89"/>
                  <a:pt x="36" y="91"/>
                  <a:pt x="36" y="94"/>
                </a:cubicBezTo>
                <a:cubicBezTo>
                  <a:pt x="36" y="98"/>
                  <a:pt x="34" y="100"/>
                  <a:pt x="31" y="100"/>
                </a:cubicBezTo>
                <a:close/>
                <a:moveTo>
                  <a:pt x="31" y="86"/>
                </a:moveTo>
                <a:cubicBezTo>
                  <a:pt x="27" y="86"/>
                  <a:pt x="25" y="84"/>
                  <a:pt x="25" y="80"/>
                </a:cubicBezTo>
                <a:cubicBezTo>
                  <a:pt x="25" y="77"/>
                  <a:pt x="27" y="75"/>
                  <a:pt x="31" y="75"/>
                </a:cubicBezTo>
                <a:cubicBezTo>
                  <a:pt x="34" y="75"/>
                  <a:pt x="36" y="77"/>
                  <a:pt x="36" y="80"/>
                </a:cubicBezTo>
                <a:cubicBezTo>
                  <a:pt x="36" y="84"/>
                  <a:pt x="34" y="86"/>
                  <a:pt x="31" y="86"/>
                </a:cubicBezTo>
                <a:close/>
                <a:moveTo>
                  <a:pt x="46" y="114"/>
                </a:moveTo>
                <a:cubicBezTo>
                  <a:pt x="43" y="114"/>
                  <a:pt x="40" y="111"/>
                  <a:pt x="40" y="108"/>
                </a:cubicBezTo>
                <a:cubicBezTo>
                  <a:pt x="40" y="105"/>
                  <a:pt x="43" y="103"/>
                  <a:pt x="46" y="103"/>
                </a:cubicBezTo>
                <a:cubicBezTo>
                  <a:pt x="49" y="103"/>
                  <a:pt x="52" y="105"/>
                  <a:pt x="52" y="108"/>
                </a:cubicBezTo>
                <a:cubicBezTo>
                  <a:pt x="52" y="111"/>
                  <a:pt x="49" y="114"/>
                  <a:pt x="46" y="114"/>
                </a:cubicBezTo>
                <a:close/>
                <a:moveTo>
                  <a:pt x="46" y="100"/>
                </a:moveTo>
                <a:cubicBezTo>
                  <a:pt x="43" y="100"/>
                  <a:pt x="40" y="98"/>
                  <a:pt x="40" y="94"/>
                </a:cubicBezTo>
                <a:cubicBezTo>
                  <a:pt x="40" y="91"/>
                  <a:pt x="43" y="89"/>
                  <a:pt x="46" y="89"/>
                </a:cubicBezTo>
                <a:cubicBezTo>
                  <a:pt x="49" y="89"/>
                  <a:pt x="52" y="91"/>
                  <a:pt x="52" y="94"/>
                </a:cubicBezTo>
                <a:cubicBezTo>
                  <a:pt x="52" y="98"/>
                  <a:pt x="49" y="100"/>
                  <a:pt x="46" y="100"/>
                </a:cubicBezTo>
                <a:close/>
                <a:moveTo>
                  <a:pt x="46" y="86"/>
                </a:moveTo>
                <a:cubicBezTo>
                  <a:pt x="43" y="86"/>
                  <a:pt x="40" y="84"/>
                  <a:pt x="40" y="80"/>
                </a:cubicBezTo>
                <a:cubicBezTo>
                  <a:pt x="40" y="77"/>
                  <a:pt x="43" y="75"/>
                  <a:pt x="46" y="75"/>
                </a:cubicBezTo>
                <a:cubicBezTo>
                  <a:pt x="49" y="75"/>
                  <a:pt x="52" y="77"/>
                  <a:pt x="52" y="80"/>
                </a:cubicBezTo>
                <a:cubicBezTo>
                  <a:pt x="52" y="84"/>
                  <a:pt x="49" y="86"/>
                  <a:pt x="46" y="86"/>
                </a:cubicBezTo>
                <a:close/>
                <a:moveTo>
                  <a:pt x="53" y="53"/>
                </a:moveTo>
                <a:cubicBezTo>
                  <a:pt x="53" y="60"/>
                  <a:pt x="47" y="66"/>
                  <a:pt x="40" y="66"/>
                </a:cubicBezTo>
                <a:cubicBezTo>
                  <a:pt x="22" y="66"/>
                  <a:pt x="22" y="66"/>
                  <a:pt x="22" y="66"/>
                </a:cubicBezTo>
                <a:cubicBezTo>
                  <a:pt x="14" y="66"/>
                  <a:pt x="9" y="60"/>
                  <a:pt x="9" y="53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32"/>
                  <a:pt x="14" y="27"/>
                  <a:pt x="22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7" y="27"/>
                  <a:pt x="53" y="32"/>
                  <a:pt x="53" y="40"/>
                </a:cubicBezTo>
                <a:lnTo>
                  <a:pt x="53" y="5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92" name="组合 191"/>
          <p:cNvGrpSpPr/>
          <p:nvPr/>
        </p:nvGrpSpPr>
        <p:grpSpPr>
          <a:xfrm>
            <a:off x="4363463" y="3705056"/>
            <a:ext cx="384170" cy="701215"/>
            <a:chOff x="4363463" y="3135553"/>
            <a:chExt cx="384170" cy="701215"/>
          </a:xfrm>
          <a:solidFill>
            <a:srgbClr val="756663"/>
          </a:solidFill>
        </p:grpSpPr>
        <p:sp>
          <p:nvSpPr>
            <p:cNvPr id="75" name="Freeform 1549"/>
            <p:cNvSpPr>
              <a:spLocks noEditPoints="1"/>
            </p:cNvSpPr>
            <p:nvPr/>
          </p:nvSpPr>
          <p:spPr bwMode="auto">
            <a:xfrm>
              <a:off x="4363463" y="3135553"/>
              <a:ext cx="384170" cy="701215"/>
            </a:xfrm>
            <a:custGeom>
              <a:avLst/>
              <a:gdLst>
                <a:gd name="T0" fmla="*/ 55 w 62"/>
                <a:gd name="T1" fmla="*/ 4 h 134"/>
                <a:gd name="T2" fmla="*/ 46 w 62"/>
                <a:gd name="T3" fmla="*/ 4 h 134"/>
                <a:gd name="T4" fmla="*/ 13 w 62"/>
                <a:gd name="T5" fmla="*/ 31 h 134"/>
                <a:gd name="T6" fmla="*/ 0 w 62"/>
                <a:gd name="T7" fmla="*/ 121 h 134"/>
                <a:gd name="T8" fmla="*/ 49 w 62"/>
                <a:gd name="T9" fmla="*/ 134 h 134"/>
                <a:gd name="T10" fmla="*/ 62 w 62"/>
                <a:gd name="T11" fmla="*/ 44 h 134"/>
                <a:gd name="T12" fmla="*/ 16 w 62"/>
                <a:gd name="T13" fmla="*/ 126 h 134"/>
                <a:gd name="T14" fmla="*/ 16 w 62"/>
                <a:gd name="T15" fmla="*/ 114 h 134"/>
                <a:gd name="T16" fmla="*/ 16 w 62"/>
                <a:gd name="T17" fmla="*/ 126 h 134"/>
                <a:gd name="T18" fmla="*/ 10 w 62"/>
                <a:gd name="T19" fmla="*/ 106 h 134"/>
                <a:gd name="T20" fmla="*/ 21 w 62"/>
                <a:gd name="T21" fmla="*/ 106 h 134"/>
                <a:gd name="T22" fmla="*/ 16 w 62"/>
                <a:gd name="T23" fmla="*/ 98 h 134"/>
                <a:gd name="T24" fmla="*/ 16 w 62"/>
                <a:gd name="T25" fmla="*/ 87 h 134"/>
                <a:gd name="T26" fmla="*/ 16 w 62"/>
                <a:gd name="T27" fmla="*/ 98 h 134"/>
                <a:gd name="T28" fmla="*/ 25 w 62"/>
                <a:gd name="T29" fmla="*/ 120 h 134"/>
                <a:gd name="T30" fmla="*/ 37 w 62"/>
                <a:gd name="T31" fmla="*/ 120 h 134"/>
                <a:gd name="T32" fmla="*/ 31 w 62"/>
                <a:gd name="T33" fmla="*/ 112 h 134"/>
                <a:gd name="T34" fmla="*/ 31 w 62"/>
                <a:gd name="T35" fmla="*/ 101 h 134"/>
                <a:gd name="T36" fmla="*/ 31 w 62"/>
                <a:gd name="T37" fmla="*/ 112 h 134"/>
                <a:gd name="T38" fmla="*/ 25 w 62"/>
                <a:gd name="T39" fmla="*/ 92 h 134"/>
                <a:gd name="T40" fmla="*/ 37 w 62"/>
                <a:gd name="T41" fmla="*/ 92 h 134"/>
                <a:gd name="T42" fmla="*/ 46 w 62"/>
                <a:gd name="T43" fmla="*/ 126 h 134"/>
                <a:gd name="T44" fmla="*/ 46 w 62"/>
                <a:gd name="T45" fmla="*/ 114 h 134"/>
                <a:gd name="T46" fmla="*/ 46 w 62"/>
                <a:gd name="T47" fmla="*/ 126 h 134"/>
                <a:gd name="T48" fmla="*/ 41 w 62"/>
                <a:gd name="T49" fmla="*/ 106 h 134"/>
                <a:gd name="T50" fmla="*/ 52 w 62"/>
                <a:gd name="T51" fmla="*/ 106 h 134"/>
                <a:gd name="T52" fmla="*/ 46 w 62"/>
                <a:gd name="T53" fmla="*/ 98 h 134"/>
                <a:gd name="T54" fmla="*/ 46 w 62"/>
                <a:gd name="T55" fmla="*/ 87 h 134"/>
                <a:gd name="T56" fmla="*/ 46 w 62"/>
                <a:gd name="T57" fmla="*/ 98 h 134"/>
                <a:gd name="T58" fmla="*/ 40 w 62"/>
                <a:gd name="T59" fmla="*/ 77 h 134"/>
                <a:gd name="T60" fmla="*/ 9 w 62"/>
                <a:gd name="T61" fmla="*/ 64 h 134"/>
                <a:gd name="T62" fmla="*/ 22 w 62"/>
                <a:gd name="T63" fmla="*/ 39 h 134"/>
                <a:gd name="T64" fmla="*/ 53 w 62"/>
                <a:gd name="T65" fmla="*/ 5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" h="134">
                  <a:moveTo>
                    <a:pt x="55" y="33"/>
                  </a:move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3" y="0"/>
                    <a:pt x="51" y="0"/>
                  </a:cubicBezTo>
                  <a:cubicBezTo>
                    <a:pt x="48" y="0"/>
                    <a:pt x="46" y="2"/>
                    <a:pt x="46" y="4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6" y="31"/>
                    <a:pt x="0" y="37"/>
                    <a:pt x="0" y="44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8"/>
                    <a:pt x="6" y="134"/>
                    <a:pt x="13" y="134"/>
                  </a:cubicBezTo>
                  <a:cubicBezTo>
                    <a:pt x="49" y="134"/>
                    <a:pt x="49" y="134"/>
                    <a:pt x="49" y="134"/>
                  </a:cubicBezTo>
                  <a:cubicBezTo>
                    <a:pt x="56" y="134"/>
                    <a:pt x="62" y="128"/>
                    <a:pt x="62" y="121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2" y="39"/>
                    <a:pt x="59" y="35"/>
                    <a:pt x="55" y="33"/>
                  </a:cubicBezTo>
                  <a:close/>
                  <a:moveTo>
                    <a:pt x="16" y="126"/>
                  </a:moveTo>
                  <a:cubicBezTo>
                    <a:pt x="12" y="126"/>
                    <a:pt x="10" y="123"/>
                    <a:pt x="10" y="120"/>
                  </a:cubicBezTo>
                  <a:cubicBezTo>
                    <a:pt x="10" y="117"/>
                    <a:pt x="12" y="114"/>
                    <a:pt x="16" y="114"/>
                  </a:cubicBezTo>
                  <a:cubicBezTo>
                    <a:pt x="19" y="114"/>
                    <a:pt x="21" y="117"/>
                    <a:pt x="21" y="120"/>
                  </a:cubicBezTo>
                  <a:cubicBezTo>
                    <a:pt x="21" y="123"/>
                    <a:pt x="19" y="126"/>
                    <a:pt x="16" y="126"/>
                  </a:cubicBezTo>
                  <a:close/>
                  <a:moveTo>
                    <a:pt x="16" y="112"/>
                  </a:moveTo>
                  <a:cubicBezTo>
                    <a:pt x="12" y="112"/>
                    <a:pt x="10" y="109"/>
                    <a:pt x="10" y="106"/>
                  </a:cubicBezTo>
                  <a:cubicBezTo>
                    <a:pt x="10" y="103"/>
                    <a:pt x="12" y="101"/>
                    <a:pt x="16" y="101"/>
                  </a:cubicBezTo>
                  <a:cubicBezTo>
                    <a:pt x="19" y="101"/>
                    <a:pt x="21" y="103"/>
                    <a:pt x="21" y="106"/>
                  </a:cubicBezTo>
                  <a:cubicBezTo>
                    <a:pt x="21" y="109"/>
                    <a:pt x="19" y="112"/>
                    <a:pt x="16" y="112"/>
                  </a:cubicBezTo>
                  <a:close/>
                  <a:moveTo>
                    <a:pt x="16" y="98"/>
                  </a:moveTo>
                  <a:cubicBezTo>
                    <a:pt x="12" y="98"/>
                    <a:pt x="10" y="95"/>
                    <a:pt x="10" y="92"/>
                  </a:cubicBezTo>
                  <a:cubicBezTo>
                    <a:pt x="10" y="89"/>
                    <a:pt x="12" y="87"/>
                    <a:pt x="16" y="87"/>
                  </a:cubicBezTo>
                  <a:cubicBezTo>
                    <a:pt x="19" y="87"/>
                    <a:pt x="21" y="89"/>
                    <a:pt x="21" y="92"/>
                  </a:cubicBezTo>
                  <a:cubicBezTo>
                    <a:pt x="21" y="95"/>
                    <a:pt x="19" y="98"/>
                    <a:pt x="16" y="98"/>
                  </a:cubicBezTo>
                  <a:close/>
                  <a:moveTo>
                    <a:pt x="31" y="126"/>
                  </a:moveTo>
                  <a:cubicBezTo>
                    <a:pt x="28" y="126"/>
                    <a:pt x="25" y="123"/>
                    <a:pt x="25" y="120"/>
                  </a:cubicBezTo>
                  <a:cubicBezTo>
                    <a:pt x="25" y="117"/>
                    <a:pt x="28" y="114"/>
                    <a:pt x="31" y="114"/>
                  </a:cubicBezTo>
                  <a:cubicBezTo>
                    <a:pt x="34" y="114"/>
                    <a:pt x="37" y="117"/>
                    <a:pt x="37" y="120"/>
                  </a:cubicBezTo>
                  <a:cubicBezTo>
                    <a:pt x="37" y="123"/>
                    <a:pt x="34" y="126"/>
                    <a:pt x="31" y="126"/>
                  </a:cubicBezTo>
                  <a:close/>
                  <a:moveTo>
                    <a:pt x="31" y="112"/>
                  </a:moveTo>
                  <a:cubicBezTo>
                    <a:pt x="28" y="112"/>
                    <a:pt x="25" y="109"/>
                    <a:pt x="25" y="106"/>
                  </a:cubicBezTo>
                  <a:cubicBezTo>
                    <a:pt x="25" y="103"/>
                    <a:pt x="28" y="101"/>
                    <a:pt x="31" y="101"/>
                  </a:cubicBezTo>
                  <a:cubicBezTo>
                    <a:pt x="34" y="101"/>
                    <a:pt x="37" y="103"/>
                    <a:pt x="37" y="106"/>
                  </a:cubicBezTo>
                  <a:cubicBezTo>
                    <a:pt x="37" y="109"/>
                    <a:pt x="34" y="112"/>
                    <a:pt x="31" y="112"/>
                  </a:cubicBezTo>
                  <a:close/>
                  <a:moveTo>
                    <a:pt x="31" y="98"/>
                  </a:moveTo>
                  <a:cubicBezTo>
                    <a:pt x="28" y="98"/>
                    <a:pt x="25" y="95"/>
                    <a:pt x="25" y="92"/>
                  </a:cubicBezTo>
                  <a:cubicBezTo>
                    <a:pt x="25" y="89"/>
                    <a:pt x="28" y="87"/>
                    <a:pt x="31" y="87"/>
                  </a:cubicBezTo>
                  <a:cubicBezTo>
                    <a:pt x="34" y="87"/>
                    <a:pt x="37" y="89"/>
                    <a:pt x="37" y="92"/>
                  </a:cubicBezTo>
                  <a:cubicBezTo>
                    <a:pt x="37" y="95"/>
                    <a:pt x="34" y="98"/>
                    <a:pt x="31" y="98"/>
                  </a:cubicBezTo>
                  <a:close/>
                  <a:moveTo>
                    <a:pt x="46" y="126"/>
                  </a:moveTo>
                  <a:cubicBezTo>
                    <a:pt x="43" y="126"/>
                    <a:pt x="41" y="123"/>
                    <a:pt x="41" y="120"/>
                  </a:cubicBezTo>
                  <a:cubicBezTo>
                    <a:pt x="41" y="117"/>
                    <a:pt x="43" y="114"/>
                    <a:pt x="46" y="114"/>
                  </a:cubicBezTo>
                  <a:cubicBezTo>
                    <a:pt x="50" y="114"/>
                    <a:pt x="52" y="117"/>
                    <a:pt x="52" y="120"/>
                  </a:cubicBezTo>
                  <a:cubicBezTo>
                    <a:pt x="52" y="123"/>
                    <a:pt x="50" y="126"/>
                    <a:pt x="46" y="126"/>
                  </a:cubicBezTo>
                  <a:close/>
                  <a:moveTo>
                    <a:pt x="46" y="112"/>
                  </a:moveTo>
                  <a:cubicBezTo>
                    <a:pt x="43" y="112"/>
                    <a:pt x="41" y="109"/>
                    <a:pt x="41" y="106"/>
                  </a:cubicBezTo>
                  <a:cubicBezTo>
                    <a:pt x="41" y="103"/>
                    <a:pt x="43" y="101"/>
                    <a:pt x="46" y="101"/>
                  </a:cubicBezTo>
                  <a:cubicBezTo>
                    <a:pt x="50" y="101"/>
                    <a:pt x="52" y="103"/>
                    <a:pt x="52" y="106"/>
                  </a:cubicBezTo>
                  <a:cubicBezTo>
                    <a:pt x="52" y="109"/>
                    <a:pt x="50" y="112"/>
                    <a:pt x="46" y="112"/>
                  </a:cubicBezTo>
                  <a:close/>
                  <a:moveTo>
                    <a:pt x="46" y="98"/>
                  </a:moveTo>
                  <a:cubicBezTo>
                    <a:pt x="43" y="98"/>
                    <a:pt x="41" y="95"/>
                    <a:pt x="41" y="92"/>
                  </a:cubicBezTo>
                  <a:cubicBezTo>
                    <a:pt x="41" y="89"/>
                    <a:pt x="43" y="87"/>
                    <a:pt x="46" y="87"/>
                  </a:cubicBezTo>
                  <a:cubicBezTo>
                    <a:pt x="50" y="87"/>
                    <a:pt x="52" y="89"/>
                    <a:pt x="52" y="92"/>
                  </a:cubicBezTo>
                  <a:cubicBezTo>
                    <a:pt x="52" y="95"/>
                    <a:pt x="50" y="98"/>
                    <a:pt x="46" y="98"/>
                  </a:cubicBezTo>
                  <a:close/>
                  <a:moveTo>
                    <a:pt x="53" y="64"/>
                  </a:moveTo>
                  <a:cubicBezTo>
                    <a:pt x="53" y="72"/>
                    <a:pt x="47" y="77"/>
                    <a:pt x="40" y="77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15" y="77"/>
                    <a:pt x="9" y="72"/>
                    <a:pt x="9" y="64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44"/>
                    <a:pt x="15" y="39"/>
                    <a:pt x="22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7" y="39"/>
                    <a:pt x="53" y="44"/>
                    <a:pt x="53" y="52"/>
                  </a:cubicBezTo>
                  <a:lnTo>
                    <a:pt x="53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550"/>
            <p:cNvSpPr>
              <a:spLocks noEditPoints="1"/>
            </p:cNvSpPr>
            <p:nvPr/>
          </p:nvSpPr>
          <p:spPr bwMode="auto">
            <a:xfrm>
              <a:off x="4431256" y="3379728"/>
              <a:ext cx="248580" cy="131481"/>
            </a:xfrm>
            <a:custGeom>
              <a:avLst/>
              <a:gdLst>
                <a:gd name="T0" fmla="*/ 32 w 40"/>
                <a:gd name="T1" fmla="*/ 0 h 26"/>
                <a:gd name="T2" fmla="*/ 8 w 40"/>
                <a:gd name="T3" fmla="*/ 0 h 26"/>
                <a:gd name="T4" fmla="*/ 0 w 40"/>
                <a:gd name="T5" fmla="*/ 7 h 26"/>
                <a:gd name="T6" fmla="*/ 0 w 40"/>
                <a:gd name="T7" fmla="*/ 18 h 26"/>
                <a:gd name="T8" fmla="*/ 8 w 40"/>
                <a:gd name="T9" fmla="*/ 26 h 26"/>
                <a:gd name="T10" fmla="*/ 32 w 40"/>
                <a:gd name="T11" fmla="*/ 26 h 26"/>
                <a:gd name="T12" fmla="*/ 40 w 40"/>
                <a:gd name="T13" fmla="*/ 18 h 26"/>
                <a:gd name="T14" fmla="*/ 40 w 40"/>
                <a:gd name="T15" fmla="*/ 7 h 26"/>
                <a:gd name="T16" fmla="*/ 32 w 40"/>
                <a:gd name="T17" fmla="*/ 0 h 26"/>
                <a:gd name="T18" fmla="*/ 38 w 40"/>
                <a:gd name="T19" fmla="*/ 22 h 26"/>
                <a:gd name="T20" fmla="*/ 38 w 40"/>
                <a:gd name="T21" fmla="*/ 22 h 26"/>
                <a:gd name="T22" fmla="*/ 38 w 40"/>
                <a:gd name="T23" fmla="*/ 22 h 26"/>
                <a:gd name="T24" fmla="*/ 37 w 40"/>
                <a:gd name="T25" fmla="*/ 22 h 26"/>
                <a:gd name="T26" fmla="*/ 26 w 40"/>
                <a:gd name="T27" fmla="*/ 12 h 26"/>
                <a:gd name="T28" fmla="*/ 21 w 40"/>
                <a:gd name="T29" fmla="*/ 17 h 26"/>
                <a:gd name="T30" fmla="*/ 20 w 40"/>
                <a:gd name="T31" fmla="*/ 17 h 26"/>
                <a:gd name="T32" fmla="*/ 19 w 40"/>
                <a:gd name="T33" fmla="*/ 17 h 26"/>
                <a:gd name="T34" fmla="*/ 13 w 40"/>
                <a:gd name="T35" fmla="*/ 12 h 26"/>
                <a:gd name="T36" fmla="*/ 3 w 40"/>
                <a:gd name="T37" fmla="*/ 21 h 26"/>
                <a:gd name="T38" fmla="*/ 3 w 40"/>
                <a:gd name="T39" fmla="*/ 22 h 26"/>
                <a:gd name="T40" fmla="*/ 3 w 40"/>
                <a:gd name="T41" fmla="*/ 22 h 26"/>
                <a:gd name="T42" fmla="*/ 2 w 40"/>
                <a:gd name="T43" fmla="*/ 21 h 26"/>
                <a:gd name="T44" fmla="*/ 2 w 40"/>
                <a:gd name="T45" fmla="*/ 21 h 26"/>
                <a:gd name="T46" fmla="*/ 2 w 40"/>
                <a:gd name="T47" fmla="*/ 21 h 26"/>
                <a:gd name="T48" fmla="*/ 2 w 40"/>
                <a:gd name="T49" fmla="*/ 20 h 26"/>
                <a:gd name="T50" fmla="*/ 12 w 40"/>
                <a:gd name="T51" fmla="*/ 11 h 26"/>
                <a:gd name="T52" fmla="*/ 3 w 40"/>
                <a:gd name="T53" fmla="*/ 4 h 26"/>
                <a:gd name="T54" fmla="*/ 3 w 40"/>
                <a:gd name="T55" fmla="*/ 2 h 26"/>
                <a:gd name="T56" fmla="*/ 4 w 40"/>
                <a:gd name="T57" fmla="*/ 2 h 26"/>
                <a:gd name="T58" fmla="*/ 5 w 40"/>
                <a:gd name="T59" fmla="*/ 3 h 26"/>
                <a:gd name="T60" fmla="*/ 20 w 40"/>
                <a:gd name="T61" fmla="*/ 16 h 26"/>
                <a:gd name="T62" fmla="*/ 35 w 40"/>
                <a:gd name="T63" fmla="*/ 3 h 26"/>
                <a:gd name="T64" fmla="*/ 36 w 40"/>
                <a:gd name="T65" fmla="*/ 2 h 26"/>
                <a:gd name="T66" fmla="*/ 37 w 40"/>
                <a:gd name="T67" fmla="*/ 2 h 26"/>
                <a:gd name="T68" fmla="*/ 37 w 40"/>
                <a:gd name="T69" fmla="*/ 4 h 26"/>
                <a:gd name="T70" fmla="*/ 28 w 40"/>
                <a:gd name="T71" fmla="*/ 11 h 26"/>
                <a:gd name="T72" fmla="*/ 38 w 40"/>
                <a:gd name="T73" fmla="*/ 21 h 26"/>
                <a:gd name="T74" fmla="*/ 38 w 40"/>
                <a:gd name="T75" fmla="*/ 21 h 26"/>
                <a:gd name="T76" fmla="*/ 38 w 40"/>
                <a:gd name="T77" fmla="*/ 21 h 26"/>
                <a:gd name="T78" fmla="*/ 38 w 40"/>
                <a:gd name="T7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" h="26">
                  <a:moveTo>
                    <a:pt x="3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2"/>
                    <a:pt x="3" y="26"/>
                    <a:pt x="8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7" y="26"/>
                    <a:pt x="40" y="22"/>
                    <a:pt x="40" y="1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3"/>
                    <a:pt x="37" y="0"/>
                    <a:pt x="32" y="0"/>
                  </a:cubicBezTo>
                  <a:close/>
                  <a:moveTo>
                    <a:pt x="38" y="22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7" y="2"/>
                    <a:pt x="37" y="2"/>
                  </a:cubicBezTo>
                  <a:cubicBezTo>
                    <a:pt x="37" y="3"/>
                    <a:pt x="37" y="3"/>
                    <a:pt x="37" y="4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lnTo>
                    <a:pt x="38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组合 180"/>
          <p:cNvGrpSpPr/>
          <p:nvPr/>
        </p:nvGrpSpPr>
        <p:grpSpPr>
          <a:xfrm>
            <a:off x="7450796" y="3767664"/>
            <a:ext cx="421836" cy="469567"/>
            <a:chOff x="7450796" y="3198161"/>
            <a:chExt cx="421836" cy="469567"/>
          </a:xfrm>
          <a:solidFill>
            <a:srgbClr val="756663"/>
          </a:solidFill>
        </p:grpSpPr>
        <p:sp>
          <p:nvSpPr>
            <p:cNvPr id="77" name="Freeform 1582"/>
            <p:cNvSpPr>
              <a:spLocks noEditPoints="1"/>
            </p:cNvSpPr>
            <p:nvPr/>
          </p:nvSpPr>
          <p:spPr bwMode="auto">
            <a:xfrm>
              <a:off x="7450796" y="3392250"/>
              <a:ext cx="421836" cy="275478"/>
            </a:xfrm>
            <a:custGeom>
              <a:avLst/>
              <a:gdLst>
                <a:gd name="T0" fmla="*/ 34 w 68"/>
                <a:gd name="T1" fmla="*/ 0 h 53"/>
                <a:gd name="T2" fmla="*/ 33 w 68"/>
                <a:gd name="T3" fmla="*/ 0 h 53"/>
                <a:gd name="T4" fmla="*/ 0 w 68"/>
                <a:gd name="T5" fmla="*/ 33 h 53"/>
                <a:gd name="T6" fmla="*/ 0 w 68"/>
                <a:gd name="T7" fmla="*/ 41 h 53"/>
                <a:gd name="T8" fmla="*/ 34 w 68"/>
                <a:gd name="T9" fmla="*/ 53 h 53"/>
                <a:gd name="T10" fmla="*/ 68 w 68"/>
                <a:gd name="T11" fmla="*/ 41 h 53"/>
                <a:gd name="T12" fmla="*/ 68 w 68"/>
                <a:gd name="T13" fmla="*/ 33 h 53"/>
                <a:gd name="T14" fmla="*/ 34 w 68"/>
                <a:gd name="T15" fmla="*/ 0 h 53"/>
                <a:gd name="T16" fmla="*/ 39 w 68"/>
                <a:gd name="T17" fmla="*/ 36 h 53"/>
                <a:gd name="T18" fmla="*/ 34 w 68"/>
                <a:gd name="T19" fmla="*/ 41 h 53"/>
                <a:gd name="T20" fmla="*/ 30 w 68"/>
                <a:gd name="T21" fmla="*/ 36 h 53"/>
                <a:gd name="T22" fmla="*/ 31 w 68"/>
                <a:gd name="T23" fmla="*/ 18 h 53"/>
                <a:gd name="T24" fmla="*/ 28 w 68"/>
                <a:gd name="T25" fmla="*/ 13 h 53"/>
                <a:gd name="T26" fmla="*/ 29 w 68"/>
                <a:gd name="T27" fmla="*/ 11 h 53"/>
                <a:gd name="T28" fmla="*/ 34 w 68"/>
                <a:gd name="T29" fmla="*/ 11 h 53"/>
                <a:gd name="T30" fmla="*/ 40 w 68"/>
                <a:gd name="T31" fmla="*/ 10 h 53"/>
                <a:gd name="T32" fmla="*/ 41 w 68"/>
                <a:gd name="T33" fmla="*/ 13 h 53"/>
                <a:gd name="T34" fmla="*/ 38 w 68"/>
                <a:gd name="T35" fmla="*/ 18 h 53"/>
                <a:gd name="T36" fmla="*/ 39 w 68"/>
                <a:gd name="T37" fmla="*/ 3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53">
                  <a:moveTo>
                    <a:pt x="34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9" y="49"/>
                    <a:pt x="21" y="53"/>
                    <a:pt x="34" y="53"/>
                  </a:cubicBezTo>
                  <a:cubicBezTo>
                    <a:pt x="47" y="53"/>
                    <a:pt x="59" y="49"/>
                    <a:pt x="68" y="41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8" y="15"/>
                    <a:pt x="53" y="0"/>
                    <a:pt x="34" y="0"/>
                  </a:cubicBezTo>
                  <a:close/>
                  <a:moveTo>
                    <a:pt x="39" y="36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17"/>
                    <a:pt x="28" y="15"/>
                    <a:pt x="28" y="13"/>
                  </a:cubicBezTo>
                  <a:cubicBezTo>
                    <a:pt x="28" y="12"/>
                    <a:pt x="29" y="11"/>
                    <a:pt x="29" y="11"/>
                  </a:cubicBezTo>
                  <a:cubicBezTo>
                    <a:pt x="30" y="11"/>
                    <a:pt x="32" y="11"/>
                    <a:pt x="34" y="11"/>
                  </a:cubicBezTo>
                  <a:cubicBezTo>
                    <a:pt x="36" y="11"/>
                    <a:pt x="38" y="11"/>
                    <a:pt x="40" y="10"/>
                  </a:cubicBezTo>
                  <a:cubicBezTo>
                    <a:pt x="40" y="11"/>
                    <a:pt x="41" y="12"/>
                    <a:pt x="41" y="13"/>
                  </a:cubicBezTo>
                  <a:cubicBezTo>
                    <a:pt x="41" y="15"/>
                    <a:pt x="39" y="17"/>
                    <a:pt x="38" y="18"/>
                  </a:cubicBezTo>
                  <a:lnTo>
                    <a:pt x="39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583"/>
            <p:cNvSpPr>
              <a:spLocks/>
            </p:cNvSpPr>
            <p:nvPr/>
          </p:nvSpPr>
          <p:spPr bwMode="auto">
            <a:xfrm>
              <a:off x="7526123" y="3198161"/>
              <a:ext cx="263645" cy="256697"/>
            </a:xfrm>
            <a:custGeom>
              <a:avLst/>
              <a:gdLst>
                <a:gd name="T0" fmla="*/ 21 w 42"/>
                <a:gd name="T1" fmla="*/ 0 h 50"/>
                <a:gd name="T2" fmla="*/ 0 w 42"/>
                <a:gd name="T3" fmla="*/ 19 h 50"/>
                <a:gd name="T4" fmla="*/ 0 w 42"/>
                <a:gd name="T5" fmla="*/ 31 h 50"/>
                <a:gd name="T6" fmla="*/ 16 w 42"/>
                <a:gd name="T7" fmla="*/ 49 h 50"/>
                <a:gd name="T8" fmla="*/ 21 w 42"/>
                <a:gd name="T9" fmla="*/ 50 h 50"/>
                <a:gd name="T10" fmla="*/ 27 w 42"/>
                <a:gd name="T11" fmla="*/ 49 h 50"/>
                <a:gd name="T12" fmla="*/ 42 w 42"/>
                <a:gd name="T13" fmla="*/ 31 h 50"/>
                <a:gd name="T14" fmla="*/ 42 w 42"/>
                <a:gd name="T15" fmla="*/ 19 h 50"/>
                <a:gd name="T16" fmla="*/ 21 w 42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0">
                  <a:moveTo>
                    <a:pt x="21" y="0"/>
                  </a:moveTo>
                  <a:cubicBezTo>
                    <a:pt x="10" y="0"/>
                    <a:pt x="0" y="8"/>
                    <a:pt x="0" y="1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40"/>
                    <a:pt x="7" y="47"/>
                    <a:pt x="16" y="49"/>
                  </a:cubicBezTo>
                  <a:cubicBezTo>
                    <a:pt x="17" y="50"/>
                    <a:pt x="19" y="50"/>
                    <a:pt x="21" y="50"/>
                  </a:cubicBezTo>
                  <a:cubicBezTo>
                    <a:pt x="23" y="50"/>
                    <a:pt x="25" y="49"/>
                    <a:pt x="27" y="49"/>
                  </a:cubicBezTo>
                  <a:cubicBezTo>
                    <a:pt x="36" y="47"/>
                    <a:pt x="42" y="40"/>
                    <a:pt x="42" y="31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8"/>
                    <a:pt x="32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584"/>
            <p:cNvSpPr>
              <a:spLocks noEditPoints="1"/>
            </p:cNvSpPr>
            <p:nvPr/>
          </p:nvSpPr>
          <p:spPr bwMode="auto">
            <a:xfrm>
              <a:off x="7548720" y="3298335"/>
              <a:ext cx="225984" cy="62608"/>
            </a:xfrm>
            <a:custGeom>
              <a:avLst/>
              <a:gdLst>
                <a:gd name="T0" fmla="*/ 31 w 36"/>
                <a:gd name="T1" fmla="*/ 0 h 12"/>
                <a:gd name="T2" fmla="*/ 23 w 36"/>
                <a:gd name="T3" fmla="*/ 0 h 12"/>
                <a:gd name="T4" fmla="*/ 19 w 36"/>
                <a:gd name="T5" fmla="*/ 5 h 12"/>
                <a:gd name="T6" fmla="*/ 17 w 36"/>
                <a:gd name="T7" fmla="*/ 5 h 12"/>
                <a:gd name="T8" fmla="*/ 13 w 36"/>
                <a:gd name="T9" fmla="*/ 0 h 12"/>
                <a:gd name="T10" fmla="*/ 4 w 36"/>
                <a:gd name="T11" fmla="*/ 0 h 12"/>
                <a:gd name="T12" fmla="*/ 0 w 36"/>
                <a:gd name="T13" fmla="*/ 5 h 12"/>
                <a:gd name="T14" fmla="*/ 0 w 36"/>
                <a:gd name="T15" fmla="*/ 8 h 12"/>
                <a:gd name="T16" fmla="*/ 4 w 36"/>
                <a:gd name="T17" fmla="*/ 12 h 12"/>
                <a:gd name="T18" fmla="*/ 13 w 36"/>
                <a:gd name="T19" fmla="*/ 12 h 12"/>
                <a:gd name="T20" fmla="*/ 17 w 36"/>
                <a:gd name="T21" fmla="*/ 8 h 12"/>
                <a:gd name="T22" fmla="*/ 19 w 36"/>
                <a:gd name="T23" fmla="*/ 8 h 12"/>
                <a:gd name="T24" fmla="*/ 23 w 36"/>
                <a:gd name="T25" fmla="*/ 12 h 12"/>
                <a:gd name="T26" fmla="*/ 31 w 36"/>
                <a:gd name="T27" fmla="*/ 12 h 12"/>
                <a:gd name="T28" fmla="*/ 36 w 36"/>
                <a:gd name="T29" fmla="*/ 8 h 12"/>
                <a:gd name="T30" fmla="*/ 36 w 36"/>
                <a:gd name="T31" fmla="*/ 5 h 12"/>
                <a:gd name="T32" fmla="*/ 31 w 36"/>
                <a:gd name="T33" fmla="*/ 0 h 12"/>
                <a:gd name="T34" fmla="*/ 15 w 36"/>
                <a:gd name="T35" fmla="*/ 8 h 12"/>
                <a:gd name="T36" fmla="*/ 13 w 36"/>
                <a:gd name="T37" fmla="*/ 10 h 12"/>
                <a:gd name="T38" fmla="*/ 4 w 36"/>
                <a:gd name="T39" fmla="*/ 10 h 12"/>
                <a:gd name="T40" fmla="*/ 2 w 36"/>
                <a:gd name="T41" fmla="*/ 8 h 12"/>
                <a:gd name="T42" fmla="*/ 2 w 36"/>
                <a:gd name="T43" fmla="*/ 5 h 12"/>
                <a:gd name="T44" fmla="*/ 4 w 36"/>
                <a:gd name="T45" fmla="*/ 3 h 12"/>
                <a:gd name="T46" fmla="*/ 13 w 36"/>
                <a:gd name="T47" fmla="*/ 3 h 12"/>
                <a:gd name="T48" fmla="*/ 15 w 36"/>
                <a:gd name="T49" fmla="*/ 5 h 12"/>
                <a:gd name="T50" fmla="*/ 15 w 36"/>
                <a:gd name="T51" fmla="*/ 6 h 12"/>
                <a:gd name="T52" fmla="*/ 15 w 36"/>
                <a:gd name="T53" fmla="*/ 6 h 12"/>
                <a:gd name="T54" fmla="*/ 15 w 36"/>
                <a:gd name="T55" fmla="*/ 7 h 12"/>
                <a:gd name="T56" fmla="*/ 15 w 36"/>
                <a:gd name="T57" fmla="*/ 8 h 12"/>
                <a:gd name="T58" fmla="*/ 34 w 36"/>
                <a:gd name="T59" fmla="*/ 8 h 12"/>
                <a:gd name="T60" fmla="*/ 31 w 36"/>
                <a:gd name="T61" fmla="*/ 10 h 12"/>
                <a:gd name="T62" fmla="*/ 23 w 36"/>
                <a:gd name="T63" fmla="*/ 10 h 12"/>
                <a:gd name="T64" fmla="*/ 21 w 36"/>
                <a:gd name="T65" fmla="*/ 8 h 12"/>
                <a:gd name="T66" fmla="*/ 21 w 36"/>
                <a:gd name="T67" fmla="*/ 7 h 12"/>
                <a:gd name="T68" fmla="*/ 21 w 36"/>
                <a:gd name="T69" fmla="*/ 7 h 12"/>
                <a:gd name="T70" fmla="*/ 21 w 36"/>
                <a:gd name="T71" fmla="*/ 6 h 12"/>
                <a:gd name="T72" fmla="*/ 21 w 36"/>
                <a:gd name="T73" fmla="*/ 5 h 12"/>
                <a:gd name="T74" fmla="*/ 23 w 36"/>
                <a:gd name="T75" fmla="*/ 3 h 12"/>
                <a:gd name="T76" fmla="*/ 31 w 36"/>
                <a:gd name="T77" fmla="*/ 3 h 12"/>
                <a:gd name="T78" fmla="*/ 34 w 36"/>
                <a:gd name="T79" fmla="*/ 5 h 12"/>
                <a:gd name="T80" fmla="*/ 34 w 36"/>
                <a:gd name="T8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" h="12">
                  <a:moveTo>
                    <a:pt x="3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0"/>
                    <a:pt x="2" y="12"/>
                    <a:pt x="4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5" y="12"/>
                    <a:pt x="17" y="10"/>
                    <a:pt x="17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0"/>
                    <a:pt x="21" y="12"/>
                    <a:pt x="23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4" y="12"/>
                    <a:pt x="36" y="10"/>
                    <a:pt x="36" y="8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  <a:moveTo>
                    <a:pt x="15" y="8"/>
                  </a:moveTo>
                  <a:cubicBezTo>
                    <a:pt x="15" y="9"/>
                    <a:pt x="14" y="10"/>
                    <a:pt x="1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2" y="9"/>
                    <a:pt x="2" y="8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lnTo>
                    <a:pt x="15" y="8"/>
                  </a:lnTo>
                  <a:close/>
                  <a:moveTo>
                    <a:pt x="34" y="8"/>
                  </a:moveTo>
                  <a:cubicBezTo>
                    <a:pt x="34" y="9"/>
                    <a:pt x="33" y="10"/>
                    <a:pt x="31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1" y="9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2" y="3"/>
                    <a:pt x="23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3" y="3"/>
                    <a:pt x="34" y="4"/>
                    <a:pt x="34" y="5"/>
                  </a:cubicBezTo>
                  <a:lnTo>
                    <a:pt x="3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3" name="组合 192"/>
          <p:cNvGrpSpPr/>
          <p:nvPr/>
        </p:nvGrpSpPr>
        <p:grpSpPr>
          <a:xfrm>
            <a:off x="3218481" y="3717578"/>
            <a:ext cx="617689" cy="638610"/>
            <a:chOff x="3218481" y="3148075"/>
            <a:chExt cx="617689" cy="638610"/>
          </a:xfrm>
          <a:solidFill>
            <a:srgbClr val="756663"/>
          </a:solidFill>
        </p:grpSpPr>
        <p:sp>
          <p:nvSpPr>
            <p:cNvPr id="80" name="Freeform 1605"/>
            <p:cNvSpPr>
              <a:spLocks noEditPoints="1"/>
            </p:cNvSpPr>
            <p:nvPr/>
          </p:nvSpPr>
          <p:spPr bwMode="auto">
            <a:xfrm>
              <a:off x="3218481" y="3148075"/>
              <a:ext cx="323908" cy="294263"/>
            </a:xfrm>
            <a:custGeom>
              <a:avLst/>
              <a:gdLst>
                <a:gd name="T0" fmla="*/ 50 w 51"/>
                <a:gd name="T1" fmla="*/ 1 h 56"/>
                <a:gd name="T2" fmla="*/ 46 w 51"/>
                <a:gd name="T3" fmla="*/ 0 h 56"/>
                <a:gd name="T4" fmla="*/ 6 w 51"/>
                <a:gd name="T5" fmla="*/ 0 h 56"/>
                <a:gd name="T6" fmla="*/ 2 w 51"/>
                <a:gd name="T7" fmla="*/ 1 h 56"/>
                <a:gd name="T8" fmla="*/ 0 w 51"/>
                <a:gd name="T9" fmla="*/ 5 h 56"/>
                <a:gd name="T10" fmla="*/ 0 w 51"/>
                <a:gd name="T11" fmla="*/ 36 h 56"/>
                <a:gd name="T12" fmla="*/ 2 w 51"/>
                <a:gd name="T13" fmla="*/ 40 h 56"/>
                <a:gd name="T14" fmla="*/ 6 w 51"/>
                <a:gd name="T15" fmla="*/ 42 h 56"/>
                <a:gd name="T16" fmla="*/ 46 w 51"/>
                <a:gd name="T17" fmla="*/ 42 h 56"/>
                <a:gd name="T18" fmla="*/ 50 w 51"/>
                <a:gd name="T19" fmla="*/ 40 h 56"/>
                <a:gd name="T20" fmla="*/ 51 w 51"/>
                <a:gd name="T21" fmla="*/ 36 h 56"/>
                <a:gd name="T22" fmla="*/ 51 w 51"/>
                <a:gd name="T23" fmla="*/ 5 h 56"/>
                <a:gd name="T24" fmla="*/ 50 w 51"/>
                <a:gd name="T25" fmla="*/ 1 h 56"/>
                <a:gd name="T26" fmla="*/ 49 w 51"/>
                <a:gd name="T27" fmla="*/ 36 h 56"/>
                <a:gd name="T28" fmla="*/ 48 w 51"/>
                <a:gd name="T29" fmla="*/ 38 h 56"/>
                <a:gd name="T30" fmla="*/ 46 w 51"/>
                <a:gd name="T31" fmla="*/ 39 h 56"/>
                <a:gd name="T32" fmla="*/ 6 w 51"/>
                <a:gd name="T33" fmla="*/ 39 h 56"/>
                <a:gd name="T34" fmla="*/ 4 w 51"/>
                <a:gd name="T35" fmla="*/ 38 h 56"/>
                <a:gd name="T36" fmla="*/ 3 w 51"/>
                <a:gd name="T37" fmla="*/ 36 h 56"/>
                <a:gd name="T38" fmla="*/ 3 w 51"/>
                <a:gd name="T39" fmla="*/ 5 h 56"/>
                <a:gd name="T40" fmla="*/ 4 w 51"/>
                <a:gd name="T41" fmla="*/ 3 h 56"/>
                <a:gd name="T42" fmla="*/ 6 w 51"/>
                <a:gd name="T43" fmla="*/ 2 h 56"/>
                <a:gd name="T44" fmla="*/ 46 w 51"/>
                <a:gd name="T45" fmla="*/ 2 h 56"/>
                <a:gd name="T46" fmla="*/ 48 w 51"/>
                <a:gd name="T47" fmla="*/ 3 h 56"/>
                <a:gd name="T48" fmla="*/ 49 w 51"/>
                <a:gd name="T49" fmla="*/ 5 h 56"/>
                <a:gd name="T50" fmla="*/ 49 w 51"/>
                <a:gd name="T51" fmla="*/ 36 h 56"/>
                <a:gd name="T52" fmla="*/ 49 w 51"/>
                <a:gd name="T53" fmla="*/ 43 h 56"/>
                <a:gd name="T54" fmla="*/ 2 w 51"/>
                <a:gd name="T55" fmla="*/ 43 h 56"/>
                <a:gd name="T56" fmla="*/ 1 w 51"/>
                <a:gd name="T57" fmla="*/ 43 h 56"/>
                <a:gd name="T58" fmla="*/ 1 w 51"/>
                <a:gd name="T59" fmla="*/ 44 h 56"/>
                <a:gd name="T60" fmla="*/ 1 w 51"/>
                <a:gd name="T61" fmla="*/ 54 h 56"/>
                <a:gd name="T62" fmla="*/ 1 w 51"/>
                <a:gd name="T63" fmla="*/ 55 h 56"/>
                <a:gd name="T64" fmla="*/ 2 w 51"/>
                <a:gd name="T65" fmla="*/ 56 h 56"/>
                <a:gd name="T66" fmla="*/ 49 w 51"/>
                <a:gd name="T67" fmla="*/ 56 h 56"/>
                <a:gd name="T68" fmla="*/ 51 w 51"/>
                <a:gd name="T69" fmla="*/ 55 h 56"/>
                <a:gd name="T70" fmla="*/ 51 w 51"/>
                <a:gd name="T71" fmla="*/ 54 h 56"/>
                <a:gd name="T72" fmla="*/ 51 w 51"/>
                <a:gd name="T73" fmla="*/ 44 h 56"/>
                <a:gd name="T74" fmla="*/ 51 w 51"/>
                <a:gd name="T75" fmla="*/ 43 h 56"/>
                <a:gd name="T76" fmla="*/ 49 w 51"/>
                <a:gd name="T77" fmla="*/ 43 h 56"/>
                <a:gd name="T78" fmla="*/ 48 w 51"/>
                <a:gd name="T79" fmla="*/ 53 h 56"/>
                <a:gd name="T80" fmla="*/ 4 w 51"/>
                <a:gd name="T81" fmla="*/ 53 h 56"/>
                <a:gd name="T82" fmla="*/ 4 w 51"/>
                <a:gd name="T83" fmla="*/ 46 h 56"/>
                <a:gd name="T84" fmla="*/ 48 w 51"/>
                <a:gd name="T85" fmla="*/ 46 h 56"/>
                <a:gd name="T86" fmla="*/ 48 w 51"/>
                <a:gd name="T87" fmla="*/ 53 h 56"/>
                <a:gd name="T88" fmla="*/ 6 w 51"/>
                <a:gd name="T89" fmla="*/ 52 h 56"/>
                <a:gd name="T90" fmla="*/ 28 w 51"/>
                <a:gd name="T91" fmla="*/ 52 h 56"/>
                <a:gd name="T92" fmla="*/ 29 w 51"/>
                <a:gd name="T93" fmla="*/ 51 h 56"/>
                <a:gd name="T94" fmla="*/ 30 w 51"/>
                <a:gd name="T95" fmla="*/ 50 h 56"/>
                <a:gd name="T96" fmla="*/ 30 w 51"/>
                <a:gd name="T97" fmla="*/ 48 h 56"/>
                <a:gd name="T98" fmla="*/ 29 w 51"/>
                <a:gd name="T99" fmla="*/ 47 h 56"/>
                <a:gd name="T100" fmla="*/ 28 w 51"/>
                <a:gd name="T101" fmla="*/ 47 h 56"/>
                <a:gd name="T102" fmla="*/ 6 w 51"/>
                <a:gd name="T103" fmla="*/ 47 h 56"/>
                <a:gd name="T104" fmla="*/ 5 w 51"/>
                <a:gd name="T105" fmla="*/ 47 h 56"/>
                <a:gd name="T106" fmla="*/ 5 w 51"/>
                <a:gd name="T107" fmla="*/ 48 h 56"/>
                <a:gd name="T108" fmla="*/ 5 w 51"/>
                <a:gd name="T109" fmla="*/ 50 h 56"/>
                <a:gd name="T110" fmla="*/ 5 w 51"/>
                <a:gd name="T111" fmla="*/ 51 h 56"/>
                <a:gd name="T112" fmla="*/ 6 w 51"/>
                <a:gd name="T113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" h="56">
                  <a:moveTo>
                    <a:pt x="50" y="1"/>
                  </a:moveTo>
                  <a:cubicBezTo>
                    <a:pt x="49" y="0"/>
                    <a:pt x="47" y="0"/>
                    <a:pt x="4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1" y="39"/>
                    <a:pt x="2" y="40"/>
                  </a:cubicBezTo>
                  <a:cubicBezTo>
                    <a:pt x="3" y="41"/>
                    <a:pt x="4" y="42"/>
                    <a:pt x="6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7" y="42"/>
                    <a:pt x="49" y="41"/>
                    <a:pt x="50" y="40"/>
                  </a:cubicBezTo>
                  <a:cubicBezTo>
                    <a:pt x="51" y="39"/>
                    <a:pt x="51" y="38"/>
                    <a:pt x="51" y="36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4"/>
                    <a:pt x="51" y="2"/>
                    <a:pt x="50" y="1"/>
                  </a:cubicBezTo>
                  <a:close/>
                  <a:moveTo>
                    <a:pt x="49" y="36"/>
                  </a:moveTo>
                  <a:cubicBezTo>
                    <a:pt x="49" y="37"/>
                    <a:pt x="48" y="38"/>
                    <a:pt x="48" y="38"/>
                  </a:cubicBezTo>
                  <a:cubicBezTo>
                    <a:pt x="47" y="39"/>
                    <a:pt x="46" y="39"/>
                    <a:pt x="4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39"/>
                    <a:pt x="4" y="39"/>
                    <a:pt x="4" y="38"/>
                  </a:cubicBezTo>
                  <a:cubicBezTo>
                    <a:pt x="3" y="38"/>
                    <a:pt x="3" y="37"/>
                    <a:pt x="3" y="3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4" y="3"/>
                  </a:cubicBezTo>
                  <a:cubicBezTo>
                    <a:pt x="4" y="3"/>
                    <a:pt x="5" y="2"/>
                    <a:pt x="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48" y="4"/>
                    <a:pt x="49" y="4"/>
                    <a:pt x="49" y="5"/>
                  </a:cubicBezTo>
                  <a:lnTo>
                    <a:pt x="49" y="36"/>
                  </a:lnTo>
                  <a:close/>
                  <a:moveTo>
                    <a:pt x="49" y="43"/>
                  </a:move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1" y="43"/>
                  </a:cubicBezTo>
                  <a:cubicBezTo>
                    <a:pt x="1" y="43"/>
                    <a:pt x="1" y="44"/>
                    <a:pt x="1" y="4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1" y="55"/>
                    <a:pt x="1" y="55"/>
                  </a:cubicBezTo>
                  <a:cubicBezTo>
                    <a:pt x="2" y="55"/>
                    <a:pt x="2" y="56"/>
                    <a:pt x="2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0" y="56"/>
                    <a:pt x="50" y="55"/>
                    <a:pt x="51" y="55"/>
                  </a:cubicBezTo>
                  <a:cubicBezTo>
                    <a:pt x="51" y="55"/>
                    <a:pt x="51" y="54"/>
                    <a:pt x="51" y="5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43"/>
                    <a:pt x="51" y="43"/>
                  </a:cubicBezTo>
                  <a:cubicBezTo>
                    <a:pt x="50" y="43"/>
                    <a:pt x="50" y="43"/>
                    <a:pt x="49" y="43"/>
                  </a:cubicBezTo>
                  <a:close/>
                  <a:moveTo>
                    <a:pt x="48" y="53"/>
                  </a:moveTo>
                  <a:cubicBezTo>
                    <a:pt x="4" y="53"/>
                    <a:pt x="4" y="53"/>
                    <a:pt x="4" y="5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8" y="46"/>
                    <a:pt x="48" y="46"/>
                    <a:pt x="48" y="46"/>
                  </a:cubicBezTo>
                  <a:lnTo>
                    <a:pt x="48" y="53"/>
                  </a:lnTo>
                  <a:close/>
                  <a:moveTo>
                    <a:pt x="6" y="52"/>
                  </a:moveTo>
                  <a:cubicBezTo>
                    <a:pt x="28" y="52"/>
                    <a:pt x="28" y="52"/>
                    <a:pt x="28" y="52"/>
                  </a:cubicBezTo>
                  <a:cubicBezTo>
                    <a:pt x="29" y="52"/>
                    <a:pt x="29" y="51"/>
                    <a:pt x="29" y="51"/>
                  </a:cubicBezTo>
                  <a:cubicBezTo>
                    <a:pt x="30" y="51"/>
                    <a:pt x="30" y="50"/>
                    <a:pt x="30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8"/>
                    <a:pt x="29" y="47"/>
                  </a:cubicBezTo>
                  <a:cubicBezTo>
                    <a:pt x="29" y="47"/>
                    <a:pt x="29" y="47"/>
                    <a:pt x="28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7"/>
                    <a:pt x="6" y="47"/>
                    <a:pt x="5" y="47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5" y="51"/>
                    <a:pt x="5" y="51"/>
                  </a:cubicBezTo>
                  <a:cubicBezTo>
                    <a:pt x="6" y="51"/>
                    <a:pt x="6" y="52"/>
                    <a:pt x="6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Rectangle 1606"/>
            <p:cNvSpPr>
              <a:spLocks noChangeArrowheads="1"/>
            </p:cNvSpPr>
            <p:nvPr/>
          </p:nvSpPr>
          <p:spPr bwMode="auto">
            <a:xfrm>
              <a:off x="3595119" y="3204425"/>
              <a:ext cx="52727" cy="1878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Rectangle 1607"/>
            <p:cNvSpPr>
              <a:spLocks noChangeArrowheads="1"/>
            </p:cNvSpPr>
            <p:nvPr/>
          </p:nvSpPr>
          <p:spPr bwMode="auto">
            <a:xfrm>
              <a:off x="3700579" y="3204425"/>
              <a:ext cx="52727" cy="1878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1608"/>
            <p:cNvSpPr>
              <a:spLocks noEditPoints="1"/>
            </p:cNvSpPr>
            <p:nvPr/>
          </p:nvSpPr>
          <p:spPr bwMode="auto">
            <a:xfrm>
              <a:off x="3806037" y="3204425"/>
              <a:ext cx="30131" cy="206610"/>
            </a:xfrm>
            <a:custGeom>
              <a:avLst/>
              <a:gdLst>
                <a:gd name="T0" fmla="*/ 0 w 4"/>
                <a:gd name="T1" fmla="*/ 0 h 33"/>
                <a:gd name="T2" fmla="*/ 0 w 4"/>
                <a:gd name="T3" fmla="*/ 3 h 33"/>
                <a:gd name="T4" fmla="*/ 1 w 4"/>
                <a:gd name="T5" fmla="*/ 3 h 33"/>
                <a:gd name="T6" fmla="*/ 1 w 4"/>
                <a:gd name="T7" fmla="*/ 5 h 33"/>
                <a:gd name="T8" fmla="*/ 4 w 4"/>
                <a:gd name="T9" fmla="*/ 5 h 33"/>
                <a:gd name="T10" fmla="*/ 4 w 4"/>
                <a:gd name="T11" fmla="*/ 0 h 33"/>
                <a:gd name="T12" fmla="*/ 0 w 4"/>
                <a:gd name="T13" fmla="*/ 0 h 33"/>
                <a:gd name="T14" fmla="*/ 1 w 4"/>
                <a:gd name="T15" fmla="*/ 33 h 33"/>
                <a:gd name="T16" fmla="*/ 4 w 4"/>
                <a:gd name="T17" fmla="*/ 33 h 33"/>
                <a:gd name="T18" fmla="*/ 4 w 4"/>
                <a:gd name="T19" fmla="*/ 25 h 33"/>
                <a:gd name="T20" fmla="*/ 1 w 4"/>
                <a:gd name="T21" fmla="*/ 25 h 33"/>
                <a:gd name="T22" fmla="*/ 1 w 4"/>
                <a:gd name="T23" fmla="*/ 33 h 33"/>
                <a:gd name="T24" fmla="*/ 1 w 4"/>
                <a:gd name="T25" fmla="*/ 19 h 33"/>
                <a:gd name="T26" fmla="*/ 4 w 4"/>
                <a:gd name="T27" fmla="*/ 19 h 33"/>
                <a:gd name="T28" fmla="*/ 4 w 4"/>
                <a:gd name="T29" fmla="*/ 12 h 33"/>
                <a:gd name="T30" fmla="*/ 1 w 4"/>
                <a:gd name="T31" fmla="*/ 12 h 33"/>
                <a:gd name="T32" fmla="*/ 1 w 4"/>
                <a:gd name="T33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3">
                  <a:moveTo>
                    <a:pt x="0" y="0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4" y="5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1" y="33"/>
                  </a:moveTo>
                  <a:lnTo>
                    <a:pt x="4" y="33"/>
                  </a:lnTo>
                  <a:lnTo>
                    <a:pt x="4" y="25"/>
                  </a:lnTo>
                  <a:lnTo>
                    <a:pt x="1" y="25"/>
                  </a:lnTo>
                  <a:lnTo>
                    <a:pt x="1" y="33"/>
                  </a:lnTo>
                  <a:close/>
                  <a:moveTo>
                    <a:pt x="1" y="19"/>
                  </a:moveTo>
                  <a:lnTo>
                    <a:pt x="4" y="19"/>
                  </a:lnTo>
                  <a:lnTo>
                    <a:pt x="4" y="12"/>
                  </a:lnTo>
                  <a:lnTo>
                    <a:pt x="1" y="12"/>
                  </a:lnTo>
                  <a:lnTo>
                    <a:pt x="1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Rectangle 1609"/>
            <p:cNvSpPr>
              <a:spLocks noChangeArrowheads="1"/>
            </p:cNvSpPr>
            <p:nvPr/>
          </p:nvSpPr>
          <p:spPr bwMode="auto">
            <a:xfrm>
              <a:off x="3436929" y="3711551"/>
              <a:ext cx="60263" cy="1252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Rectangle 1610"/>
            <p:cNvSpPr>
              <a:spLocks noChangeArrowheads="1"/>
            </p:cNvSpPr>
            <p:nvPr/>
          </p:nvSpPr>
          <p:spPr bwMode="auto">
            <a:xfrm>
              <a:off x="3331469" y="3711551"/>
              <a:ext cx="60263" cy="1252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1611"/>
            <p:cNvSpPr>
              <a:spLocks noEditPoints="1"/>
            </p:cNvSpPr>
            <p:nvPr/>
          </p:nvSpPr>
          <p:spPr bwMode="auto">
            <a:xfrm>
              <a:off x="3248611" y="3517467"/>
              <a:ext cx="30131" cy="206610"/>
            </a:xfrm>
            <a:custGeom>
              <a:avLst/>
              <a:gdLst>
                <a:gd name="T0" fmla="*/ 4 w 4"/>
                <a:gd name="T1" fmla="*/ 33 h 33"/>
                <a:gd name="T2" fmla="*/ 4 w 4"/>
                <a:gd name="T3" fmla="*/ 31 h 33"/>
                <a:gd name="T4" fmla="*/ 2 w 4"/>
                <a:gd name="T5" fmla="*/ 31 h 33"/>
                <a:gd name="T6" fmla="*/ 2 w 4"/>
                <a:gd name="T7" fmla="*/ 28 h 33"/>
                <a:gd name="T8" fmla="*/ 0 w 4"/>
                <a:gd name="T9" fmla="*/ 28 h 33"/>
                <a:gd name="T10" fmla="*/ 0 w 4"/>
                <a:gd name="T11" fmla="*/ 33 h 33"/>
                <a:gd name="T12" fmla="*/ 4 w 4"/>
                <a:gd name="T13" fmla="*/ 33 h 33"/>
                <a:gd name="T14" fmla="*/ 2 w 4"/>
                <a:gd name="T15" fmla="*/ 0 h 33"/>
                <a:gd name="T16" fmla="*/ 0 w 4"/>
                <a:gd name="T17" fmla="*/ 0 h 33"/>
                <a:gd name="T18" fmla="*/ 0 w 4"/>
                <a:gd name="T19" fmla="*/ 8 h 33"/>
                <a:gd name="T20" fmla="*/ 2 w 4"/>
                <a:gd name="T21" fmla="*/ 8 h 33"/>
                <a:gd name="T22" fmla="*/ 2 w 4"/>
                <a:gd name="T23" fmla="*/ 0 h 33"/>
                <a:gd name="T24" fmla="*/ 2 w 4"/>
                <a:gd name="T25" fmla="*/ 14 h 33"/>
                <a:gd name="T26" fmla="*/ 0 w 4"/>
                <a:gd name="T27" fmla="*/ 14 h 33"/>
                <a:gd name="T28" fmla="*/ 0 w 4"/>
                <a:gd name="T29" fmla="*/ 22 h 33"/>
                <a:gd name="T30" fmla="*/ 2 w 4"/>
                <a:gd name="T31" fmla="*/ 22 h 33"/>
                <a:gd name="T32" fmla="*/ 2 w 4"/>
                <a:gd name="T33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3">
                  <a:moveTo>
                    <a:pt x="4" y="33"/>
                  </a:moveTo>
                  <a:lnTo>
                    <a:pt x="4" y="31"/>
                  </a:lnTo>
                  <a:lnTo>
                    <a:pt x="2" y="31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4" y="33"/>
                  </a:lnTo>
                  <a:close/>
                  <a:moveTo>
                    <a:pt x="2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0"/>
                  </a:lnTo>
                  <a:close/>
                  <a:moveTo>
                    <a:pt x="2" y="14"/>
                  </a:moveTo>
                  <a:lnTo>
                    <a:pt x="0" y="14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1612"/>
            <p:cNvSpPr>
              <a:spLocks noEditPoints="1"/>
            </p:cNvSpPr>
            <p:nvPr/>
          </p:nvSpPr>
          <p:spPr bwMode="auto">
            <a:xfrm>
              <a:off x="3564989" y="3442336"/>
              <a:ext cx="271181" cy="344349"/>
            </a:xfrm>
            <a:custGeom>
              <a:avLst/>
              <a:gdLst>
                <a:gd name="T0" fmla="*/ 29 w 43"/>
                <a:gd name="T1" fmla="*/ 9 h 66"/>
                <a:gd name="T2" fmla="*/ 29 w 43"/>
                <a:gd name="T3" fmla="*/ 1 h 66"/>
                <a:gd name="T4" fmla="*/ 28 w 43"/>
                <a:gd name="T5" fmla="*/ 0 h 66"/>
                <a:gd name="T6" fmla="*/ 27 w 43"/>
                <a:gd name="T7" fmla="*/ 1 h 66"/>
                <a:gd name="T8" fmla="*/ 27 w 43"/>
                <a:gd name="T9" fmla="*/ 9 h 66"/>
                <a:gd name="T10" fmla="*/ 10 w 43"/>
                <a:gd name="T11" fmla="*/ 9 h 66"/>
                <a:gd name="T12" fmla="*/ 0 w 43"/>
                <a:gd name="T13" fmla="*/ 19 h 66"/>
                <a:gd name="T14" fmla="*/ 0 w 43"/>
                <a:gd name="T15" fmla="*/ 57 h 66"/>
                <a:gd name="T16" fmla="*/ 10 w 43"/>
                <a:gd name="T17" fmla="*/ 66 h 66"/>
                <a:gd name="T18" fmla="*/ 28 w 43"/>
                <a:gd name="T19" fmla="*/ 66 h 66"/>
                <a:gd name="T20" fmla="*/ 38 w 43"/>
                <a:gd name="T21" fmla="*/ 57 h 66"/>
                <a:gd name="T22" fmla="*/ 38 w 43"/>
                <a:gd name="T23" fmla="*/ 19 h 66"/>
                <a:gd name="T24" fmla="*/ 29 w 43"/>
                <a:gd name="T25" fmla="*/ 9 h 66"/>
                <a:gd name="T26" fmla="*/ 10 w 43"/>
                <a:gd name="T27" fmla="*/ 61 h 66"/>
                <a:gd name="T28" fmla="*/ 7 w 43"/>
                <a:gd name="T29" fmla="*/ 57 h 66"/>
                <a:gd name="T30" fmla="*/ 10 w 43"/>
                <a:gd name="T31" fmla="*/ 53 h 66"/>
                <a:gd name="T32" fmla="*/ 14 w 43"/>
                <a:gd name="T33" fmla="*/ 57 h 66"/>
                <a:gd name="T34" fmla="*/ 10 w 43"/>
                <a:gd name="T35" fmla="*/ 61 h 66"/>
                <a:gd name="T36" fmla="*/ 28 w 43"/>
                <a:gd name="T37" fmla="*/ 61 h 66"/>
                <a:gd name="T38" fmla="*/ 24 w 43"/>
                <a:gd name="T39" fmla="*/ 57 h 66"/>
                <a:gd name="T40" fmla="*/ 28 w 43"/>
                <a:gd name="T41" fmla="*/ 53 h 66"/>
                <a:gd name="T42" fmla="*/ 31 w 43"/>
                <a:gd name="T43" fmla="*/ 57 h 66"/>
                <a:gd name="T44" fmla="*/ 28 w 43"/>
                <a:gd name="T45" fmla="*/ 61 h 66"/>
                <a:gd name="T46" fmla="*/ 36 w 43"/>
                <a:gd name="T47" fmla="*/ 45 h 66"/>
                <a:gd name="T48" fmla="*/ 27 w 43"/>
                <a:gd name="T49" fmla="*/ 52 h 66"/>
                <a:gd name="T50" fmla="*/ 11 w 43"/>
                <a:gd name="T51" fmla="*/ 52 h 66"/>
                <a:gd name="T52" fmla="*/ 2 w 43"/>
                <a:gd name="T53" fmla="*/ 45 h 66"/>
                <a:gd name="T54" fmla="*/ 2 w 43"/>
                <a:gd name="T55" fmla="*/ 19 h 66"/>
                <a:gd name="T56" fmla="*/ 11 w 43"/>
                <a:gd name="T57" fmla="*/ 12 h 66"/>
                <a:gd name="T58" fmla="*/ 27 w 43"/>
                <a:gd name="T59" fmla="*/ 12 h 66"/>
                <a:gd name="T60" fmla="*/ 36 w 43"/>
                <a:gd name="T61" fmla="*/ 19 h 66"/>
                <a:gd name="T62" fmla="*/ 36 w 43"/>
                <a:gd name="T63" fmla="*/ 45 h 66"/>
                <a:gd name="T64" fmla="*/ 40 w 43"/>
                <a:gd name="T65" fmla="*/ 8 h 66"/>
                <a:gd name="T66" fmla="*/ 40 w 43"/>
                <a:gd name="T67" fmla="*/ 48 h 66"/>
                <a:gd name="T68" fmla="*/ 41 w 43"/>
                <a:gd name="T69" fmla="*/ 48 h 66"/>
                <a:gd name="T70" fmla="*/ 41 w 43"/>
                <a:gd name="T71" fmla="*/ 66 h 66"/>
                <a:gd name="T72" fmla="*/ 43 w 43"/>
                <a:gd name="T73" fmla="*/ 66 h 66"/>
                <a:gd name="T74" fmla="*/ 43 w 43"/>
                <a:gd name="T75" fmla="*/ 48 h 66"/>
                <a:gd name="T76" fmla="*/ 43 w 43"/>
                <a:gd name="T77" fmla="*/ 44 h 66"/>
                <a:gd name="T78" fmla="*/ 43 w 43"/>
                <a:gd name="T79" fmla="*/ 8 h 66"/>
                <a:gd name="T80" fmla="*/ 40 w 43"/>
                <a:gd name="T81" fmla="*/ 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" h="66">
                  <a:moveTo>
                    <a:pt x="29" y="9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9" y="0"/>
                    <a:pt x="28" y="0"/>
                    <a:pt x="28" y="0"/>
                  </a:cubicBezTo>
                  <a:cubicBezTo>
                    <a:pt x="27" y="0"/>
                    <a:pt x="27" y="0"/>
                    <a:pt x="27" y="1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4" y="9"/>
                    <a:pt x="0" y="13"/>
                    <a:pt x="0" y="19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2"/>
                    <a:pt x="4" y="66"/>
                    <a:pt x="10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34" y="66"/>
                    <a:pt x="38" y="62"/>
                    <a:pt x="38" y="57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3"/>
                    <a:pt x="34" y="9"/>
                    <a:pt x="29" y="9"/>
                  </a:cubicBezTo>
                  <a:close/>
                  <a:moveTo>
                    <a:pt x="10" y="61"/>
                  </a:moveTo>
                  <a:cubicBezTo>
                    <a:pt x="8" y="61"/>
                    <a:pt x="7" y="59"/>
                    <a:pt x="7" y="57"/>
                  </a:cubicBezTo>
                  <a:cubicBezTo>
                    <a:pt x="7" y="55"/>
                    <a:pt x="8" y="53"/>
                    <a:pt x="10" y="53"/>
                  </a:cubicBezTo>
                  <a:cubicBezTo>
                    <a:pt x="12" y="53"/>
                    <a:pt x="14" y="55"/>
                    <a:pt x="14" y="57"/>
                  </a:cubicBezTo>
                  <a:cubicBezTo>
                    <a:pt x="14" y="59"/>
                    <a:pt x="12" y="61"/>
                    <a:pt x="10" y="61"/>
                  </a:cubicBezTo>
                  <a:close/>
                  <a:moveTo>
                    <a:pt x="28" y="61"/>
                  </a:moveTo>
                  <a:cubicBezTo>
                    <a:pt x="26" y="61"/>
                    <a:pt x="24" y="59"/>
                    <a:pt x="24" y="57"/>
                  </a:cubicBezTo>
                  <a:cubicBezTo>
                    <a:pt x="24" y="55"/>
                    <a:pt x="26" y="53"/>
                    <a:pt x="28" y="53"/>
                  </a:cubicBezTo>
                  <a:cubicBezTo>
                    <a:pt x="30" y="53"/>
                    <a:pt x="31" y="55"/>
                    <a:pt x="31" y="57"/>
                  </a:cubicBezTo>
                  <a:cubicBezTo>
                    <a:pt x="31" y="59"/>
                    <a:pt x="30" y="61"/>
                    <a:pt x="28" y="61"/>
                  </a:cubicBezTo>
                  <a:close/>
                  <a:moveTo>
                    <a:pt x="36" y="45"/>
                  </a:moveTo>
                  <a:cubicBezTo>
                    <a:pt x="36" y="49"/>
                    <a:pt x="32" y="52"/>
                    <a:pt x="27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6" y="52"/>
                    <a:pt x="2" y="49"/>
                    <a:pt x="2" y="45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5"/>
                    <a:pt x="6" y="12"/>
                    <a:pt x="11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32" y="12"/>
                    <a:pt x="36" y="15"/>
                    <a:pt x="36" y="19"/>
                  </a:cubicBezTo>
                  <a:lnTo>
                    <a:pt x="36" y="45"/>
                  </a:lnTo>
                  <a:close/>
                  <a:moveTo>
                    <a:pt x="40" y="8"/>
                  </a:moveTo>
                  <a:cubicBezTo>
                    <a:pt x="40" y="48"/>
                    <a:pt x="40" y="48"/>
                    <a:pt x="40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4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8" name="Freeform 1640"/>
          <p:cNvSpPr>
            <a:spLocks noEditPoints="1"/>
          </p:cNvSpPr>
          <p:nvPr/>
        </p:nvSpPr>
        <p:spPr bwMode="auto">
          <a:xfrm>
            <a:off x="10469782" y="3711318"/>
            <a:ext cx="617689" cy="519654"/>
          </a:xfrm>
          <a:custGeom>
            <a:avLst/>
            <a:gdLst>
              <a:gd name="T0" fmla="*/ 50 w 98"/>
              <a:gd name="T1" fmla="*/ 0 h 99"/>
              <a:gd name="T2" fmla="*/ 8 w 98"/>
              <a:gd name="T3" fmla="*/ 35 h 99"/>
              <a:gd name="T4" fmla="*/ 4 w 98"/>
              <a:gd name="T5" fmla="*/ 38 h 99"/>
              <a:gd name="T6" fmla="*/ 0 w 98"/>
              <a:gd name="T7" fmla="*/ 49 h 99"/>
              <a:gd name="T8" fmla="*/ 17 w 98"/>
              <a:gd name="T9" fmla="*/ 99 h 99"/>
              <a:gd name="T10" fmla="*/ 98 w 98"/>
              <a:gd name="T11" fmla="*/ 82 h 99"/>
              <a:gd name="T12" fmla="*/ 89 w 98"/>
              <a:gd name="T13" fmla="*/ 34 h 99"/>
              <a:gd name="T14" fmla="*/ 14 w 98"/>
              <a:gd name="T15" fmla="*/ 34 h 99"/>
              <a:gd name="T16" fmla="*/ 49 w 98"/>
              <a:gd name="T17" fmla="*/ 4 h 99"/>
              <a:gd name="T18" fmla="*/ 84 w 98"/>
              <a:gd name="T19" fmla="*/ 34 h 99"/>
              <a:gd name="T20" fmla="*/ 91 w 98"/>
              <a:gd name="T21" fmla="*/ 40 h 99"/>
              <a:gd name="T22" fmla="*/ 77 w 98"/>
              <a:gd name="T23" fmla="*/ 53 h 99"/>
              <a:gd name="T24" fmla="*/ 75 w 98"/>
              <a:gd name="T25" fmla="*/ 38 h 99"/>
              <a:gd name="T26" fmla="*/ 22 w 98"/>
              <a:gd name="T27" fmla="*/ 38 h 99"/>
              <a:gd name="T28" fmla="*/ 20 w 98"/>
              <a:gd name="T29" fmla="*/ 51 h 99"/>
              <a:gd name="T30" fmla="*/ 10 w 98"/>
              <a:gd name="T31" fmla="*/ 38 h 99"/>
              <a:gd name="T32" fmla="*/ 74 w 98"/>
              <a:gd name="T33" fmla="*/ 56 h 99"/>
              <a:gd name="T34" fmla="*/ 23 w 98"/>
              <a:gd name="T35" fmla="*/ 54 h 99"/>
              <a:gd name="T36" fmla="*/ 74 w 98"/>
              <a:gd name="T37" fmla="*/ 41 h 99"/>
              <a:gd name="T38" fmla="*/ 81 w 98"/>
              <a:gd name="T39" fmla="*/ 95 h 99"/>
              <a:gd name="T40" fmla="*/ 3 w 98"/>
              <a:gd name="T41" fmla="*/ 82 h 99"/>
              <a:gd name="T42" fmla="*/ 5 w 98"/>
              <a:gd name="T43" fmla="*/ 42 h 99"/>
              <a:gd name="T44" fmla="*/ 21 w 98"/>
              <a:gd name="T45" fmla="*/ 56 h 99"/>
              <a:gd name="T46" fmla="*/ 49 w 98"/>
              <a:gd name="T47" fmla="*/ 80 h 99"/>
              <a:gd name="T48" fmla="*/ 77 w 98"/>
              <a:gd name="T49" fmla="*/ 58 h 99"/>
              <a:gd name="T50" fmla="*/ 77 w 98"/>
              <a:gd name="T51" fmla="*/ 57 h 99"/>
              <a:gd name="T52" fmla="*/ 93 w 98"/>
              <a:gd name="T53" fmla="*/ 43 h 99"/>
              <a:gd name="T54" fmla="*/ 95 w 98"/>
              <a:gd name="T55" fmla="*/ 82 h 99"/>
              <a:gd name="T56" fmla="*/ 70 w 98"/>
              <a:gd name="T57" fmla="*/ 68 h 99"/>
              <a:gd name="T58" fmla="*/ 70 w 98"/>
              <a:gd name="T59" fmla="*/ 70 h 99"/>
              <a:gd name="T60" fmla="*/ 91 w 98"/>
              <a:gd name="T61" fmla="*/ 90 h 99"/>
              <a:gd name="T62" fmla="*/ 92 w 98"/>
              <a:gd name="T63" fmla="*/ 87 h 99"/>
              <a:gd name="T64" fmla="*/ 26 w 98"/>
              <a:gd name="T65" fmla="*/ 68 h 99"/>
              <a:gd name="T66" fmla="*/ 8 w 98"/>
              <a:gd name="T67" fmla="*/ 89 h 99"/>
              <a:gd name="T68" fmla="*/ 10 w 98"/>
              <a:gd name="T69" fmla="*/ 89 h 99"/>
              <a:gd name="T70" fmla="*/ 28 w 98"/>
              <a:gd name="T71" fmla="*/ 68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8" h="99">
                <a:moveTo>
                  <a:pt x="89" y="34"/>
                </a:moveTo>
                <a:cubicBezTo>
                  <a:pt x="50" y="0"/>
                  <a:pt x="50" y="0"/>
                  <a:pt x="50" y="0"/>
                </a:cubicBezTo>
                <a:cubicBezTo>
                  <a:pt x="47" y="1"/>
                  <a:pt x="47" y="1"/>
                  <a:pt x="47" y="1"/>
                </a:cubicBezTo>
                <a:cubicBezTo>
                  <a:pt x="8" y="35"/>
                  <a:pt x="8" y="35"/>
                  <a:pt x="8" y="35"/>
                </a:cubicBezTo>
                <a:cubicBezTo>
                  <a:pt x="6" y="36"/>
                  <a:pt x="5" y="37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1" y="41"/>
                  <a:pt x="0" y="45"/>
                  <a:pt x="0" y="49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91"/>
                  <a:pt x="7" y="99"/>
                  <a:pt x="17" y="99"/>
                </a:cubicBezTo>
                <a:cubicBezTo>
                  <a:pt x="81" y="99"/>
                  <a:pt x="81" y="99"/>
                  <a:pt x="81" y="99"/>
                </a:cubicBezTo>
                <a:cubicBezTo>
                  <a:pt x="91" y="99"/>
                  <a:pt x="98" y="91"/>
                  <a:pt x="98" y="82"/>
                </a:cubicBezTo>
                <a:cubicBezTo>
                  <a:pt x="98" y="49"/>
                  <a:pt x="98" y="49"/>
                  <a:pt x="98" y="49"/>
                </a:cubicBezTo>
                <a:cubicBezTo>
                  <a:pt x="98" y="43"/>
                  <a:pt x="94" y="37"/>
                  <a:pt x="89" y="34"/>
                </a:cubicBezTo>
                <a:close/>
                <a:moveTo>
                  <a:pt x="10" y="38"/>
                </a:moveTo>
                <a:cubicBezTo>
                  <a:pt x="14" y="34"/>
                  <a:pt x="14" y="34"/>
                  <a:pt x="14" y="34"/>
                </a:cubicBezTo>
                <a:cubicBezTo>
                  <a:pt x="16" y="32"/>
                  <a:pt x="16" y="32"/>
                  <a:pt x="16" y="32"/>
                </a:cubicBezTo>
                <a:cubicBezTo>
                  <a:pt x="49" y="4"/>
                  <a:pt x="49" y="4"/>
                  <a:pt x="49" y="4"/>
                </a:cubicBezTo>
                <a:cubicBezTo>
                  <a:pt x="82" y="32"/>
                  <a:pt x="82" y="32"/>
                  <a:pt x="82" y="32"/>
                </a:cubicBezTo>
                <a:cubicBezTo>
                  <a:pt x="84" y="34"/>
                  <a:pt x="84" y="34"/>
                  <a:pt x="84" y="34"/>
                </a:cubicBezTo>
                <a:cubicBezTo>
                  <a:pt x="87" y="37"/>
                  <a:pt x="87" y="37"/>
                  <a:pt x="87" y="37"/>
                </a:cubicBezTo>
                <a:cubicBezTo>
                  <a:pt x="91" y="40"/>
                  <a:pt x="91" y="40"/>
                  <a:pt x="91" y="40"/>
                </a:cubicBezTo>
                <a:cubicBezTo>
                  <a:pt x="78" y="52"/>
                  <a:pt x="78" y="52"/>
                  <a:pt x="78" y="52"/>
                </a:cubicBezTo>
                <a:cubicBezTo>
                  <a:pt x="77" y="53"/>
                  <a:pt x="77" y="53"/>
                  <a:pt x="77" y="53"/>
                </a:cubicBezTo>
                <a:cubicBezTo>
                  <a:pt x="77" y="39"/>
                  <a:pt x="77" y="39"/>
                  <a:pt x="77" y="39"/>
                </a:cubicBezTo>
                <a:cubicBezTo>
                  <a:pt x="75" y="38"/>
                  <a:pt x="75" y="38"/>
                  <a:pt x="75" y="38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8"/>
                  <a:pt x="22" y="38"/>
                  <a:pt x="22" y="38"/>
                </a:cubicBezTo>
                <a:cubicBezTo>
                  <a:pt x="20" y="39"/>
                  <a:pt x="20" y="39"/>
                  <a:pt x="20" y="39"/>
                </a:cubicBezTo>
                <a:cubicBezTo>
                  <a:pt x="20" y="51"/>
                  <a:pt x="20" y="51"/>
                  <a:pt x="20" y="51"/>
                </a:cubicBezTo>
                <a:cubicBezTo>
                  <a:pt x="7" y="40"/>
                  <a:pt x="7" y="40"/>
                  <a:pt x="7" y="40"/>
                </a:cubicBezTo>
                <a:lnTo>
                  <a:pt x="10" y="38"/>
                </a:lnTo>
                <a:close/>
                <a:moveTo>
                  <a:pt x="74" y="41"/>
                </a:moveTo>
                <a:cubicBezTo>
                  <a:pt x="74" y="56"/>
                  <a:pt x="74" y="56"/>
                  <a:pt x="74" y="56"/>
                </a:cubicBezTo>
                <a:cubicBezTo>
                  <a:pt x="50" y="77"/>
                  <a:pt x="50" y="77"/>
                  <a:pt x="50" y="77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41"/>
                  <a:pt x="23" y="41"/>
                  <a:pt x="23" y="41"/>
                </a:cubicBezTo>
                <a:lnTo>
                  <a:pt x="74" y="41"/>
                </a:lnTo>
                <a:close/>
                <a:moveTo>
                  <a:pt x="95" y="82"/>
                </a:moveTo>
                <a:cubicBezTo>
                  <a:pt x="95" y="89"/>
                  <a:pt x="89" y="95"/>
                  <a:pt x="81" y="95"/>
                </a:cubicBezTo>
                <a:cubicBezTo>
                  <a:pt x="17" y="95"/>
                  <a:pt x="17" y="95"/>
                  <a:pt x="17" y="95"/>
                </a:cubicBezTo>
                <a:cubicBezTo>
                  <a:pt x="9" y="95"/>
                  <a:pt x="3" y="89"/>
                  <a:pt x="3" y="82"/>
                </a:cubicBezTo>
                <a:cubicBezTo>
                  <a:pt x="3" y="49"/>
                  <a:pt x="3" y="49"/>
                  <a:pt x="3" y="49"/>
                </a:cubicBezTo>
                <a:cubicBezTo>
                  <a:pt x="3" y="47"/>
                  <a:pt x="4" y="44"/>
                  <a:pt x="5" y="42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6"/>
                  <a:pt x="21" y="56"/>
                  <a:pt x="21" y="56"/>
                </a:cubicBezTo>
                <a:cubicBezTo>
                  <a:pt x="49" y="80"/>
                  <a:pt x="49" y="80"/>
                  <a:pt x="49" y="80"/>
                </a:cubicBezTo>
                <a:cubicBezTo>
                  <a:pt x="51" y="80"/>
                  <a:pt x="51" y="80"/>
                  <a:pt x="51" y="80"/>
                </a:cubicBezTo>
                <a:cubicBezTo>
                  <a:pt x="77" y="58"/>
                  <a:pt x="77" y="58"/>
                  <a:pt x="77" y="58"/>
                </a:cubicBezTo>
                <a:cubicBezTo>
                  <a:pt x="77" y="58"/>
                  <a:pt x="77" y="58"/>
                  <a:pt x="77" y="58"/>
                </a:cubicBezTo>
                <a:cubicBezTo>
                  <a:pt x="77" y="57"/>
                  <a:pt x="77" y="57"/>
                  <a:pt x="77" y="57"/>
                </a:cubicBezTo>
                <a:cubicBezTo>
                  <a:pt x="77" y="57"/>
                  <a:pt x="77" y="57"/>
                  <a:pt x="77" y="57"/>
                </a:cubicBezTo>
                <a:cubicBezTo>
                  <a:pt x="93" y="43"/>
                  <a:pt x="93" y="43"/>
                  <a:pt x="93" y="43"/>
                </a:cubicBezTo>
                <a:cubicBezTo>
                  <a:pt x="94" y="45"/>
                  <a:pt x="95" y="47"/>
                  <a:pt x="95" y="49"/>
                </a:cubicBezTo>
                <a:lnTo>
                  <a:pt x="95" y="82"/>
                </a:lnTo>
                <a:close/>
                <a:moveTo>
                  <a:pt x="73" y="68"/>
                </a:moveTo>
                <a:cubicBezTo>
                  <a:pt x="72" y="67"/>
                  <a:pt x="71" y="67"/>
                  <a:pt x="70" y="68"/>
                </a:cubicBezTo>
                <a:cubicBezTo>
                  <a:pt x="70" y="68"/>
                  <a:pt x="70" y="69"/>
                  <a:pt x="70" y="70"/>
                </a:cubicBezTo>
                <a:cubicBezTo>
                  <a:pt x="70" y="70"/>
                  <a:pt x="70" y="70"/>
                  <a:pt x="70" y="70"/>
                </a:cubicBezTo>
                <a:cubicBezTo>
                  <a:pt x="76" y="76"/>
                  <a:pt x="83" y="83"/>
                  <a:pt x="89" y="89"/>
                </a:cubicBezTo>
                <a:cubicBezTo>
                  <a:pt x="90" y="90"/>
                  <a:pt x="90" y="90"/>
                  <a:pt x="91" y="90"/>
                </a:cubicBezTo>
                <a:cubicBezTo>
                  <a:pt x="91" y="90"/>
                  <a:pt x="91" y="90"/>
                  <a:pt x="92" y="90"/>
                </a:cubicBezTo>
                <a:cubicBezTo>
                  <a:pt x="92" y="89"/>
                  <a:pt x="92" y="88"/>
                  <a:pt x="92" y="87"/>
                </a:cubicBezTo>
                <a:cubicBezTo>
                  <a:pt x="85" y="81"/>
                  <a:pt x="79" y="74"/>
                  <a:pt x="73" y="68"/>
                </a:cubicBezTo>
                <a:close/>
                <a:moveTo>
                  <a:pt x="26" y="68"/>
                </a:moveTo>
                <a:cubicBezTo>
                  <a:pt x="20" y="75"/>
                  <a:pt x="14" y="80"/>
                  <a:pt x="8" y="87"/>
                </a:cubicBezTo>
                <a:cubicBezTo>
                  <a:pt x="7" y="87"/>
                  <a:pt x="7" y="88"/>
                  <a:pt x="8" y="89"/>
                </a:cubicBezTo>
                <a:cubicBezTo>
                  <a:pt x="8" y="89"/>
                  <a:pt x="9" y="90"/>
                  <a:pt x="9" y="90"/>
                </a:cubicBezTo>
                <a:cubicBezTo>
                  <a:pt x="10" y="90"/>
                  <a:pt x="10" y="89"/>
                  <a:pt x="10" y="89"/>
                </a:cubicBezTo>
                <a:cubicBezTo>
                  <a:pt x="17" y="83"/>
                  <a:pt x="22" y="77"/>
                  <a:pt x="28" y="71"/>
                </a:cubicBezTo>
                <a:cubicBezTo>
                  <a:pt x="29" y="70"/>
                  <a:pt x="29" y="69"/>
                  <a:pt x="28" y="68"/>
                </a:cubicBezTo>
                <a:cubicBezTo>
                  <a:pt x="28" y="68"/>
                  <a:pt x="27" y="68"/>
                  <a:pt x="26" y="6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76" name="组合 175"/>
          <p:cNvGrpSpPr/>
          <p:nvPr/>
        </p:nvGrpSpPr>
        <p:grpSpPr>
          <a:xfrm>
            <a:off x="8466617" y="3755142"/>
            <a:ext cx="497165" cy="569741"/>
            <a:chOff x="8466617" y="3185639"/>
            <a:chExt cx="497165" cy="569741"/>
          </a:xfrm>
          <a:solidFill>
            <a:srgbClr val="756663"/>
          </a:solidFill>
        </p:grpSpPr>
        <p:sp>
          <p:nvSpPr>
            <p:cNvPr id="89" name="Freeform 1670"/>
            <p:cNvSpPr>
              <a:spLocks/>
            </p:cNvSpPr>
            <p:nvPr/>
          </p:nvSpPr>
          <p:spPr bwMode="auto">
            <a:xfrm>
              <a:off x="8466617" y="3216946"/>
              <a:ext cx="497165" cy="75131"/>
            </a:xfrm>
            <a:custGeom>
              <a:avLst/>
              <a:gdLst>
                <a:gd name="T0" fmla="*/ 0 w 79"/>
                <a:gd name="T1" fmla="*/ 14 h 14"/>
                <a:gd name="T2" fmla="*/ 0 w 79"/>
                <a:gd name="T3" fmla="*/ 14 h 14"/>
                <a:gd name="T4" fmla="*/ 11 w 79"/>
                <a:gd name="T5" fmla="*/ 0 h 14"/>
                <a:gd name="T6" fmla="*/ 68 w 79"/>
                <a:gd name="T7" fmla="*/ 0 h 14"/>
                <a:gd name="T8" fmla="*/ 79 w 79"/>
                <a:gd name="T9" fmla="*/ 14 h 14"/>
                <a:gd name="T10" fmla="*/ 0 w 79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4"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5" y="0"/>
                    <a:pt x="11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5" y="0"/>
                    <a:pt x="79" y="6"/>
                    <a:pt x="79" y="14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1671"/>
            <p:cNvSpPr>
              <a:spLocks/>
            </p:cNvSpPr>
            <p:nvPr/>
          </p:nvSpPr>
          <p:spPr bwMode="auto">
            <a:xfrm>
              <a:off x="8639874" y="3185639"/>
              <a:ext cx="150656" cy="25043"/>
            </a:xfrm>
            <a:custGeom>
              <a:avLst/>
              <a:gdLst>
                <a:gd name="T0" fmla="*/ 0 w 24"/>
                <a:gd name="T1" fmla="*/ 5 h 5"/>
                <a:gd name="T2" fmla="*/ 0 w 24"/>
                <a:gd name="T3" fmla="*/ 5 h 5"/>
                <a:gd name="T4" fmla="*/ 4 w 24"/>
                <a:gd name="T5" fmla="*/ 0 h 5"/>
                <a:gd name="T6" fmla="*/ 19 w 24"/>
                <a:gd name="T7" fmla="*/ 0 h 5"/>
                <a:gd name="T8" fmla="*/ 24 w 24"/>
                <a:gd name="T9" fmla="*/ 5 h 5"/>
                <a:gd name="T10" fmla="*/ 0 w 24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0"/>
                    <a:pt x="24" y="2"/>
                    <a:pt x="24" y="5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1672"/>
            <p:cNvSpPr>
              <a:spLocks noEditPoints="1"/>
            </p:cNvSpPr>
            <p:nvPr/>
          </p:nvSpPr>
          <p:spPr bwMode="auto">
            <a:xfrm>
              <a:off x="8481683" y="3317119"/>
              <a:ext cx="474563" cy="438261"/>
            </a:xfrm>
            <a:custGeom>
              <a:avLst/>
              <a:gdLst>
                <a:gd name="T0" fmla="*/ 73 w 76"/>
                <a:gd name="T1" fmla="*/ 0 h 85"/>
                <a:gd name="T2" fmla="*/ 2 w 76"/>
                <a:gd name="T3" fmla="*/ 0 h 85"/>
                <a:gd name="T4" fmla="*/ 0 w 76"/>
                <a:gd name="T5" fmla="*/ 10 h 85"/>
                <a:gd name="T6" fmla="*/ 0 w 76"/>
                <a:gd name="T7" fmla="*/ 66 h 85"/>
                <a:gd name="T8" fmla="*/ 19 w 76"/>
                <a:gd name="T9" fmla="*/ 85 h 85"/>
                <a:gd name="T10" fmla="*/ 56 w 76"/>
                <a:gd name="T11" fmla="*/ 85 h 85"/>
                <a:gd name="T12" fmla="*/ 76 w 76"/>
                <a:gd name="T13" fmla="*/ 66 h 85"/>
                <a:gd name="T14" fmla="*/ 76 w 76"/>
                <a:gd name="T15" fmla="*/ 10 h 85"/>
                <a:gd name="T16" fmla="*/ 73 w 76"/>
                <a:gd name="T17" fmla="*/ 0 h 85"/>
                <a:gd name="T18" fmla="*/ 19 w 76"/>
                <a:gd name="T19" fmla="*/ 61 h 85"/>
                <a:gd name="T20" fmla="*/ 14 w 76"/>
                <a:gd name="T21" fmla="*/ 66 h 85"/>
                <a:gd name="T22" fmla="*/ 10 w 76"/>
                <a:gd name="T23" fmla="*/ 61 h 85"/>
                <a:gd name="T24" fmla="*/ 10 w 76"/>
                <a:gd name="T25" fmla="*/ 41 h 85"/>
                <a:gd name="T26" fmla="*/ 14 w 76"/>
                <a:gd name="T27" fmla="*/ 36 h 85"/>
                <a:gd name="T28" fmla="*/ 19 w 76"/>
                <a:gd name="T29" fmla="*/ 41 h 85"/>
                <a:gd name="T30" fmla="*/ 19 w 76"/>
                <a:gd name="T31" fmla="*/ 61 h 85"/>
                <a:gd name="T32" fmla="*/ 34 w 76"/>
                <a:gd name="T33" fmla="*/ 62 h 85"/>
                <a:gd name="T34" fmla="*/ 30 w 76"/>
                <a:gd name="T35" fmla="*/ 66 h 85"/>
                <a:gd name="T36" fmla="*/ 26 w 76"/>
                <a:gd name="T37" fmla="*/ 62 h 85"/>
                <a:gd name="T38" fmla="*/ 26 w 76"/>
                <a:gd name="T39" fmla="*/ 19 h 85"/>
                <a:gd name="T40" fmla="*/ 30 w 76"/>
                <a:gd name="T41" fmla="*/ 15 h 85"/>
                <a:gd name="T42" fmla="*/ 34 w 76"/>
                <a:gd name="T43" fmla="*/ 19 h 85"/>
                <a:gd name="T44" fmla="*/ 34 w 76"/>
                <a:gd name="T45" fmla="*/ 62 h 85"/>
                <a:gd name="T46" fmla="*/ 50 w 76"/>
                <a:gd name="T47" fmla="*/ 62 h 85"/>
                <a:gd name="T48" fmla="*/ 45 w 76"/>
                <a:gd name="T49" fmla="*/ 66 h 85"/>
                <a:gd name="T50" fmla="*/ 41 w 76"/>
                <a:gd name="T51" fmla="*/ 62 h 85"/>
                <a:gd name="T52" fmla="*/ 41 w 76"/>
                <a:gd name="T53" fmla="*/ 19 h 85"/>
                <a:gd name="T54" fmla="*/ 45 w 76"/>
                <a:gd name="T55" fmla="*/ 15 h 85"/>
                <a:gd name="T56" fmla="*/ 50 w 76"/>
                <a:gd name="T57" fmla="*/ 19 h 85"/>
                <a:gd name="T58" fmla="*/ 50 w 76"/>
                <a:gd name="T59" fmla="*/ 62 h 85"/>
                <a:gd name="T60" fmla="*/ 66 w 76"/>
                <a:gd name="T61" fmla="*/ 61 h 85"/>
                <a:gd name="T62" fmla="*/ 61 w 76"/>
                <a:gd name="T63" fmla="*/ 66 h 85"/>
                <a:gd name="T64" fmla="*/ 56 w 76"/>
                <a:gd name="T65" fmla="*/ 61 h 85"/>
                <a:gd name="T66" fmla="*/ 56 w 76"/>
                <a:gd name="T67" fmla="*/ 41 h 85"/>
                <a:gd name="T68" fmla="*/ 61 w 76"/>
                <a:gd name="T69" fmla="*/ 36 h 85"/>
                <a:gd name="T70" fmla="*/ 66 w 76"/>
                <a:gd name="T71" fmla="*/ 41 h 85"/>
                <a:gd name="T72" fmla="*/ 66 w 76"/>
                <a:gd name="T73" fmla="*/ 6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" h="85">
                  <a:moveTo>
                    <a:pt x="7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0" y="6"/>
                    <a:pt x="0" y="1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7"/>
                    <a:pt x="8" y="85"/>
                    <a:pt x="19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67" y="85"/>
                    <a:pt x="76" y="77"/>
                    <a:pt x="76" y="66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6"/>
                    <a:pt x="75" y="3"/>
                    <a:pt x="73" y="0"/>
                  </a:cubicBezTo>
                  <a:close/>
                  <a:moveTo>
                    <a:pt x="19" y="61"/>
                  </a:moveTo>
                  <a:cubicBezTo>
                    <a:pt x="19" y="64"/>
                    <a:pt x="17" y="66"/>
                    <a:pt x="14" y="66"/>
                  </a:cubicBezTo>
                  <a:cubicBezTo>
                    <a:pt x="12" y="66"/>
                    <a:pt x="10" y="64"/>
                    <a:pt x="10" y="6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38"/>
                    <a:pt x="12" y="36"/>
                    <a:pt x="14" y="36"/>
                  </a:cubicBezTo>
                  <a:cubicBezTo>
                    <a:pt x="17" y="36"/>
                    <a:pt x="19" y="38"/>
                    <a:pt x="19" y="41"/>
                  </a:cubicBezTo>
                  <a:lnTo>
                    <a:pt x="19" y="61"/>
                  </a:lnTo>
                  <a:close/>
                  <a:moveTo>
                    <a:pt x="34" y="62"/>
                  </a:moveTo>
                  <a:cubicBezTo>
                    <a:pt x="34" y="64"/>
                    <a:pt x="32" y="66"/>
                    <a:pt x="30" y="66"/>
                  </a:cubicBezTo>
                  <a:cubicBezTo>
                    <a:pt x="28" y="66"/>
                    <a:pt x="26" y="64"/>
                    <a:pt x="26" y="62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7"/>
                    <a:pt x="28" y="15"/>
                    <a:pt x="30" y="15"/>
                  </a:cubicBezTo>
                  <a:cubicBezTo>
                    <a:pt x="32" y="15"/>
                    <a:pt x="34" y="17"/>
                    <a:pt x="34" y="19"/>
                  </a:cubicBezTo>
                  <a:lnTo>
                    <a:pt x="34" y="62"/>
                  </a:lnTo>
                  <a:close/>
                  <a:moveTo>
                    <a:pt x="50" y="62"/>
                  </a:moveTo>
                  <a:cubicBezTo>
                    <a:pt x="50" y="64"/>
                    <a:pt x="48" y="66"/>
                    <a:pt x="45" y="66"/>
                  </a:cubicBezTo>
                  <a:cubicBezTo>
                    <a:pt x="43" y="66"/>
                    <a:pt x="41" y="64"/>
                    <a:pt x="41" y="6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7"/>
                    <a:pt x="43" y="15"/>
                    <a:pt x="45" y="15"/>
                  </a:cubicBezTo>
                  <a:cubicBezTo>
                    <a:pt x="48" y="15"/>
                    <a:pt x="50" y="17"/>
                    <a:pt x="50" y="19"/>
                  </a:cubicBezTo>
                  <a:lnTo>
                    <a:pt x="50" y="62"/>
                  </a:lnTo>
                  <a:close/>
                  <a:moveTo>
                    <a:pt x="66" y="61"/>
                  </a:moveTo>
                  <a:cubicBezTo>
                    <a:pt x="66" y="64"/>
                    <a:pt x="64" y="66"/>
                    <a:pt x="61" y="66"/>
                  </a:cubicBezTo>
                  <a:cubicBezTo>
                    <a:pt x="59" y="66"/>
                    <a:pt x="56" y="64"/>
                    <a:pt x="56" y="6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38"/>
                    <a:pt x="59" y="36"/>
                    <a:pt x="61" y="36"/>
                  </a:cubicBezTo>
                  <a:cubicBezTo>
                    <a:pt x="64" y="36"/>
                    <a:pt x="66" y="38"/>
                    <a:pt x="66" y="41"/>
                  </a:cubicBezTo>
                  <a:lnTo>
                    <a:pt x="66" y="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4" name="组合 183"/>
          <p:cNvGrpSpPr/>
          <p:nvPr/>
        </p:nvGrpSpPr>
        <p:grpSpPr>
          <a:xfrm>
            <a:off x="6309027" y="4833771"/>
            <a:ext cx="602623" cy="484620"/>
            <a:chOff x="6309027" y="4264268"/>
            <a:chExt cx="602623" cy="484620"/>
          </a:xfrm>
          <a:solidFill>
            <a:srgbClr val="756663"/>
          </a:solidFill>
        </p:grpSpPr>
        <p:sp>
          <p:nvSpPr>
            <p:cNvPr id="93" name="Freeform 1346"/>
            <p:cNvSpPr>
              <a:spLocks/>
            </p:cNvSpPr>
            <p:nvPr/>
          </p:nvSpPr>
          <p:spPr bwMode="auto">
            <a:xfrm>
              <a:off x="6309027" y="4534270"/>
              <a:ext cx="602623" cy="214618"/>
            </a:xfrm>
            <a:custGeom>
              <a:avLst/>
              <a:gdLst>
                <a:gd name="T0" fmla="*/ 97 w 97"/>
                <a:gd name="T1" fmla="*/ 0 h 38"/>
                <a:gd name="T2" fmla="*/ 84 w 97"/>
                <a:gd name="T3" fmla="*/ 0 h 38"/>
                <a:gd name="T4" fmla="*/ 84 w 97"/>
                <a:gd name="T5" fmla="*/ 20 h 38"/>
                <a:gd name="T6" fmla="*/ 79 w 97"/>
                <a:gd name="T7" fmla="*/ 25 h 38"/>
                <a:gd name="T8" fmla="*/ 17 w 97"/>
                <a:gd name="T9" fmla="*/ 25 h 38"/>
                <a:gd name="T10" fmla="*/ 12 w 97"/>
                <a:gd name="T11" fmla="*/ 20 h 38"/>
                <a:gd name="T12" fmla="*/ 12 w 97"/>
                <a:gd name="T13" fmla="*/ 0 h 38"/>
                <a:gd name="T14" fmla="*/ 0 w 97"/>
                <a:gd name="T15" fmla="*/ 0 h 38"/>
                <a:gd name="T16" fmla="*/ 0 w 97"/>
                <a:gd name="T17" fmla="*/ 20 h 38"/>
                <a:gd name="T18" fmla="*/ 17 w 97"/>
                <a:gd name="T19" fmla="*/ 38 h 38"/>
                <a:gd name="T20" fmla="*/ 79 w 97"/>
                <a:gd name="T21" fmla="*/ 38 h 38"/>
                <a:gd name="T22" fmla="*/ 97 w 97"/>
                <a:gd name="T23" fmla="*/ 20 h 38"/>
                <a:gd name="T24" fmla="*/ 97 w 97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38">
                  <a:moveTo>
                    <a:pt x="9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4" y="23"/>
                    <a:pt x="82" y="25"/>
                    <a:pt x="79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5" y="25"/>
                    <a:pt x="12" y="23"/>
                    <a:pt x="12" y="2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0"/>
                    <a:pt x="8" y="38"/>
                    <a:pt x="17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9" y="38"/>
                    <a:pt x="97" y="30"/>
                    <a:pt x="97" y="20"/>
                  </a:cubicBezTo>
                  <a:lnTo>
                    <a:pt x="9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1347"/>
            <p:cNvSpPr>
              <a:spLocks/>
            </p:cNvSpPr>
            <p:nvPr/>
          </p:nvSpPr>
          <p:spPr bwMode="auto">
            <a:xfrm>
              <a:off x="6444617" y="4264268"/>
              <a:ext cx="331442" cy="373847"/>
            </a:xfrm>
            <a:custGeom>
              <a:avLst/>
              <a:gdLst>
                <a:gd name="T0" fmla="*/ 20 w 53"/>
                <a:gd name="T1" fmla="*/ 0 h 65"/>
                <a:gd name="T2" fmla="*/ 16 w 53"/>
                <a:gd name="T3" fmla="*/ 3 h 65"/>
                <a:gd name="T4" fmla="*/ 16 w 53"/>
                <a:gd name="T5" fmla="*/ 36 h 65"/>
                <a:gd name="T6" fmla="*/ 5 w 53"/>
                <a:gd name="T7" fmla="*/ 36 h 65"/>
                <a:gd name="T8" fmla="*/ 1 w 53"/>
                <a:gd name="T9" fmla="*/ 39 h 65"/>
                <a:gd name="T10" fmla="*/ 10 w 53"/>
                <a:gd name="T11" fmla="*/ 48 h 65"/>
                <a:gd name="T12" fmla="*/ 15 w 53"/>
                <a:gd name="T13" fmla="*/ 54 h 65"/>
                <a:gd name="T14" fmla="*/ 24 w 53"/>
                <a:gd name="T15" fmla="*/ 64 h 65"/>
                <a:gd name="T16" fmla="*/ 29 w 53"/>
                <a:gd name="T17" fmla="*/ 64 h 65"/>
                <a:gd name="T18" fmla="*/ 38 w 53"/>
                <a:gd name="T19" fmla="*/ 54 h 65"/>
                <a:gd name="T20" fmla="*/ 43 w 53"/>
                <a:gd name="T21" fmla="*/ 48 h 65"/>
                <a:gd name="T22" fmla="*/ 51 w 53"/>
                <a:gd name="T23" fmla="*/ 39 h 65"/>
                <a:gd name="T24" fmla="*/ 48 w 53"/>
                <a:gd name="T25" fmla="*/ 36 h 65"/>
                <a:gd name="T26" fmla="*/ 37 w 53"/>
                <a:gd name="T27" fmla="*/ 36 h 65"/>
                <a:gd name="T28" fmla="*/ 37 w 53"/>
                <a:gd name="T29" fmla="*/ 3 h 65"/>
                <a:gd name="T30" fmla="*/ 33 w 53"/>
                <a:gd name="T31" fmla="*/ 0 h 65"/>
                <a:gd name="T32" fmla="*/ 20 w 53"/>
                <a:gd name="T3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65">
                  <a:moveTo>
                    <a:pt x="20" y="0"/>
                  </a:moveTo>
                  <a:cubicBezTo>
                    <a:pt x="17" y="0"/>
                    <a:pt x="16" y="1"/>
                    <a:pt x="16" y="3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1" y="36"/>
                    <a:pt x="0" y="37"/>
                    <a:pt x="1" y="39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1" y="50"/>
                    <a:pt x="14" y="53"/>
                    <a:pt x="15" y="5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5"/>
                    <a:pt x="28" y="65"/>
                    <a:pt x="29" y="6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9" y="53"/>
                    <a:pt x="42" y="50"/>
                    <a:pt x="43" y="48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3" y="37"/>
                    <a:pt x="51" y="36"/>
                    <a:pt x="48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"/>
                    <a:pt x="35" y="0"/>
                    <a:pt x="33" y="0"/>
                  </a:cubicBez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9329668" y="4826850"/>
            <a:ext cx="708082" cy="533075"/>
            <a:chOff x="9329668" y="4257347"/>
            <a:chExt cx="708082" cy="533075"/>
          </a:xfrm>
          <a:solidFill>
            <a:srgbClr val="756663"/>
          </a:solidFill>
        </p:grpSpPr>
        <p:sp>
          <p:nvSpPr>
            <p:cNvPr id="95" name="Freeform 1382"/>
            <p:cNvSpPr>
              <a:spLocks/>
            </p:cNvSpPr>
            <p:nvPr/>
          </p:nvSpPr>
          <p:spPr bwMode="auto">
            <a:xfrm>
              <a:off x="9329668" y="4361191"/>
              <a:ext cx="708082" cy="429231"/>
            </a:xfrm>
            <a:custGeom>
              <a:avLst/>
              <a:gdLst>
                <a:gd name="T0" fmla="*/ 89 w 113"/>
                <a:gd name="T1" fmla="*/ 0 h 75"/>
                <a:gd name="T2" fmla="*/ 86 w 113"/>
                <a:gd name="T3" fmla="*/ 0 h 75"/>
                <a:gd name="T4" fmla="*/ 86 w 113"/>
                <a:gd name="T5" fmla="*/ 5 h 75"/>
                <a:gd name="T6" fmla="*/ 86 w 113"/>
                <a:gd name="T7" fmla="*/ 6 h 75"/>
                <a:gd name="T8" fmla="*/ 78 w 113"/>
                <a:gd name="T9" fmla="*/ 6 h 75"/>
                <a:gd name="T10" fmla="*/ 78 w 113"/>
                <a:gd name="T11" fmla="*/ 5 h 75"/>
                <a:gd name="T12" fmla="*/ 77 w 113"/>
                <a:gd name="T13" fmla="*/ 0 h 75"/>
                <a:gd name="T14" fmla="*/ 36 w 113"/>
                <a:gd name="T15" fmla="*/ 0 h 75"/>
                <a:gd name="T16" fmla="*/ 35 w 113"/>
                <a:gd name="T17" fmla="*/ 5 h 75"/>
                <a:gd name="T18" fmla="*/ 35 w 113"/>
                <a:gd name="T19" fmla="*/ 6 h 75"/>
                <a:gd name="T20" fmla="*/ 26 w 113"/>
                <a:gd name="T21" fmla="*/ 6 h 75"/>
                <a:gd name="T22" fmla="*/ 26 w 113"/>
                <a:gd name="T23" fmla="*/ 5 h 75"/>
                <a:gd name="T24" fmla="*/ 27 w 113"/>
                <a:gd name="T25" fmla="*/ 0 h 75"/>
                <a:gd name="T26" fmla="*/ 23 w 113"/>
                <a:gd name="T27" fmla="*/ 0 h 75"/>
                <a:gd name="T28" fmla="*/ 0 w 113"/>
                <a:gd name="T29" fmla="*/ 23 h 75"/>
                <a:gd name="T30" fmla="*/ 0 w 113"/>
                <a:gd name="T31" fmla="*/ 51 h 75"/>
                <a:gd name="T32" fmla="*/ 23 w 113"/>
                <a:gd name="T33" fmla="*/ 75 h 75"/>
                <a:gd name="T34" fmla="*/ 89 w 113"/>
                <a:gd name="T35" fmla="*/ 75 h 75"/>
                <a:gd name="T36" fmla="*/ 113 w 113"/>
                <a:gd name="T37" fmla="*/ 51 h 75"/>
                <a:gd name="T38" fmla="*/ 113 w 113"/>
                <a:gd name="T39" fmla="*/ 23 h 75"/>
                <a:gd name="T40" fmla="*/ 89 w 113"/>
                <a:gd name="T4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75">
                  <a:moveTo>
                    <a:pt x="89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6" y="1"/>
                    <a:pt x="86" y="3"/>
                    <a:pt x="86" y="5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3"/>
                    <a:pt x="77" y="1"/>
                    <a:pt x="7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1"/>
                    <a:pt x="35" y="3"/>
                    <a:pt x="35" y="5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3"/>
                    <a:pt x="27" y="1"/>
                    <a:pt x="2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64"/>
                    <a:pt x="10" y="75"/>
                    <a:pt x="23" y="75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102" y="75"/>
                    <a:pt x="113" y="64"/>
                    <a:pt x="113" y="51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10"/>
                    <a:pt x="102" y="0"/>
                    <a:pt x="89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1383"/>
            <p:cNvSpPr>
              <a:spLocks/>
            </p:cNvSpPr>
            <p:nvPr/>
          </p:nvSpPr>
          <p:spPr bwMode="auto">
            <a:xfrm>
              <a:off x="9502925" y="4257347"/>
              <a:ext cx="361574" cy="131541"/>
            </a:xfrm>
            <a:custGeom>
              <a:avLst/>
              <a:gdLst>
                <a:gd name="T0" fmla="*/ 6 w 57"/>
                <a:gd name="T1" fmla="*/ 18 h 23"/>
                <a:gd name="T2" fmla="*/ 19 w 57"/>
                <a:gd name="T3" fmla="*/ 5 h 23"/>
                <a:gd name="T4" fmla="*/ 38 w 57"/>
                <a:gd name="T5" fmla="*/ 5 h 23"/>
                <a:gd name="T6" fmla="*/ 50 w 57"/>
                <a:gd name="T7" fmla="*/ 18 h 23"/>
                <a:gd name="T8" fmla="*/ 51 w 57"/>
                <a:gd name="T9" fmla="*/ 23 h 23"/>
                <a:gd name="T10" fmla="*/ 57 w 57"/>
                <a:gd name="T11" fmla="*/ 23 h 23"/>
                <a:gd name="T12" fmla="*/ 56 w 57"/>
                <a:gd name="T13" fmla="*/ 18 h 23"/>
                <a:gd name="T14" fmla="*/ 41 w 57"/>
                <a:gd name="T15" fmla="*/ 0 h 23"/>
                <a:gd name="T16" fmla="*/ 16 w 57"/>
                <a:gd name="T17" fmla="*/ 0 h 23"/>
                <a:gd name="T18" fmla="*/ 0 w 57"/>
                <a:gd name="T19" fmla="*/ 18 h 23"/>
                <a:gd name="T20" fmla="*/ 0 w 57"/>
                <a:gd name="T21" fmla="*/ 23 h 23"/>
                <a:gd name="T22" fmla="*/ 6 w 57"/>
                <a:gd name="T23" fmla="*/ 23 h 23"/>
                <a:gd name="T24" fmla="*/ 6 w 57"/>
                <a:gd name="T25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23">
                  <a:moveTo>
                    <a:pt x="6" y="18"/>
                  </a:moveTo>
                  <a:cubicBezTo>
                    <a:pt x="8" y="10"/>
                    <a:pt x="13" y="5"/>
                    <a:pt x="19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4" y="5"/>
                    <a:pt x="48" y="10"/>
                    <a:pt x="50" y="18"/>
                  </a:cubicBezTo>
                  <a:cubicBezTo>
                    <a:pt x="51" y="19"/>
                    <a:pt x="51" y="21"/>
                    <a:pt x="51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1"/>
                    <a:pt x="57" y="19"/>
                    <a:pt x="56" y="18"/>
                  </a:cubicBezTo>
                  <a:cubicBezTo>
                    <a:pt x="54" y="7"/>
                    <a:pt x="48" y="0"/>
                    <a:pt x="4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9" y="0"/>
                    <a:pt x="2" y="7"/>
                    <a:pt x="0" y="18"/>
                  </a:cubicBezTo>
                  <a:cubicBezTo>
                    <a:pt x="0" y="19"/>
                    <a:pt x="0" y="21"/>
                    <a:pt x="0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1"/>
                    <a:pt x="6" y="19"/>
                    <a:pt x="6" y="1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7" name="Freeform 1414"/>
          <p:cNvSpPr>
            <a:spLocks noEditPoints="1"/>
          </p:cNvSpPr>
          <p:nvPr/>
        </p:nvSpPr>
        <p:spPr bwMode="auto">
          <a:xfrm>
            <a:off x="2316660" y="4743773"/>
            <a:ext cx="384170" cy="636923"/>
          </a:xfrm>
          <a:custGeom>
            <a:avLst/>
            <a:gdLst>
              <a:gd name="T0" fmla="*/ 55 w 62"/>
              <a:gd name="T1" fmla="*/ 3 h 111"/>
              <a:gd name="T2" fmla="*/ 46 w 62"/>
              <a:gd name="T3" fmla="*/ 3 h 111"/>
              <a:gd name="T4" fmla="*/ 13 w 62"/>
              <a:gd name="T5" fmla="*/ 8 h 111"/>
              <a:gd name="T6" fmla="*/ 0 w 62"/>
              <a:gd name="T7" fmla="*/ 98 h 111"/>
              <a:gd name="T8" fmla="*/ 49 w 62"/>
              <a:gd name="T9" fmla="*/ 111 h 111"/>
              <a:gd name="T10" fmla="*/ 62 w 62"/>
              <a:gd name="T11" fmla="*/ 21 h 111"/>
              <a:gd name="T12" fmla="*/ 15 w 62"/>
              <a:gd name="T13" fmla="*/ 103 h 111"/>
              <a:gd name="T14" fmla="*/ 15 w 62"/>
              <a:gd name="T15" fmla="*/ 92 h 111"/>
              <a:gd name="T16" fmla="*/ 15 w 62"/>
              <a:gd name="T17" fmla="*/ 103 h 111"/>
              <a:gd name="T18" fmla="*/ 10 w 62"/>
              <a:gd name="T19" fmla="*/ 83 h 111"/>
              <a:gd name="T20" fmla="*/ 21 w 62"/>
              <a:gd name="T21" fmla="*/ 83 h 111"/>
              <a:gd name="T22" fmla="*/ 15 w 62"/>
              <a:gd name="T23" fmla="*/ 75 h 111"/>
              <a:gd name="T24" fmla="*/ 15 w 62"/>
              <a:gd name="T25" fmla="*/ 64 h 111"/>
              <a:gd name="T26" fmla="*/ 15 w 62"/>
              <a:gd name="T27" fmla="*/ 75 h 111"/>
              <a:gd name="T28" fmla="*/ 25 w 62"/>
              <a:gd name="T29" fmla="*/ 97 h 111"/>
              <a:gd name="T30" fmla="*/ 36 w 62"/>
              <a:gd name="T31" fmla="*/ 97 h 111"/>
              <a:gd name="T32" fmla="*/ 31 w 62"/>
              <a:gd name="T33" fmla="*/ 89 h 111"/>
              <a:gd name="T34" fmla="*/ 31 w 62"/>
              <a:gd name="T35" fmla="*/ 78 h 111"/>
              <a:gd name="T36" fmla="*/ 31 w 62"/>
              <a:gd name="T37" fmla="*/ 89 h 111"/>
              <a:gd name="T38" fmla="*/ 25 w 62"/>
              <a:gd name="T39" fmla="*/ 69 h 111"/>
              <a:gd name="T40" fmla="*/ 36 w 62"/>
              <a:gd name="T41" fmla="*/ 69 h 111"/>
              <a:gd name="T42" fmla="*/ 46 w 62"/>
              <a:gd name="T43" fmla="*/ 103 h 111"/>
              <a:gd name="T44" fmla="*/ 46 w 62"/>
              <a:gd name="T45" fmla="*/ 92 h 111"/>
              <a:gd name="T46" fmla="*/ 46 w 62"/>
              <a:gd name="T47" fmla="*/ 103 h 111"/>
              <a:gd name="T48" fmla="*/ 40 w 62"/>
              <a:gd name="T49" fmla="*/ 83 h 111"/>
              <a:gd name="T50" fmla="*/ 52 w 62"/>
              <a:gd name="T51" fmla="*/ 83 h 111"/>
              <a:gd name="T52" fmla="*/ 46 w 62"/>
              <a:gd name="T53" fmla="*/ 75 h 111"/>
              <a:gd name="T54" fmla="*/ 46 w 62"/>
              <a:gd name="T55" fmla="*/ 64 h 111"/>
              <a:gd name="T56" fmla="*/ 46 w 62"/>
              <a:gd name="T57" fmla="*/ 75 h 111"/>
              <a:gd name="T58" fmla="*/ 40 w 62"/>
              <a:gd name="T59" fmla="*/ 54 h 111"/>
              <a:gd name="T60" fmla="*/ 9 w 62"/>
              <a:gd name="T61" fmla="*/ 42 h 111"/>
              <a:gd name="T62" fmla="*/ 22 w 62"/>
              <a:gd name="T63" fmla="*/ 16 h 111"/>
              <a:gd name="T64" fmla="*/ 53 w 62"/>
              <a:gd name="T65" fmla="*/ 29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2" h="111">
                <a:moveTo>
                  <a:pt x="55" y="10"/>
                </a:moveTo>
                <a:cubicBezTo>
                  <a:pt x="55" y="3"/>
                  <a:pt x="55" y="3"/>
                  <a:pt x="55" y="3"/>
                </a:cubicBezTo>
                <a:cubicBezTo>
                  <a:pt x="55" y="1"/>
                  <a:pt x="53" y="0"/>
                  <a:pt x="50" y="0"/>
                </a:cubicBezTo>
                <a:cubicBezTo>
                  <a:pt x="48" y="0"/>
                  <a:pt x="46" y="1"/>
                  <a:pt x="46" y="3"/>
                </a:cubicBezTo>
                <a:cubicBezTo>
                  <a:pt x="46" y="8"/>
                  <a:pt x="46" y="8"/>
                  <a:pt x="46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6" y="8"/>
                  <a:pt x="0" y="14"/>
                  <a:pt x="0" y="21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05"/>
                  <a:pt x="6" y="111"/>
                  <a:pt x="13" y="111"/>
                </a:cubicBezTo>
                <a:cubicBezTo>
                  <a:pt x="49" y="111"/>
                  <a:pt x="49" y="111"/>
                  <a:pt x="49" y="111"/>
                </a:cubicBezTo>
                <a:cubicBezTo>
                  <a:pt x="56" y="111"/>
                  <a:pt x="62" y="105"/>
                  <a:pt x="62" y="98"/>
                </a:cubicBezTo>
                <a:cubicBezTo>
                  <a:pt x="62" y="21"/>
                  <a:pt x="62" y="21"/>
                  <a:pt x="62" y="21"/>
                </a:cubicBezTo>
                <a:cubicBezTo>
                  <a:pt x="62" y="16"/>
                  <a:pt x="59" y="12"/>
                  <a:pt x="55" y="10"/>
                </a:cubicBezTo>
                <a:close/>
                <a:moveTo>
                  <a:pt x="15" y="103"/>
                </a:moveTo>
                <a:cubicBezTo>
                  <a:pt x="12" y="103"/>
                  <a:pt x="10" y="100"/>
                  <a:pt x="10" y="97"/>
                </a:cubicBezTo>
                <a:cubicBezTo>
                  <a:pt x="10" y="94"/>
                  <a:pt x="12" y="92"/>
                  <a:pt x="15" y="92"/>
                </a:cubicBezTo>
                <a:cubicBezTo>
                  <a:pt x="18" y="92"/>
                  <a:pt x="21" y="94"/>
                  <a:pt x="21" y="97"/>
                </a:cubicBezTo>
                <a:cubicBezTo>
                  <a:pt x="21" y="100"/>
                  <a:pt x="18" y="103"/>
                  <a:pt x="15" y="103"/>
                </a:cubicBezTo>
                <a:close/>
                <a:moveTo>
                  <a:pt x="15" y="89"/>
                </a:moveTo>
                <a:cubicBezTo>
                  <a:pt x="12" y="89"/>
                  <a:pt x="10" y="86"/>
                  <a:pt x="10" y="83"/>
                </a:cubicBezTo>
                <a:cubicBezTo>
                  <a:pt x="10" y="80"/>
                  <a:pt x="12" y="78"/>
                  <a:pt x="15" y="78"/>
                </a:cubicBezTo>
                <a:cubicBezTo>
                  <a:pt x="18" y="78"/>
                  <a:pt x="21" y="80"/>
                  <a:pt x="21" y="83"/>
                </a:cubicBezTo>
                <a:cubicBezTo>
                  <a:pt x="21" y="86"/>
                  <a:pt x="18" y="89"/>
                  <a:pt x="15" y="89"/>
                </a:cubicBezTo>
                <a:close/>
                <a:moveTo>
                  <a:pt x="15" y="75"/>
                </a:moveTo>
                <a:cubicBezTo>
                  <a:pt x="12" y="75"/>
                  <a:pt x="10" y="72"/>
                  <a:pt x="10" y="69"/>
                </a:cubicBezTo>
                <a:cubicBezTo>
                  <a:pt x="10" y="66"/>
                  <a:pt x="12" y="64"/>
                  <a:pt x="15" y="64"/>
                </a:cubicBezTo>
                <a:cubicBezTo>
                  <a:pt x="18" y="64"/>
                  <a:pt x="21" y="66"/>
                  <a:pt x="21" y="69"/>
                </a:cubicBezTo>
                <a:cubicBezTo>
                  <a:pt x="21" y="72"/>
                  <a:pt x="18" y="75"/>
                  <a:pt x="15" y="75"/>
                </a:cubicBezTo>
                <a:close/>
                <a:moveTo>
                  <a:pt x="31" y="103"/>
                </a:moveTo>
                <a:cubicBezTo>
                  <a:pt x="27" y="103"/>
                  <a:pt x="25" y="100"/>
                  <a:pt x="25" y="97"/>
                </a:cubicBezTo>
                <a:cubicBezTo>
                  <a:pt x="25" y="94"/>
                  <a:pt x="27" y="92"/>
                  <a:pt x="31" y="92"/>
                </a:cubicBezTo>
                <a:cubicBezTo>
                  <a:pt x="34" y="92"/>
                  <a:pt x="36" y="94"/>
                  <a:pt x="36" y="97"/>
                </a:cubicBezTo>
                <a:cubicBezTo>
                  <a:pt x="36" y="100"/>
                  <a:pt x="34" y="103"/>
                  <a:pt x="31" y="103"/>
                </a:cubicBezTo>
                <a:close/>
                <a:moveTo>
                  <a:pt x="31" y="89"/>
                </a:moveTo>
                <a:cubicBezTo>
                  <a:pt x="27" y="89"/>
                  <a:pt x="25" y="86"/>
                  <a:pt x="25" y="83"/>
                </a:cubicBezTo>
                <a:cubicBezTo>
                  <a:pt x="25" y="80"/>
                  <a:pt x="27" y="78"/>
                  <a:pt x="31" y="78"/>
                </a:cubicBezTo>
                <a:cubicBezTo>
                  <a:pt x="34" y="78"/>
                  <a:pt x="36" y="80"/>
                  <a:pt x="36" y="83"/>
                </a:cubicBezTo>
                <a:cubicBezTo>
                  <a:pt x="36" y="86"/>
                  <a:pt x="34" y="89"/>
                  <a:pt x="31" y="89"/>
                </a:cubicBezTo>
                <a:close/>
                <a:moveTo>
                  <a:pt x="31" y="75"/>
                </a:moveTo>
                <a:cubicBezTo>
                  <a:pt x="27" y="75"/>
                  <a:pt x="25" y="72"/>
                  <a:pt x="25" y="69"/>
                </a:cubicBezTo>
                <a:cubicBezTo>
                  <a:pt x="25" y="66"/>
                  <a:pt x="27" y="64"/>
                  <a:pt x="31" y="64"/>
                </a:cubicBezTo>
                <a:cubicBezTo>
                  <a:pt x="34" y="64"/>
                  <a:pt x="36" y="66"/>
                  <a:pt x="36" y="69"/>
                </a:cubicBezTo>
                <a:cubicBezTo>
                  <a:pt x="36" y="72"/>
                  <a:pt x="34" y="75"/>
                  <a:pt x="31" y="75"/>
                </a:cubicBezTo>
                <a:close/>
                <a:moveTo>
                  <a:pt x="46" y="103"/>
                </a:moveTo>
                <a:cubicBezTo>
                  <a:pt x="43" y="103"/>
                  <a:pt x="40" y="100"/>
                  <a:pt x="40" y="97"/>
                </a:cubicBezTo>
                <a:cubicBezTo>
                  <a:pt x="40" y="94"/>
                  <a:pt x="43" y="92"/>
                  <a:pt x="46" y="92"/>
                </a:cubicBezTo>
                <a:cubicBezTo>
                  <a:pt x="49" y="92"/>
                  <a:pt x="52" y="94"/>
                  <a:pt x="52" y="97"/>
                </a:cubicBezTo>
                <a:cubicBezTo>
                  <a:pt x="52" y="100"/>
                  <a:pt x="49" y="103"/>
                  <a:pt x="46" y="103"/>
                </a:cubicBezTo>
                <a:close/>
                <a:moveTo>
                  <a:pt x="46" y="89"/>
                </a:moveTo>
                <a:cubicBezTo>
                  <a:pt x="43" y="89"/>
                  <a:pt x="40" y="86"/>
                  <a:pt x="40" y="83"/>
                </a:cubicBezTo>
                <a:cubicBezTo>
                  <a:pt x="40" y="80"/>
                  <a:pt x="43" y="78"/>
                  <a:pt x="46" y="78"/>
                </a:cubicBezTo>
                <a:cubicBezTo>
                  <a:pt x="49" y="78"/>
                  <a:pt x="52" y="80"/>
                  <a:pt x="52" y="83"/>
                </a:cubicBezTo>
                <a:cubicBezTo>
                  <a:pt x="52" y="86"/>
                  <a:pt x="49" y="89"/>
                  <a:pt x="46" y="89"/>
                </a:cubicBezTo>
                <a:close/>
                <a:moveTo>
                  <a:pt x="46" y="75"/>
                </a:moveTo>
                <a:cubicBezTo>
                  <a:pt x="43" y="75"/>
                  <a:pt x="40" y="72"/>
                  <a:pt x="40" y="69"/>
                </a:cubicBezTo>
                <a:cubicBezTo>
                  <a:pt x="40" y="66"/>
                  <a:pt x="43" y="64"/>
                  <a:pt x="46" y="64"/>
                </a:cubicBezTo>
                <a:cubicBezTo>
                  <a:pt x="49" y="64"/>
                  <a:pt x="52" y="66"/>
                  <a:pt x="52" y="69"/>
                </a:cubicBezTo>
                <a:cubicBezTo>
                  <a:pt x="52" y="72"/>
                  <a:pt x="49" y="75"/>
                  <a:pt x="46" y="75"/>
                </a:cubicBezTo>
                <a:close/>
                <a:moveTo>
                  <a:pt x="53" y="42"/>
                </a:moveTo>
                <a:cubicBezTo>
                  <a:pt x="53" y="49"/>
                  <a:pt x="47" y="54"/>
                  <a:pt x="40" y="54"/>
                </a:cubicBezTo>
                <a:cubicBezTo>
                  <a:pt x="22" y="54"/>
                  <a:pt x="22" y="54"/>
                  <a:pt x="22" y="54"/>
                </a:cubicBezTo>
                <a:cubicBezTo>
                  <a:pt x="14" y="54"/>
                  <a:pt x="9" y="49"/>
                  <a:pt x="9" y="42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21"/>
                  <a:pt x="14" y="16"/>
                  <a:pt x="22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7" y="16"/>
                  <a:pt x="53" y="21"/>
                  <a:pt x="53" y="29"/>
                </a:cubicBezTo>
                <a:lnTo>
                  <a:pt x="53" y="4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8" name="Freeform 1467"/>
          <p:cNvSpPr>
            <a:spLocks noEditPoints="1"/>
          </p:cNvSpPr>
          <p:nvPr/>
        </p:nvSpPr>
        <p:spPr bwMode="auto">
          <a:xfrm>
            <a:off x="1239473" y="4833771"/>
            <a:ext cx="489629" cy="588463"/>
          </a:xfrm>
          <a:custGeom>
            <a:avLst/>
            <a:gdLst>
              <a:gd name="T0" fmla="*/ 75 w 78"/>
              <a:gd name="T1" fmla="*/ 50 h 103"/>
              <a:gd name="T2" fmla="*/ 49 w 78"/>
              <a:gd name="T3" fmla="*/ 16 h 103"/>
              <a:gd name="T4" fmla="*/ 47 w 78"/>
              <a:gd name="T5" fmla="*/ 12 h 103"/>
              <a:gd name="T6" fmla="*/ 51 w 78"/>
              <a:gd name="T7" fmla="*/ 9 h 103"/>
              <a:gd name="T8" fmla="*/ 54 w 78"/>
              <a:gd name="T9" fmla="*/ 4 h 103"/>
              <a:gd name="T10" fmla="*/ 55 w 78"/>
              <a:gd name="T11" fmla="*/ 3 h 103"/>
              <a:gd name="T12" fmla="*/ 53 w 78"/>
              <a:gd name="T13" fmla="*/ 1 h 103"/>
              <a:gd name="T14" fmla="*/ 48 w 78"/>
              <a:gd name="T15" fmla="*/ 3 h 103"/>
              <a:gd name="T16" fmla="*/ 24 w 78"/>
              <a:gd name="T17" fmla="*/ 2 h 103"/>
              <a:gd name="T18" fmla="*/ 25 w 78"/>
              <a:gd name="T19" fmla="*/ 7 h 103"/>
              <a:gd name="T20" fmla="*/ 29 w 78"/>
              <a:gd name="T21" fmla="*/ 15 h 103"/>
              <a:gd name="T22" fmla="*/ 29 w 78"/>
              <a:gd name="T23" fmla="*/ 17 h 103"/>
              <a:gd name="T24" fmla="*/ 0 w 78"/>
              <a:gd name="T25" fmla="*/ 78 h 103"/>
              <a:gd name="T26" fmla="*/ 39 w 78"/>
              <a:gd name="T27" fmla="*/ 103 h 103"/>
              <a:gd name="T28" fmla="*/ 74 w 78"/>
              <a:gd name="T29" fmla="*/ 92 h 103"/>
              <a:gd name="T30" fmla="*/ 78 w 78"/>
              <a:gd name="T31" fmla="*/ 78 h 103"/>
              <a:gd name="T32" fmla="*/ 27 w 78"/>
              <a:gd name="T33" fmla="*/ 5 h 103"/>
              <a:gd name="T34" fmla="*/ 26 w 78"/>
              <a:gd name="T35" fmla="*/ 4 h 103"/>
              <a:gd name="T36" fmla="*/ 48 w 78"/>
              <a:gd name="T37" fmla="*/ 6 h 103"/>
              <a:gd name="T38" fmla="*/ 48 w 78"/>
              <a:gd name="T39" fmla="*/ 7 h 103"/>
              <a:gd name="T40" fmla="*/ 32 w 78"/>
              <a:gd name="T41" fmla="*/ 11 h 103"/>
              <a:gd name="T42" fmla="*/ 47 w 78"/>
              <a:gd name="T43" fmla="*/ 15 h 103"/>
              <a:gd name="T44" fmla="*/ 47 w 78"/>
              <a:gd name="T45" fmla="*/ 16 h 103"/>
              <a:gd name="T46" fmla="*/ 33 w 78"/>
              <a:gd name="T47" fmla="*/ 17 h 103"/>
              <a:gd name="T48" fmla="*/ 31 w 78"/>
              <a:gd name="T49" fmla="*/ 16 h 103"/>
              <a:gd name="T50" fmla="*/ 31 w 78"/>
              <a:gd name="T51" fmla="*/ 15 h 103"/>
              <a:gd name="T52" fmla="*/ 34 w 78"/>
              <a:gd name="T53" fmla="*/ 14 h 103"/>
              <a:gd name="T54" fmla="*/ 46 w 78"/>
              <a:gd name="T55" fmla="*/ 14 h 103"/>
              <a:gd name="T56" fmla="*/ 73 w 78"/>
              <a:gd name="T57" fmla="*/ 91 h 103"/>
              <a:gd name="T58" fmla="*/ 5 w 78"/>
              <a:gd name="T59" fmla="*/ 91 h 103"/>
              <a:gd name="T60" fmla="*/ 6 w 78"/>
              <a:gd name="T61" fmla="*/ 50 h 103"/>
              <a:gd name="T62" fmla="*/ 6 w 78"/>
              <a:gd name="T63" fmla="*/ 50 h 103"/>
              <a:gd name="T64" fmla="*/ 48 w 78"/>
              <a:gd name="T65" fmla="*/ 19 h 103"/>
              <a:gd name="T66" fmla="*/ 72 w 78"/>
              <a:gd name="T67" fmla="*/ 50 h 103"/>
              <a:gd name="T68" fmla="*/ 74 w 78"/>
              <a:gd name="T69" fmla="*/ 59 h 103"/>
              <a:gd name="T70" fmla="*/ 73 w 78"/>
              <a:gd name="T71" fmla="*/ 91 h 103"/>
              <a:gd name="T72" fmla="*/ 40 w 78"/>
              <a:gd name="T73" fmla="*/ 39 h 103"/>
              <a:gd name="T74" fmla="*/ 48 w 78"/>
              <a:gd name="T75" fmla="*/ 49 h 103"/>
              <a:gd name="T76" fmla="*/ 50 w 78"/>
              <a:gd name="T77" fmla="*/ 50 h 103"/>
              <a:gd name="T78" fmla="*/ 51 w 78"/>
              <a:gd name="T79" fmla="*/ 40 h 103"/>
              <a:gd name="T80" fmla="*/ 40 w 78"/>
              <a:gd name="T81" fmla="*/ 32 h 103"/>
              <a:gd name="T82" fmla="*/ 37 w 78"/>
              <a:gd name="T83" fmla="*/ 33 h 103"/>
              <a:gd name="T84" fmla="*/ 28 w 78"/>
              <a:gd name="T85" fmla="*/ 39 h 103"/>
              <a:gd name="T86" fmla="*/ 27 w 78"/>
              <a:gd name="T87" fmla="*/ 55 h 103"/>
              <a:gd name="T88" fmla="*/ 37 w 78"/>
              <a:gd name="T89" fmla="*/ 79 h 103"/>
              <a:gd name="T90" fmla="*/ 28 w 78"/>
              <a:gd name="T91" fmla="*/ 67 h 103"/>
              <a:gd name="T92" fmla="*/ 24 w 78"/>
              <a:gd name="T93" fmla="*/ 77 h 103"/>
              <a:gd name="T94" fmla="*/ 37 w 78"/>
              <a:gd name="T95" fmla="*/ 82 h 103"/>
              <a:gd name="T96" fmla="*/ 40 w 78"/>
              <a:gd name="T97" fmla="*/ 87 h 103"/>
              <a:gd name="T98" fmla="*/ 50 w 78"/>
              <a:gd name="T99" fmla="*/ 79 h 103"/>
              <a:gd name="T100" fmla="*/ 51 w 78"/>
              <a:gd name="T101" fmla="*/ 62 h 103"/>
              <a:gd name="T102" fmla="*/ 37 w 78"/>
              <a:gd name="T103" fmla="*/ 51 h 103"/>
              <a:gd name="T104" fmla="*/ 33 w 78"/>
              <a:gd name="T105" fmla="*/ 41 h 103"/>
              <a:gd name="T106" fmla="*/ 37 w 78"/>
              <a:gd name="T107" fmla="*/ 51 h 103"/>
              <a:gd name="T108" fmla="*/ 40 w 78"/>
              <a:gd name="T109" fmla="*/ 79 h 103"/>
              <a:gd name="T110" fmla="*/ 45 w 78"/>
              <a:gd name="T111" fmla="*/ 69 h 103"/>
              <a:gd name="T112" fmla="*/ 44 w 78"/>
              <a:gd name="T113" fmla="*/ 7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8" h="103">
                <a:moveTo>
                  <a:pt x="78" y="78"/>
                </a:moveTo>
                <a:cubicBezTo>
                  <a:pt x="78" y="66"/>
                  <a:pt x="75" y="51"/>
                  <a:pt x="75" y="50"/>
                </a:cubicBezTo>
                <a:cubicBezTo>
                  <a:pt x="75" y="35"/>
                  <a:pt x="63" y="23"/>
                  <a:pt x="49" y="17"/>
                </a:cubicBezTo>
                <a:cubicBezTo>
                  <a:pt x="49" y="17"/>
                  <a:pt x="49" y="16"/>
                  <a:pt x="49" y="16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14"/>
                  <a:pt x="48" y="13"/>
                  <a:pt x="47" y="12"/>
                </a:cubicBezTo>
                <a:cubicBezTo>
                  <a:pt x="47" y="12"/>
                  <a:pt x="47" y="12"/>
                  <a:pt x="47" y="12"/>
                </a:cubicBezTo>
                <a:cubicBezTo>
                  <a:pt x="48" y="12"/>
                  <a:pt x="49" y="10"/>
                  <a:pt x="51" y="9"/>
                </a:cubicBezTo>
                <a:cubicBezTo>
                  <a:pt x="52" y="7"/>
                  <a:pt x="52" y="6"/>
                  <a:pt x="53" y="5"/>
                </a:cubicBezTo>
                <a:cubicBezTo>
                  <a:pt x="54" y="5"/>
                  <a:pt x="54" y="5"/>
                  <a:pt x="54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3"/>
                  <a:pt x="55" y="3"/>
                  <a:pt x="55" y="3"/>
                </a:cubicBezTo>
                <a:cubicBezTo>
                  <a:pt x="55" y="3"/>
                  <a:pt x="55" y="2"/>
                  <a:pt x="54" y="2"/>
                </a:cubicBezTo>
                <a:cubicBezTo>
                  <a:pt x="54" y="2"/>
                  <a:pt x="53" y="1"/>
                  <a:pt x="53" y="1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3"/>
                  <a:pt x="50" y="3"/>
                  <a:pt x="48" y="3"/>
                </a:cubicBezTo>
                <a:cubicBezTo>
                  <a:pt x="42" y="3"/>
                  <a:pt x="34" y="0"/>
                  <a:pt x="29" y="0"/>
                </a:cubicBezTo>
                <a:cubicBezTo>
                  <a:pt x="27" y="0"/>
                  <a:pt x="25" y="0"/>
                  <a:pt x="24" y="2"/>
                </a:cubicBezTo>
                <a:cubicBezTo>
                  <a:pt x="23" y="3"/>
                  <a:pt x="23" y="3"/>
                  <a:pt x="23" y="4"/>
                </a:cubicBezTo>
                <a:cubicBezTo>
                  <a:pt x="23" y="5"/>
                  <a:pt x="24" y="6"/>
                  <a:pt x="25" y="7"/>
                </a:cubicBezTo>
                <a:cubicBezTo>
                  <a:pt x="26" y="9"/>
                  <a:pt x="29" y="12"/>
                  <a:pt x="30" y="13"/>
                </a:cubicBezTo>
                <a:cubicBezTo>
                  <a:pt x="30" y="13"/>
                  <a:pt x="29" y="14"/>
                  <a:pt x="29" y="15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6"/>
                  <a:pt x="29" y="17"/>
                  <a:pt x="29" y="17"/>
                </a:cubicBezTo>
                <a:cubicBezTo>
                  <a:pt x="15" y="23"/>
                  <a:pt x="3" y="35"/>
                  <a:pt x="3" y="50"/>
                </a:cubicBezTo>
                <a:cubicBezTo>
                  <a:pt x="3" y="51"/>
                  <a:pt x="0" y="66"/>
                  <a:pt x="0" y="78"/>
                </a:cubicBezTo>
                <a:cubicBezTo>
                  <a:pt x="0" y="84"/>
                  <a:pt x="0" y="90"/>
                  <a:pt x="3" y="93"/>
                </a:cubicBezTo>
                <a:cubicBezTo>
                  <a:pt x="10" y="100"/>
                  <a:pt x="25" y="103"/>
                  <a:pt x="39" y="103"/>
                </a:cubicBezTo>
                <a:cubicBezTo>
                  <a:pt x="53" y="103"/>
                  <a:pt x="68" y="100"/>
                  <a:pt x="75" y="93"/>
                </a:cubicBezTo>
                <a:cubicBezTo>
                  <a:pt x="74" y="92"/>
                  <a:pt x="74" y="92"/>
                  <a:pt x="74" y="92"/>
                </a:cubicBezTo>
                <a:cubicBezTo>
                  <a:pt x="75" y="93"/>
                  <a:pt x="75" y="93"/>
                  <a:pt x="75" y="93"/>
                </a:cubicBezTo>
                <a:cubicBezTo>
                  <a:pt x="78" y="90"/>
                  <a:pt x="78" y="84"/>
                  <a:pt x="78" y="78"/>
                </a:cubicBezTo>
                <a:close/>
                <a:moveTo>
                  <a:pt x="29" y="8"/>
                </a:moveTo>
                <a:cubicBezTo>
                  <a:pt x="28" y="7"/>
                  <a:pt x="27" y="6"/>
                  <a:pt x="27" y="5"/>
                </a:cubicBezTo>
                <a:cubicBezTo>
                  <a:pt x="26" y="5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3"/>
                  <a:pt x="27" y="2"/>
                  <a:pt x="29" y="2"/>
                </a:cubicBezTo>
                <a:cubicBezTo>
                  <a:pt x="33" y="2"/>
                  <a:pt x="41" y="6"/>
                  <a:pt x="48" y="6"/>
                </a:cubicBezTo>
                <a:cubicBezTo>
                  <a:pt x="48" y="6"/>
                  <a:pt x="49" y="6"/>
                  <a:pt x="50" y="5"/>
                </a:cubicBezTo>
                <a:cubicBezTo>
                  <a:pt x="49" y="6"/>
                  <a:pt x="49" y="7"/>
                  <a:pt x="48" y="7"/>
                </a:cubicBezTo>
                <a:cubicBezTo>
                  <a:pt x="47" y="9"/>
                  <a:pt x="46" y="10"/>
                  <a:pt x="45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0"/>
                  <a:pt x="30" y="9"/>
                  <a:pt x="29" y="8"/>
                </a:cubicBezTo>
                <a:close/>
                <a:moveTo>
                  <a:pt x="47" y="15"/>
                </a:move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6" y="17"/>
                  <a:pt x="45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7"/>
                  <a:pt x="32" y="16"/>
                  <a:pt x="32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4"/>
                  <a:pt x="33" y="14"/>
                  <a:pt x="34" y="14"/>
                </a:cubicBezTo>
                <a:cubicBezTo>
                  <a:pt x="44" y="14"/>
                  <a:pt x="44" y="14"/>
                  <a:pt x="44" y="14"/>
                </a:cubicBezTo>
                <a:cubicBezTo>
                  <a:pt x="45" y="14"/>
                  <a:pt x="46" y="14"/>
                  <a:pt x="46" y="14"/>
                </a:cubicBezTo>
                <a:cubicBezTo>
                  <a:pt x="47" y="15"/>
                  <a:pt x="47" y="15"/>
                  <a:pt x="47" y="15"/>
                </a:cubicBezTo>
                <a:close/>
                <a:moveTo>
                  <a:pt x="73" y="91"/>
                </a:moveTo>
                <a:cubicBezTo>
                  <a:pt x="67" y="97"/>
                  <a:pt x="53" y="100"/>
                  <a:pt x="39" y="100"/>
                </a:cubicBezTo>
                <a:cubicBezTo>
                  <a:pt x="25" y="100"/>
                  <a:pt x="11" y="97"/>
                  <a:pt x="5" y="91"/>
                </a:cubicBezTo>
                <a:cubicBezTo>
                  <a:pt x="3" y="90"/>
                  <a:pt x="2" y="84"/>
                  <a:pt x="2" y="78"/>
                </a:cubicBezTo>
                <a:cubicBezTo>
                  <a:pt x="2" y="66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37"/>
                  <a:pt x="16" y="25"/>
                  <a:pt x="30" y="19"/>
                </a:cubicBezTo>
                <a:cubicBezTo>
                  <a:pt x="48" y="19"/>
                  <a:pt x="48" y="19"/>
                  <a:pt x="48" y="19"/>
                </a:cubicBezTo>
                <a:cubicBezTo>
                  <a:pt x="62" y="25"/>
                  <a:pt x="72" y="37"/>
                  <a:pt x="72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3" y="54"/>
                  <a:pt x="74" y="59"/>
                </a:cubicBezTo>
                <a:cubicBezTo>
                  <a:pt x="75" y="65"/>
                  <a:pt x="76" y="72"/>
                  <a:pt x="76" y="78"/>
                </a:cubicBezTo>
                <a:cubicBezTo>
                  <a:pt x="76" y="84"/>
                  <a:pt x="75" y="90"/>
                  <a:pt x="73" y="91"/>
                </a:cubicBezTo>
                <a:close/>
                <a:moveTo>
                  <a:pt x="40" y="53"/>
                </a:moveTo>
                <a:cubicBezTo>
                  <a:pt x="40" y="39"/>
                  <a:pt x="40" y="39"/>
                  <a:pt x="40" y="39"/>
                </a:cubicBezTo>
                <a:cubicBezTo>
                  <a:pt x="42" y="39"/>
                  <a:pt x="44" y="40"/>
                  <a:pt x="45" y="42"/>
                </a:cubicBezTo>
                <a:cubicBezTo>
                  <a:pt x="47" y="43"/>
                  <a:pt x="48" y="46"/>
                  <a:pt x="48" y="49"/>
                </a:cubicBezTo>
                <a:cubicBezTo>
                  <a:pt x="48" y="50"/>
                  <a:pt x="48" y="50"/>
                  <a:pt x="48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1" y="40"/>
                  <a:pt x="51" y="40"/>
                  <a:pt x="51" y="40"/>
                </a:cubicBezTo>
                <a:cubicBezTo>
                  <a:pt x="51" y="40"/>
                  <a:pt x="51" y="40"/>
                  <a:pt x="51" y="40"/>
                </a:cubicBezTo>
                <a:cubicBezTo>
                  <a:pt x="48" y="37"/>
                  <a:pt x="44" y="36"/>
                  <a:pt x="40" y="35"/>
                </a:cubicBezTo>
                <a:cubicBezTo>
                  <a:pt x="40" y="32"/>
                  <a:pt x="40" y="32"/>
                  <a:pt x="40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5"/>
                  <a:pt x="37" y="35"/>
                  <a:pt x="37" y="35"/>
                </a:cubicBezTo>
                <a:cubicBezTo>
                  <a:pt x="33" y="36"/>
                  <a:pt x="30" y="37"/>
                  <a:pt x="28" y="39"/>
                </a:cubicBezTo>
                <a:cubicBezTo>
                  <a:pt x="26" y="41"/>
                  <a:pt x="24" y="44"/>
                  <a:pt x="24" y="48"/>
                </a:cubicBezTo>
                <a:cubicBezTo>
                  <a:pt x="24" y="50"/>
                  <a:pt x="25" y="53"/>
                  <a:pt x="27" y="55"/>
                </a:cubicBezTo>
                <a:cubicBezTo>
                  <a:pt x="29" y="57"/>
                  <a:pt x="32" y="60"/>
                  <a:pt x="37" y="63"/>
                </a:cubicBezTo>
                <a:cubicBezTo>
                  <a:pt x="37" y="79"/>
                  <a:pt x="37" y="79"/>
                  <a:pt x="37" y="79"/>
                </a:cubicBezTo>
                <a:cubicBezTo>
                  <a:pt x="32" y="78"/>
                  <a:pt x="29" y="75"/>
                  <a:pt x="28" y="68"/>
                </a:cubicBezTo>
                <a:cubicBezTo>
                  <a:pt x="28" y="67"/>
                  <a:pt x="28" y="67"/>
                  <a:pt x="28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4" y="77"/>
                  <a:pt x="24" y="77"/>
                  <a:pt x="24" y="77"/>
                </a:cubicBezTo>
                <a:cubicBezTo>
                  <a:pt x="24" y="77"/>
                  <a:pt x="24" y="77"/>
                  <a:pt x="24" y="77"/>
                </a:cubicBezTo>
                <a:cubicBezTo>
                  <a:pt x="27" y="80"/>
                  <a:pt x="31" y="82"/>
                  <a:pt x="37" y="82"/>
                </a:cubicBezTo>
                <a:cubicBezTo>
                  <a:pt x="37" y="87"/>
                  <a:pt x="37" y="87"/>
                  <a:pt x="37" y="87"/>
                </a:cubicBezTo>
                <a:cubicBezTo>
                  <a:pt x="40" y="87"/>
                  <a:pt x="40" y="87"/>
                  <a:pt x="40" y="87"/>
                </a:cubicBezTo>
                <a:cubicBezTo>
                  <a:pt x="40" y="82"/>
                  <a:pt x="40" y="82"/>
                  <a:pt x="40" y="82"/>
                </a:cubicBezTo>
                <a:cubicBezTo>
                  <a:pt x="44" y="82"/>
                  <a:pt x="47" y="81"/>
                  <a:pt x="50" y="79"/>
                </a:cubicBezTo>
                <a:cubicBezTo>
                  <a:pt x="53" y="77"/>
                  <a:pt x="54" y="74"/>
                  <a:pt x="54" y="70"/>
                </a:cubicBezTo>
                <a:cubicBezTo>
                  <a:pt x="54" y="67"/>
                  <a:pt x="53" y="65"/>
                  <a:pt x="51" y="62"/>
                </a:cubicBezTo>
                <a:cubicBezTo>
                  <a:pt x="49" y="60"/>
                  <a:pt x="46" y="57"/>
                  <a:pt x="40" y="53"/>
                </a:cubicBezTo>
                <a:close/>
                <a:moveTo>
                  <a:pt x="37" y="51"/>
                </a:moveTo>
                <a:cubicBezTo>
                  <a:pt x="33" y="48"/>
                  <a:pt x="31" y="46"/>
                  <a:pt x="31" y="44"/>
                </a:cubicBezTo>
                <a:cubicBezTo>
                  <a:pt x="31" y="43"/>
                  <a:pt x="32" y="42"/>
                  <a:pt x="33" y="41"/>
                </a:cubicBezTo>
                <a:cubicBezTo>
                  <a:pt x="34" y="40"/>
                  <a:pt x="35" y="39"/>
                  <a:pt x="37" y="39"/>
                </a:cubicBezTo>
                <a:lnTo>
                  <a:pt x="37" y="51"/>
                </a:lnTo>
                <a:close/>
                <a:moveTo>
                  <a:pt x="44" y="77"/>
                </a:moveTo>
                <a:cubicBezTo>
                  <a:pt x="43" y="78"/>
                  <a:pt x="42" y="79"/>
                  <a:pt x="40" y="79"/>
                </a:cubicBezTo>
                <a:cubicBezTo>
                  <a:pt x="40" y="66"/>
                  <a:pt x="40" y="66"/>
                  <a:pt x="40" y="66"/>
                </a:cubicBezTo>
                <a:cubicBezTo>
                  <a:pt x="42" y="67"/>
                  <a:pt x="44" y="68"/>
                  <a:pt x="45" y="69"/>
                </a:cubicBezTo>
                <a:cubicBezTo>
                  <a:pt x="46" y="71"/>
                  <a:pt x="46" y="72"/>
                  <a:pt x="46" y="73"/>
                </a:cubicBezTo>
                <a:cubicBezTo>
                  <a:pt x="46" y="75"/>
                  <a:pt x="46" y="76"/>
                  <a:pt x="44" y="7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88" name="组合 187"/>
          <p:cNvGrpSpPr/>
          <p:nvPr/>
        </p:nvGrpSpPr>
        <p:grpSpPr>
          <a:xfrm>
            <a:off x="5231837" y="4882234"/>
            <a:ext cx="708082" cy="477698"/>
            <a:chOff x="5231837" y="4312731"/>
            <a:chExt cx="708082" cy="477698"/>
          </a:xfrm>
          <a:solidFill>
            <a:srgbClr val="756663"/>
          </a:solidFill>
        </p:grpSpPr>
        <p:sp>
          <p:nvSpPr>
            <p:cNvPr id="99" name="Rectangle 1544"/>
            <p:cNvSpPr>
              <a:spLocks noChangeArrowheads="1"/>
            </p:cNvSpPr>
            <p:nvPr/>
          </p:nvSpPr>
          <p:spPr bwMode="auto">
            <a:xfrm>
              <a:off x="5706404" y="4548115"/>
              <a:ext cx="233514" cy="6231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1545"/>
            <p:cNvSpPr>
              <a:spLocks noEditPoints="1"/>
            </p:cNvSpPr>
            <p:nvPr/>
          </p:nvSpPr>
          <p:spPr bwMode="auto">
            <a:xfrm>
              <a:off x="5706404" y="4312731"/>
              <a:ext cx="225984" cy="221539"/>
            </a:xfrm>
            <a:custGeom>
              <a:avLst/>
              <a:gdLst>
                <a:gd name="T0" fmla="*/ 0 w 30"/>
                <a:gd name="T1" fmla="*/ 0 h 32"/>
                <a:gd name="T2" fmla="*/ 0 w 30"/>
                <a:gd name="T3" fmla="*/ 32 h 32"/>
                <a:gd name="T4" fmla="*/ 30 w 30"/>
                <a:gd name="T5" fmla="*/ 32 h 32"/>
                <a:gd name="T6" fmla="*/ 18 w 30"/>
                <a:gd name="T7" fmla="*/ 0 h 32"/>
                <a:gd name="T8" fmla="*/ 0 w 30"/>
                <a:gd name="T9" fmla="*/ 0 h 32"/>
                <a:gd name="T10" fmla="*/ 2 w 30"/>
                <a:gd name="T11" fmla="*/ 5 h 32"/>
                <a:gd name="T12" fmla="*/ 16 w 30"/>
                <a:gd name="T13" fmla="*/ 5 h 32"/>
                <a:gd name="T14" fmla="*/ 26 w 30"/>
                <a:gd name="T15" fmla="*/ 29 h 32"/>
                <a:gd name="T16" fmla="*/ 2 w 30"/>
                <a:gd name="T17" fmla="*/ 29 h 32"/>
                <a:gd name="T18" fmla="*/ 2 w 30"/>
                <a:gd name="T1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2">
                  <a:moveTo>
                    <a:pt x="0" y="0"/>
                  </a:moveTo>
                  <a:lnTo>
                    <a:pt x="0" y="32"/>
                  </a:lnTo>
                  <a:lnTo>
                    <a:pt x="30" y="32"/>
                  </a:lnTo>
                  <a:lnTo>
                    <a:pt x="18" y="0"/>
                  </a:lnTo>
                  <a:lnTo>
                    <a:pt x="0" y="0"/>
                  </a:lnTo>
                  <a:close/>
                  <a:moveTo>
                    <a:pt x="2" y="5"/>
                  </a:moveTo>
                  <a:lnTo>
                    <a:pt x="16" y="5"/>
                  </a:lnTo>
                  <a:lnTo>
                    <a:pt x="26" y="29"/>
                  </a:lnTo>
                  <a:lnTo>
                    <a:pt x="2" y="29"/>
                  </a:lnTo>
                  <a:lnTo>
                    <a:pt x="2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1546"/>
            <p:cNvSpPr>
              <a:spLocks noEditPoints="1"/>
            </p:cNvSpPr>
            <p:nvPr/>
          </p:nvSpPr>
          <p:spPr bwMode="auto">
            <a:xfrm>
              <a:off x="5231837" y="4624276"/>
              <a:ext cx="708082" cy="166153"/>
            </a:xfrm>
            <a:custGeom>
              <a:avLst/>
              <a:gdLst>
                <a:gd name="T0" fmla="*/ 0 w 113"/>
                <a:gd name="T1" fmla="*/ 10 h 29"/>
                <a:gd name="T2" fmla="*/ 15 w 113"/>
                <a:gd name="T3" fmla="*/ 10 h 29"/>
                <a:gd name="T4" fmla="*/ 14 w 113"/>
                <a:gd name="T5" fmla="*/ 15 h 29"/>
                <a:gd name="T6" fmla="*/ 29 w 113"/>
                <a:gd name="T7" fmla="*/ 29 h 29"/>
                <a:gd name="T8" fmla="*/ 43 w 113"/>
                <a:gd name="T9" fmla="*/ 15 h 29"/>
                <a:gd name="T10" fmla="*/ 42 w 113"/>
                <a:gd name="T11" fmla="*/ 10 h 29"/>
                <a:gd name="T12" fmla="*/ 77 w 113"/>
                <a:gd name="T13" fmla="*/ 10 h 29"/>
                <a:gd name="T14" fmla="*/ 76 w 113"/>
                <a:gd name="T15" fmla="*/ 15 h 29"/>
                <a:gd name="T16" fmla="*/ 90 w 113"/>
                <a:gd name="T17" fmla="*/ 29 h 29"/>
                <a:gd name="T18" fmla="*/ 105 w 113"/>
                <a:gd name="T19" fmla="*/ 15 h 29"/>
                <a:gd name="T20" fmla="*/ 104 w 113"/>
                <a:gd name="T21" fmla="*/ 10 h 29"/>
                <a:gd name="T22" fmla="*/ 112 w 113"/>
                <a:gd name="T23" fmla="*/ 10 h 29"/>
                <a:gd name="T24" fmla="*/ 113 w 113"/>
                <a:gd name="T25" fmla="*/ 0 h 29"/>
                <a:gd name="T26" fmla="*/ 0 w 113"/>
                <a:gd name="T27" fmla="*/ 0 h 29"/>
                <a:gd name="T28" fmla="*/ 0 w 113"/>
                <a:gd name="T29" fmla="*/ 10 h 29"/>
                <a:gd name="T30" fmla="*/ 81 w 113"/>
                <a:gd name="T31" fmla="*/ 10 h 29"/>
                <a:gd name="T32" fmla="*/ 90 w 113"/>
                <a:gd name="T33" fmla="*/ 5 h 29"/>
                <a:gd name="T34" fmla="*/ 99 w 113"/>
                <a:gd name="T35" fmla="*/ 10 h 29"/>
                <a:gd name="T36" fmla="*/ 101 w 113"/>
                <a:gd name="T37" fmla="*/ 15 h 29"/>
                <a:gd name="T38" fmla="*/ 90 w 113"/>
                <a:gd name="T39" fmla="*/ 25 h 29"/>
                <a:gd name="T40" fmla="*/ 80 w 113"/>
                <a:gd name="T41" fmla="*/ 15 h 29"/>
                <a:gd name="T42" fmla="*/ 81 w 113"/>
                <a:gd name="T43" fmla="*/ 10 h 29"/>
                <a:gd name="T44" fmla="*/ 20 w 113"/>
                <a:gd name="T45" fmla="*/ 10 h 29"/>
                <a:gd name="T46" fmla="*/ 29 w 113"/>
                <a:gd name="T47" fmla="*/ 5 h 29"/>
                <a:gd name="T48" fmla="*/ 38 w 113"/>
                <a:gd name="T49" fmla="*/ 10 h 29"/>
                <a:gd name="T50" fmla="*/ 39 w 113"/>
                <a:gd name="T51" fmla="*/ 15 h 29"/>
                <a:gd name="T52" fmla="*/ 29 w 113"/>
                <a:gd name="T53" fmla="*/ 25 h 29"/>
                <a:gd name="T54" fmla="*/ 18 w 113"/>
                <a:gd name="T55" fmla="*/ 15 h 29"/>
                <a:gd name="T56" fmla="*/ 20 w 113"/>
                <a:gd name="T57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3" h="29">
                  <a:moveTo>
                    <a:pt x="0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5" y="11"/>
                    <a:pt x="14" y="13"/>
                    <a:pt x="14" y="15"/>
                  </a:cubicBezTo>
                  <a:cubicBezTo>
                    <a:pt x="14" y="23"/>
                    <a:pt x="21" y="29"/>
                    <a:pt x="29" y="29"/>
                  </a:cubicBezTo>
                  <a:cubicBezTo>
                    <a:pt x="37" y="29"/>
                    <a:pt x="43" y="23"/>
                    <a:pt x="43" y="15"/>
                  </a:cubicBezTo>
                  <a:cubicBezTo>
                    <a:pt x="43" y="13"/>
                    <a:pt x="43" y="11"/>
                    <a:pt x="42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6" y="11"/>
                    <a:pt x="76" y="13"/>
                    <a:pt x="76" y="15"/>
                  </a:cubicBezTo>
                  <a:cubicBezTo>
                    <a:pt x="76" y="23"/>
                    <a:pt x="82" y="29"/>
                    <a:pt x="90" y="29"/>
                  </a:cubicBezTo>
                  <a:cubicBezTo>
                    <a:pt x="98" y="29"/>
                    <a:pt x="105" y="23"/>
                    <a:pt x="105" y="15"/>
                  </a:cubicBezTo>
                  <a:cubicBezTo>
                    <a:pt x="105" y="13"/>
                    <a:pt x="104" y="11"/>
                    <a:pt x="104" y="10"/>
                  </a:cubicBezTo>
                  <a:cubicBezTo>
                    <a:pt x="112" y="10"/>
                    <a:pt x="112" y="10"/>
                    <a:pt x="112" y="1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"/>
                  </a:lnTo>
                  <a:close/>
                  <a:moveTo>
                    <a:pt x="81" y="10"/>
                  </a:moveTo>
                  <a:cubicBezTo>
                    <a:pt x="83" y="7"/>
                    <a:pt x="86" y="5"/>
                    <a:pt x="90" y="5"/>
                  </a:cubicBezTo>
                  <a:cubicBezTo>
                    <a:pt x="94" y="5"/>
                    <a:pt x="98" y="7"/>
                    <a:pt x="99" y="10"/>
                  </a:cubicBezTo>
                  <a:cubicBezTo>
                    <a:pt x="100" y="11"/>
                    <a:pt x="101" y="13"/>
                    <a:pt x="101" y="15"/>
                  </a:cubicBezTo>
                  <a:cubicBezTo>
                    <a:pt x="101" y="21"/>
                    <a:pt x="96" y="25"/>
                    <a:pt x="90" y="25"/>
                  </a:cubicBezTo>
                  <a:cubicBezTo>
                    <a:pt x="84" y="25"/>
                    <a:pt x="80" y="21"/>
                    <a:pt x="80" y="15"/>
                  </a:cubicBezTo>
                  <a:cubicBezTo>
                    <a:pt x="80" y="13"/>
                    <a:pt x="80" y="11"/>
                    <a:pt x="81" y="10"/>
                  </a:cubicBezTo>
                  <a:close/>
                  <a:moveTo>
                    <a:pt x="20" y="10"/>
                  </a:moveTo>
                  <a:cubicBezTo>
                    <a:pt x="21" y="7"/>
                    <a:pt x="25" y="5"/>
                    <a:pt x="29" y="5"/>
                  </a:cubicBezTo>
                  <a:cubicBezTo>
                    <a:pt x="33" y="5"/>
                    <a:pt x="36" y="7"/>
                    <a:pt x="38" y="10"/>
                  </a:cubicBezTo>
                  <a:cubicBezTo>
                    <a:pt x="39" y="11"/>
                    <a:pt x="39" y="13"/>
                    <a:pt x="39" y="15"/>
                  </a:cubicBezTo>
                  <a:cubicBezTo>
                    <a:pt x="39" y="21"/>
                    <a:pt x="35" y="25"/>
                    <a:pt x="29" y="25"/>
                  </a:cubicBezTo>
                  <a:cubicBezTo>
                    <a:pt x="23" y="25"/>
                    <a:pt x="18" y="21"/>
                    <a:pt x="18" y="15"/>
                  </a:cubicBezTo>
                  <a:cubicBezTo>
                    <a:pt x="18" y="13"/>
                    <a:pt x="19" y="11"/>
                    <a:pt x="2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1547"/>
            <p:cNvSpPr>
              <a:spLocks/>
            </p:cNvSpPr>
            <p:nvPr/>
          </p:nvSpPr>
          <p:spPr bwMode="auto">
            <a:xfrm>
              <a:off x="5231837" y="4326578"/>
              <a:ext cx="451968" cy="283849"/>
            </a:xfrm>
            <a:custGeom>
              <a:avLst/>
              <a:gdLst>
                <a:gd name="T0" fmla="*/ 4 w 60"/>
                <a:gd name="T1" fmla="*/ 15 h 41"/>
                <a:gd name="T2" fmla="*/ 28 w 60"/>
                <a:gd name="T3" fmla="*/ 0 h 41"/>
                <a:gd name="T4" fmla="*/ 56 w 60"/>
                <a:gd name="T5" fmla="*/ 13 h 41"/>
                <a:gd name="T6" fmla="*/ 56 w 60"/>
                <a:gd name="T7" fmla="*/ 15 h 41"/>
                <a:gd name="T8" fmla="*/ 60 w 60"/>
                <a:gd name="T9" fmla="*/ 15 h 41"/>
                <a:gd name="T10" fmla="*/ 60 w 60"/>
                <a:gd name="T11" fmla="*/ 41 h 41"/>
                <a:gd name="T12" fmla="*/ 0 w 60"/>
                <a:gd name="T13" fmla="*/ 41 h 41"/>
                <a:gd name="T14" fmla="*/ 0 w 60"/>
                <a:gd name="T15" fmla="*/ 15 h 41"/>
                <a:gd name="T16" fmla="*/ 4 w 60"/>
                <a:gd name="T17" fmla="*/ 1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1">
                  <a:moveTo>
                    <a:pt x="4" y="15"/>
                  </a:moveTo>
                  <a:lnTo>
                    <a:pt x="28" y="0"/>
                  </a:lnTo>
                  <a:lnTo>
                    <a:pt x="56" y="13"/>
                  </a:lnTo>
                  <a:lnTo>
                    <a:pt x="56" y="15"/>
                  </a:lnTo>
                  <a:lnTo>
                    <a:pt x="60" y="15"/>
                  </a:lnTo>
                  <a:lnTo>
                    <a:pt x="60" y="41"/>
                  </a:lnTo>
                  <a:lnTo>
                    <a:pt x="0" y="41"/>
                  </a:lnTo>
                  <a:lnTo>
                    <a:pt x="0" y="15"/>
                  </a:lnTo>
                  <a:lnTo>
                    <a:pt x="4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4222447" y="4826850"/>
            <a:ext cx="670416" cy="636923"/>
            <a:chOff x="4222447" y="4257347"/>
            <a:chExt cx="670416" cy="636923"/>
          </a:xfrm>
          <a:solidFill>
            <a:srgbClr val="756663"/>
          </a:solidFill>
        </p:grpSpPr>
        <p:sp>
          <p:nvSpPr>
            <p:cNvPr id="103" name="Freeform 1551"/>
            <p:cNvSpPr>
              <a:spLocks noEditPoints="1"/>
            </p:cNvSpPr>
            <p:nvPr/>
          </p:nvSpPr>
          <p:spPr bwMode="auto">
            <a:xfrm>
              <a:off x="4508693" y="4257347"/>
              <a:ext cx="384170" cy="636923"/>
            </a:xfrm>
            <a:custGeom>
              <a:avLst/>
              <a:gdLst>
                <a:gd name="T0" fmla="*/ 55 w 62"/>
                <a:gd name="T1" fmla="*/ 3 h 111"/>
                <a:gd name="T2" fmla="*/ 46 w 62"/>
                <a:gd name="T3" fmla="*/ 3 h 111"/>
                <a:gd name="T4" fmla="*/ 13 w 62"/>
                <a:gd name="T5" fmla="*/ 8 h 111"/>
                <a:gd name="T6" fmla="*/ 0 w 62"/>
                <a:gd name="T7" fmla="*/ 98 h 111"/>
                <a:gd name="T8" fmla="*/ 49 w 62"/>
                <a:gd name="T9" fmla="*/ 111 h 111"/>
                <a:gd name="T10" fmla="*/ 62 w 62"/>
                <a:gd name="T11" fmla="*/ 21 h 111"/>
                <a:gd name="T12" fmla="*/ 15 w 62"/>
                <a:gd name="T13" fmla="*/ 103 h 111"/>
                <a:gd name="T14" fmla="*/ 15 w 62"/>
                <a:gd name="T15" fmla="*/ 91 h 111"/>
                <a:gd name="T16" fmla="*/ 15 w 62"/>
                <a:gd name="T17" fmla="*/ 103 h 111"/>
                <a:gd name="T18" fmla="*/ 10 w 62"/>
                <a:gd name="T19" fmla="*/ 83 h 111"/>
                <a:gd name="T20" fmla="*/ 21 w 62"/>
                <a:gd name="T21" fmla="*/ 83 h 111"/>
                <a:gd name="T22" fmla="*/ 15 w 62"/>
                <a:gd name="T23" fmla="*/ 75 h 111"/>
                <a:gd name="T24" fmla="*/ 15 w 62"/>
                <a:gd name="T25" fmla="*/ 64 h 111"/>
                <a:gd name="T26" fmla="*/ 15 w 62"/>
                <a:gd name="T27" fmla="*/ 75 h 111"/>
                <a:gd name="T28" fmla="*/ 25 w 62"/>
                <a:gd name="T29" fmla="*/ 97 h 111"/>
                <a:gd name="T30" fmla="*/ 37 w 62"/>
                <a:gd name="T31" fmla="*/ 97 h 111"/>
                <a:gd name="T32" fmla="*/ 31 w 62"/>
                <a:gd name="T33" fmla="*/ 89 h 111"/>
                <a:gd name="T34" fmla="*/ 31 w 62"/>
                <a:gd name="T35" fmla="*/ 77 h 111"/>
                <a:gd name="T36" fmla="*/ 31 w 62"/>
                <a:gd name="T37" fmla="*/ 89 h 111"/>
                <a:gd name="T38" fmla="*/ 25 w 62"/>
                <a:gd name="T39" fmla="*/ 69 h 111"/>
                <a:gd name="T40" fmla="*/ 37 w 62"/>
                <a:gd name="T41" fmla="*/ 69 h 111"/>
                <a:gd name="T42" fmla="*/ 46 w 62"/>
                <a:gd name="T43" fmla="*/ 103 h 111"/>
                <a:gd name="T44" fmla="*/ 46 w 62"/>
                <a:gd name="T45" fmla="*/ 91 h 111"/>
                <a:gd name="T46" fmla="*/ 46 w 62"/>
                <a:gd name="T47" fmla="*/ 103 h 111"/>
                <a:gd name="T48" fmla="*/ 41 w 62"/>
                <a:gd name="T49" fmla="*/ 83 h 111"/>
                <a:gd name="T50" fmla="*/ 52 w 62"/>
                <a:gd name="T51" fmla="*/ 83 h 111"/>
                <a:gd name="T52" fmla="*/ 46 w 62"/>
                <a:gd name="T53" fmla="*/ 75 h 111"/>
                <a:gd name="T54" fmla="*/ 46 w 62"/>
                <a:gd name="T55" fmla="*/ 64 h 111"/>
                <a:gd name="T56" fmla="*/ 46 w 62"/>
                <a:gd name="T57" fmla="*/ 75 h 111"/>
                <a:gd name="T58" fmla="*/ 40 w 62"/>
                <a:gd name="T59" fmla="*/ 54 h 111"/>
                <a:gd name="T60" fmla="*/ 9 w 62"/>
                <a:gd name="T61" fmla="*/ 41 h 111"/>
                <a:gd name="T62" fmla="*/ 22 w 62"/>
                <a:gd name="T63" fmla="*/ 16 h 111"/>
                <a:gd name="T64" fmla="*/ 53 w 62"/>
                <a:gd name="T65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" h="111">
                  <a:moveTo>
                    <a:pt x="55" y="10"/>
                  </a:moveTo>
                  <a:cubicBezTo>
                    <a:pt x="55" y="3"/>
                    <a:pt x="55" y="3"/>
                    <a:pt x="55" y="3"/>
                  </a:cubicBezTo>
                  <a:cubicBezTo>
                    <a:pt x="55" y="1"/>
                    <a:pt x="53" y="0"/>
                    <a:pt x="50" y="0"/>
                  </a:cubicBezTo>
                  <a:cubicBezTo>
                    <a:pt x="48" y="0"/>
                    <a:pt x="46" y="1"/>
                    <a:pt x="46" y="3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6" y="8"/>
                    <a:pt x="0" y="14"/>
                    <a:pt x="0" y="21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6" y="111"/>
                    <a:pt x="13" y="111"/>
                  </a:cubicBezTo>
                  <a:cubicBezTo>
                    <a:pt x="49" y="111"/>
                    <a:pt x="49" y="111"/>
                    <a:pt x="49" y="111"/>
                  </a:cubicBezTo>
                  <a:cubicBezTo>
                    <a:pt x="56" y="111"/>
                    <a:pt x="62" y="105"/>
                    <a:pt x="62" y="98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16"/>
                    <a:pt x="59" y="12"/>
                    <a:pt x="55" y="10"/>
                  </a:cubicBezTo>
                  <a:close/>
                  <a:moveTo>
                    <a:pt x="15" y="103"/>
                  </a:moveTo>
                  <a:cubicBezTo>
                    <a:pt x="12" y="103"/>
                    <a:pt x="10" y="100"/>
                    <a:pt x="10" y="97"/>
                  </a:cubicBezTo>
                  <a:cubicBezTo>
                    <a:pt x="10" y="94"/>
                    <a:pt x="12" y="91"/>
                    <a:pt x="15" y="91"/>
                  </a:cubicBezTo>
                  <a:cubicBezTo>
                    <a:pt x="19" y="91"/>
                    <a:pt x="21" y="94"/>
                    <a:pt x="21" y="97"/>
                  </a:cubicBezTo>
                  <a:cubicBezTo>
                    <a:pt x="21" y="100"/>
                    <a:pt x="19" y="103"/>
                    <a:pt x="15" y="103"/>
                  </a:cubicBezTo>
                  <a:close/>
                  <a:moveTo>
                    <a:pt x="15" y="89"/>
                  </a:moveTo>
                  <a:cubicBezTo>
                    <a:pt x="12" y="89"/>
                    <a:pt x="10" y="86"/>
                    <a:pt x="10" y="83"/>
                  </a:cubicBezTo>
                  <a:cubicBezTo>
                    <a:pt x="10" y="80"/>
                    <a:pt x="12" y="77"/>
                    <a:pt x="15" y="77"/>
                  </a:cubicBezTo>
                  <a:cubicBezTo>
                    <a:pt x="19" y="77"/>
                    <a:pt x="21" y="80"/>
                    <a:pt x="21" y="83"/>
                  </a:cubicBezTo>
                  <a:cubicBezTo>
                    <a:pt x="21" y="86"/>
                    <a:pt x="19" y="89"/>
                    <a:pt x="15" y="89"/>
                  </a:cubicBezTo>
                  <a:close/>
                  <a:moveTo>
                    <a:pt x="15" y="75"/>
                  </a:moveTo>
                  <a:cubicBezTo>
                    <a:pt x="12" y="75"/>
                    <a:pt x="10" y="72"/>
                    <a:pt x="10" y="69"/>
                  </a:cubicBezTo>
                  <a:cubicBezTo>
                    <a:pt x="10" y="66"/>
                    <a:pt x="12" y="64"/>
                    <a:pt x="15" y="64"/>
                  </a:cubicBezTo>
                  <a:cubicBezTo>
                    <a:pt x="19" y="64"/>
                    <a:pt x="21" y="66"/>
                    <a:pt x="21" y="69"/>
                  </a:cubicBezTo>
                  <a:cubicBezTo>
                    <a:pt x="21" y="72"/>
                    <a:pt x="19" y="75"/>
                    <a:pt x="15" y="75"/>
                  </a:cubicBezTo>
                  <a:close/>
                  <a:moveTo>
                    <a:pt x="31" y="103"/>
                  </a:moveTo>
                  <a:cubicBezTo>
                    <a:pt x="28" y="103"/>
                    <a:pt x="25" y="100"/>
                    <a:pt x="25" y="97"/>
                  </a:cubicBezTo>
                  <a:cubicBezTo>
                    <a:pt x="25" y="94"/>
                    <a:pt x="28" y="91"/>
                    <a:pt x="31" y="91"/>
                  </a:cubicBezTo>
                  <a:cubicBezTo>
                    <a:pt x="34" y="91"/>
                    <a:pt x="37" y="94"/>
                    <a:pt x="37" y="97"/>
                  </a:cubicBezTo>
                  <a:cubicBezTo>
                    <a:pt x="37" y="100"/>
                    <a:pt x="34" y="103"/>
                    <a:pt x="31" y="103"/>
                  </a:cubicBezTo>
                  <a:close/>
                  <a:moveTo>
                    <a:pt x="31" y="89"/>
                  </a:moveTo>
                  <a:cubicBezTo>
                    <a:pt x="28" y="89"/>
                    <a:pt x="25" y="86"/>
                    <a:pt x="25" y="83"/>
                  </a:cubicBezTo>
                  <a:cubicBezTo>
                    <a:pt x="25" y="80"/>
                    <a:pt x="28" y="77"/>
                    <a:pt x="31" y="77"/>
                  </a:cubicBezTo>
                  <a:cubicBezTo>
                    <a:pt x="34" y="77"/>
                    <a:pt x="37" y="80"/>
                    <a:pt x="37" y="83"/>
                  </a:cubicBezTo>
                  <a:cubicBezTo>
                    <a:pt x="37" y="86"/>
                    <a:pt x="34" y="89"/>
                    <a:pt x="31" y="89"/>
                  </a:cubicBezTo>
                  <a:close/>
                  <a:moveTo>
                    <a:pt x="31" y="75"/>
                  </a:moveTo>
                  <a:cubicBezTo>
                    <a:pt x="28" y="75"/>
                    <a:pt x="25" y="72"/>
                    <a:pt x="25" y="69"/>
                  </a:cubicBezTo>
                  <a:cubicBezTo>
                    <a:pt x="25" y="66"/>
                    <a:pt x="28" y="64"/>
                    <a:pt x="31" y="64"/>
                  </a:cubicBezTo>
                  <a:cubicBezTo>
                    <a:pt x="34" y="64"/>
                    <a:pt x="37" y="66"/>
                    <a:pt x="37" y="69"/>
                  </a:cubicBezTo>
                  <a:cubicBezTo>
                    <a:pt x="37" y="72"/>
                    <a:pt x="34" y="75"/>
                    <a:pt x="31" y="75"/>
                  </a:cubicBezTo>
                  <a:close/>
                  <a:moveTo>
                    <a:pt x="46" y="103"/>
                  </a:moveTo>
                  <a:cubicBezTo>
                    <a:pt x="43" y="103"/>
                    <a:pt x="41" y="100"/>
                    <a:pt x="41" y="97"/>
                  </a:cubicBezTo>
                  <a:cubicBezTo>
                    <a:pt x="41" y="94"/>
                    <a:pt x="43" y="91"/>
                    <a:pt x="46" y="91"/>
                  </a:cubicBezTo>
                  <a:cubicBezTo>
                    <a:pt x="49" y="91"/>
                    <a:pt x="52" y="94"/>
                    <a:pt x="52" y="97"/>
                  </a:cubicBezTo>
                  <a:cubicBezTo>
                    <a:pt x="52" y="100"/>
                    <a:pt x="49" y="103"/>
                    <a:pt x="46" y="103"/>
                  </a:cubicBezTo>
                  <a:close/>
                  <a:moveTo>
                    <a:pt x="46" y="89"/>
                  </a:moveTo>
                  <a:cubicBezTo>
                    <a:pt x="43" y="89"/>
                    <a:pt x="41" y="86"/>
                    <a:pt x="41" y="83"/>
                  </a:cubicBezTo>
                  <a:cubicBezTo>
                    <a:pt x="41" y="80"/>
                    <a:pt x="43" y="77"/>
                    <a:pt x="46" y="77"/>
                  </a:cubicBezTo>
                  <a:cubicBezTo>
                    <a:pt x="49" y="77"/>
                    <a:pt x="52" y="80"/>
                    <a:pt x="52" y="83"/>
                  </a:cubicBezTo>
                  <a:cubicBezTo>
                    <a:pt x="52" y="86"/>
                    <a:pt x="49" y="89"/>
                    <a:pt x="46" y="89"/>
                  </a:cubicBezTo>
                  <a:close/>
                  <a:moveTo>
                    <a:pt x="46" y="75"/>
                  </a:moveTo>
                  <a:cubicBezTo>
                    <a:pt x="43" y="75"/>
                    <a:pt x="41" y="72"/>
                    <a:pt x="41" y="69"/>
                  </a:cubicBezTo>
                  <a:cubicBezTo>
                    <a:pt x="41" y="66"/>
                    <a:pt x="43" y="64"/>
                    <a:pt x="46" y="64"/>
                  </a:cubicBezTo>
                  <a:cubicBezTo>
                    <a:pt x="49" y="64"/>
                    <a:pt x="52" y="66"/>
                    <a:pt x="52" y="69"/>
                  </a:cubicBezTo>
                  <a:cubicBezTo>
                    <a:pt x="52" y="72"/>
                    <a:pt x="49" y="75"/>
                    <a:pt x="46" y="75"/>
                  </a:cubicBezTo>
                  <a:close/>
                  <a:moveTo>
                    <a:pt x="53" y="41"/>
                  </a:moveTo>
                  <a:cubicBezTo>
                    <a:pt x="53" y="49"/>
                    <a:pt x="47" y="54"/>
                    <a:pt x="40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15" y="54"/>
                    <a:pt x="9" y="49"/>
                    <a:pt x="9" y="41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1"/>
                    <a:pt x="15" y="16"/>
                    <a:pt x="22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7" y="16"/>
                    <a:pt x="53" y="21"/>
                    <a:pt x="53" y="28"/>
                  </a:cubicBezTo>
                  <a:lnTo>
                    <a:pt x="53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1552"/>
            <p:cNvSpPr>
              <a:spLocks/>
            </p:cNvSpPr>
            <p:nvPr/>
          </p:nvSpPr>
          <p:spPr bwMode="auto">
            <a:xfrm>
              <a:off x="4222447" y="4465039"/>
              <a:ext cx="256115" cy="290769"/>
            </a:xfrm>
            <a:custGeom>
              <a:avLst/>
              <a:gdLst>
                <a:gd name="T0" fmla="*/ 18 w 41"/>
                <a:gd name="T1" fmla="*/ 50 h 51"/>
                <a:gd name="T2" fmla="*/ 18 w 41"/>
                <a:gd name="T3" fmla="*/ 50 h 51"/>
                <a:gd name="T4" fmla="*/ 21 w 41"/>
                <a:gd name="T5" fmla="*/ 46 h 51"/>
                <a:gd name="T6" fmla="*/ 35 w 41"/>
                <a:gd name="T7" fmla="*/ 34 h 51"/>
                <a:gd name="T8" fmla="*/ 38 w 41"/>
                <a:gd name="T9" fmla="*/ 31 h 51"/>
                <a:gd name="T10" fmla="*/ 41 w 41"/>
                <a:gd name="T11" fmla="*/ 26 h 51"/>
                <a:gd name="T12" fmla="*/ 38 w 41"/>
                <a:gd name="T13" fmla="*/ 20 h 51"/>
                <a:gd name="T14" fmla="*/ 36 w 41"/>
                <a:gd name="T15" fmla="*/ 18 h 51"/>
                <a:gd name="T16" fmla="*/ 35 w 41"/>
                <a:gd name="T17" fmla="*/ 17 h 51"/>
                <a:gd name="T18" fmla="*/ 35 w 41"/>
                <a:gd name="T19" fmla="*/ 17 h 51"/>
                <a:gd name="T20" fmla="*/ 35 w 41"/>
                <a:gd name="T21" fmla="*/ 17 h 51"/>
                <a:gd name="T22" fmla="*/ 25 w 41"/>
                <a:gd name="T23" fmla="*/ 8 h 51"/>
                <a:gd name="T24" fmla="*/ 25 w 41"/>
                <a:gd name="T25" fmla="*/ 8 h 51"/>
                <a:gd name="T26" fmla="*/ 24 w 41"/>
                <a:gd name="T27" fmla="*/ 8 h 51"/>
                <a:gd name="T28" fmla="*/ 21 w 41"/>
                <a:gd name="T29" fmla="*/ 5 h 51"/>
                <a:gd name="T30" fmla="*/ 19 w 41"/>
                <a:gd name="T31" fmla="*/ 3 h 51"/>
                <a:gd name="T32" fmla="*/ 19 w 41"/>
                <a:gd name="T33" fmla="*/ 2 h 51"/>
                <a:gd name="T34" fmla="*/ 18 w 41"/>
                <a:gd name="T35" fmla="*/ 2 h 51"/>
                <a:gd name="T36" fmla="*/ 18 w 41"/>
                <a:gd name="T37" fmla="*/ 1 h 51"/>
                <a:gd name="T38" fmla="*/ 15 w 41"/>
                <a:gd name="T39" fmla="*/ 0 h 51"/>
                <a:gd name="T40" fmla="*/ 13 w 41"/>
                <a:gd name="T41" fmla="*/ 2 h 51"/>
                <a:gd name="T42" fmla="*/ 13 w 41"/>
                <a:gd name="T43" fmla="*/ 2 h 51"/>
                <a:gd name="T44" fmla="*/ 12 w 41"/>
                <a:gd name="T45" fmla="*/ 3 h 51"/>
                <a:gd name="T46" fmla="*/ 12 w 41"/>
                <a:gd name="T47" fmla="*/ 7 h 51"/>
                <a:gd name="T48" fmla="*/ 12 w 41"/>
                <a:gd name="T49" fmla="*/ 13 h 51"/>
                <a:gd name="T50" fmla="*/ 12 w 41"/>
                <a:gd name="T51" fmla="*/ 14 h 51"/>
                <a:gd name="T52" fmla="*/ 12 w 41"/>
                <a:gd name="T53" fmla="*/ 15 h 51"/>
                <a:gd name="T54" fmla="*/ 8 w 41"/>
                <a:gd name="T55" fmla="*/ 15 h 51"/>
                <a:gd name="T56" fmla="*/ 8 w 41"/>
                <a:gd name="T57" fmla="*/ 15 h 51"/>
                <a:gd name="T58" fmla="*/ 8 w 41"/>
                <a:gd name="T59" fmla="*/ 15 h 51"/>
                <a:gd name="T60" fmla="*/ 2 w 41"/>
                <a:gd name="T61" fmla="*/ 15 h 51"/>
                <a:gd name="T62" fmla="*/ 0 w 41"/>
                <a:gd name="T63" fmla="*/ 18 h 51"/>
                <a:gd name="T64" fmla="*/ 0 w 41"/>
                <a:gd name="T65" fmla="*/ 23 h 51"/>
                <a:gd name="T66" fmla="*/ 0 w 41"/>
                <a:gd name="T67" fmla="*/ 24 h 51"/>
                <a:gd name="T68" fmla="*/ 0 w 41"/>
                <a:gd name="T69" fmla="*/ 24 h 51"/>
                <a:gd name="T70" fmla="*/ 0 w 41"/>
                <a:gd name="T71" fmla="*/ 33 h 51"/>
                <a:gd name="T72" fmla="*/ 2 w 41"/>
                <a:gd name="T73" fmla="*/ 36 h 51"/>
                <a:gd name="T74" fmla="*/ 9 w 41"/>
                <a:gd name="T75" fmla="*/ 36 h 51"/>
                <a:gd name="T76" fmla="*/ 10 w 41"/>
                <a:gd name="T77" fmla="*/ 36 h 51"/>
                <a:gd name="T78" fmla="*/ 10 w 41"/>
                <a:gd name="T79" fmla="*/ 36 h 51"/>
                <a:gd name="T80" fmla="*/ 12 w 41"/>
                <a:gd name="T81" fmla="*/ 36 h 51"/>
                <a:gd name="T82" fmla="*/ 12 w 41"/>
                <a:gd name="T83" fmla="*/ 36 h 51"/>
                <a:gd name="T84" fmla="*/ 12 w 41"/>
                <a:gd name="T85" fmla="*/ 37 h 51"/>
                <a:gd name="T86" fmla="*/ 12 w 41"/>
                <a:gd name="T87" fmla="*/ 37 h 51"/>
                <a:gd name="T88" fmla="*/ 12 w 41"/>
                <a:gd name="T89" fmla="*/ 38 h 51"/>
                <a:gd name="T90" fmla="*/ 12 w 41"/>
                <a:gd name="T91" fmla="*/ 38 h 51"/>
                <a:gd name="T92" fmla="*/ 12 w 41"/>
                <a:gd name="T93" fmla="*/ 44 h 51"/>
                <a:gd name="T94" fmla="*/ 15 w 41"/>
                <a:gd name="T95" fmla="*/ 51 h 51"/>
                <a:gd name="T96" fmla="*/ 18 w 41"/>
                <a:gd name="T97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" h="51">
                  <a:moveTo>
                    <a:pt x="18" y="50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5" y="43"/>
                    <a:pt x="31" y="37"/>
                    <a:pt x="35" y="34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40" y="29"/>
                    <a:pt x="41" y="27"/>
                    <a:pt x="41" y="26"/>
                  </a:cubicBezTo>
                  <a:cubicBezTo>
                    <a:pt x="41" y="24"/>
                    <a:pt x="40" y="22"/>
                    <a:pt x="38" y="20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2" y="15"/>
                    <a:pt x="28" y="11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7"/>
                    <a:pt x="22" y="5"/>
                    <a:pt x="21" y="5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4" y="0"/>
                    <a:pt x="13" y="1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5"/>
                    <a:pt x="12" y="7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6"/>
                    <a:pt x="0" y="1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1" y="36"/>
                    <a:pt x="2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9"/>
                    <a:pt x="13" y="51"/>
                    <a:pt x="15" y="51"/>
                  </a:cubicBezTo>
                  <a:cubicBezTo>
                    <a:pt x="16" y="51"/>
                    <a:pt x="17" y="50"/>
                    <a:pt x="18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05" name="Freeform 1577"/>
          <p:cNvSpPr>
            <a:spLocks noEditPoints="1"/>
          </p:cNvSpPr>
          <p:nvPr/>
        </p:nvSpPr>
        <p:spPr bwMode="auto">
          <a:xfrm>
            <a:off x="7333487" y="4806083"/>
            <a:ext cx="595088" cy="546925"/>
          </a:xfrm>
          <a:custGeom>
            <a:avLst/>
            <a:gdLst>
              <a:gd name="T0" fmla="*/ 48 w 95"/>
              <a:gd name="T1" fmla="*/ 31 h 95"/>
              <a:gd name="T2" fmla="*/ 48 w 95"/>
              <a:gd name="T3" fmla="*/ 31 h 95"/>
              <a:gd name="T4" fmla="*/ 56 w 95"/>
              <a:gd name="T5" fmla="*/ 28 h 95"/>
              <a:gd name="T6" fmla="*/ 59 w 95"/>
              <a:gd name="T7" fmla="*/ 21 h 95"/>
              <a:gd name="T8" fmla="*/ 56 w 95"/>
              <a:gd name="T9" fmla="*/ 13 h 95"/>
              <a:gd name="T10" fmla="*/ 48 w 95"/>
              <a:gd name="T11" fmla="*/ 10 h 95"/>
              <a:gd name="T12" fmla="*/ 40 w 95"/>
              <a:gd name="T13" fmla="*/ 13 h 95"/>
              <a:gd name="T14" fmla="*/ 42 w 95"/>
              <a:gd name="T15" fmla="*/ 15 h 95"/>
              <a:gd name="T16" fmla="*/ 40 w 95"/>
              <a:gd name="T17" fmla="*/ 13 h 95"/>
              <a:gd name="T18" fmla="*/ 37 w 95"/>
              <a:gd name="T19" fmla="*/ 21 h 95"/>
              <a:gd name="T20" fmla="*/ 40 w 95"/>
              <a:gd name="T21" fmla="*/ 28 h 95"/>
              <a:gd name="T22" fmla="*/ 48 w 95"/>
              <a:gd name="T23" fmla="*/ 31 h 95"/>
              <a:gd name="T24" fmla="*/ 59 w 95"/>
              <a:gd name="T25" fmla="*/ 77 h 95"/>
              <a:gd name="T26" fmla="*/ 58 w 95"/>
              <a:gd name="T27" fmla="*/ 77 h 95"/>
              <a:gd name="T28" fmla="*/ 58 w 95"/>
              <a:gd name="T29" fmla="*/ 77 h 95"/>
              <a:gd name="T30" fmla="*/ 58 w 95"/>
              <a:gd name="T31" fmla="*/ 73 h 95"/>
              <a:gd name="T32" fmla="*/ 58 w 95"/>
              <a:gd name="T33" fmla="*/ 33 h 95"/>
              <a:gd name="T34" fmla="*/ 32 w 95"/>
              <a:gd name="T35" fmla="*/ 33 h 95"/>
              <a:gd name="T36" fmla="*/ 32 w 95"/>
              <a:gd name="T37" fmla="*/ 40 h 95"/>
              <a:gd name="T38" fmla="*/ 35 w 95"/>
              <a:gd name="T39" fmla="*/ 41 h 95"/>
              <a:gd name="T40" fmla="*/ 37 w 95"/>
              <a:gd name="T41" fmla="*/ 41 h 95"/>
              <a:gd name="T42" fmla="*/ 37 w 95"/>
              <a:gd name="T43" fmla="*/ 41 h 95"/>
              <a:gd name="T44" fmla="*/ 37 w 95"/>
              <a:gd name="T45" fmla="*/ 41 h 95"/>
              <a:gd name="T46" fmla="*/ 38 w 95"/>
              <a:gd name="T47" fmla="*/ 45 h 95"/>
              <a:gd name="T48" fmla="*/ 38 w 95"/>
              <a:gd name="T49" fmla="*/ 73 h 95"/>
              <a:gd name="T50" fmla="*/ 38 w 95"/>
              <a:gd name="T51" fmla="*/ 76 h 95"/>
              <a:gd name="T52" fmla="*/ 38 w 95"/>
              <a:gd name="T53" fmla="*/ 77 h 95"/>
              <a:gd name="T54" fmla="*/ 35 w 95"/>
              <a:gd name="T55" fmla="*/ 78 h 95"/>
              <a:gd name="T56" fmla="*/ 32 w 95"/>
              <a:gd name="T57" fmla="*/ 78 h 95"/>
              <a:gd name="T58" fmla="*/ 32 w 95"/>
              <a:gd name="T59" fmla="*/ 86 h 95"/>
              <a:gd name="T60" fmla="*/ 64 w 95"/>
              <a:gd name="T61" fmla="*/ 86 h 95"/>
              <a:gd name="T62" fmla="*/ 64 w 95"/>
              <a:gd name="T63" fmla="*/ 83 h 95"/>
              <a:gd name="T64" fmla="*/ 64 w 95"/>
              <a:gd name="T65" fmla="*/ 81 h 95"/>
              <a:gd name="T66" fmla="*/ 64 w 95"/>
              <a:gd name="T67" fmla="*/ 78 h 95"/>
              <a:gd name="T68" fmla="*/ 61 w 95"/>
              <a:gd name="T69" fmla="*/ 78 h 95"/>
              <a:gd name="T70" fmla="*/ 59 w 95"/>
              <a:gd name="T71" fmla="*/ 77 h 95"/>
              <a:gd name="T72" fmla="*/ 48 w 95"/>
              <a:gd name="T73" fmla="*/ 0 h 95"/>
              <a:gd name="T74" fmla="*/ 0 w 95"/>
              <a:gd name="T75" fmla="*/ 48 h 95"/>
              <a:gd name="T76" fmla="*/ 48 w 95"/>
              <a:gd name="T77" fmla="*/ 95 h 95"/>
              <a:gd name="T78" fmla="*/ 95 w 95"/>
              <a:gd name="T79" fmla="*/ 48 h 95"/>
              <a:gd name="T80" fmla="*/ 48 w 95"/>
              <a:gd name="T81" fmla="*/ 0 h 95"/>
              <a:gd name="T82" fmla="*/ 48 w 95"/>
              <a:gd name="T83" fmla="*/ 89 h 95"/>
              <a:gd name="T84" fmla="*/ 7 w 95"/>
              <a:gd name="T85" fmla="*/ 48 h 95"/>
              <a:gd name="T86" fmla="*/ 48 w 95"/>
              <a:gd name="T87" fmla="*/ 6 h 95"/>
              <a:gd name="T88" fmla="*/ 89 w 95"/>
              <a:gd name="T89" fmla="*/ 48 h 95"/>
              <a:gd name="T90" fmla="*/ 48 w 95"/>
              <a:gd name="T91" fmla="*/ 89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5" h="95">
                <a:moveTo>
                  <a:pt x="48" y="31"/>
                </a:moveTo>
                <a:cubicBezTo>
                  <a:pt x="48" y="31"/>
                  <a:pt x="48" y="31"/>
                  <a:pt x="48" y="31"/>
                </a:cubicBezTo>
                <a:cubicBezTo>
                  <a:pt x="51" y="31"/>
                  <a:pt x="54" y="30"/>
                  <a:pt x="56" y="28"/>
                </a:cubicBezTo>
                <a:cubicBezTo>
                  <a:pt x="58" y="26"/>
                  <a:pt x="59" y="24"/>
                  <a:pt x="59" y="21"/>
                </a:cubicBezTo>
                <a:cubicBezTo>
                  <a:pt x="59" y="18"/>
                  <a:pt x="58" y="15"/>
                  <a:pt x="56" y="13"/>
                </a:cubicBezTo>
                <a:cubicBezTo>
                  <a:pt x="54" y="11"/>
                  <a:pt x="51" y="10"/>
                  <a:pt x="48" y="10"/>
                </a:cubicBezTo>
                <a:cubicBezTo>
                  <a:pt x="45" y="10"/>
                  <a:pt x="42" y="11"/>
                  <a:pt x="40" y="13"/>
                </a:cubicBezTo>
                <a:cubicBezTo>
                  <a:pt x="42" y="15"/>
                  <a:pt x="42" y="15"/>
                  <a:pt x="42" y="15"/>
                </a:cubicBezTo>
                <a:cubicBezTo>
                  <a:pt x="40" y="13"/>
                  <a:pt x="40" y="13"/>
                  <a:pt x="40" y="13"/>
                </a:cubicBezTo>
                <a:cubicBezTo>
                  <a:pt x="38" y="15"/>
                  <a:pt x="37" y="18"/>
                  <a:pt x="37" y="21"/>
                </a:cubicBezTo>
                <a:cubicBezTo>
                  <a:pt x="37" y="24"/>
                  <a:pt x="38" y="26"/>
                  <a:pt x="40" y="28"/>
                </a:cubicBezTo>
                <a:cubicBezTo>
                  <a:pt x="42" y="30"/>
                  <a:pt x="45" y="32"/>
                  <a:pt x="48" y="31"/>
                </a:cubicBezTo>
                <a:close/>
                <a:moveTo>
                  <a:pt x="59" y="77"/>
                </a:moveTo>
                <a:cubicBezTo>
                  <a:pt x="58" y="77"/>
                  <a:pt x="58" y="77"/>
                  <a:pt x="58" y="77"/>
                </a:cubicBezTo>
                <a:cubicBezTo>
                  <a:pt x="58" y="77"/>
                  <a:pt x="58" y="77"/>
                  <a:pt x="58" y="77"/>
                </a:cubicBezTo>
                <a:cubicBezTo>
                  <a:pt x="58" y="77"/>
                  <a:pt x="58" y="75"/>
                  <a:pt x="58" y="73"/>
                </a:cubicBezTo>
                <a:cubicBezTo>
                  <a:pt x="58" y="33"/>
                  <a:pt x="58" y="33"/>
                  <a:pt x="58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40"/>
                  <a:pt x="32" y="40"/>
                  <a:pt x="32" y="40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7" y="41"/>
                  <a:pt x="37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38" y="41"/>
                  <a:pt x="38" y="43"/>
                  <a:pt x="38" y="45"/>
                </a:cubicBezTo>
                <a:cubicBezTo>
                  <a:pt x="38" y="73"/>
                  <a:pt x="38" y="73"/>
                  <a:pt x="38" y="73"/>
                </a:cubicBezTo>
                <a:cubicBezTo>
                  <a:pt x="38" y="74"/>
                  <a:pt x="38" y="76"/>
                  <a:pt x="38" y="76"/>
                </a:cubicBezTo>
                <a:cubicBezTo>
                  <a:pt x="38" y="77"/>
                  <a:pt x="38" y="77"/>
                  <a:pt x="38" y="77"/>
                </a:cubicBezTo>
                <a:cubicBezTo>
                  <a:pt x="37" y="77"/>
                  <a:pt x="37" y="78"/>
                  <a:pt x="35" y="78"/>
                </a:cubicBezTo>
                <a:cubicBezTo>
                  <a:pt x="32" y="78"/>
                  <a:pt x="32" y="78"/>
                  <a:pt x="32" y="78"/>
                </a:cubicBezTo>
                <a:cubicBezTo>
                  <a:pt x="32" y="86"/>
                  <a:pt x="32" y="86"/>
                  <a:pt x="32" y="86"/>
                </a:cubicBezTo>
                <a:cubicBezTo>
                  <a:pt x="64" y="86"/>
                  <a:pt x="64" y="86"/>
                  <a:pt x="64" y="86"/>
                </a:cubicBezTo>
                <a:cubicBezTo>
                  <a:pt x="64" y="83"/>
                  <a:pt x="64" y="83"/>
                  <a:pt x="64" y="83"/>
                </a:cubicBezTo>
                <a:cubicBezTo>
                  <a:pt x="64" y="81"/>
                  <a:pt x="64" y="81"/>
                  <a:pt x="64" y="81"/>
                </a:cubicBezTo>
                <a:cubicBezTo>
                  <a:pt x="64" y="78"/>
                  <a:pt x="64" y="78"/>
                  <a:pt x="64" y="78"/>
                </a:cubicBezTo>
                <a:cubicBezTo>
                  <a:pt x="61" y="78"/>
                  <a:pt x="61" y="78"/>
                  <a:pt x="61" y="78"/>
                </a:cubicBezTo>
                <a:cubicBezTo>
                  <a:pt x="60" y="78"/>
                  <a:pt x="59" y="78"/>
                  <a:pt x="59" y="77"/>
                </a:cubicBezTo>
                <a:close/>
                <a:moveTo>
                  <a:pt x="48" y="0"/>
                </a:moveTo>
                <a:cubicBezTo>
                  <a:pt x="22" y="0"/>
                  <a:pt x="0" y="22"/>
                  <a:pt x="0" y="48"/>
                </a:cubicBezTo>
                <a:cubicBezTo>
                  <a:pt x="0" y="74"/>
                  <a:pt x="22" y="95"/>
                  <a:pt x="48" y="95"/>
                </a:cubicBezTo>
                <a:cubicBezTo>
                  <a:pt x="74" y="95"/>
                  <a:pt x="95" y="74"/>
                  <a:pt x="95" y="48"/>
                </a:cubicBezTo>
                <a:cubicBezTo>
                  <a:pt x="95" y="22"/>
                  <a:pt x="74" y="0"/>
                  <a:pt x="48" y="0"/>
                </a:cubicBezTo>
                <a:close/>
                <a:moveTo>
                  <a:pt x="48" y="89"/>
                </a:moveTo>
                <a:cubicBezTo>
                  <a:pt x="25" y="89"/>
                  <a:pt x="7" y="71"/>
                  <a:pt x="7" y="48"/>
                </a:cubicBezTo>
                <a:cubicBezTo>
                  <a:pt x="7" y="25"/>
                  <a:pt x="25" y="6"/>
                  <a:pt x="48" y="6"/>
                </a:cubicBezTo>
                <a:cubicBezTo>
                  <a:pt x="71" y="6"/>
                  <a:pt x="89" y="25"/>
                  <a:pt x="89" y="48"/>
                </a:cubicBezTo>
                <a:cubicBezTo>
                  <a:pt x="89" y="71"/>
                  <a:pt x="71" y="89"/>
                  <a:pt x="48" y="8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6" name="Freeform 1603"/>
          <p:cNvSpPr>
            <a:spLocks/>
          </p:cNvSpPr>
          <p:nvPr/>
        </p:nvSpPr>
        <p:spPr bwMode="auto">
          <a:xfrm>
            <a:off x="3250720" y="4861467"/>
            <a:ext cx="564956" cy="519233"/>
          </a:xfrm>
          <a:custGeom>
            <a:avLst/>
            <a:gdLst>
              <a:gd name="T0" fmla="*/ 73 w 91"/>
              <a:gd name="T1" fmla="*/ 0 h 90"/>
              <a:gd name="T2" fmla="*/ 18 w 91"/>
              <a:gd name="T3" fmla="*/ 0 h 90"/>
              <a:gd name="T4" fmla="*/ 0 w 91"/>
              <a:gd name="T5" fmla="*/ 18 h 90"/>
              <a:gd name="T6" fmla="*/ 0 w 91"/>
              <a:gd name="T7" fmla="*/ 48 h 90"/>
              <a:gd name="T8" fmla="*/ 18 w 91"/>
              <a:gd name="T9" fmla="*/ 66 h 90"/>
              <a:gd name="T10" fmla="*/ 21 w 91"/>
              <a:gd name="T11" fmla="*/ 66 h 90"/>
              <a:gd name="T12" fmla="*/ 21 w 91"/>
              <a:gd name="T13" fmla="*/ 66 h 90"/>
              <a:gd name="T14" fmla="*/ 23 w 91"/>
              <a:gd name="T15" fmla="*/ 90 h 90"/>
              <a:gd name="T16" fmla="*/ 49 w 91"/>
              <a:gd name="T17" fmla="*/ 66 h 90"/>
              <a:gd name="T18" fmla="*/ 49 w 91"/>
              <a:gd name="T19" fmla="*/ 66 h 90"/>
              <a:gd name="T20" fmla="*/ 73 w 91"/>
              <a:gd name="T21" fmla="*/ 66 h 90"/>
              <a:gd name="T22" fmla="*/ 91 w 91"/>
              <a:gd name="T23" fmla="*/ 48 h 90"/>
              <a:gd name="T24" fmla="*/ 91 w 91"/>
              <a:gd name="T25" fmla="*/ 18 h 90"/>
              <a:gd name="T26" fmla="*/ 73 w 91"/>
              <a:gd name="T27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1" h="90">
                <a:moveTo>
                  <a:pt x="73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8"/>
                  <a:pt x="8" y="66"/>
                  <a:pt x="18" y="66"/>
                </a:cubicBezTo>
                <a:cubicBezTo>
                  <a:pt x="21" y="66"/>
                  <a:pt x="21" y="66"/>
                  <a:pt x="21" y="66"/>
                </a:cubicBezTo>
                <a:cubicBezTo>
                  <a:pt x="21" y="66"/>
                  <a:pt x="21" y="66"/>
                  <a:pt x="21" y="66"/>
                </a:cubicBezTo>
                <a:cubicBezTo>
                  <a:pt x="23" y="90"/>
                  <a:pt x="23" y="90"/>
                  <a:pt x="23" y="90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73" y="66"/>
                  <a:pt x="73" y="66"/>
                  <a:pt x="73" y="66"/>
                </a:cubicBezTo>
                <a:cubicBezTo>
                  <a:pt x="83" y="66"/>
                  <a:pt x="91" y="58"/>
                  <a:pt x="91" y="4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8"/>
                  <a:pt x="83" y="0"/>
                  <a:pt x="73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66" name="组合 165"/>
          <p:cNvGrpSpPr/>
          <p:nvPr/>
        </p:nvGrpSpPr>
        <p:grpSpPr>
          <a:xfrm>
            <a:off x="10376724" y="4764544"/>
            <a:ext cx="662886" cy="567697"/>
            <a:chOff x="10376724" y="4195041"/>
            <a:chExt cx="662886" cy="567697"/>
          </a:xfrm>
          <a:solidFill>
            <a:srgbClr val="756663"/>
          </a:solidFill>
        </p:grpSpPr>
        <p:sp>
          <p:nvSpPr>
            <p:cNvPr id="107" name="Freeform 1647"/>
            <p:cNvSpPr>
              <a:spLocks/>
            </p:cNvSpPr>
            <p:nvPr/>
          </p:nvSpPr>
          <p:spPr bwMode="auto">
            <a:xfrm>
              <a:off x="10376724" y="4451197"/>
              <a:ext cx="662886" cy="311541"/>
            </a:xfrm>
            <a:custGeom>
              <a:avLst/>
              <a:gdLst>
                <a:gd name="T0" fmla="*/ 92 w 106"/>
                <a:gd name="T1" fmla="*/ 0 h 54"/>
                <a:gd name="T2" fmla="*/ 91 w 106"/>
                <a:gd name="T3" fmla="*/ 0 h 54"/>
                <a:gd name="T4" fmla="*/ 91 w 106"/>
                <a:gd name="T5" fmla="*/ 1 h 54"/>
                <a:gd name="T6" fmla="*/ 91 w 106"/>
                <a:gd name="T7" fmla="*/ 1 h 54"/>
                <a:gd name="T8" fmla="*/ 91 w 106"/>
                <a:gd name="T9" fmla="*/ 1 h 54"/>
                <a:gd name="T10" fmla="*/ 91 w 106"/>
                <a:gd name="T11" fmla="*/ 2 h 54"/>
                <a:gd name="T12" fmla="*/ 91 w 106"/>
                <a:gd name="T13" fmla="*/ 2 h 54"/>
                <a:gd name="T14" fmla="*/ 82 w 106"/>
                <a:gd name="T15" fmla="*/ 11 h 54"/>
                <a:gd name="T16" fmla="*/ 23 w 106"/>
                <a:gd name="T17" fmla="*/ 11 h 54"/>
                <a:gd name="T18" fmla="*/ 14 w 106"/>
                <a:gd name="T19" fmla="*/ 2 h 54"/>
                <a:gd name="T20" fmla="*/ 14 w 106"/>
                <a:gd name="T21" fmla="*/ 2 h 54"/>
                <a:gd name="T22" fmla="*/ 14 w 106"/>
                <a:gd name="T23" fmla="*/ 1 h 54"/>
                <a:gd name="T24" fmla="*/ 14 w 106"/>
                <a:gd name="T25" fmla="*/ 1 h 54"/>
                <a:gd name="T26" fmla="*/ 15 w 106"/>
                <a:gd name="T27" fmla="*/ 1 h 54"/>
                <a:gd name="T28" fmla="*/ 15 w 106"/>
                <a:gd name="T29" fmla="*/ 0 h 54"/>
                <a:gd name="T30" fmla="*/ 14 w 106"/>
                <a:gd name="T31" fmla="*/ 0 h 54"/>
                <a:gd name="T32" fmla="*/ 0 w 106"/>
                <a:gd name="T33" fmla="*/ 15 h 54"/>
                <a:gd name="T34" fmla="*/ 0 w 106"/>
                <a:gd name="T35" fmla="*/ 40 h 54"/>
                <a:gd name="T36" fmla="*/ 14 w 106"/>
                <a:gd name="T37" fmla="*/ 54 h 54"/>
                <a:gd name="T38" fmla="*/ 92 w 106"/>
                <a:gd name="T39" fmla="*/ 54 h 54"/>
                <a:gd name="T40" fmla="*/ 106 w 106"/>
                <a:gd name="T41" fmla="*/ 40 h 54"/>
                <a:gd name="T42" fmla="*/ 106 w 106"/>
                <a:gd name="T43" fmla="*/ 15 h 54"/>
                <a:gd name="T44" fmla="*/ 92 w 106"/>
                <a:gd name="T4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54">
                  <a:moveTo>
                    <a:pt x="92" y="0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91" y="1"/>
                    <a:pt x="91" y="1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7"/>
                    <a:pt x="87" y="11"/>
                    <a:pt x="82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19" y="11"/>
                    <a:pt x="15" y="7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8"/>
                    <a:pt x="6" y="54"/>
                    <a:pt x="14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100" y="54"/>
                    <a:pt x="106" y="48"/>
                    <a:pt x="106" y="40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7"/>
                    <a:pt x="100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1648"/>
            <p:cNvSpPr>
              <a:spLocks/>
            </p:cNvSpPr>
            <p:nvPr/>
          </p:nvSpPr>
          <p:spPr bwMode="auto">
            <a:xfrm>
              <a:off x="10421921" y="4499656"/>
              <a:ext cx="37662" cy="27692"/>
            </a:xfrm>
            <a:custGeom>
              <a:avLst/>
              <a:gdLst>
                <a:gd name="T0" fmla="*/ 4 w 6"/>
                <a:gd name="T1" fmla="*/ 5 h 5"/>
                <a:gd name="T2" fmla="*/ 2 w 6"/>
                <a:gd name="T3" fmla="*/ 5 h 5"/>
                <a:gd name="T4" fmla="*/ 0 w 6"/>
                <a:gd name="T5" fmla="*/ 3 h 5"/>
                <a:gd name="T6" fmla="*/ 2 w 6"/>
                <a:gd name="T7" fmla="*/ 0 h 5"/>
                <a:gd name="T8" fmla="*/ 4 w 6"/>
                <a:gd name="T9" fmla="*/ 0 h 5"/>
                <a:gd name="T10" fmla="*/ 6 w 6"/>
                <a:gd name="T11" fmla="*/ 3 h 5"/>
                <a:gd name="T12" fmla="*/ 4 w 6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6" y="1"/>
                    <a:pt x="6" y="3"/>
                  </a:cubicBezTo>
                  <a:cubicBezTo>
                    <a:pt x="6" y="4"/>
                    <a:pt x="6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1649"/>
            <p:cNvSpPr>
              <a:spLocks/>
            </p:cNvSpPr>
            <p:nvPr/>
          </p:nvSpPr>
          <p:spPr bwMode="auto">
            <a:xfrm>
              <a:off x="10459586" y="4638119"/>
              <a:ext cx="497165" cy="69231"/>
            </a:xfrm>
            <a:custGeom>
              <a:avLst/>
              <a:gdLst>
                <a:gd name="T0" fmla="*/ 80 w 80"/>
                <a:gd name="T1" fmla="*/ 9 h 11"/>
                <a:gd name="T2" fmla="*/ 77 w 80"/>
                <a:gd name="T3" fmla="*/ 11 h 11"/>
                <a:gd name="T4" fmla="*/ 2 w 80"/>
                <a:gd name="T5" fmla="*/ 11 h 11"/>
                <a:gd name="T6" fmla="*/ 0 w 80"/>
                <a:gd name="T7" fmla="*/ 9 h 11"/>
                <a:gd name="T8" fmla="*/ 0 w 80"/>
                <a:gd name="T9" fmla="*/ 2 h 11"/>
                <a:gd name="T10" fmla="*/ 2 w 80"/>
                <a:gd name="T11" fmla="*/ 0 h 11"/>
                <a:gd name="T12" fmla="*/ 77 w 80"/>
                <a:gd name="T13" fmla="*/ 0 h 11"/>
                <a:gd name="T14" fmla="*/ 80 w 80"/>
                <a:gd name="T15" fmla="*/ 2 h 11"/>
                <a:gd name="T16" fmla="*/ 80 w 80"/>
                <a:gd name="T1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11">
                  <a:moveTo>
                    <a:pt x="80" y="9"/>
                  </a:moveTo>
                  <a:cubicBezTo>
                    <a:pt x="80" y="10"/>
                    <a:pt x="79" y="11"/>
                    <a:pt x="77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9" y="0"/>
                    <a:pt x="80" y="1"/>
                    <a:pt x="80" y="2"/>
                  </a:cubicBezTo>
                  <a:lnTo>
                    <a:pt x="8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1650"/>
            <p:cNvSpPr>
              <a:spLocks/>
            </p:cNvSpPr>
            <p:nvPr/>
          </p:nvSpPr>
          <p:spPr bwMode="auto">
            <a:xfrm>
              <a:off x="10956747" y="4499656"/>
              <a:ext cx="52727" cy="27692"/>
            </a:xfrm>
            <a:custGeom>
              <a:avLst/>
              <a:gdLst>
                <a:gd name="T0" fmla="*/ 5 w 8"/>
                <a:gd name="T1" fmla="*/ 5 h 5"/>
                <a:gd name="T2" fmla="*/ 2 w 8"/>
                <a:gd name="T3" fmla="*/ 5 h 5"/>
                <a:gd name="T4" fmla="*/ 0 w 8"/>
                <a:gd name="T5" fmla="*/ 3 h 5"/>
                <a:gd name="T6" fmla="*/ 2 w 8"/>
                <a:gd name="T7" fmla="*/ 0 h 5"/>
                <a:gd name="T8" fmla="*/ 5 w 8"/>
                <a:gd name="T9" fmla="*/ 0 h 5"/>
                <a:gd name="T10" fmla="*/ 8 w 8"/>
                <a:gd name="T11" fmla="*/ 3 h 5"/>
                <a:gd name="T12" fmla="*/ 5 w 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5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4"/>
                    <a:pt x="6" y="5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1651"/>
            <p:cNvSpPr>
              <a:spLocks/>
            </p:cNvSpPr>
            <p:nvPr/>
          </p:nvSpPr>
          <p:spPr bwMode="auto">
            <a:xfrm>
              <a:off x="10489713" y="4195041"/>
              <a:ext cx="436902" cy="270002"/>
            </a:xfrm>
            <a:custGeom>
              <a:avLst/>
              <a:gdLst>
                <a:gd name="T0" fmla="*/ 58 w 58"/>
                <a:gd name="T1" fmla="*/ 35 h 39"/>
                <a:gd name="T2" fmla="*/ 58 w 58"/>
                <a:gd name="T3" fmla="*/ 35 h 39"/>
                <a:gd name="T4" fmla="*/ 58 w 58"/>
                <a:gd name="T5" fmla="*/ 0 h 39"/>
                <a:gd name="T6" fmla="*/ 0 w 58"/>
                <a:gd name="T7" fmla="*/ 0 h 39"/>
                <a:gd name="T8" fmla="*/ 0 w 58"/>
                <a:gd name="T9" fmla="*/ 35 h 39"/>
                <a:gd name="T10" fmla="*/ 0 w 58"/>
                <a:gd name="T11" fmla="*/ 35 h 39"/>
                <a:gd name="T12" fmla="*/ 0 w 58"/>
                <a:gd name="T13" fmla="*/ 39 h 39"/>
                <a:gd name="T14" fmla="*/ 0 w 58"/>
                <a:gd name="T15" fmla="*/ 39 h 39"/>
                <a:gd name="T16" fmla="*/ 58 w 58"/>
                <a:gd name="T17" fmla="*/ 39 h 39"/>
                <a:gd name="T18" fmla="*/ 58 w 58"/>
                <a:gd name="T19" fmla="*/ 39 h 39"/>
                <a:gd name="T20" fmla="*/ 58 w 58"/>
                <a:gd name="T21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39">
                  <a:moveTo>
                    <a:pt x="58" y="35"/>
                  </a:moveTo>
                  <a:lnTo>
                    <a:pt x="58" y="35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58" y="39"/>
                  </a:lnTo>
                  <a:lnTo>
                    <a:pt x="58" y="39"/>
                  </a:lnTo>
                  <a:lnTo>
                    <a:pt x="58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8275083" y="4861471"/>
            <a:ext cx="760809" cy="533079"/>
            <a:chOff x="8275083" y="4291968"/>
            <a:chExt cx="760809" cy="533079"/>
          </a:xfrm>
          <a:solidFill>
            <a:srgbClr val="756663"/>
          </a:solidFill>
        </p:grpSpPr>
        <p:sp>
          <p:nvSpPr>
            <p:cNvPr id="112" name="Freeform 1673"/>
            <p:cNvSpPr>
              <a:spLocks/>
            </p:cNvSpPr>
            <p:nvPr/>
          </p:nvSpPr>
          <p:spPr bwMode="auto">
            <a:xfrm>
              <a:off x="8275083" y="4804276"/>
              <a:ext cx="760809" cy="20771"/>
            </a:xfrm>
            <a:custGeom>
              <a:avLst/>
              <a:gdLst>
                <a:gd name="T0" fmla="*/ 2 w 121"/>
                <a:gd name="T1" fmla="*/ 4 h 4"/>
                <a:gd name="T2" fmla="*/ 0 w 121"/>
                <a:gd name="T3" fmla="*/ 2 h 4"/>
                <a:gd name="T4" fmla="*/ 2 w 121"/>
                <a:gd name="T5" fmla="*/ 0 h 4"/>
                <a:gd name="T6" fmla="*/ 119 w 121"/>
                <a:gd name="T7" fmla="*/ 0 h 4"/>
                <a:gd name="T8" fmla="*/ 121 w 121"/>
                <a:gd name="T9" fmla="*/ 2 h 4"/>
                <a:gd name="T10" fmla="*/ 119 w 121"/>
                <a:gd name="T11" fmla="*/ 4 h 4"/>
                <a:gd name="T12" fmla="*/ 2 w 121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4">
                  <a:moveTo>
                    <a:pt x="2" y="4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0" y="0"/>
                    <a:pt x="121" y="1"/>
                    <a:pt x="121" y="2"/>
                  </a:cubicBezTo>
                  <a:cubicBezTo>
                    <a:pt x="121" y="3"/>
                    <a:pt x="120" y="4"/>
                    <a:pt x="119" y="4"/>
                  </a:cubicBez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Rectangle 1674"/>
            <p:cNvSpPr>
              <a:spLocks noChangeArrowheads="1"/>
            </p:cNvSpPr>
            <p:nvPr/>
          </p:nvSpPr>
          <p:spPr bwMode="auto">
            <a:xfrm>
              <a:off x="8373007" y="4409659"/>
              <a:ext cx="112990" cy="33923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Rectangle 1675"/>
            <p:cNvSpPr>
              <a:spLocks noChangeArrowheads="1"/>
            </p:cNvSpPr>
            <p:nvPr/>
          </p:nvSpPr>
          <p:spPr bwMode="auto">
            <a:xfrm>
              <a:off x="8538728" y="4291968"/>
              <a:ext cx="112990" cy="45692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Rectangle 1676"/>
            <p:cNvSpPr>
              <a:spLocks noChangeArrowheads="1"/>
            </p:cNvSpPr>
            <p:nvPr/>
          </p:nvSpPr>
          <p:spPr bwMode="auto">
            <a:xfrm>
              <a:off x="8689389" y="4430425"/>
              <a:ext cx="105460" cy="31846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Rectangle 1677"/>
            <p:cNvSpPr>
              <a:spLocks noChangeArrowheads="1"/>
            </p:cNvSpPr>
            <p:nvPr/>
          </p:nvSpPr>
          <p:spPr bwMode="auto">
            <a:xfrm>
              <a:off x="8855110" y="4534270"/>
              <a:ext cx="112990" cy="21461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9" name="组合 198"/>
          <p:cNvGrpSpPr/>
          <p:nvPr/>
        </p:nvGrpSpPr>
        <p:grpSpPr>
          <a:xfrm>
            <a:off x="1165800" y="5853935"/>
            <a:ext cx="723322" cy="582221"/>
            <a:chOff x="1165800" y="5284432"/>
            <a:chExt cx="723322" cy="582221"/>
          </a:xfrm>
          <a:solidFill>
            <a:srgbClr val="756663"/>
          </a:solidFill>
        </p:grpSpPr>
        <p:sp>
          <p:nvSpPr>
            <p:cNvPr id="127" name="Freeform 2473"/>
            <p:cNvSpPr>
              <a:spLocks noEditPoints="1"/>
            </p:cNvSpPr>
            <p:nvPr/>
          </p:nvSpPr>
          <p:spPr bwMode="auto">
            <a:xfrm>
              <a:off x="1165800" y="5284432"/>
              <a:ext cx="686033" cy="543834"/>
            </a:xfrm>
            <a:custGeom>
              <a:avLst/>
              <a:gdLst>
                <a:gd name="T0" fmla="*/ 11 w 49"/>
                <a:gd name="T1" fmla="*/ 23 h 47"/>
                <a:gd name="T2" fmla="*/ 15 w 49"/>
                <a:gd name="T3" fmla="*/ 27 h 47"/>
                <a:gd name="T4" fmla="*/ 36 w 49"/>
                <a:gd name="T5" fmla="*/ 46 h 47"/>
                <a:gd name="T6" fmla="*/ 37 w 49"/>
                <a:gd name="T7" fmla="*/ 47 h 47"/>
                <a:gd name="T8" fmla="*/ 41 w 49"/>
                <a:gd name="T9" fmla="*/ 39 h 47"/>
                <a:gd name="T10" fmla="*/ 49 w 49"/>
                <a:gd name="T11" fmla="*/ 35 h 47"/>
                <a:gd name="T12" fmla="*/ 48 w 49"/>
                <a:gd name="T13" fmla="*/ 34 h 47"/>
                <a:gd name="T14" fmla="*/ 38 w 49"/>
                <a:gd name="T15" fmla="*/ 24 h 47"/>
                <a:gd name="T16" fmla="*/ 39 w 49"/>
                <a:gd name="T17" fmla="*/ 22 h 47"/>
                <a:gd name="T18" fmla="*/ 39 w 49"/>
                <a:gd name="T19" fmla="*/ 22 h 47"/>
                <a:gd name="T20" fmla="*/ 39 w 49"/>
                <a:gd name="T21" fmla="*/ 19 h 47"/>
                <a:gd name="T22" fmla="*/ 21 w 49"/>
                <a:gd name="T23" fmla="*/ 1 h 47"/>
                <a:gd name="T24" fmla="*/ 21 w 49"/>
                <a:gd name="T25" fmla="*/ 1 h 47"/>
                <a:gd name="T26" fmla="*/ 18 w 49"/>
                <a:gd name="T27" fmla="*/ 1 h 47"/>
                <a:gd name="T28" fmla="*/ 16 w 49"/>
                <a:gd name="T29" fmla="*/ 3 h 47"/>
                <a:gd name="T30" fmla="*/ 16 w 49"/>
                <a:gd name="T31" fmla="*/ 3 h 47"/>
                <a:gd name="T32" fmla="*/ 16 w 49"/>
                <a:gd name="T33" fmla="*/ 3 h 47"/>
                <a:gd name="T34" fmla="*/ 10 w 49"/>
                <a:gd name="T35" fmla="*/ 0 h 47"/>
                <a:gd name="T36" fmla="*/ 2 w 49"/>
                <a:gd name="T37" fmla="*/ 9 h 47"/>
                <a:gd name="T38" fmla="*/ 11 w 49"/>
                <a:gd name="T39" fmla="*/ 23 h 47"/>
                <a:gd name="T40" fmla="*/ 17 w 49"/>
                <a:gd name="T41" fmla="*/ 3 h 47"/>
                <a:gd name="T42" fmla="*/ 17 w 49"/>
                <a:gd name="T43" fmla="*/ 3 h 47"/>
                <a:gd name="T44" fmla="*/ 17 w 49"/>
                <a:gd name="T45" fmla="*/ 3 h 47"/>
                <a:gd name="T46" fmla="*/ 18 w 49"/>
                <a:gd name="T47" fmla="*/ 3 h 47"/>
                <a:gd name="T48" fmla="*/ 17 w 49"/>
                <a:gd name="T49" fmla="*/ 3 h 47"/>
                <a:gd name="T50" fmla="*/ 18 w 49"/>
                <a:gd name="T51" fmla="*/ 3 h 47"/>
                <a:gd name="T52" fmla="*/ 37 w 49"/>
                <a:gd name="T53" fmla="*/ 22 h 47"/>
                <a:gd name="T54" fmla="*/ 29 w 49"/>
                <a:gd name="T55" fmla="*/ 13 h 47"/>
                <a:gd name="T56" fmla="*/ 25 w 49"/>
                <a:gd name="T57" fmla="*/ 10 h 47"/>
                <a:gd name="T58" fmla="*/ 18 w 49"/>
                <a:gd name="T59" fmla="*/ 4 h 47"/>
                <a:gd name="T60" fmla="*/ 20 w 49"/>
                <a:gd name="T61" fmla="*/ 3 h 47"/>
                <a:gd name="T62" fmla="*/ 20 w 49"/>
                <a:gd name="T63" fmla="*/ 3 h 47"/>
                <a:gd name="T64" fmla="*/ 20 w 49"/>
                <a:gd name="T65" fmla="*/ 3 h 47"/>
                <a:gd name="T66" fmla="*/ 38 w 49"/>
                <a:gd name="T67" fmla="*/ 21 h 47"/>
                <a:gd name="T68" fmla="*/ 38 w 49"/>
                <a:gd name="T69" fmla="*/ 21 h 47"/>
                <a:gd name="T70" fmla="*/ 38 w 49"/>
                <a:gd name="T71" fmla="*/ 21 h 47"/>
                <a:gd name="T72" fmla="*/ 37 w 49"/>
                <a:gd name="T73" fmla="*/ 22 h 47"/>
                <a:gd name="T74" fmla="*/ 19 w 49"/>
                <a:gd name="T75" fmla="*/ 28 h 47"/>
                <a:gd name="T76" fmla="*/ 20 w 49"/>
                <a:gd name="T77" fmla="*/ 27 h 47"/>
                <a:gd name="T78" fmla="*/ 21 w 49"/>
                <a:gd name="T79" fmla="*/ 27 h 47"/>
                <a:gd name="T80" fmla="*/ 35 w 49"/>
                <a:gd name="T81" fmla="*/ 39 h 47"/>
                <a:gd name="T82" fmla="*/ 36 w 49"/>
                <a:gd name="T83" fmla="*/ 41 h 47"/>
                <a:gd name="T84" fmla="*/ 35 w 49"/>
                <a:gd name="T85" fmla="*/ 42 h 47"/>
                <a:gd name="T86" fmla="*/ 33 w 49"/>
                <a:gd name="T87" fmla="*/ 41 h 47"/>
                <a:gd name="T88" fmla="*/ 20 w 49"/>
                <a:gd name="T89" fmla="*/ 29 h 47"/>
                <a:gd name="T90" fmla="*/ 19 w 49"/>
                <a:gd name="T91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" h="47">
                  <a:moveTo>
                    <a:pt x="11" y="23"/>
                  </a:moveTo>
                  <a:cubicBezTo>
                    <a:pt x="15" y="27"/>
                    <a:pt x="15" y="27"/>
                    <a:pt x="15" y="2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7" y="47"/>
                    <a:pt x="37" y="47"/>
                  </a:cubicBezTo>
                  <a:cubicBezTo>
                    <a:pt x="38" y="44"/>
                    <a:pt x="38" y="42"/>
                    <a:pt x="41" y="39"/>
                  </a:cubicBezTo>
                  <a:cubicBezTo>
                    <a:pt x="43" y="37"/>
                    <a:pt x="45" y="36"/>
                    <a:pt x="49" y="35"/>
                  </a:cubicBezTo>
                  <a:cubicBezTo>
                    <a:pt x="49" y="35"/>
                    <a:pt x="48" y="34"/>
                    <a:pt x="48" y="3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0" y="21"/>
                    <a:pt x="40" y="20"/>
                    <a:pt x="39" y="19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3" y="1"/>
                    <a:pt x="11" y="0"/>
                    <a:pt x="10" y="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0"/>
                    <a:pt x="10" y="22"/>
                    <a:pt x="11" y="23"/>
                  </a:cubicBezTo>
                  <a:close/>
                  <a:moveTo>
                    <a:pt x="17" y="3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lose/>
                  <a:moveTo>
                    <a:pt x="18" y="3"/>
                  </a:moveTo>
                  <a:cubicBezTo>
                    <a:pt x="17" y="3"/>
                    <a:pt x="17" y="3"/>
                    <a:pt x="17" y="3"/>
                  </a:cubicBezTo>
                  <a:lnTo>
                    <a:pt x="18" y="3"/>
                  </a:lnTo>
                  <a:close/>
                  <a:moveTo>
                    <a:pt x="37" y="22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4" y="9"/>
                    <a:pt x="21" y="6"/>
                    <a:pt x="18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lnTo>
                    <a:pt x="37" y="22"/>
                  </a:lnTo>
                  <a:close/>
                  <a:moveTo>
                    <a:pt x="19" y="28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0"/>
                    <a:pt x="36" y="40"/>
                    <a:pt x="36" y="41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4" y="42"/>
                    <a:pt x="33" y="41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8"/>
                    <a:pt x="19" y="2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2474"/>
            <p:cNvSpPr>
              <a:spLocks noEditPoints="1"/>
            </p:cNvSpPr>
            <p:nvPr/>
          </p:nvSpPr>
          <p:spPr bwMode="auto">
            <a:xfrm>
              <a:off x="1695243" y="5713101"/>
              <a:ext cx="193879" cy="153552"/>
            </a:xfrm>
            <a:custGeom>
              <a:avLst/>
              <a:gdLst>
                <a:gd name="T0" fmla="*/ 0 w 14"/>
                <a:gd name="T1" fmla="*/ 10 h 13"/>
                <a:gd name="T2" fmla="*/ 1 w 14"/>
                <a:gd name="T3" fmla="*/ 10 h 13"/>
                <a:gd name="T4" fmla="*/ 2 w 14"/>
                <a:gd name="T5" fmla="*/ 10 h 13"/>
                <a:gd name="T6" fmla="*/ 10 w 14"/>
                <a:gd name="T7" fmla="*/ 13 h 13"/>
                <a:gd name="T8" fmla="*/ 13 w 14"/>
                <a:gd name="T9" fmla="*/ 9 h 13"/>
                <a:gd name="T10" fmla="*/ 10 w 14"/>
                <a:gd name="T11" fmla="*/ 1 h 13"/>
                <a:gd name="T12" fmla="*/ 10 w 14"/>
                <a:gd name="T13" fmla="*/ 0 h 13"/>
                <a:gd name="T14" fmla="*/ 10 w 14"/>
                <a:gd name="T15" fmla="*/ 0 h 13"/>
                <a:gd name="T16" fmla="*/ 3 w 14"/>
                <a:gd name="T17" fmla="*/ 3 h 13"/>
                <a:gd name="T18" fmla="*/ 0 w 14"/>
                <a:gd name="T19" fmla="*/ 10 h 13"/>
                <a:gd name="T20" fmla="*/ 3 w 14"/>
                <a:gd name="T21" fmla="*/ 9 h 13"/>
                <a:gd name="T22" fmla="*/ 3 w 14"/>
                <a:gd name="T23" fmla="*/ 8 h 13"/>
                <a:gd name="T24" fmla="*/ 4 w 14"/>
                <a:gd name="T25" fmla="*/ 8 h 13"/>
                <a:gd name="T26" fmla="*/ 9 w 14"/>
                <a:gd name="T27" fmla="*/ 10 h 13"/>
                <a:gd name="T28" fmla="*/ 9 w 14"/>
                <a:gd name="T29" fmla="*/ 11 h 13"/>
                <a:gd name="T30" fmla="*/ 9 w 14"/>
                <a:gd name="T31" fmla="*/ 11 h 13"/>
                <a:gd name="T32" fmla="*/ 9 w 14"/>
                <a:gd name="T33" fmla="*/ 11 h 13"/>
                <a:gd name="T34" fmla="*/ 3 w 14"/>
                <a:gd name="T35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3">
                  <a:moveTo>
                    <a:pt x="0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2" y="13"/>
                    <a:pt x="14" y="11"/>
                    <a:pt x="13" y="9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6" y="1"/>
                    <a:pt x="3" y="3"/>
                  </a:cubicBezTo>
                  <a:cubicBezTo>
                    <a:pt x="1" y="6"/>
                    <a:pt x="1" y="7"/>
                    <a:pt x="0" y="10"/>
                  </a:cubicBezTo>
                  <a:close/>
                  <a:moveTo>
                    <a:pt x="3" y="9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3" y="9"/>
                    <a:pt x="3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29" name="Freeform 2483"/>
          <p:cNvSpPr>
            <a:spLocks/>
          </p:cNvSpPr>
          <p:nvPr/>
        </p:nvSpPr>
        <p:spPr bwMode="auto">
          <a:xfrm>
            <a:off x="3305930" y="5841138"/>
            <a:ext cx="641293" cy="601413"/>
          </a:xfrm>
          <a:custGeom>
            <a:avLst/>
            <a:gdLst>
              <a:gd name="T0" fmla="*/ 46 w 46"/>
              <a:gd name="T1" fmla="*/ 22 h 52"/>
              <a:gd name="T2" fmla="*/ 24 w 46"/>
              <a:gd name="T3" fmla="*/ 2 h 52"/>
              <a:gd name="T4" fmla="*/ 24 w 46"/>
              <a:gd name="T5" fmla="*/ 1 h 52"/>
              <a:gd name="T6" fmla="*/ 23 w 46"/>
              <a:gd name="T7" fmla="*/ 0 h 52"/>
              <a:gd name="T8" fmla="*/ 21 w 46"/>
              <a:gd name="T9" fmla="*/ 1 h 52"/>
              <a:gd name="T10" fmla="*/ 21 w 46"/>
              <a:gd name="T11" fmla="*/ 2 h 52"/>
              <a:gd name="T12" fmla="*/ 0 w 46"/>
              <a:gd name="T13" fmla="*/ 22 h 52"/>
              <a:gd name="T14" fmla="*/ 21 w 46"/>
              <a:gd name="T15" fmla="*/ 22 h 52"/>
              <a:gd name="T16" fmla="*/ 21 w 46"/>
              <a:gd name="T17" fmla="*/ 42 h 52"/>
              <a:gd name="T18" fmla="*/ 19 w 46"/>
              <a:gd name="T19" fmla="*/ 47 h 52"/>
              <a:gd name="T20" fmla="*/ 14 w 46"/>
              <a:gd name="T21" fmla="*/ 49 h 52"/>
              <a:gd name="T22" fmla="*/ 9 w 46"/>
              <a:gd name="T23" fmla="*/ 47 h 52"/>
              <a:gd name="T24" fmla="*/ 7 w 46"/>
              <a:gd name="T25" fmla="*/ 42 h 52"/>
              <a:gd name="T26" fmla="*/ 6 w 46"/>
              <a:gd name="T27" fmla="*/ 40 h 52"/>
              <a:gd name="T28" fmla="*/ 4 w 46"/>
              <a:gd name="T29" fmla="*/ 42 h 52"/>
              <a:gd name="T30" fmla="*/ 14 w 46"/>
              <a:gd name="T31" fmla="*/ 52 h 52"/>
              <a:gd name="T32" fmla="*/ 24 w 46"/>
              <a:gd name="T33" fmla="*/ 42 h 52"/>
              <a:gd name="T34" fmla="*/ 24 w 46"/>
              <a:gd name="T35" fmla="*/ 42 h 52"/>
              <a:gd name="T36" fmla="*/ 24 w 46"/>
              <a:gd name="T37" fmla="*/ 22 h 52"/>
              <a:gd name="T38" fmla="*/ 46 w 46"/>
              <a:gd name="T39" fmla="*/ 2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" h="52">
                <a:moveTo>
                  <a:pt x="46" y="22"/>
                </a:moveTo>
                <a:cubicBezTo>
                  <a:pt x="46" y="11"/>
                  <a:pt x="36" y="3"/>
                  <a:pt x="24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0"/>
                  <a:pt x="23" y="0"/>
                </a:cubicBezTo>
                <a:cubicBezTo>
                  <a:pt x="22" y="0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9" y="3"/>
                  <a:pt x="0" y="11"/>
                  <a:pt x="0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42"/>
                  <a:pt x="21" y="42"/>
                  <a:pt x="21" y="42"/>
                </a:cubicBezTo>
                <a:cubicBezTo>
                  <a:pt x="21" y="44"/>
                  <a:pt x="20" y="46"/>
                  <a:pt x="19" y="47"/>
                </a:cubicBezTo>
                <a:cubicBezTo>
                  <a:pt x="18" y="48"/>
                  <a:pt x="16" y="49"/>
                  <a:pt x="14" y="49"/>
                </a:cubicBezTo>
                <a:cubicBezTo>
                  <a:pt x="12" y="49"/>
                  <a:pt x="11" y="48"/>
                  <a:pt x="9" y="47"/>
                </a:cubicBezTo>
                <a:cubicBezTo>
                  <a:pt x="8" y="46"/>
                  <a:pt x="7" y="44"/>
                  <a:pt x="7" y="42"/>
                </a:cubicBezTo>
                <a:cubicBezTo>
                  <a:pt x="7" y="41"/>
                  <a:pt x="7" y="40"/>
                  <a:pt x="6" y="40"/>
                </a:cubicBezTo>
                <a:cubicBezTo>
                  <a:pt x="5" y="40"/>
                  <a:pt x="4" y="41"/>
                  <a:pt x="4" y="42"/>
                </a:cubicBezTo>
                <a:cubicBezTo>
                  <a:pt x="4" y="48"/>
                  <a:pt x="9" y="52"/>
                  <a:pt x="14" y="52"/>
                </a:cubicBezTo>
                <a:cubicBezTo>
                  <a:pt x="20" y="52"/>
                  <a:pt x="24" y="48"/>
                  <a:pt x="24" y="42"/>
                </a:cubicBezTo>
                <a:cubicBezTo>
                  <a:pt x="24" y="42"/>
                  <a:pt x="24" y="42"/>
                  <a:pt x="24" y="42"/>
                </a:cubicBezTo>
                <a:cubicBezTo>
                  <a:pt x="24" y="22"/>
                  <a:pt x="24" y="22"/>
                  <a:pt x="24" y="22"/>
                </a:cubicBezTo>
                <a:lnTo>
                  <a:pt x="46" y="2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0" name="Freeform 2494"/>
          <p:cNvSpPr>
            <a:spLocks noEditPoints="1"/>
          </p:cNvSpPr>
          <p:nvPr/>
        </p:nvSpPr>
        <p:spPr bwMode="auto">
          <a:xfrm>
            <a:off x="2045714" y="5898723"/>
            <a:ext cx="1058878" cy="479853"/>
          </a:xfrm>
          <a:custGeom>
            <a:avLst/>
            <a:gdLst>
              <a:gd name="T0" fmla="*/ 68 w 76"/>
              <a:gd name="T1" fmla="*/ 18 h 41"/>
              <a:gd name="T2" fmla="*/ 48 w 76"/>
              <a:gd name="T3" fmla="*/ 1 h 41"/>
              <a:gd name="T4" fmla="*/ 46 w 76"/>
              <a:gd name="T5" fmla="*/ 1 h 41"/>
              <a:gd name="T6" fmla="*/ 46 w 76"/>
              <a:gd name="T7" fmla="*/ 3 h 41"/>
              <a:gd name="T8" fmla="*/ 63 w 76"/>
              <a:gd name="T9" fmla="*/ 18 h 41"/>
              <a:gd name="T10" fmla="*/ 49 w 76"/>
              <a:gd name="T11" fmla="*/ 18 h 41"/>
              <a:gd name="T12" fmla="*/ 40 w 76"/>
              <a:gd name="T13" fmla="*/ 26 h 41"/>
              <a:gd name="T14" fmla="*/ 40 w 76"/>
              <a:gd name="T15" fmla="*/ 27 h 41"/>
              <a:gd name="T16" fmla="*/ 36 w 76"/>
              <a:gd name="T17" fmla="*/ 27 h 41"/>
              <a:gd name="T18" fmla="*/ 36 w 76"/>
              <a:gd name="T19" fmla="*/ 26 h 41"/>
              <a:gd name="T20" fmla="*/ 27 w 76"/>
              <a:gd name="T21" fmla="*/ 18 h 41"/>
              <a:gd name="T22" fmla="*/ 13 w 76"/>
              <a:gd name="T23" fmla="*/ 18 h 41"/>
              <a:gd name="T24" fmla="*/ 30 w 76"/>
              <a:gd name="T25" fmla="*/ 3 h 41"/>
              <a:gd name="T26" fmla="*/ 30 w 76"/>
              <a:gd name="T27" fmla="*/ 1 h 41"/>
              <a:gd name="T28" fmla="*/ 28 w 76"/>
              <a:gd name="T29" fmla="*/ 1 h 41"/>
              <a:gd name="T30" fmla="*/ 9 w 76"/>
              <a:gd name="T31" fmla="*/ 18 h 41"/>
              <a:gd name="T32" fmla="*/ 1 w 76"/>
              <a:gd name="T33" fmla="*/ 25 h 41"/>
              <a:gd name="T34" fmla="*/ 0 w 76"/>
              <a:gd name="T35" fmla="*/ 26 h 41"/>
              <a:gd name="T36" fmla="*/ 0 w 76"/>
              <a:gd name="T37" fmla="*/ 26 h 41"/>
              <a:gd name="T38" fmla="*/ 0 w 76"/>
              <a:gd name="T39" fmla="*/ 33 h 41"/>
              <a:gd name="T40" fmla="*/ 9 w 76"/>
              <a:gd name="T41" fmla="*/ 41 h 41"/>
              <a:gd name="T42" fmla="*/ 27 w 76"/>
              <a:gd name="T43" fmla="*/ 41 h 41"/>
              <a:gd name="T44" fmla="*/ 36 w 76"/>
              <a:gd name="T45" fmla="*/ 33 h 41"/>
              <a:gd name="T46" fmla="*/ 36 w 76"/>
              <a:gd name="T47" fmla="*/ 32 h 41"/>
              <a:gd name="T48" fmla="*/ 40 w 76"/>
              <a:gd name="T49" fmla="*/ 32 h 41"/>
              <a:gd name="T50" fmla="*/ 40 w 76"/>
              <a:gd name="T51" fmla="*/ 33 h 41"/>
              <a:gd name="T52" fmla="*/ 49 w 76"/>
              <a:gd name="T53" fmla="*/ 41 h 41"/>
              <a:gd name="T54" fmla="*/ 67 w 76"/>
              <a:gd name="T55" fmla="*/ 41 h 41"/>
              <a:gd name="T56" fmla="*/ 76 w 76"/>
              <a:gd name="T57" fmla="*/ 33 h 41"/>
              <a:gd name="T58" fmla="*/ 76 w 76"/>
              <a:gd name="T59" fmla="*/ 26 h 41"/>
              <a:gd name="T60" fmla="*/ 68 w 76"/>
              <a:gd name="T61" fmla="*/ 18 h 41"/>
              <a:gd name="T62" fmla="*/ 33 w 76"/>
              <a:gd name="T63" fmla="*/ 33 h 41"/>
              <a:gd name="T64" fmla="*/ 27 w 76"/>
              <a:gd name="T65" fmla="*/ 38 h 41"/>
              <a:gd name="T66" fmla="*/ 9 w 76"/>
              <a:gd name="T67" fmla="*/ 38 h 41"/>
              <a:gd name="T68" fmla="*/ 3 w 76"/>
              <a:gd name="T69" fmla="*/ 33 h 41"/>
              <a:gd name="T70" fmla="*/ 3 w 76"/>
              <a:gd name="T71" fmla="*/ 26 h 41"/>
              <a:gd name="T72" fmla="*/ 3 w 76"/>
              <a:gd name="T73" fmla="*/ 26 h 41"/>
              <a:gd name="T74" fmla="*/ 4 w 76"/>
              <a:gd name="T75" fmla="*/ 23 h 41"/>
              <a:gd name="T76" fmla="*/ 7 w 76"/>
              <a:gd name="T77" fmla="*/ 21 h 41"/>
              <a:gd name="T78" fmla="*/ 9 w 76"/>
              <a:gd name="T79" fmla="*/ 21 h 41"/>
              <a:gd name="T80" fmla="*/ 10 w 76"/>
              <a:gd name="T81" fmla="*/ 21 h 41"/>
              <a:gd name="T82" fmla="*/ 27 w 76"/>
              <a:gd name="T83" fmla="*/ 21 h 41"/>
              <a:gd name="T84" fmla="*/ 33 w 76"/>
              <a:gd name="T85" fmla="*/ 26 h 41"/>
              <a:gd name="T86" fmla="*/ 33 w 76"/>
              <a:gd name="T87" fmla="*/ 28 h 41"/>
              <a:gd name="T88" fmla="*/ 33 w 76"/>
              <a:gd name="T89" fmla="*/ 31 h 41"/>
              <a:gd name="T90" fmla="*/ 33 w 76"/>
              <a:gd name="T91" fmla="*/ 33 h 41"/>
              <a:gd name="T92" fmla="*/ 73 w 76"/>
              <a:gd name="T93" fmla="*/ 33 h 41"/>
              <a:gd name="T94" fmla="*/ 67 w 76"/>
              <a:gd name="T95" fmla="*/ 38 h 41"/>
              <a:gd name="T96" fmla="*/ 49 w 76"/>
              <a:gd name="T97" fmla="*/ 38 h 41"/>
              <a:gd name="T98" fmla="*/ 43 w 76"/>
              <a:gd name="T99" fmla="*/ 33 h 41"/>
              <a:gd name="T100" fmla="*/ 43 w 76"/>
              <a:gd name="T101" fmla="*/ 31 h 41"/>
              <a:gd name="T102" fmla="*/ 43 w 76"/>
              <a:gd name="T103" fmla="*/ 28 h 41"/>
              <a:gd name="T104" fmla="*/ 43 w 76"/>
              <a:gd name="T105" fmla="*/ 26 h 41"/>
              <a:gd name="T106" fmla="*/ 49 w 76"/>
              <a:gd name="T107" fmla="*/ 21 h 41"/>
              <a:gd name="T108" fmla="*/ 67 w 76"/>
              <a:gd name="T109" fmla="*/ 21 h 41"/>
              <a:gd name="T110" fmla="*/ 67 w 76"/>
              <a:gd name="T111" fmla="*/ 21 h 41"/>
              <a:gd name="T112" fmla="*/ 69 w 76"/>
              <a:gd name="T113" fmla="*/ 21 h 41"/>
              <a:gd name="T114" fmla="*/ 72 w 76"/>
              <a:gd name="T115" fmla="*/ 24 h 41"/>
              <a:gd name="T116" fmla="*/ 73 w 76"/>
              <a:gd name="T117" fmla="*/ 26 h 41"/>
              <a:gd name="T118" fmla="*/ 73 w 76"/>
              <a:gd name="T119" fmla="*/ 26 h 41"/>
              <a:gd name="T120" fmla="*/ 73 w 76"/>
              <a:gd name="T121" fmla="*/ 3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6" h="41">
                <a:moveTo>
                  <a:pt x="68" y="18"/>
                </a:moveTo>
                <a:cubicBezTo>
                  <a:pt x="48" y="1"/>
                  <a:pt x="48" y="1"/>
                  <a:pt x="48" y="1"/>
                </a:cubicBezTo>
                <a:cubicBezTo>
                  <a:pt x="47" y="0"/>
                  <a:pt x="47" y="1"/>
                  <a:pt x="46" y="1"/>
                </a:cubicBezTo>
                <a:cubicBezTo>
                  <a:pt x="46" y="2"/>
                  <a:pt x="46" y="3"/>
                  <a:pt x="46" y="3"/>
                </a:cubicBezTo>
                <a:cubicBezTo>
                  <a:pt x="63" y="18"/>
                  <a:pt x="63" y="18"/>
                  <a:pt x="63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44" y="18"/>
                  <a:pt x="40" y="22"/>
                  <a:pt x="40" y="26"/>
                </a:cubicBezTo>
                <a:cubicBezTo>
                  <a:pt x="40" y="27"/>
                  <a:pt x="40" y="27"/>
                  <a:pt x="40" y="27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22"/>
                  <a:pt x="32" y="18"/>
                  <a:pt x="27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3"/>
                  <a:pt x="31" y="2"/>
                  <a:pt x="30" y="1"/>
                </a:cubicBezTo>
                <a:cubicBezTo>
                  <a:pt x="30" y="1"/>
                  <a:pt x="29" y="0"/>
                  <a:pt x="28" y="1"/>
                </a:cubicBezTo>
                <a:cubicBezTo>
                  <a:pt x="9" y="18"/>
                  <a:pt x="9" y="18"/>
                  <a:pt x="9" y="18"/>
                </a:cubicBezTo>
                <a:cubicBezTo>
                  <a:pt x="5" y="18"/>
                  <a:pt x="1" y="21"/>
                  <a:pt x="1" y="25"/>
                </a:cubicBezTo>
                <a:cubicBezTo>
                  <a:pt x="1" y="25"/>
                  <a:pt x="1" y="25"/>
                  <a:pt x="0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7"/>
                  <a:pt x="4" y="41"/>
                  <a:pt x="9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32" y="41"/>
                  <a:pt x="36" y="37"/>
                  <a:pt x="36" y="33"/>
                </a:cubicBezTo>
                <a:cubicBezTo>
                  <a:pt x="36" y="32"/>
                  <a:pt x="36" y="32"/>
                  <a:pt x="36" y="32"/>
                </a:cubicBezTo>
                <a:cubicBezTo>
                  <a:pt x="40" y="32"/>
                  <a:pt x="40" y="32"/>
                  <a:pt x="40" y="32"/>
                </a:cubicBezTo>
                <a:cubicBezTo>
                  <a:pt x="40" y="33"/>
                  <a:pt x="40" y="33"/>
                  <a:pt x="40" y="33"/>
                </a:cubicBezTo>
                <a:cubicBezTo>
                  <a:pt x="40" y="37"/>
                  <a:pt x="44" y="41"/>
                  <a:pt x="49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72" y="41"/>
                  <a:pt x="76" y="37"/>
                  <a:pt x="76" y="33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2"/>
                  <a:pt x="72" y="18"/>
                  <a:pt x="68" y="18"/>
                </a:cubicBezTo>
                <a:close/>
                <a:moveTo>
                  <a:pt x="33" y="33"/>
                </a:moveTo>
                <a:cubicBezTo>
                  <a:pt x="33" y="36"/>
                  <a:pt x="31" y="38"/>
                  <a:pt x="27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6" y="38"/>
                  <a:pt x="3" y="36"/>
                  <a:pt x="3" y="33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25"/>
                  <a:pt x="4" y="24"/>
                  <a:pt x="4" y="23"/>
                </a:cubicBezTo>
                <a:cubicBezTo>
                  <a:pt x="5" y="22"/>
                  <a:pt x="6" y="22"/>
                  <a:pt x="7" y="21"/>
                </a:cubicBezTo>
                <a:cubicBezTo>
                  <a:pt x="8" y="21"/>
                  <a:pt x="8" y="21"/>
                  <a:pt x="9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31" y="21"/>
                  <a:pt x="33" y="23"/>
                  <a:pt x="33" y="26"/>
                </a:cubicBezTo>
                <a:cubicBezTo>
                  <a:pt x="33" y="28"/>
                  <a:pt x="33" y="28"/>
                  <a:pt x="33" y="28"/>
                </a:cubicBezTo>
                <a:cubicBezTo>
                  <a:pt x="33" y="31"/>
                  <a:pt x="33" y="31"/>
                  <a:pt x="33" y="31"/>
                </a:cubicBezTo>
                <a:lnTo>
                  <a:pt x="33" y="33"/>
                </a:lnTo>
                <a:close/>
                <a:moveTo>
                  <a:pt x="73" y="33"/>
                </a:moveTo>
                <a:cubicBezTo>
                  <a:pt x="73" y="36"/>
                  <a:pt x="70" y="38"/>
                  <a:pt x="67" y="38"/>
                </a:cubicBezTo>
                <a:cubicBezTo>
                  <a:pt x="49" y="38"/>
                  <a:pt x="49" y="38"/>
                  <a:pt x="49" y="38"/>
                </a:cubicBezTo>
                <a:cubicBezTo>
                  <a:pt x="46" y="38"/>
                  <a:pt x="43" y="36"/>
                  <a:pt x="43" y="33"/>
                </a:cubicBezTo>
                <a:cubicBezTo>
                  <a:pt x="43" y="31"/>
                  <a:pt x="43" y="31"/>
                  <a:pt x="43" y="31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3"/>
                  <a:pt x="46" y="21"/>
                  <a:pt x="49" y="21"/>
                </a:cubicBezTo>
                <a:cubicBezTo>
                  <a:pt x="67" y="21"/>
                  <a:pt x="67" y="21"/>
                  <a:pt x="67" y="21"/>
                </a:cubicBezTo>
                <a:cubicBezTo>
                  <a:pt x="67" y="21"/>
                  <a:pt x="67" y="21"/>
                  <a:pt x="67" y="21"/>
                </a:cubicBezTo>
                <a:cubicBezTo>
                  <a:pt x="68" y="21"/>
                  <a:pt x="69" y="21"/>
                  <a:pt x="69" y="21"/>
                </a:cubicBezTo>
                <a:cubicBezTo>
                  <a:pt x="71" y="22"/>
                  <a:pt x="72" y="22"/>
                  <a:pt x="72" y="24"/>
                </a:cubicBezTo>
                <a:cubicBezTo>
                  <a:pt x="73" y="24"/>
                  <a:pt x="73" y="25"/>
                  <a:pt x="73" y="26"/>
                </a:cubicBezTo>
                <a:cubicBezTo>
                  <a:pt x="73" y="26"/>
                  <a:pt x="73" y="26"/>
                  <a:pt x="73" y="26"/>
                </a:cubicBezTo>
                <a:lnTo>
                  <a:pt x="73" y="3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65" name="组合 164"/>
          <p:cNvGrpSpPr/>
          <p:nvPr/>
        </p:nvGrpSpPr>
        <p:grpSpPr>
          <a:xfrm>
            <a:off x="10608616" y="6049297"/>
            <a:ext cx="417584" cy="492649"/>
            <a:chOff x="10608616" y="5479794"/>
            <a:chExt cx="417584" cy="492649"/>
          </a:xfrm>
          <a:solidFill>
            <a:srgbClr val="756663"/>
          </a:solidFill>
        </p:grpSpPr>
        <p:sp>
          <p:nvSpPr>
            <p:cNvPr id="132" name="Freeform 2726"/>
            <p:cNvSpPr>
              <a:spLocks/>
            </p:cNvSpPr>
            <p:nvPr/>
          </p:nvSpPr>
          <p:spPr bwMode="auto">
            <a:xfrm>
              <a:off x="10832321" y="5479794"/>
              <a:ext cx="193879" cy="492645"/>
            </a:xfrm>
            <a:custGeom>
              <a:avLst/>
              <a:gdLst>
                <a:gd name="T0" fmla="*/ 0 w 25"/>
                <a:gd name="T1" fmla="*/ 56 h 75"/>
                <a:gd name="T2" fmla="*/ 12 w 25"/>
                <a:gd name="T3" fmla="*/ 75 h 75"/>
                <a:gd name="T4" fmla="*/ 25 w 25"/>
                <a:gd name="T5" fmla="*/ 56 h 75"/>
                <a:gd name="T6" fmla="*/ 16 w 25"/>
                <a:gd name="T7" fmla="*/ 42 h 75"/>
                <a:gd name="T8" fmla="*/ 17 w 25"/>
                <a:gd name="T9" fmla="*/ 0 h 75"/>
                <a:gd name="T10" fmla="*/ 8 w 25"/>
                <a:gd name="T11" fmla="*/ 0 h 75"/>
                <a:gd name="T12" fmla="*/ 9 w 25"/>
                <a:gd name="T13" fmla="*/ 42 h 75"/>
                <a:gd name="T14" fmla="*/ 0 w 25"/>
                <a:gd name="T15" fmla="*/ 5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75">
                  <a:moveTo>
                    <a:pt x="0" y="56"/>
                  </a:moveTo>
                  <a:cubicBezTo>
                    <a:pt x="0" y="65"/>
                    <a:pt x="5" y="75"/>
                    <a:pt x="12" y="75"/>
                  </a:cubicBezTo>
                  <a:cubicBezTo>
                    <a:pt x="20" y="75"/>
                    <a:pt x="25" y="65"/>
                    <a:pt x="25" y="56"/>
                  </a:cubicBezTo>
                  <a:cubicBezTo>
                    <a:pt x="25" y="49"/>
                    <a:pt x="21" y="44"/>
                    <a:pt x="16" y="4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4" y="44"/>
                    <a:pt x="0" y="49"/>
                    <a:pt x="0" y="5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2727"/>
            <p:cNvSpPr>
              <a:spLocks/>
            </p:cNvSpPr>
            <p:nvPr/>
          </p:nvSpPr>
          <p:spPr bwMode="auto">
            <a:xfrm>
              <a:off x="10608616" y="5486194"/>
              <a:ext cx="178964" cy="486249"/>
            </a:xfrm>
            <a:custGeom>
              <a:avLst/>
              <a:gdLst>
                <a:gd name="T0" fmla="*/ 22 w 22"/>
                <a:gd name="T1" fmla="*/ 22 h 74"/>
                <a:gd name="T2" fmla="*/ 21 w 22"/>
                <a:gd name="T3" fmla="*/ 8 h 74"/>
                <a:gd name="T4" fmla="*/ 17 w 22"/>
                <a:gd name="T5" fmla="*/ 1 h 74"/>
                <a:gd name="T6" fmla="*/ 17 w 22"/>
                <a:gd name="T7" fmla="*/ 18 h 74"/>
                <a:gd name="T8" fmla="*/ 15 w 22"/>
                <a:gd name="T9" fmla="*/ 18 h 74"/>
                <a:gd name="T10" fmla="*/ 15 w 22"/>
                <a:gd name="T11" fmla="*/ 0 h 74"/>
                <a:gd name="T12" fmla="*/ 12 w 22"/>
                <a:gd name="T13" fmla="*/ 0 h 74"/>
                <a:gd name="T14" fmla="*/ 12 w 22"/>
                <a:gd name="T15" fmla="*/ 18 h 74"/>
                <a:gd name="T16" fmla="*/ 12 w 22"/>
                <a:gd name="T17" fmla="*/ 18 h 74"/>
                <a:gd name="T18" fmla="*/ 12 w 22"/>
                <a:gd name="T19" fmla="*/ 18 h 74"/>
                <a:gd name="T20" fmla="*/ 9 w 22"/>
                <a:gd name="T21" fmla="*/ 18 h 74"/>
                <a:gd name="T22" fmla="*/ 9 w 22"/>
                <a:gd name="T23" fmla="*/ 0 h 74"/>
                <a:gd name="T24" fmla="*/ 7 w 22"/>
                <a:gd name="T25" fmla="*/ 0 h 74"/>
                <a:gd name="T26" fmla="*/ 7 w 22"/>
                <a:gd name="T27" fmla="*/ 18 h 74"/>
                <a:gd name="T28" fmla="*/ 5 w 22"/>
                <a:gd name="T29" fmla="*/ 18 h 74"/>
                <a:gd name="T30" fmla="*/ 5 w 22"/>
                <a:gd name="T31" fmla="*/ 1 h 74"/>
                <a:gd name="T32" fmla="*/ 1 w 22"/>
                <a:gd name="T33" fmla="*/ 8 h 74"/>
                <a:gd name="T34" fmla="*/ 0 w 22"/>
                <a:gd name="T35" fmla="*/ 22 h 74"/>
                <a:gd name="T36" fmla="*/ 8 w 22"/>
                <a:gd name="T37" fmla="*/ 31 h 74"/>
                <a:gd name="T38" fmla="*/ 6 w 22"/>
                <a:gd name="T39" fmla="*/ 74 h 74"/>
                <a:gd name="T40" fmla="*/ 16 w 22"/>
                <a:gd name="T41" fmla="*/ 74 h 74"/>
                <a:gd name="T42" fmla="*/ 14 w 22"/>
                <a:gd name="T43" fmla="*/ 31 h 74"/>
                <a:gd name="T44" fmla="*/ 22 w 22"/>
                <a:gd name="T45" fmla="*/ 2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" h="74">
                  <a:moveTo>
                    <a:pt x="22" y="22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1" y="5"/>
                    <a:pt x="20" y="2"/>
                    <a:pt x="17" y="1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2" y="0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2"/>
                    <a:pt x="1" y="5"/>
                    <a:pt x="1" y="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7"/>
                    <a:pt x="3" y="30"/>
                    <a:pt x="8" y="31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9" y="30"/>
                    <a:pt x="22" y="27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2" name="组合 181"/>
          <p:cNvGrpSpPr/>
          <p:nvPr/>
        </p:nvGrpSpPr>
        <p:grpSpPr>
          <a:xfrm>
            <a:off x="7372326" y="6074889"/>
            <a:ext cx="850084" cy="435064"/>
            <a:chOff x="7372326" y="5505386"/>
            <a:chExt cx="850084" cy="435064"/>
          </a:xfrm>
          <a:solidFill>
            <a:srgbClr val="756663"/>
          </a:solidFill>
        </p:grpSpPr>
        <p:sp>
          <p:nvSpPr>
            <p:cNvPr id="134" name="Freeform 2761"/>
            <p:cNvSpPr>
              <a:spLocks/>
            </p:cNvSpPr>
            <p:nvPr/>
          </p:nvSpPr>
          <p:spPr bwMode="auto">
            <a:xfrm>
              <a:off x="7543832" y="5761306"/>
              <a:ext cx="678578" cy="179144"/>
            </a:xfrm>
            <a:custGeom>
              <a:avLst/>
              <a:gdLst>
                <a:gd name="T0" fmla="*/ 74 w 86"/>
                <a:gd name="T1" fmla="*/ 0 h 27"/>
                <a:gd name="T2" fmla="*/ 73 w 86"/>
                <a:gd name="T3" fmla="*/ 0 h 27"/>
                <a:gd name="T4" fmla="*/ 60 w 86"/>
                <a:gd name="T5" fmla="*/ 7 h 27"/>
                <a:gd name="T6" fmla="*/ 55 w 86"/>
                <a:gd name="T7" fmla="*/ 6 h 27"/>
                <a:gd name="T8" fmla="*/ 44 w 86"/>
                <a:gd name="T9" fmla="*/ 14 h 27"/>
                <a:gd name="T10" fmla="*/ 33 w 86"/>
                <a:gd name="T11" fmla="*/ 8 h 27"/>
                <a:gd name="T12" fmla="*/ 23 w 86"/>
                <a:gd name="T13" fmla="*/ 14 h 27"/>
                <a:gd name="T14" fmla="*/ 16 w 86"/>
                <a:gd name="T15" fmla="*/ 11 h 27"/>
                <a:gd name="T16" fmla="*/ 6 w 86"/>
                <a:gd name="T17" fmla="*/ 16 h 27"/>
                <a:gd name="T18" fmla="*/ 0 w 86"/>
                <a:gd name="T19" fmla="*/ 14 h 27"/>
                <a:gd name="T20" fmla="*/ 11 w 86"/>
                <a:gd name="T21" fmla="*/ 20 h 27"/>
                <a:gd name="T22" fmla="*/ 14 w 86"/>
                <a:gd name="T23" fmla="*/ 20 h 27"/>
                <a:gd name="T24" fmla="*/ 25 w 86"/>
                <a:gd name="T25" fmla="*/ 27 h 27"/>
                <a:gd name="T26" fmla="*/ 33 w 86"/>
                <a:gd name="T27" fmla="*/ 23 h 27"/>
                <a:gd name="T28" fmla="*/ 40 w 86"/>
                <a:gd name="T29" fmla="*/ 25 h 27"/>
                <a:gd name="T30" fmla="*/ 49 w 86"/>
                <a:gd name="T31" fmla="*/ 20 h 27"/>
                <a:gd name="T32" fmla="*/ 59 w 86"/>
                <a:gd name="T33" fmla="*/ 25 h 27"/>
                <a:gd name="T34" fmla="*/ 70 w 86"/>
                <a:gd name="T35" fmla="*/ 18 h 27"/>
                <a:gd name="T36" fmla="*/ 74 w 86"/>
                <a:gd name="T37" fmla="*/ 19 h 27"/>
                <a:gd name="T38" fmla="*/ 86 w 86"/>
                <a:gd name="T39" fmla="*/ 9 h 27"/>
                <a:gd name="T40" fmla="*/ 74 w 86"/>
                <a:gd name="T4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6" h="27">
                  <a:moveTo>
                    <a:pt x="74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1" y="4"/>
                    <a:pt x="66" y="7"/>
                    <a:pt x="60" y="7"/>
                  </a:cubicBezTo>
                  <a:cubicBezTo>
                    <a:pt x="58" y="7"/>
                    <a:pt x="57" y="6"/>
                    <a:pt x="55" y="6"/>
                  </a:cubicBezTo>
                  <a:cubicBezTo>
                    <a:pt x="53" y="11"/>
                    <a:pt x="49" y="14"/>
                    <a:pt x="44" y="14"/>
                  </a:cubicBezTo>
                  <a:cubicBezTo>
                    <a:pt x="39" y="14"/>
                    <a:pt x="36" y="12"/>
                    <a:pt x="33" y="8"/>
                  </a:cubicBezTo>
                  <a:cubicBezTo>
                    <a:pt x="31" y="12"/>
                    <a:pt x="27" y="14"/>
                    <a:pt x="23" y="14"/>
                  </a:cubicBezTo>
                  <a:cubicBezTo>
                    <a:pt x="20" y="14"/>
                    <a:pt x="18" y="13"/>
                    <a:pt x="16" y="11"/>
                  </a:cubicBezTo>
                  <a:cubicBezTo>
                    <a:pt x="13" y="14"/>
                    <a:pt x="10" y="16"/>
                    <a:pt x="6" y="16"/>
                  </a:cubicBezTo>
                  <a:cubicBezTo>
                    <a:pt x="4" y="16"/>
                    <a:pt x="2" y="15"/>
                    <a:pt x="0" y="14"/>
                  </a:cubicBezTo>
                  <a:cubicBezTo>
                    <a:pt x="2" y="18"/>
                    <a:pt x="7" y="20"/>
                    <a:pt x="11" y="20"/>
                  </a:cubicBezTo>
                  <a:cubicBezTo>
                    <a:pt x="12" y="20"/>
                    <a:pt x="13" y="20"/>
                    <a:pt x="14" y="20"/>
                  </a:cubicBezTo>
                  <a:cubicBezTo>
                    <a:pt x="16" y="24"/>
                    <a:pt x="20" y="27"/>
                    <a:pt x="25" y="27"/>
                  </a:cubicBezTo>
                  <a:cubicBezTo>
                    <a:pt x="28" y="27"/>
                    <a:pt x="31" y="26"/>
                    <a:pt x="33" y="23"/>
                  </a:cubicBezTo>
                  <a:cubicBezTo>
                    <a:pt x="35" y="25"/>
                    <a:pt x="38" y="25"/>
                    <a:pt x="40" y="25"/>
                  </a:cubicBezTo>
                  <a:cubicBezTo>
                    <a:pt x="44" y="25"/>
                    <a:pt x="47" y="23"/>
                    <a:pt x="49" y="20"/>
                  </a:cubicBezTo>
                  <a:cubicBezTo>
                    <a:pt x="52" y="23"/>
                    <a:pt x="55" y="25"/>
                    <a:pt x="59" y="25"/>
                  </a:cubicBezTo>
                  <a:cubicBezTo>
                    <a:pt x="63" y="25"/>
                    <a:pt x="67" y="23"/>
                    <a:pt x="70" y="18"/>
                  </a:cubicBezTo>
                  <a:cubicBezTo>
                    <a:pt x="71" y="19"/>
                    <a:pt x="72" y="19"/>
                    <a:pt x="74" y="19"/>
                  </a:cubicBezTo>
                  <a:cubicBezTo>
                    <a:pt x="81" y="19"/>
                    <a:pt x="86" y="15"/>
                    <a:pt x="86" y="9"/>
                  </a:cubicBezTo>
                  <a:cubicBezTo>
                    <a:pt x="86" y="4"/>
                    <a:pt x="81" y="0"/>
                    <a:pt x="7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2762"/>
            <p:cNvSpPr>
              <a:spLocks/>
            </p:cNvSpPr>
            <p:nvPr/>
          </p:nvSpPr>
          <p:spPr bwMode="auto">
            <a:xfrm>
              <a:off x="7372326" y="5505386"/>
              <a:ext cx="753148" cy="339093"/>
            </a:xfrm>
            <a:custGeom>
              <a:avLst/>
              <a:gdLst>
                <a:gd name="T0" fmla="*/ 82 w 96"/>
                <a:gd name="T1" fmla="*/ 20 h 51"/>
                <a:gd name="T2" fmla="*/ 76 w 96"/>
                <a:gd name="T3" fmla="*/ 21 h 51"/>
                <a:gd name="T4" fmla="*/ 64 w 96"/>
                <a:gd name="T5" fmla="*/ 12 h 51"/>
                <a:gd name="T6" fmla="*/ 62 w 96"/>
                <a:gd name="T7" fmla="*/ 13 h 51"/>
                <a:gd name="T8" fmla="*/ 49 w 96"/>
                <a:gd name="T9" fmla="*/ 0 h 51"/>
                <a:gd name="T10" fmla="*/ 36 w 96"/>
                <a:gd name="T11" fmla="*/ 15 h 51"/>
                <a:gd name="T12" fmla="*/ 28 w 96"/>
                <a:gd name="T13" fmla="*/ 12 h 51"/>
                <a:gd name="T14" fmla="*/ 16 w 96"/>
                <a:gd name="T15" fmla="*/ 21 h 51"/>
                <a:gd name="T16" fmla="*/ 13 w 96"/>
                <a:gd name="T17" fmla="*/ 21 h 51"/>
                <a:gd name="T18" fmla="*/ 0 w 96"/>
                <a:gd name="T19" fmla="*/ 32 h 51"/>
                <a:gd name="T20" fmla="*/ 13 w 96"/>
                <a:gd name="T21" fmla="*/ 43 h 51"/>
                <a:gd name="T22" fmla="*/ 16 w 96"/>
                <a:gd name="T23" fmla="*/ 42 h 51"/>
                <a:gd name="T24" fmla="*/ 22 w 96"/>
                <a:gd name="T25" fmla="*/ 49 h 51"/>
                <a:gd name="T26" fmla="*/ 28 w 96"/>
                <a:gd name="T27" fmla="*/ 51 h 51"/>
                <a:gd name="T28" fmla="*/ 38 w 96"/>
                <a:gd name="T29" fmla="*/ 46 h 51"/>
                <a:gd name="T30" fmla="*/ 45 w 96"/>
                <a:gd name="T31" fmla="*/ 49 h 51"/>
                <a:gd name="T32" fmla="*/ 55 w 96"/>
                <a:gd name="T33" fmla="*/ 43 h 51"/>
                <a:gd name="T34" fmla="*/ 66 w 96"/>
                <a:gd name="T35" fmla="*/ 49 h 51"/>
                <a:gd name="T36" fmla="*/ 77 w 96"/>
                <a:gd name="T37" fmla="*/ 41 h 51"/>
                <a:gd name="T38" fmla="*/ 82 w 96"/>
                <a:gd name="T39" fmla="*/ 42 h 51"/>
                <a:gd name="T40" fmla="*/ 95 w 96"/>
                <a:gd name="T41" fmla="*/ 35 h 51"/>
                <a:gd name="T42" fmla="*/ 96 w 96"/>
                <a:gd name="T43" fmla="*/ 31 h 51"/>
                <a:gd name="T44" fmla="*/ 82 w 96"/>
                <a:gd name="T45" fmla="*/ 2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51">
                  <a:moveTo>
                    <a:pt x="82" y="20"/>
                  </a:moveTo>
                  <a:cubicBezTo>
                    <a:pt x="80" y="20"/>
                    <a:pt x="78" y="21"/>
                    <a:pt x="76" y="21"/>
                  </a:cubicBezTo>
                  <a:cubicBezTo>
                    <a:pt x="74" y="16"/>
                    <a:pt x="69" y="12"/>
                    <a:pt x="64" y="12"/>
                  </a:cubicBezTo>
                  <a:cubicBezTo>
                    <a:pt x="63" y="12"/>
                    <a:pt x="63" y="13"/>
                    <a:pt x="62" y="13"/>
                  </a:cubicBezTo>
                  <a:cubicBezTo>
                    <a:pt x="61" y="6"/>
                    <a:pt x="56" y="0"/>
                    <a:pt x="49" y="0"/>
                  </a:cubicBezTo>
                  <a:cubicBezTo>
                    <a:pt x="42" y="0"/>
                    <a:pt x="36" y="7"/>
                    <a:pt x="36" y="15"/>
                  </a:cubicBezTo>
                  <a:cubicBezTo>
                    <a:pt x="33" y="13"/>
                    <a:pt x="31" y="12"/>
                    <a:pt x="28" y="12"/>
                  </a:cubicBezTo>
                  <a:cubicBezTo>
                    <a:pt x="23" y="12"/>
                    <a:pt x="18" y="16"/>
                    <a:pt x="16" y="21"/>
                  </a:cubicBezTo>
                  <a:cubicBezTo>
                    <a:pt x="15" y="21"/>
                    <a:pt x="14" y="21"/>
                    <a:pt x="13" y="21"/>
                  </a:cubicBezTo>
                  <a:cubicBezTo>
                    <a:pt x="6" y="21"/>
                    <a:pt x="0" y="26"/>
                    <a:pt x="0" y="32"/>
                  </a:cubicBezTo>
                  <a:cubicBezTo>
                    <a:pt x="0" y="38"/>
                    <a:pt x="6" y="43"/>
                    <a:pt x="13" y="43"/>
                  </a:cubicBezTo>
                  <a:cubicBezTo>
                    <a:pt x="14" y="43"/>
                    <a:pt x="15" y="43"/>
                    <a:pt x="16" y="42"/>
                  </a:cubicBezTo>
                  <a:cubicBezTo>
                    <a:pt x="17" y="45"/>
                    <a:pt x="20" y="48"/>
                    <a:pt x="22" y="49"/>
                  </a:cubicBezTo>
                  <a:cubicBezTo>
                    <a:pt x="24" y="50"/>
                    <a:pt x="26" y="51"/>
                    <a:pt x="28" y="51"/>
                  </a:cubicBezTo>
                  <a:cubicBezTo>
                    <a:pt x="32" y="51"/>
                    <a:pt x="35" y="49"/>
                    <a:pt x="38" y="46"/>
                  </a:cubicBezTo>
                  <a:cubicBezTo>
                    <a:pt x="40" y="48"/>
                    <a:pt x="42" y="49"/>
                    <a:pt x="45" y="49"/>
                  </a:cubicBezTo>
                  <a:cubicBezTo>
                    <a:pt x="49" y="49"/>
                    <a:pt x="53" y="47"/>
                    <a:pt x="55" y="43"/>
                  </a:cubicBezTo>
                  <a:cubicBezTo>
                    <a:pt x="58" y="47"/>
                    <a:pt x="61" y="49"/>
                    <a:pt x="66" y="49"/>
                  </a:cubicBezTo>
                  <a:cubicBezTo>
                    <a:pt x="71" y="49"/>
                    <a:pt x="75" y="46"/>
                    <a:pt x="77" y="41"/>
                  </a:cubicBezTo>
                  <a:cubicBezTo>
                    <a:pt x="79" y="41"/>
                    <a:pt x="80" y="42"/>
                    <a:pt x="82" y="42"/>
                  </a:cubicBezTo>
                  <a:cubicBezTo>
                    <a:pt x="88" y="42"/>
                    <a:pt x="93" y="39"/>
                    <a:pt x="95" y="35"/>
                  </a:cubicBezTo>
                  <a:cubicBezTo>
                    <a:pt x="95" y="33"/>
                    <a:pt x="96" y="32"/>
                    <a:pt x="96" y="31"/>
                  </a:cubicBezTo>
                  <a:cubicBezTo>
                    <a:pt x="96" y="25"/>
                    <a:pt x="90" y="20"/>
                    <a:pt x="82" y="2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3" name="组合 182"/>
          <p:cNvGrpSpPr/>
          <p:nvPr/>
        </p:nvGrpSpPr>
        <p:grpSpPr>
          <a:xfrm>
            <a:off x="6574436" y="6042900"/>
            <a:ext cx="425046" cy="467054"/>
            <a:chOff x="6574436" y="5473397"/>
            <a:chExt cx="425046" cy="467054"/>
          </a:xfrm>
          <a:solidFill>
            <a:srgbClr val="756663"/>
          </a:solidFill>
        </p:grpSpPr>
        <p:sp>
          <p:nvSpPr>
            <p:cNvPr id="136" name="Rectangle 2804"/>
            <p:cNvSpPr>
              <a:spLocks noChangeArrowheads="1"/>
            </p:cNvSpPr>
            <p:nvPr/>
          </p:nvSpPr>
          <p:spPr bwMode="auto">
            <a:xfrm>
              <a:off x="6574436" y="5518181"/>
              <a:ext cx="22373" cy="42227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2805"/>
            <p:cNvSpPr>
              <a:spLocks/>
            </p:cNvSpPr>
            <p:nvPr/>
          </p:nvSpPr>
          <p:spPr bwMode="auto">
            <a:xfrm>
              <a:off x="6619178" y="5473397"/>
              <a:ext cx="380304" cy="294308"/>
            </a:xfrm>
            <a:custGeom>
              <a:avLst/>
              <a:gdLst>
                <a:gd name="T0" fmla="*/ 0 w 49"/>
                <a:gd name="T1" fmla="*/ 8 h 45"/>
                <a:gd name="T2" fmla="*/ 0 w 49"/>
                <a:gd name="T3" fmla="*/ 39 h 45"/>
                <a:gd name="T4" fmla="*/ 49 w 49"/>
                <a:gd name="T5" fmla="*/ 37 h 45"/>
                <a:gd name="T6" fmla="*/ 49 w 49"/>
                <a:gd name="T7" fmla="*/ 6 h 45"/>
                <a:gd name="T8" fmla="*/ 0 w 49"/>
                <a:gd name="T9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5">
                  <a:moveTo>
                    <a:pt x="0" y="8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19" y="31"/>
                    <a:pt x="30" y="45"/>
                    <a:pt x="49" y="37"/>
                  </a:cubicBezTo>
                  <a:cubicBezTo>
                    <a:pt x="49" y="27"/>
                    <a:pt x="49" y="17"/>
                    <a:pt x="49" y="6"/>
                  </a:cubicBezTo>
                  <a:cubicBezTo>
                    <a:pt x="30" y="14"/>
                    <a:pt x="19" y="0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8498314" y="6062092"/>
            <a:ext cx="618923" cy="460657"/>
            <a:chOff x="8498314" y="5492589"/>
            <a:chExt cx="618923" cy="460657"/>
          </a:xfrm>
          <a:solidFill>
            <a:srgbClr val="756663"/>
          </a:solidFill>
        </p:grpSpPr>
        <p:sp>
          <p:nvSpPr>
            <p:cNvPr id="131" name="Freeform 2695"/>
            <p:cNvSpPr>
              <a:spLocks/>
            </p:cNvSpPr>
            <p:nvPr/>
          </p:nvSpPr>
          <p:spPr bwMode="auto">
            <a:xfrm>
              <a:off x="8953185" y="5601358"/>
              <a:ext cx="89482" cy="83172"/>
            </a:xfrm>
            <a:custGeom>
              <a:avLst/>
              <a:gdLst>
                <a:gd name="T0" fmla="*/ 10 w 11"/>
                <a:gd name="T1" fmla="*/ 4 h 12"/>
                <a:gd name="T2" fmla="*/ 10 w 11"/>
                <a:gd name="T3" fmla="*/ 0 h 12"/>
                <a:gd name="T4" fmla="*/ 5 w 11"/>
                <a:gd name="T5" fmla="*/ 2 h 12"/>
                <a:gd name="T6" fmla="*/ 1 w 11"/>
                <a:gd name="T7" fmla="*/ 4 h 12"/>
                <a:gd name="T8" fmla="*/ 4 w 11"/>
                <a:gd name="T9" fmla="*/ 8 h 12"/>
                <a:gd name="T10" fmla="*/ 7 w 11"/>
                <a:gd name="T11" fmla="*/ 11 h 12"/>
                <a:gd name="T12" fmla="*/ 9 w 11"/>
                <a:gd name="T13" fmla="*/ 9 h 12"/>
                <a:gd name="T14" fmla="*/ 10 w 11"/>
                <a:gd name="T15" fmla="*/ 6 h 12"/>
                <a:gd name="T16" fmla="*/ 10 w 11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">
                  <a:moveTo>
                    <a:pt x="10" y="4"/>
                  </a:moveTo>
                  <a:cubicBezTo>
                    <a:pt x="11" y="2"/>
                    <a:pt x="11" y="0"/>
                    <a:pt x="10" y="0"/>
                  </a:cubicBezTo>
                  <a:cubicBezTo>
                    <a:pt x="9" y="1"/>
                    <a:pt x="6" y="2"/>
                    <a:pt x="5" y="2"/>
                  </a:cubicBezTo>
                  <a:cubicBezTo>
                    <a:pt x="3" y="3"/>
                    <a:pt x="1" y="4"/>
                    <a:pt x="1" y="4"/>
                  </a:cubicBezTo>
                  <a:cubicBezTo>
                    <a:pt x="0" y="5"/>
                    <a:pt x="2" y="7"/>
                    <a:pt x="4" y="8"/>
                  </a:cubicBezTo>
                  <a:cubicBezTo>
                    <a:pt x="5" y="9"/>
                    <a:pt x="7" y="11"/>
                    <a:pt x="7" y="11"/>
                  </a:cubicBezTo>
                  <a:cubicBezTo>
                    <a:pt x="8" y="12"/>
                    <a:pt x="10" y="11"/>
                    <a:pt x="9" y="9"/>
                  </a:cubicBezTo>
                  <a:cubicBezTo>
                    <a:pt x="9" y="9"/>
                    <a:pt x="9" y="9"/>
                    <a:pt x="10" y="6"/>
                  </a:cubicBezTo>
                  <a:cubicBezTo>
                    <a:pt x="10" y="4"/>
                    <a:pt x="10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2827"/>
            <p:cNvSpPr>
              <a:spLocks/>
            </p:cNvSpPr>
            <p:nvPr/>
          </p:nvSpPr>
          <p:spPr bwMode="auto">
            <a:xfrm>
              <a:off x="8714566" y="5492589"/>
              <a:ext cx="89482" cy="63981"/>
            </a:xfrm>
            <a:custGeom>
              <a:avLst/>
              <a:gdLst>
                <a:gd name="T0" fmla="*/ 8 w 12"/>
                <a:gd name="T1" fmla="*/ 10 h 10"/>
                <a:gd name="T2" fmla="*/ 11 w 12"/>
                <a:gd name="T3" fmla="*/ 9 h 10"/>
                <a:gd name="T4" fmla="*/ 8 w 12"/>
                <a:gd name="T5" fmla="*/ 4 h 10"/>
                <a:gd name="T6" fmla="*/ 6 w 12"/>
                <a:gd name="T7" fmla="*/ 1 h 10"/>
                <a:gd name="T8" fmla="*/ 3 w 12"/>
                <a:gd name="T9" fmla="*/ 4 h 10"/>
                <a:gd name="T10" fmla="*/ 0 w 12"/>
                <a:gd name="T11" fmla="*/ 8 h 10"/>
                <a:gd name="T12" fmla="*/ 3 w 12"/>
                <a:gd name="T13" fmla="*/ 10 h 10"/>
                <a:gd name="T14" fmla="*/ 5 w 12"/>
                <a:gd name="T15" fmla="*/ 10 h 10"/>
                <a:gd name="T16" fmla="*/ 8 w 12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0">
                  <a:moveTo>
                    <a:pt x="8" y="10"/>
                  </a:moveTo>
                  <a:cubicBezTo>
                    <a:pt x="10" y="10"/>
                    <a:pt x="12" y="10"/>
                    <a:pt x="11" y="9"/>
                  </a:cubicBezTo>
                  <a:cubicBezTo>
                    <a:pt x="11" y="8"/>
                    <a:pt x="9" y="5"/>
                    <a:pt x="8" y="4"/>
                  </a:cubicBezTo>
                  <a:cubicBezTo>
                    <a:pt x="7" y="2"/>
                    <a:pt x="6" y="1"/>
                    <a:pt x="6" y="1"/>
                  </a:cubicBezTo>
                  <a:cubicBezTo>
                    <a:pt x="5" y="0"/>
                    <a:pt x="3" y="2"/>
                    <a:pt x="3" y="4"/>
                  </a:cubicBezTo>
                  <a:cubicBezTo>
                    <a:pt x="2" y="5"/>
                    <a:pt x="1" y="7"/>
                    <a:pt x="0" y="8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3" y="10"/>
                    <a:pt x="3" y="10"/>
                    <a:pt x="5" y="10"/>
                  </a:cubicBezTo>
                  <a:cubicBezTo>
                    <a:pt x="8" y="10"/>
                    <a:pt x="8" y="10"/>
                    <a:pt x="8" y="1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2828"/>
            <p:cNvSpPr>
              <a:spLocks/>
            </p:cNvSpPr>
            <p:nvPr/>
          </p:nvSpPr>
          <p:spPr bwMode="auto">
            <a:xfrm>
              <a:off x="8565429" y="5550174"/>
              <a:ext cx="89482" cy="76776"/>
            </a:xfrm>
            <a:custGeom>
              <a:avLst/>
              <a:gdLst>
                <a:gd name="T0" fmla="*/ 8 w 12"/>
                <a:gd name="T1" fmla="*/ 6 h 11"/>
                <a:gd name="T2" fmla="*/ 11 w 12"/>
                <a:gd name="T3" fmla="*/ 3 h 11"/>
                <a:gd name="T4" fmla="*/ 5 w 12"/>
                <a:gd name="T5" fmla="*/ 1 h 11"/>
                <a:gd name="T6" fmla="*/ 1 w 12"/>
                <a:gd name="T7" fmla="*/ 0 h 11"/>
                <a:gd name="T8" fmla="*/ 0 w 12"/>
                <a:gd name="T9" fmla="*/ 5 h 11"/>
                <a:gd name="T10" fmla="*/ 1 w 12"/>
                <a:gd name="T11" fmla="*/ 10 h 11"/>
                <a:gd name="T12" fmla="*/ 5 w 12"/>
                <a:gd name="T13" fmla="*/ 9 h 11"/>
                <a:gd name="T14" fmla="*/ 6 w 12"/>
                <a:gd name="T15" fmla="*/ 7 h 11"/>
                <a:gd name="T16" fmla="*/ 8 w 12"/>
                <a:gd name="T1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8" y="6"/>
                  </a:moveTo>
                  <a:cubicBezTo>
                    <a:pt x="11" y="5"/>
                    <a:pt x="12" y="4"/>
                    <a:pt x="11" y="3"/>
                  </a:cubicBezTo>
                  <a:cubicBezTo>
                    <a:pt x="10" y="3"/>
                    <a:pt x="6" y="2"/>
                    <a:pt x="5" y="1"/>
                  </a:cubicBezTo>
                  <a:cubicBezTo>
                    <a:pt x="3" y="0"/>
                    <a:pt x="1" y="0"/>
                    <a:pt x="1" y="0"/>
                  </a:cubicBezTo>
                  <a:cubicBezTo>
                    <a:pt x="0" y="0"/>
                    <a:pt x="0" y="3"/>
                    <a:pt x="0" y="5"/>
                  </a:cubicBezTo>
                  <a:cubicBezTo>
                    <a:pt x="1" y="6"/>
                    <a:pt x="1" y="9"/>
                    <a:pt x="1" y="10"/>
                  </a:cubicBezTo>
                  <a:cubicBezTo>
                    <a:pt x="1" y="10"/>
                    <a:pt x="3" y="11"/>
                    <a:pt x="5" y="9"/>
                  </a:cubicBezTo>
                  <a:cubicBezTo>
                    <a:pt x="5" y="9"/>
                    <a:pt x="5" y="9"/>
                    <a:pt x="6" y="7"/>
                  </a:cubicBezTo>
                  <a:cubicBezTo>
                    <a:pt x="8" y="6"/>
                    <a:pt x="8" y="6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2829"/>
            <p:cNvSpPr>
              <a:spLocks/>
            </p:cNvSpPr>
            <p:nvPr/>
          </p:nvSpPr>
          <p:spPr bwMode="auto">
            <a:xfrm>
              <a:off x="8960642" y="5671735"/>
              <a:ext cx="89482" cy="83172"/>
            </a:xfrm>
            <a:custGeom>
              <a:avLst/>
              <a:gdLst>
                <a:gd name="T0" fmla="*/ 2 w 11"/>
                <a:gd name="T1" fmla="*/ 8 h 13"/>
                <a:gd name="T2" fmla="*/ 3 w 11"/>
                <a:gd name="T3" fmla="*/ 12 h 13"/>
                <a:gd name="T4" fmla="*/ 8 w 11"/>
                <a:gd name="T5" fmla="*/ 8 h 13"/>
                <a:gd name="T6" fmla="*/ 10 w 11"/>
                <a:gd name="T7" fmla="*/ 5 h 13"/>
                <a:gd name="T8" fmla="*/ 7 w 11"/>
                <a:gd name="T9" fmla="*/ 2 h 13"/>
                <a:gd name="T10" fmla="*/ 2 w 11"/>
                <a:gd name="T11" fmla="*/ 1 h 13"/>
                <a:gd name="T12" fmla="*/ 1 w 11"/>
                <a:gd name="T13" fmla="*/ 4 h 13"/>
                <a:gd name="T14" fmla="*/ 1 w 11"/>
                <a:gd name="T15" fmla="*/ 6 h 13"/>
                <a:gd name="T16" fmla="*/ 2 w 11"/>
                <a:gd name="T1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3">
                  <a:moveTo>
                    <a:pt x="2" y="8"/>
                  </a:moveTo>
                  <a:cubicBezTo>
                    <a:pt x="1" y="11"/>
                    <a:pt x="2" y="13"/>
                    <a:pt x="3" y="12"/>
                  </a:cubicBezTo>
                  <a:cubicBezTo>
                    <a:pt x="3" y="11"/>
                    <a:pt x="6" y="9"/>
                    <a:pt x="8" y="8"/>
                  </a:cubicBezTo>
                  <a:cubicBezTo>
                    <a:pt x="9" y="7"/>
                    <a:pt x="10" y="5"/>
                    <a:pt x="10" y="5"/>
                  </a:cubicBezTo>
                  <a:cubicBezTo>
                    <a:pt x="11" y="4"/>
                    <a:pt x="8" y="3"/>
                    <a:pt x="7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1" y="0"/>
                    <a:pt x="0" y="1"/>
                    <a:pt x="1" y="4"/>
                  </a:cubicBezTo>
                  <a:cubicBezTo>
                    <a:pt x="1" y="4"/>
                    <a:pt x="1" y="4"/>
                    <a:pt x="1" y="6"/>
                  </a:cubicBezTo>
                  <a:cubicBezTo>
                    <a:pt x="2" y="8"/>
                    <a:pt x="2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2830"/>
            <p:cNvSpPr>
              <a:spLocks/>
            </p:cNvSpPr>
            <p:nvPr/>
          </p:nvSpPr>
          <p:spPr bwMode="auto">
            <a:xfrm>
              <a:off x="8863703" y="5550174"/>
              <a:ext cx="82028" cy="83172"/>
            </a:xfrm>
            <a:custGeom>
              <a:avLst/>
              <a:gdLst>
                <a:gd name="T0" fmla="*/ 6 w 11"/>
                <a:gd name="T1" fmla="*/ 9 h 12"/>
                <a:gd name="T2" fmla="*/ 9 w 11"/>
                <a:gd name="T3" fmla="*/ 11 h 12"/>
                <a:gd name="T4" fmla="*/ 11 w 11"/>
                <a:gd name="T5" fmla="*/ 5 h 12"/>
                <a:gd name="T6" fmla="*/ 11 w 11"/>
                <a:gd name="T7" fmla="*/ 1 h 12"/>
                <a:gd name="T8" fmla="*/ 6 w 11"/>
                <a:gd name="T9" fmla="*/ 1 h 12"/>
                <a:gd name="T10" fmla="*/ 2 w 11"/>
                <a:gd name="T11" fmla="*/ 3 h 12"/>
                <a:gd name="T12" fmla="*/ 3 w 11"/>
                <a:gd name="T13" fmla="*/ 6 h 12"/>
                <a:gd name="T14" fmla="*/ 5 w 11"/>
                <a:gd name="T15" fmla="*/ 7 h 12"/>
                <a:gd name="T16" fmla="*/ 6 w 11"/>
                <a:gd name="T1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">
                  <a:moveTo>
                    <a:pt x="6" y="9"/>
                  </a:moveTo>
                  <a:cubicBezTo>
                    <a:pt x="8" y="11"/>
                    <a:pt x="9" y="12"/>
                    <a:pt x="9" y="11"/>
                  </a:cubicBezTo>
                  <a:cubicBezTo>
                    <a:pt x="10" y="10"/>
                    <a:pt x="10" y="6"/>
                    <a:pt x="11" y="5"/>
                  </a:cubicBezTo>
                  <a:cubicBezTo>
                    <a:pt x="11" y="3"/>
                    <a:pt x="11" y="1"/>
                    <a:pt x="11" y="1"/>
                  </a:cubicBezTo>
                  <a:cubicBezTo>
                    <a:pt x="11" y="0"/>
                    <a:pt x="8" y="0"/>
                    <a:pt x="6" y="1"/>
                  </a:cubicBezTo>
                  <a:cubicBezTo>
                    <a:pt x="5" y="2"/>
                    <a:pt x="2" y="2"/>
                    <a:pt x="2" y="3"/>
                  </a:cubicBezTo>
                  <a:cubicBezTo>
                    <a:pt x="1" y="3"/>
                    <a:pt x="0" y="5"/>
                    <a:pt x="3" y="6"/>
                  </a:cubicBezTo>
                  <a:cubicBezTo>
                    <a:pt x="3" y="6"/>
                    <a:pt x="3" y="6"/>
                    <a:pt x="5" y="7"/>
                  </a:cubicBezTo>
                  <a:cubicBezTo>
                    <a:pt x="6" y="9"/>
                    <a:pt x="6" y="9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2831"/>
            <p:cNvSpPr>
              <a:spLocks/>
            </p:cNvSpPr>
            <p:nvPr/>
          </p:nvSpPr>
          <p:spPr bwMode="auto">
            <a:xfrm>
              <a:off x="8572883" y="5588561"/>
              <a:ext cx="365389" cy="191940"/>
            </a:xfrm>
            <a:custGeom>
              <a:avLst/>
              <a:gdLst>
                <a:gd name="T0" fmla="*/ 3 w 47"/>
                <a:gd name="T1" fmla="*/ 29 h 29"/>
                <a:gd name="T2" fmla="*/ 14 w 47"/>
                <a:gd name="T3" fmla="*/ 22 h 29"/>
                <a:gd name="T4" fmla="*/ 19 w 47"/>
                <a:gd name="T5" fmla="*/ 23 h 29"/>
                <a:gd name="T6" fmla="*/ 24 w 47"/>
                <a:gd name="T7" fmla="*/ 15 h 29"/>
                <a:gd name="T8" fmla="*/ 31 w 47"/>
                <a:gd name="T9" fmla="*/ 12 h 29"/>
                <a:gd name="T10" fmla="*/ 42 w 47"/>
                <a:gd name="T11" fmla="*/ 21 h 29"/>
                <a:gd name="T12" fmla="*/ 47 w 47"/>
                <a:gd name="T13" fmla="*/ 23 h 29"/>
                <a:gd name="T14" fmla="*/ 47 w 47"/>
                <a:gd name="T15" fmla="*/ 23 h 29"/>
                <a:gd name="T16" fmla="*/ 30 w 47"/>
                <a:gd name="T17" fmla="*/ 1 h 29"/>
                <a:gd name="T18" fmla="*/ 23 w 47"/>
                <a:gd name="T19" fmla="*/ 0 h 29"/>
                <a:gd name="T20" fmla="*/ 16 w 47"/>
                <a:gd name="T21" fmla="*/ 1 h 29"/>
                <a:gd name="T22" fmla="*/ 0 w 47"/>
                <a:gd name="T23" fmla="*/ 24 h 29"/>
                <a:gd name="T24" fmla="*/ 1 w 47"/>
                <a:gd name="T25" fmla="*/ 29 h 29"/>
                <a:gd name="T26" fmla="*/ 2 w 47"/>
                <a:gd name="T27" fmla="*/ 29 h 29"/>
                <a:gd name="T28" fmla="*/ 3 w 47"/>
                <a:gd name="T2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29">
                  <a:moveTo>
                    <a:pt x="3" y="29"/>
                  </a:moveTo>
                  <a:cubicBezTo>
                    <a:pt x="5" y="25"/>
                    <a:pt x="9" y="22"/>
                    <a:pt x="14" y="22"/>
                  </a:cubicBezTo>
                  <a:cubicBezTo>
                    <a:pt x="16" y="22"/>
                    <a:pt x="17" y="23"/>
                    <a:pt x="19" y="23"/>
                  </a:cubicBezTo>
                  <a:cubicBezTo>
                    <a:pt x="19" y="20"/>
                    <a:pt x="21" y="17"/>
                    <a:pt x="24" y="15"/>
                  </a:cubicBezTo>
                  <a:cubicBezTo>
                    <a:pt x="26" y="13"/>
                    <a:pt x="28" y="12"/>
                    <a:pt x="31" y="12"/>
                  </a:cubicBezTo>
                  <a:cubicBezTo>
                    <a:pt x="36" y="12"/>
                    <a:pt x="41" y="16"/>
                    <a:pt x="42" y="21"/>
                  </a:cubicBezTo>
                  <a:cubicBezTo>
                    <a:pt x="44" y="22"/>
                    <a:pt x="46" y="22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13"/>
                    <a:pt x="40" y="4"/>
                    <a:pt x="30" y="1"/>
                  </a:cubicBezTo>
                  <a:cubicBezTo>
                    <a:pt x="28" y="1"/>
                    <a:pt x="26" y="0"/>
                    <a:pt x="23" y="0"/>
                  </a:cubicBezTo>
                  <a:cubicBezTo>
                    <a:pt x="21" y="0"/>
                    <a:pt x="19" y="1"/>
                    <a:pt x="16" y="1"/>
                  </a:cubicBezTo>
                  <a:cubicBezTo>
                    <a:pt x="7" y="4"/>
                    <a:pt x="0" y="13"/>
                    <a:pt x="0" y="24"/>
                  </a:cubicBezTo>
                  <a:cubicBezTo>
                    <a:pt x="0" y="26"/>
                    <a:pt x="0" y="28"/>
                    <a:pt x="1" y="29"/>
                  </a:cubicBezTo>
                  <a:cubicBezTo>
                    <a:pt x="1" y="29"/>
                    <a:pt x="2" y="29"/>
                    <a:pt x="2" y="29"/>
                  </a:cubicBezTo>
                  <a:cubicBezTo>
                    <a:pt x="2" y="29"/>
                    <a:pt x="3" y="29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2832"/>
            <p:cNvSpPr>
              <a:spLocks/>
            </p:cNvSpPr>
            <p:nvPr/>
          </p:nvSpPr>
          <p:spPr bwMode="auto">
            <a:xfrm>
              <a:off x="8938273" y="5754910"/>
              <a:ext cx="89482" cy="51184"/>
            </a:xfrm>
            <a:custGeom>
              <a:avLst/>
              <a:gdLst>
                <a:gd name="T0" fmla="*/ 6 w 11"/>
                <a:gd name="T1" fmla="*/ 6 h 8"/>
                <a:gd name="T2" fmla="*/ 0 w 11"/>
                <a:gd name="T3" fmla="*/ 0 h 8"/>
                <a:gd name="T4" fmla="*/ 0 w 11"/>
                <a:gd name="T5" fmla="*/ 1 h 8"/>
                <a:gd name="T6" fmla="*/ 4 w 11"/>
                <a:gd name="T7" fmla="*/ 7 h 8"/>
                <a:gd name="T8" fmla="*/ 5 w 11"/>
                <a:gd name="T9" fmla="*/ 8 h 8"/>
                <a:gd name="T10" fmla="*/ 6 w 11"/>
                <a:gd name="T11" fmla="*/ 8 h 8"/>
                <a:gd name="T12" fmla="*/ 11 w 11"/>
                <a:gd name="T13" fmla="*/ 7 h 8"/>
                <a:gd name="T14" fmla="*/ 11 w 11"/>
                <a:gd name="T15" fmla="*/ 7 h 8"/>
                <a:gd name="T16" fmla="*/ 11 w 11"/>
                <a:gd name="T17" fmla="*/ 5 h 8"/>
                <a:gd name="T18" fmla="*/ 6 w 11"/>
                <a:gd name="T1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8">
                  <a:moveTo>
                    <a:pt x="6" y="6"/>
                  </a:moveTo>
                  <a:cubicBezTo>
                    <a:pt x="5" y="3"/>
                    <a:pt x="2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" y="3"/>
                    <a:pt x="3" y="4"/>
                    <a:pt x="4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7"/>
                    <a:pt x="9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5"/>
                    <a:pt x="7" y="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2833"/>
            <p:cNvSpPr>
              <a:spLocks/>
            </p:cNvSpPr>
            <p:nvPr/>
          </p:nvSpPr>
          <p:spPr bwMode="auto">
            <a:xfrm>
              <a:off x="8498314" y="5684530"/>
              <a:ext cx="618923" cy="268716"/>
            </a:xfrm>
            <a:custGeom>
              <a:avLst/>
              <a:gdLst>
                <a:gd name="T0" fmla="*/ 67 w 78"/>
                <a:gd name="T1" fmla="*/ 16 h 41"/>
                <a:gd name="T2" fmla="*/ 67 w 78"/>
                <a:gd name="T3" fmla="*/ 16 h 41"/>
                <a:gd name="T4" fmla="*/ 67 w 78"/>
                <a:gd name="T5" fmla="*/ 18 h 41"/>
                <a:gd name="T6" fmla="*/ 67 w 78"/>
                <a:gd name="T7" fmla="*/ 18 h 41"/>
                <a:gd name="T8" fmla="*/ 62 w 78"/>
                <a:gd name="T9" fmla="*/ 19 h 41"/>
                <a:gd name="T10" fmla="*/ 61 w 78"/>
                <a:gd name="T11" fmla="*/ 19 h 41"/>
                <a:gd name="T12" fmla="*/ 60 w 78"/>
                <a:gd name="T13" fmla="*/ 18 h 41"/>
                <a:gd name="T14" fmla="*/ 56 w 78"/>
                <a:gd name="T15" fmla="*/ 12 h 41"/>
                <a:gd name="T16" fmla="*/ 56 w 78"/>
                <a:gd name="T17" fmla="*/ 11 h 41"/>
                <a:gd name="T18" fmla="*/ 55 w 78"/>
                <a:gd name="T19" fmla="*/ 10 h 41"/>
                <a:gd name="T20" fmla="*/ 50 w 78"/>
                <a:gd name="T21" fmla="*/ 8 h 41"/>
                <a:gd name="T22" fmla="*/ 40 w 78"/>
                <a:gd name="T23" fmla="*/ 0 h 41"/>
                <a:gd name="T24" fmla="*/ 34 w 78"/>
                <a:gd name="T25" fmla="*/ 2 h 41"/>
                <a:gd name="T26" fmla="*/ 29 w 78"/>
                <a:gd name="T27" fmla="*/ 12 h 41"/>
                <a:gd name="T28" fmla="*/ 23 w 78"/>
                <a:gd name="T29" fmla="*/ 10 h 41"/>
                <a:gd name="T30" fmla="*/ 13 w 78"/>
                <a:gd name="T31" fmla="*/ 17 h 41"/>
                <a:gd name="T32" fmla="*/ 11 w 78"/>
                <a:gd name="T33" fmla="*/ 17 h 41"/>
                <a:gd name="T34" fmla="*/ 10 w 78"/>
                <a:gd name="T35" fmla="*/ 17 h 41"/>
                <a:gd name="T36" fmla="*/ 0 w 78"/>
                <a:gd name="T37" fmla="*/ 26 h 41"/>
                <a:gd name="T38" fmla="*/ 5 w 78"/>
                <a:gd name="T39" fmla="*/ 33 h 41"/>
                <a:gd name="T40" fmla="*/ 11 w 78"/>
                <a:gd name="T41" fmla="*/ 34 h 41"/>
                <a:gd name="T42" fmla="*/ 13 w 78"/>
                <a:gd name="T43" fmla="*/ 34 h 41"/>
                <a:gd name="T44" fmla="*/ 18 w 78"/>
                <a:gd name="T45" fmla="*/ 40 h 41"/>
                <a:gd name="T46" fmla="*/ 23 w 78"/>
                <a:gd name="T47" fmla="*/ 41 h 41"/>
                <a:gd name="T48" fmla="*/ 31 w 78"/>
                <a:gd name="T49" fmla="*/ 38 h 41"/>
                <a:gd name="T50" fmla="*/ 31 w 78"/>
                <a:gd name="T51" fmla="*/ 38 h 41"/>
                <a:gd name="T52" fmla="*/ 36 w 78"/>
                <a:gd name="T53" fmla="*/ 39 h 41"/>
                <a:gd name="T54" fmla="*/ 38 w 78"/>
                <a:gd name="T55" fmla="*/ 39 h 41"/>
                <a:gd name="T56" fmla="*/ 45 w 78"/>
                <a:gd name="T57" fmla="*/ 35 h 41"/>
                <a:gd name="T58" fmla="*/ 53 w 78"/>
                <a:gd name="T59" fmla="*/ 39 h 41"/>
                <a:gd name="T60" fmla="*/ 63 w 78"/>
                <a:gd name="T61" fmla="*/ 33 h 41"/>
                <a:gd name="T62" fmla="*/ 67 w 78"/>
                <a:gd name="T63" fmla="*/ 34 h 41"/>
                <a:gd name="T64" fmla="*/ 77 w 78"/>
                <a:gd name="T65" fmla="*/ 28 h 41"/>
                <a:gd name="T66" fmla="*/ 78 w 78"/>
                <a:gd name="T67" fmla="*/ 25 h 41"/>
                <a:gd name="T68" fmla="*/ 67 w 78"/>
                <a:gd name="T69" fmla="*/ 1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41">
                  <a:moveTo>
                    <a:pt x="67" y="16"/>
                  </a:moveTo>
                  <a:cubicBezTo>
                    <a:pt x="67" y="16"/>
                    <a:pt x="67" y="16"/>
                    <a:pt x="67" y="16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5" y="18"/>
                    <a:pt x="64" y="18"/>
                    <a:pt x="62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59" y="15"/>
                    <a:pt x="58" y="14"/>
                    <a:pt x="56" y="12"/>
                  </a:cubicBezTo>
                  <a:cubicBezTo>
                    <a:pt x="56" y="12"/>
                    <a:pt x="56" y="11"/>
                    <a:pt x="56" y="11"/>
                  </a:cubicBezTo>
                  <a:cubicBezTo>
                    <a:pt x="56" y="11"/>
                    <a:pt x="55" y="11"/>
                    <a:pt x="55" y="10"/>
                  </a:cubicBezTo>
                  <a:cubicBezTo>
                    <a:pt x="54" y="10"/>
                    <a:pt x="52" y="9"/>
                    <a:pt x="50" y="8"/>
                  </a:cubicBezTo>
                  <a:cubicBezTo>
                    <a:pt x="49" y="4"/>
                    <a:pt x="45" y="0"/>
                    <a:pt x="40" y="0"/>
                  </a:cubicBezTo>
                  <a:cubicBezTo>
                    <a:pt x="38" y="0"/>
                    <a:pt x="36" y="1"/>
                    <a:pt x="34" y="2"/>
                  </a:cubicBezTo>
                  <a:cubicBezTo>
                    <a:pt x="31" y="4"/>
                    <a:pt x="29" y="8"/>
                    <a:pt x="29" y="12"/>
                  </a:cubicBezTo>
                  <a:cubicBezTo>
                    <a:pt x="27" y="11"/>
                    <a:pt x="25" y="10"/>
                    <a:pt x="23" y="10"/>
                  </a:cubicBezTo>
                  <a:cubicBezTo>
                    <a:pt x="18" y="10"/>
                    <a:pt x="15" y="13"/>
                    <a:pt x="13" y="17"/>
                  </a:cubicBezTo>
                  <a:cubicBezTo>
                    <a:pt x="12" y="17"/>
                    <a:pt x="12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ubicBezTo>
                    <a:pt x="4" y="17"/>
                    <a:pt x="0" y="21"/>
                    <a:pt x="0" y="26"/>
                  </a:cubicBezTo>
                  <a:cubicBezTo>
                    <a:pt x="0" y="29"/>
                    <a:pt x="2" y="31"/>
                    <a:pt x="5" y="33"/>
                  </a:cubicBezTo>
                  <a:cubicBezTo>
                    <a:pt x="7" y="34"/>
                    <a:pt x="9" y="34"/>
                    <a:pt x="11" y="34"/>
                  </a:cubicBezTo>
                  <a:cubicBezTo>
                    <a:pt x="12" y="34"/>
                    <a:pt x="12" y="34"/>
                    <a:pt x="13" y="34"/>
                  </a:cubicBezTo>
                  <a:cubicBezTo>
                    <a:pt x="14" y="37"/>
                    <a:pt x="16" y="39"/>
                    <a:pt x="18" y="40"/>
                  </a:cubicBezTo>
                  <a:cubicBezTo>
                    <a:pt x="20" y="41"/>
                    <a:pt x="21" y="41"/>
                    <a:pt x="23" y="41"/>
                  </a:cubicBezTo>
                  <a:cubicBezTo>
                    <a:pt x="26" y="41"/>
                    <a:pt x="29" y="40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3" y="39"/>
                    <a:pt x="34" y="39"/>
                    <a:pt x="36" y="39"/>
                  </a:cubicBezTo>
                  <a:cubicBezTo>
                    <a:pt x="37" y="39"/>
                    <a:pt x="37" y="39"/>
                    <a:pt x="38" y="39"/>
                  </a:cubicBezTo>
                  <a:cubicBezTo>
                    <a:pt x="41" y="39"/>
                    <a:pt x="43" y="37"/>
                    <a:pt x="45" y="35"/>
                  </a:cubicBezTo>
                  <a:cubicBezTo>
                    <a:pt x="47" y="38"/>
                    <a:pt x="50" y="39"/>
                    <a:pt x="53" y="39"/>
                  </a:cubicBezTo>
                  <a:cubicBezTo>
                    <a:pt x="57" y="39"/>
                    <a:pt x="61" y="37"/>
                    <a:pt x="63" y="33"/>
                  </a:cubicBezTo>
                  <a:cubicBezTo>
                    <a:pt x="64" y="33"/>
                    <a:pt x="65" y="34"/>
                    <a:pt x="67" y="34"/>
                  </a:cubicBezTo>
                  <a:cubicBezTo>
                    <a:pt x="71" y="34"/>
                    <a:pt x="75" y="31"/>
                    <a:pt x="77" y="28"/>
                  </a:cubicBezTo>
                  <a:cubicBezTo>
                    <a:pt x="77" y="27"/>
                    <a:pt x="78" y="26"/>
                    <a:pt x="78" y="25"/>
                  </a:cubicBezTo>
                  <a:cubicBezTo>
                    <a:pt x="78" y="20"/>
                    <a:pt x="73" y="16"/>
                    <a:pt x="67" y="1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9467710" y="6042900"/>
            <a:ext cx="693493" cy="499045"/>
            <a:chOff x="9467710" y="5473397"/>
            <a:chExt cx="693493" cy="499045"/>
          </a:xfrm>
          <a:solidFill>
            <a:srgbClr val="756663"/>
          </a:solidFill>
        </p:grpSpPr>
        <p:sp>
          <p:nvSpPr>
            <p:cNvPr id="145" name="Freeform 2892"/>
            <p:cNvSpPr>
              <a:spLocks/>
            </p:cNvSpPr>
            <p:nvPr/>
          </p:nvSpPr>
          <p:spPr bwMode="auto">
            <a:xfrm>
              <a:off x="9467710" y="5473397"/>
              <a:ext cx="693493" cy="307105"/>
            </a:xfrm>
            <a:custGeom>
              <a:avLst/>
              <a:gdLst>
                <a:gd name="T0" fmla="*/ 75 w 88"/>
                <a:gd name="T1" fmla="*/ 19 h 47"/>
                <a:gd name="T2" fmla="*/ 75 w 88"/>
                <a:gd name="T3" fmla="*/ 19 h 47"/>
                <a:gd name="T4" fmla="*/ 70 w 88"/>
                <a:gd name="T5" fmla="*/ 20 h 47"/>
                <a:gd name="T6" fmla="*/ 62 w 88"/>
                <a:gd name="T7" fmla="*/ 12 h 47"/>
                <a:gd name="T8" fmla="*/ 57 w 88"/>
                <a:gd name="T9" fmla="*/ 10 h 47"/>
                <a:gd name="T10" fmla="*/ 45 w 88"/>
                <a:gd name="T11" fmla="*/ 0 h 47"/>
                <a:gd name="T12" fmla="*/ 38 w 88"/>
                <a:gd name="T13" fmla="*/ 3 h 47"/>
                <a:gd name="T14" fmla="*/ 32 w 88"/>
                <a:gd name="T15" fmla="*/ 14 h 47"/>
                <a:gd name="T16" fmla="*/ 26 w 88"/>
                <a:gd name="T17" fmla="*/ 12 h 47"/>
                <a:gd name="T18" fmla="*/ 14 w 88"/>
                <a:gd name="T19" fmla="*/ 20 h 47"/>
                <a:gd name="T20" fmla="*/ 12 w 88"/>
                <a:gd name="T21" fmla="*/ 20 h 47"/>
                <a:gd name="T22" fmla="*/ 0 w 88"/>
                <a:gd name="T23" fmla="*/ 29 h 47"/>
                <a:gd name="T24" fmla="*/ 5 w 88"/>
                <a:gd name="T25" fmla="*/ 38 h 47"/>
                <a:gd name="T26" fmla="*/ 12 w 88"/>
                <a:gd name="T27" fmla="*/ 39 h 47"/>
                <a:gd name="T28" fmla="*/ 15 w 88"/>
                <a:gd name="T29" fmla="*/ 39 h 47"/>
                <a:gd name="T30" fmla="*/ 20 w 88"/>
                <a:gd name="T31" fmla="*/ 45 h 47"/>
                <a:gd name="T32" fmla="*/ 26 w 88"/>
                <a:gd name="T33" fmla="*/ 47 h 47"/>
                <a:gd name="T34" fmla="*/ 34 w 88"/>
                <a:gd name="T35" fmla="*/ 43 h 47"/>
                <a:gd name="T36" fmla="*/ 41 w 88"/>
                <a:gd name="T37" fmla="*/ 45 h 47"/>
                <a:gd name="T38" fmla="*/ 50 w 88"/>
                <a:gd name="T39" fmla="*/ 40 h 47"/>
                <a:gd name="T40" fmla="*/ 60 w 88"/>
                <a:gd name="T41" fmla="*/ 45 h 47"/>
                <a:gd name="T42" fmla="*/ 71 w 88"/>
                <a:gd name="T43" fmla="*/ 38 h 47"/>
                <a:gd name="T44" fmla="*/ 75 w 88"/>
                <a:gd name="T45" fmla="*/ 38 h 47"/>
                <a:gd name="T46" fmla="*/ 87 w 88"/>
                <a:gd name="T47" fmla="*/ 32 h 47"/>
                <a:gd name="T48" fmla="*/ 88 w 88"/>
                <a:gd name="T49" fmla="*/ 28 h 47"/>
                <a:gd name="T50" fmla="*/ 75 w 88"/>
                <a:gd name="T51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8" h="47">
                  <a:moveTo>
                    <a:pt x="75" y="19"/>
                  </a:moveTo>
                  <a:cubicBezTo>
                    <a:pt x="75" y="19"/>
                    <a:pt x="75" y="19"/>
                    <a:pt x="75" y="19"/>
                  </a:cubicBezTo>
                  <a:cubicBezTo>
                    <a:pt x="73" y="19"/>
                    <a:pt x="71" y="19"/>
                    <a:pt x="70" y="20"/>
                  </a:cubicBezTo>
                  <a:cubicBezTo>
                    <a:pt x="68" y="16"/>
                    <a:pt x="65" y="13"/>
                    <a:pt x="62" y="12"/>
                  </a:cubicBezTo>
                  <a:cubicBezTo>
                    <a:pt x="60" y="11"/>
                    <a:pt x="59" y="10"/>
                    <a:pt x="57" y="10"/>
                  </a:cubicBezTo>
                  <a:cubicBezTo>
                    <a:pt x="55" y="4"/>
                    <a:pt x="50" y="0"/>
                    <a:pt x="45" y="0"/>
                  </a:cubicBezTo>
                  <a:cubicBezTo>
                    <a:pt x="42" y="0"/>
                    <a:pt x="40" y="1"/>
                    <a:pt x="38" y="3"/>
                  </a:cubicBezTo>
                  <a:cubicBezTo>
                    <a:pt x="35" y="5"/>
                    <a:pt x="33" y="9"/>
                    <a:pt x="32" y="14"/>
                  </a:cubicBezTo>
                  <a:cubicBezTo>
                    <a:pt x="31" y="12"/>
                    <a:pt x="28" y="12"/>
                    <a:pt x="26" y="12"/>
                  </a:cubicBezTo>
                  <a:cubicBezTo>
                    <a:pt x="21" y="12"/>
                    <a:pt x="16" y="15"/>
                    <a:pt x="14" y="20"/>
                  </a:cubicBezTo>
                  <a:cubicBezTo>
                    <a:pt x="14" y="20"/>
                    <a:pt x="13" y="20"/>
                    <a:pt x="12" y="20"/>
                  </a:cubicBezTo>
                  <a:cubicBezTo>
                    <a:pt x="5" y="20"/>
                    <a:pt x="0" y="24"/>
                    <a:pt x="0" y="29"/>
                  </a:cubicBezTo>
                  <a:cubicBezTo>
                    <a:pt x="0" y="33"/>
                    <a:pt x="2" y="36"/>
                    <a:pt x="5" y="38"/>
                  </a:cubicBezTo>
                  <a:cubicBezTo>
                    <a:pt x="7" y="39"/>
                    <a:pt x="10" y="39"/>
                    <a:pt x="12" y="39"/>
                  </a:cubicBezTo>
                  <a:cubicBezTo>
                    <a:pt x="13" y="39"/>
                    <a:pt x="14" y="39"/>
                    <a:pt x="15" y="39"/>
                  </a:cubicBezTo>
                  <a:cubicBezTo>
                    <a:pt x="16" y="42"/>
                    <a:pt x="18" y="44"/>
                    <a:pt x="20" y="45"/>
                  </a:cubicBezTo>
                  <a:cubicBezTo>
                    <a:pt x="22" y="46"/>
                    <a:pt x="24" y="47"/>
                    <a:pt x="26" y="47"/>
                  </a:cubicBezTo>
                  <a:cubicBezTo>
                    <a:pt x="29" y="47"/>
                    <a:pt x="32" y="45"/>
                    <a:pt x="34" y="43"/>
                  </a:cubicBezTo>
                  <a:cubicBezTo>
                    <a:pt x="36" y="44"/>
                    <a:pt x="38" y="45"/>
                    <a:pt x="41" y="45"/>
                  </a:cubicBezTo>
                  <a:cubicBezTo>
                    <a:pt x="45" y="45"/>
                    <a:pt x="48" y="43"/>
                    <a:pt x="50" y="40"/>
                  </a:cubicBezTo>
                  <a:cubicBezTo>
                    <a:pt x="53" y="43"/>
                    <a:pt x="56" y="45"/>
                    <a:pt x="60" y="45"/>
                  </a:cubicBezTo>
                  <a:cubicBezTo>
                    <a:pt x="65" y="45"/>
                    <a:pt x="69" y="42"/>
                    <a:pt x="71" y="38"/>
                  </a:cubicBezTo>
                  <a:cubicBezTo>
                    <a:pt x="72" y="38"/>
                    <a:pt x="74" y="38"/>
                    <a:pt x="75" y="38"/>
                  </a:cubicBezTo>
                  <a:cubicBezTo>
                    <a:pt x="80" y="38"/>
                    <a:pt x="85" y="36"/>
                    <a:pt x="87" y="32"/>
                  </a:cubicBezTo>
                  <a:cubicBezTo>
                    <a:pt x="87" y="31"/>
                    <a:pt x="88" y="30"/>
                    <a:pt x="88" y="28"/>
                  </a:cubicBezTo>
                  <a:cubicBezTo>
                    <a:pt x="88" y="23"/>
                    <a:pt x="82" y="19"/>
                    <a:pt x="75" y="1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2893"/>
            <p:cNvSpPr>
              <a:spLocks noChangeArrowheads="1"/>
            </p:cNvSpPr>
            <p:nvPr/>
          </p:nvSpPr>
          <p:spPr bwMode="auto">
            <a:xfrm>
              <a:off x="9587020" y="5793299"/>
              <a:ext cx="67115" cy="63981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2894"/>
            <p:cNvSpPr>
              <a:spLocks noChangeArrowheads="1"/>
            </p:cNvSpPr>
            <p:nvPr/>
          </p:nvSpPr>
          <p:spPr bwMode="auto">
            <a:xfrm>
              <a:off x="9765984" y="5793299"/>
              <a:ext cx="67115" cy="63981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2896"/>
            <p:cNvSpPr>
              <a:spLocks noChangeArrowheads="1"/>
            </p:cNvSpPr>
            <p:nvPr/>
          </p:nvSpPr>
          <p:spPr bwMode="auto">
            <a:xfrm>
              <a:off x="9952409" y="5793299"/>
              <a:ext cx="59655" cy="63981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2897"/>
            <p:cNvSpPr>
              <a:spLocks noChangeArrowheads="1"/>
            </p:cNvSpPr>
            <p:nvPr/>
          </p:nvSpPr>
          <p:spPr bwMode="auto">
            <a:xfrm>
              <a:off x="9587024" y="5876470"/>
              <a:ext cx="67115" cy="51184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Oval 2898"/>
            <p:cNvSpPr>
              <a:spLocks noChangeArrowheads="1"/>
            </p:cNvSpPr>
            <p:nvPr/>
          </p:nvSpPr>
          <p:spPr bwMode="auto">
            <a:xfrm>
              <a:off x="9683962" y="5838082"/>
              <a:ext cx="59655" cy="51184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2899"/>
            <p:cNvSpPr>
              <a:spLocks noChangeArrowheads="1"/>
            </p:cNvSpPr>
            <p:nvPr/>
          </p:nvSpPr>
          <p:spPr bwMode="auto">
            <a:xfrm>
              <a:off x="9765990" y="5876470"/>
              <a:ext cx="67115" cy="51184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Oval 2900"/>
            <p:cNvSpPr>
              <a:spLocks noChangeArrowheads="1"/>
            </p:cNvSpPr>
            <p:nvPr/>
          </p:nvSpPr>
          <p:spPr bwMode="auto">
            <a:xfrm>
              <a:off x="9855472" y="5838082"/>
              <a:ext cx="67115" cy="51184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Oval 2901"/>
            <p:cNvSpPr>
              <a:spLocks noChangeArrowheads="1"/>
            </p:cNvSpPr>
            <p:nvPr/>
          </p:nvSpPr>
          <p:spPr bwMode="auto">
            <a:xfrm>
              <a:off x="9952409" y="5876470"/>
              <a:ext cx="59655" cy="51184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2902"/>
            <p:cNvSpPr>
              <a:spLocks noChangeArrowheads="1"/>
            </p:cNvSpPr>
            <p:nvPr/>
          </p:nvSpPr>
          <p:spPr bwMode="auto">
            <a:xfrm>
              <a:off x="9683962" y="5921258"/>
              <a:ext cx="59655" cy="51184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Oval 2903"/>
            <p:cNvSpPr>
              <a:spLocks noChangeArrowheads="1"/>
            </p:cNvSpPr>
            <p:nvPr/>
          </p:nvSpPr>
          <p:spPr bwMode="auto">
            <a:xfrm>
              <a:off x="9855472" y="5908462"/>
              <a:ext cx="67115" cy="57580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5403709" y="6036500"/>
            <a:ext cx="760602" cy="518237"/>
            <a:chOff x="5403709" y="5466997"/>
            <a:chExt cx="760602" cy="518237"/>
          </a:xfrm>
          <a:solidFill>
            <a:srgbClr val="756663"/>
          </a:solidFill>
        </p:grpSpPr>
        <p:sp>
          <p:nvSpPr>
            <p:cNvPr id="156" name="Freeform 2924"/>
            <p:cNvSpPr>
              <a:spLocks/>
            </p:cNvSpPr>
            <p:nvPr/>
          </p:nvSpPr>
          <p:spPr bwMode="auto">
            <a:xfrm>
              <a:off x="5403709" y="5498989"/>
              <a:ext cx="760602" cy="63981"/>
            </a:xfrm>
            <a:custGeom>
              <a:avLst/>
              <a:gdLst>
                <a:gd name="T0" fmla="*/ 97 w 97"/>
                <a:gd name="T1" fmla="*/ 5 h 10"/>
                <a:gd name="T2" fmla="*/ 90 w 97"/>
                <a:gd name="T3" fmla="*/ 10 h 10"/>
                <a:gd name="T4" fmla="*/ 6 w 97"/>
                <a:gd name="T5" fmla="*/ 10 h 10"/>
                <a:gd name="T6" fmla="*/ 0 w 97"/>
                <a:gd name="T7" fmla="*/ 5 h 10"/>
                <a:gd name="T8" fmla="*/ 6 w 97"/>
                <a:gd name="T9" fmla="*/ 0 h 10"/>
                <a:gd name="T10" fmla="*/ 90 w 97"/>
                <a:gd name="T11" fmla="*/ 0 h 10"/>
                <a:gd name="T12" fmla="*/ 97 w 97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0">
                  <a:moveTo>
                    <a:pt x="97" y="5"/>
                  </a:moveTo>
                  <a:cubicBezTo>
                    <a:pt x="97" y="7"/>
                    <a:pt x="94" y="10"/>
                    <a:pt x="90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3" y="10"/>
                    <a:pt x="0" y="7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4" y="0"/>
                    <a:pt x="97" y="2"/>
                    <a:pt x="97" y="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Oval 2925"/>
            <p:cNvSpPr>
              <a:spLocks noChangeArrowheads="1"/>
            </p:cNvSpPr>
            <p:nvPr/>
          </p:nvSpPr>
          <p:spPr bwMode="auto">
            <a:xfrm>
              <a:off x="5523018" y="5466997"/>
              <a:ext cx="149137" cy="115165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Oval 2926"/>
            <p:cNvSpPr>
              <a:spLocks noChangeArrowheads="1"/>
            </p:cNvSpPr>
            <p:nvPr/>
          </p:nvSpPr>
          <p:spPr bwMode="auto">
            <a:xfrm>
              <a:off x="5895862" y="5466997"/>
              <a:ext cx="149137" cy="115165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2927"/>
            <p:cNvSpPr>
              <a:spLocks/>
            </p:cNvSpPr>
            <p:nvPr/>
          </p:nvSpPr>
          <p:spPr bwMode="auto">
            <a:xfrm>
              <a:off x="5418621" y="5594957"/>
              <a:ext cx="730775" cy="390277"/>
            </a:xfrm>
            <a:custGeom>
              <a:avLst/>
              <a:gdLst>
                <a:gd name="T0" fmla="*/ 93 w 93"/>
                <a:gd name="T1" fmla="*/ 54 h 59"/>
                <a:gd name="T2" fmla="*/ 87 w 93"/>
                <a:gd name="T3" fmla="*/ 59 h 59"/>
                <a:gd name="T4" fmla="*/ 5 w 93"/>
                <a:gd name="T5" fmla="*/ 59 h 59"/>
                <a:gd name="T6" fmla="*/ 0 w 93"/>
                <a:gd name="T7" fmla="*/ 54 h 59"/>
                <a:gd name="T8" fmla="*/ 0 w 93"/>
                <a:gd name="T9" fmla="*/ 5 h 59"/>
                <a:gd name="T10" fmla="*/ 5 w 93"/>
                <a:gd name="T11" fmla="*/ 0 h 59"/>
                <a:gd name="T12" fmla="*/ 87 w 93"/>
                <a:gd name="T13" fmla="*/ 0 h 59"/>
                <a:gd name="T14" fmla="*/ 93 w 93"/>
                <a:gd name="T15" fmla="*/ 5 h 59"/>
                <a:gd name="T16" fmla="*/ 93 w 93"/>
                <a:gd name="T17" fmla="*/ 5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59">
                  <a:moveTo>
                    <a:pt x="93" y="54"/>
                  </a:moveTo>
                  <a:cubicBezTo>
                    <a:pt x="93" y="57"/>
                    <a:pt x="90" y="59"/>
                    <a:pt x="87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2" y="59"/>
                    <a:pt x="0" y="57"/>
                    <a:pt x="0" y="5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0" y="0"/>
                    <a:pt x="93" y="2"/>
                    <a:pt x="93" y="5"/>
                  </a:cubicBezTo>
                  <a:lnTo>
                    <a:pt x="93" y="5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2928"/>
            <p:cNvSpPr>
              <a:spLocks/>
            </p:cNvSpPr>
            <p:nvPr/>
          </p:nvSpPr>
          <p:spPr bwMode="auto">
            <a:xfrm>
              <a:off x="5515564" y="5722919"/>
              <a:ext cx="238621" cy="172744"/>
            </a:xfrm>
            <a:custGeom>
              <a:avLst/>
              <a:gdLst>
                <a:gd name="T0" fmla="*/ 8 w 31"/>
                <a:gd name="T1" fmla="*/ 26 h 26"/>
                <a:gd name="T2" fmla="*/ 2 w 31"/>
                <a:gd name="T3" fmla="*/ 13 h 26"/>
                <a:gd name="T4" fmla="*/ 2 w 31"/>
                <a:gd name="T5" fmla="*/ 0 h 26"/>
                <a:gd name="T6" fmla="*/ 6 w 31"/>
                <a:gd name="T7" fmla="*/ 5 h 26"/>
                <a:gd name="T8" fmla="*/ 8 w 31"/>
                <a:gd name="T9" fmla="*/ 17 h 26"/>
                <a:gd name="T10" fmla="*/ 9 w 31"/>
                <a:gd name="T11" fmla="*/ 19 h 26"/>
                <a:gd name="T12" fmla="*/ 10 w 31"/>
                <a:gd name="T13" fmla="*/ 13 h 26"/>
                <a:gd name="T14" fmla="*/ 10 w 31"/>
                <a:gd name="T15" fmla="*/ 10 h 26"/>
                <a:gd name="T16" fmla="*/ 16 w 31"/>
                <a:gd name="T17" fmla="*/ 0 h 26"/>
                <a:gd name="T18" fmla="*/ 20 w 31"/>
                <a:gd name="T19" fmla="*/ 5 h 26"/>
                <a:gd name="T20" fmla="*/ 22 w 31"/>
                <a:gd name="T21" fmla="*/ 16 h 26"/>
                <a:gd name="T22" fmla="*/ 22 w 31"/>
                <a:gd name="T23" fmla="*/ 19 h 26"/>
                <a:gd name="T24" fmla="*/ 23 w 31"/>
                <a:gd name="T25" fmla="*/ 13 h 26"/>
                <a:gd name="T26" fmla="*/ 24 w 31"/>
                <a:gd name="T27" fmla="*/ 10 h 26"/>
                <a:gd name="T28" fmla="*/ 29 w 31"/>
                <a:gd name="T29" fmla="*/ 0 h 26"/>
                <a:gd name="T30" fmla="*/ 29 w 31"/>
                <a:gd name="T31" fmla="*/ 13 h 26"/>
                <a:gd name="T32" fmla="*/ 22 w 31"/>
                <a:gd name="T33" fmla="*/ 26 h 26"/>
                <a:gd name="T34" fmla="*/ 18 w 31"/>
                <a:gd name="T35" fmla="*/ 20 h 26"/>
                <a:gd name="T36" fmla="*/ 16 w 31"/>
                <a:gd name="T37" fmla="*/ 9 h 26"/>
                <a:gd name="T38" fmla="*/ 16 w 31"/>
                <a:gd name="T39" fmla="*/ 6 h 26"/>
                <a:gd name="T40" fmla="*/ 15 w 31"/>
                <a:gd name="T41" fmla="*/ 12 h 26"/>
                <a:gd name="T42" fmla="*/ 14 w 31"/>
                <a:gd name="T43" fmla="*/ 14 h 26"/>
                <a:gd name="T44" fmla="*/ 8 w 31"/>
                <a:gd name="T4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6">
                  <a:moveTo>
                    <a:pt x="8" y="26"/>
                  </a:moveTo>
                  <a:cubicBezTo>
                    <a:pt x="6" y="26"/>
                    <a:pt x="4" y="20"/>
                    <a:pt x="2" y="13"/>
                  </a:cubicBezTo>
                  <a:cubicBezTo>
                    <a:pt x="0" y="5"/>
                    <a:pt x="0" y="0"/>
                    <a:pt x="2" y="0"/>
                  </a:cubicBezTo>
                  <a:cubicBezTo>
                    <a:pt x="4" y="0"/>
                    <a:pt x="6" y="2"/>
                    <a:pt x="6" y="5"/>
                  </a:cubicBezTo>
                  <a:cubicBezTo>
                    <a:pt x="7" y="8"/>
                    <a:pt x="8" y="13"/>
                    <a:pt x="8" y="17"/>
                  </a:cubicBezTo>
                  <a:cubicBezTo>
                    <a:pt x="8" y="17"/>
                    <a:pt x="8" y="17"/>
                    <a:pt x="9" y="19"/>
                  </a:cubicBezTo>
                  <a:cubicBezTo>
                    <a:pt x="9" y="19"/>
                    <a:pt x="9" y="17"/>
                    <a:pt x="10" y="13"/>
                  </a:cubicBezTo>
                  <a:cubicBezTo>
                    <a:pt x="10" y="13"/>
                    <a:pt x="10" y="13"/>
                    <a:pt x="10" y="10"/>
                  </a:cubicBezTo>
                  <a:cubicBezTo>
                    <a:pt x="12" y="4"/>
                    <a:pt x="14" y="0"/>
                    <a:pt x="16" y="0"/>
                  </a:cubicBezTo>
                  <a:cubicBezTo>
                    <a:pt x="18" y="0"/>
                    <a:pt x="19" y="2"/>
                    <a:pt x="20" y="5"/>
                  </a:cubicBezTo>
                  <a:cubicBezTo>
                    <a:pt x="21" y="8"/>
                    <a:pt x="21" y="13"/>
                    <a:pt x="22" y="16"/>
                  </a:cubicBezTo>
                  <a:cubicBezTo>
                    <a:pt x="22" y="16"/>
                    <a:pt x="22" y="16"/>
                    <a:pt x="22" y="19"/>
                  </a:cubicBezTo>
                  <a:cubicBezTo>
                    <a:pt x="22" y="19"/>
                    <a:pt x="23" y="17"/>
                    <a:pt x="23" y="13"/>
                  </a:cubicBezTo>
                  <a:cubicBezTo>
                    <a:pt x="23" y="13"/>
                    <a:pt x="23" y="13"/>
                    <a:pt x="24" y="10"/>
                  </a:cubicBezTo>
                  <a:cubicBezTo>
                    <a:pt x="25" y="4"/>
                    <a:pt x="28" y="0"/>
                    <a:pt x="29" y="0"/>
                  </a:cubicBezTo>
                  <a:cubicBezTo>
                    <a:pt x="31" y="0"/>
                    <a:pt x="31" y="5"/>
                    <a:pt x="29" y="13"/>
                  </a:cubicBezTo>
                  <a:cubicBezTo>
                    <a:pt x="27" y="20"/>
                    <a:pt x="24" y="26"/>
                    <a:pt x="22" y="26"/>
                  </a:cubicBezTo>
                  <a:cubicBezTo>
                    <a:pt x="20" y="26"/>
                    <a:pt x="19" y="23"/>
                    <a:pt x="18" y="20"/>
                  </a:cubicBezTo>
                  <a:cubicBezTo>
                    <a:pt x="17" y="17"/>
                    <a:pt x="16" y="12"/>
                    <a:pt x="16" y="9"/>
                  </a:cubicBezTo>
                  <a:cubicBezTo>
                    <a:pt x="16" y="9"/>
                    <a:pt x="16" y="9"/>
                    <a:pt x="16" y="6"/>
                  </a:cubicBezTo>
                  <a:cubicBezTo>
                    <a:pt x="16" y="6"/>
                    <a:pt x="15" y="9"/>
                    <a:pt x="15" y="12"/>
                  </a:cubicBezTo>
                  <a:cubicBezTo>
                    <a:pt x="15" y="12"/>
                    <a:pt x="15" y="12"/>
                    <a:pt x="14" y="14"/>
                  </a:cubicBezTo>
                  <a:cubicBezTo>
                    <a:pt x="13" y="21"/>
                    <a:pt x="10" y="26"/>
                    <a:pt x="8" y="2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Oval 2929"/>
            <p:cNvSpPr>
              <a:spLocks noChangeArrowheads="1"/>
            </p:cNvSpPr>
            <p:nvPr/>
          </p:nvSpPr>
          <p:spPr bwMode="auto">
            <a:xfrm>
              <a:off x="5791467" y="5722919"/>
              <a:ext cx="44742" cy="172744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2930"/>
            <p:cNvSpPr>
              <a:spLocks/>
            </p:cNvSpPr>
            <p:nvPr/>
          </p:nvSpPr>
          <p:spPr bwMode="auto">
            <a:xfrm>
              <a:off x="5873495" y="5722919"/>
              <a:ext cx="171510" cy="172744"/>
            </a:xfrm>
            <a:custGeom>
              <a:avLst/>
              <a:gdLst>
                <a:gd name="T0" fmla="*/ 3 w 22"/>
                <a:gd name="T1" fmla="*/ 26 h 26"/>
                <a:gd name="T2" fmla="*/ 0 w 22"/>
                <a:gd name="T3" fmla="*/ 13 h 26"/>
                <a:gd name="T4" fmla="*/ 4 w 22"/>
                <a:gd name="T5" fmla="*/ 0 h 26"/>
                <a:gd name="T6" fmla="*/ 10 w 22"/>
                <a:gd name="T7" fmla="*/ 4 h 26"/>
                <a:gd name="T8" fmla="*/ 16 w 22"/>
                <a:gd name="T9" fmla="*/ 15 h 26"/>
                <a:gd name="T10" fmla="*/ 17 w 22"/>
                <a:gd name="T11" fmla="*/ 18 h 26"/>
                <a:gd name="T12" fmla="*/ 17 w 22"/>
                <a:gd name="T13" fmla="*/ 11 h 26"/>
                <a:gd name="T14" fmla="*/ 17 w 22"/>
                <a:gd name="T15" fmla="*/ 7 h 26"/>
                <a:gd name="T16" fmla="*/ 19 w 22"/>
                <a:gd name="T17" fmla="*/ 0 h 26"/>
                <a:gd name="T18" fmla="*/ 22 w 22"/>
                <a:gd name="T19" fmla="*/ 13 h 26"/>
                <a:gd name="T20" fmla="*/ 19 w 22"/>
                <a:gd name="T21" fmla="*/ 26 h 26"/>
                <a:gd name="T22" fmla="*/ 13 w 22"/>
                <a:gd name="T23" fmla="*/ 21 h 26"/>
                <a:gd name="T24" fmla="*/ 7 w 22"/>
                <a:gd name="T25" fmla="*/ 9 h 26"/>
                <a:gd name="T26" fmla="*/ 6 w 22"/>
                <a:gd name="T27" fmla="*/ 6 h 26"/>
                <a:gd name="T28" fmla="*/ 6 w 22"/>
                <a:gd name="T29" fmla="*/ 14 h 26"/>
                <a:gd name="T30" fmla="*/ 6 w 22"/>
                <a:gd name="T31" fmla="*/ 18 h 26"/>
                <a:gd name="T32" fmla="*/ 3 w 22"/>
                <a:gd name="T3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6">
                  <a:moveTo>
                    <a:pt x="3" y="26"/>
                  </a:moveTo>
                  <a:cubicBezTo>
                    <a:pt x="2" y="26"/>
                    <a:pt x="0" y="20"/>
                    <a:pt x="0" y="13"/>
                  </a:cubicBezTo>
                  <a:cubicBezTo>
                    <a:pt x="0" y="5"/>
                    <a:pt x="2" y="0"/>
                    <a:pt x="4" y="0"/>
                  </a:cubicBezTo>
                  <a:cubicBezTo>
                    <a:pt x="6" y="0"/>
                    <a:pt x="8" y="2"/>
                    <a:pt x="10" y="4"/>
                  </a:cubicBezTo>
                  <a:cubicBezTo>
                    <a:pt x="11" y="7"/>
                    <a:pt x="14" y="12"/>
                    <a:pt x="16" y="15"/>
                  </a:cubicBezTo>
                  <a:cubicBezTo>
                    <a:pt x="16" y="15"/>
                    <a:pt x="16" y="15"/>
                    <a:pt x="17" y="18"/>
                  </a:cubicBezTo>
                  <a:cubicBezTo>
                    <a:pt x="17" y="18"/>
                    <a:pt x="17" y="15"/>
                    <a:pt x="17" y="11"/>
                  </a:cubicBezTo>
                  <a:cubicBezTo>
                    <a:pt x="17" y="11"/>
                    <a:pt x="17" y="11"/>
                    <a:pt x="17" y="7"/>
                  </a:cubicBezTo>
                  <a:cubicBezTo>
                    <a:pt x="17" y="3"/>
                    <a:pt x="18" y="0"/>
                    <a:pt x="19" y="0"/>
                  </a:cubicBezTo>
                  <a:cubicBezTo>
                    <a:pt x="21" y="0"/>
                    <a:pt x="22" y="5"/>
                    <a:pt x="22" y="13"/>
                  </a:cubicBezTo>
                  <a:cubicBezTo>
                    <a:pt x="22" y="20"/>
                    <a:pt x="21" y="26"/>
                    <a:pt x="19" y="26"/>
                  </a:cubicBezTo>
                  <a:cubicBezTo>
                    <a:pt x="17" y="26"/>
                    <a:pt x="14" y="23"/>
                    <a:pt x="13" y="21"/>
                  </a:cubicBezTo>
                  <a:cubicBezTo>
                    <a:pt x="11" y="18"/>
                    <a:pt x="9" y="13"/>
                    <a:pt x="7" y="9"/>
                  </a:cubicBezTo>
                  <a:cubicBezTo>
                    <a:pt x="7" y="9"/>
                    <a:pt x="7" y="9"/>
                    <a:pt x="6" y="6"/>
                  </a:cubicBezTo>
                  <a:cubicBezTo>
                    <a:pt x="6" y="6"/>
                    <a:pt x="6" y="10"/>
                    <a:pt x="6" y="14"/>
                  </a:cubicBezTo>
                  <a:cubicBezTo>
                    <a:pt x="6" y="14"/>
                    <a:pt x="6" y="14"/>
                    <a:pt x="6" y="18"/>
                  </a:cubicBezTo>
                  <a:cubicBezTo>
                    <a:pt x="6" y="22"/>
                    <a:pt x="5" y="26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0" name="组合 189"/>
          <p:cNvGrpSpPr/>
          <p:nvPr/>
        </p:nvGrpSpPr>
        <p:grpSpPr>
          <a:xfrm>
            <a:off x="4411939" y="6023704"/>
            <a:ext cx="730775" cy="537434"/>
            <a:chOff x="4411939" y="5454201"/>
            <a:chExt cx="730775" cy="537434"/>
          </a:xfrm>
          <a:solidFill>
            <a:srgbClr val="756663"/>
          </a:solidFill>
        </p:grpSpPr>
        <p:sp>
          <p:nvSpPr>
            <p:cNvPr id="163" name="Freeform 3196"/>
            <p:cNvSpPr>
              <a:spLocks/>
            </p:cNvSpPr>
            <p:nvPr/>
          </p:nvSpPr>
          <p:spPr bwMode="auto">
            <a:xfrm>
              <a:off x="4575991" y="5844483"/>
              <a:ext cx="402671" cy="147152"/>
            </a:xfrm>
            <a:custGeom>
              <a:avLst/>
              <a:gdLst>
                <a:gd name="T0" fmla="*/ 30 w 51"/>
                <a:gd name="T1" fmla="*/ 4 h 23"/>
                <a:gd name="T2" fmla="*/ 22 w 51"/>
                <a:gd name="T3" fmla="*/ 4 h 23"/>
                <a:gd name="T4" fmla="*/ 10 w 51"/>
                <a:gd name="T5" fmla="*/ 0 h 23"/>
                <a:gd name="T6" fmla="*/ 0 w 51"/>
                <a:gd name="T7" fmla="*/ 4 h 23"/>
                <a:gd name="T8" fmla="*/ 0 w 51"/>
                <a:gd name="T9" fmla="*/ 23 h 23"/>
                <a:gd name="T10" fmla="*/ 51 w 51"/>
                <a:gd name="T11" fmla="*/ 23 h 23"/>
                <a:gd name="T12" fmla="*/ 51 w 51"/>
                <a:gd name="T13" fmla="*/ 4 h 23"/>
                <a:gd name="T14" fmla="*/ 42 w 51"/>
                <a:gd name="T15" fmla="*/ 0 h 23"/>
                <a:gd name="T16" fmla="*/ 30 w 51"/>
                <a:gd name="T1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23">
                  <a:moveTo>
                    <a:pt x="30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18" y="4"/>
                    <a:pt x="13" y="3"/>
                    <a:pt x="10" y="0"/>
                  </a:cubicBezTo>
                  <a:cubicBezTo>
                    <a:pt x="7" y="2"/>
                    <a:pt x="4" y="4"/>
                    <a:pt x="0" y="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8" y="4"/>
                    <a:pt x="45" y="2"/>
                    <a:pt x="42" y="0"/>
                  </a:cubicBezTo>
                  <a:cubicBezTo>
                    <a:pt x="39" y="3"/>
                    <a:pt x="35" y="4"/>
                    <a:pt x="3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3197"/>
            <p:cNvSpPr>
              <a:spLocks noEditPoints="1"/>
            </p:cNvSpPr>
            <p:nvPr/>
          </p:nvSpPr>
          <p:spPr bwMode="auto">
            <a:xfrm>
              <a:off x="4411939" y="5454201"/>
              <a:ext cx="730775" cy="396676"/>
            </a:xfrm>
            <a:custGeom>
              <a:avLst/>
              <a:gdLst>
                <a:gd name="T0" fmla="*/ 75 w 93"/>
                <a:gd name="T1" fmla="*/ 21 h 60"/>
                <a:gd name="T2" fmla="*/ 76 w 93"/>
                <a:gd name="T3" fmla="*/ 19 h 60"/>
                <a:gd name="T4" fmla="*/ 58 w 93"/>
                <a:gd name="T5" fmla="*/ 0 h 60"/>
                <a:gd name="T6" fmla="*/ 46 w 93"/>
                <a:gd name="T7" fmla="*/ 6 h 60"/>
                <a:gd name="T8" fmla="*/ 34 w 93"/>
                <a:gd name="T9" fmla="*/ 0 h 60"/>
                <a:gd name="T10" fmla="*/ 17 w 93"/>
                <a:gd name="T11" fmla="*/ 19 h 60"/>
                <a:gd name="T12" fmla="*/ 18 w 93"/>
                <a:gd name="T13" fmla="*/ 21 h 60"/>
                <a:gd name="T14" fmla="*/ 0 w 93"/>
                <a:gd name="T15" fmla="*/ 40 h 60"/>
                <a:gd name="T16" fmla="*/ 18 w 93"/>
                <a:gd name="T17" fmla="*/ 60 h 60"/>
                <a:gd name="T18" fmla="*/ 30 w 93"/>
                <a:gd name="T19" fmla="*/ 55 h 60"/>
                <a:gd name="T20" fmla="*/ 42 w 93"/>
                <a:gd name="T21" fmla="*/ 60 h 60"/>
                <a:gd name="T22" fmla="*/ 51 w 93"/>
                <a:gd name="T23" fmla="*/ 60 h 60"/>
                <a:gd name="T24" fmla="*/ 63 w 93"/>
                <a:gd name="T25" fmla="*/ 55 h 60"/>
                <a:gd name="T26" fmla="*/ 75 w 93"/>
                <a:gd name="T27" fmla="*/ 60 h 60"/>
                <a:gd name="T28" fmla="*/ 93 w 93"/>
                <a:gd name="T29" fmla="*/ 40 h 60"/>
                <a:gd name="T30" fmla="*/ 75 w 93"/>
                <a:gd name="T31" fmla="*/ 21 h 60"/>
                <a:gd name="T32" fmla="*/ 21 w 93"/>
                <a:gd name="T33" fmla="*/ 51 h 60"/>
                <a:gd name="T34" fmla="*/ 12 w 93"/>
                <a:gd name="T35" fmla="*/ 43 h 60"/>
                <a:gd name="T36" fmla="*/ 21 w 93"/>
                <a:gd name="T37" fmla="*/ 35 h 60"/>
                <a:gd name="T38" fmla="*/ 29 w 93"/>
                <a:gd name="T39" fmla="*/ 43 h 60"/>
                <a:gd name="T40" fmla="*/ 21 w 93"/>
                <a:gd name="T41" fmla="*/ 51 h 60"/>
                <a:gd name="T42" fmla="*/ 47 w 93"/>
                <a:gd name="T43" fmla="*/ 34 h 60"/>
                <a:gd name="T44" fmla="*/ 39 w 93"/>
                <a:gd name="T45" fmla="*/ 26 h 60"/>
                <a:gd name="T46" fmla="*/ 47 w 93"/>
                <a:gd name="T47" fmla="*/ 18 h 60"/>
                <a:gd name="T48" fmla="*/ 56 w 93"/>
                <a:gd name="T49" fmla="*/ 26 h 60"/>
                <a:gd name="T50" fmla="*/ 47 w 93"/>
                <a:gd name="T51" fmla="*/ 34 h 60"/>
                <a:gd name="T52" fmla="*/ 72 w 93"/>
                <a:gd name="T53" fmla="*/ 51 h 60"/>
                <a:gd name="T54" fmla="*/ 64 w 93"/>
                <a:gd name="T55" fmla="*/ 43 h 60"/>
                <a:gd name="T56" fmla="*/ 72 w 93"/>
                <a:gd name="T57" fmla="*/ 35 h 60"/>
                <a:gd name="T58" fmla="*/ 81 w 93"/>
                <a:gd name="T59" fmla="*/ 43 h 60"/>
                <a:gd name="T60" fmla="*/ 72 w 93"/>
                <a:gd name="T61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3" h="60">
                  <a:moveTo>
                    <a:pt x="75" y="21"/>
                  </a:moveTo>
                  <a:cubicBezTo>
                    <a:pt x="76" y="21"/>
                    <a:pt x="76" y="20"/>
                    <a:pt x="76" y="19"/>
                  </a:cubicBezTo>
                  <a:cubicBezTo>
                    <a:pt x="76" y="9"/>
                    <a:pt x="68" y="0"/>
                    <a:pt x="58" y="0"/>
                  </a:cubicBezTo>
                  <a:cubicBezTo>
                    <a:pt x="54" y="0"/>
                    <a:pt x="50" y="2"/>
                    <a:pt x="46" y="6"/>
                  </a:cubicBezTo>
                  <a:cubicBezTo>
                    <a:pt x="43" y="2"/>
                    <a:pt x="39" y="0"/>
                    <a:pt x="34" y="0"/>
                  </a:cubicBezTo>
                  <a:cubicBezTo>
                    <a:pt x="25" y="0"/>
                    <a:pt x="17" y="9"/>
                    <a:pt x="17" y="19"/>
                  </a:cubicBezTo>
                  <a:cubicBezTo>
                    <a:pt x="17" y="20"/>
                    <a:pt x="17" y="21"/>
                    <a:pt x="18" y="21"/>
                  </a:cubicBezTo>
                  <a:cubicBezTo>
                    <a:pt x="8" y="22"/>
                    <a:pt x="0" y="30"/>
                    <a:pt x="0" y="40"/>
                  </a:cubicBezTo>
                  <a:cubicBezTo>
                    <a:pt x="0" y="51"/>
                    <a:pt x="8" y="60"/>
                    <a:pt x="18" y="60"/>
                  </a:cubicBezTo>
                  <a:cubicBezTo>
                    <a:pt x="23" y="60"/>
                    <a:pt x="27" y="58"/>
                    <a:pt x="30" y="55"/>
                  </a:cubicBezTo>
                  <a:cubicBezTo>
                    <a:pt x="33" y="58"/>
                    <a:pt x="38" y="60"/>
                    <a:pt x="42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5" y="60"/>
                    <a:pt x="59" y="58"/>
                    <a:pt x="63" y="55"/>
                  </a:cubicBezTo>
                  <a:cubicBezTo>
                    <a:pt x="66" y="58"/>
                    <a:pt x="70" y="60"/>
                    <a:pt x="75" y="60"/>
                  </a:cubicBezTo>
                  <a:cubicBezTo>
                    <a:pt x="85" y="60"/>
                    <a:pt x="93" y="51"/>
                    <a:pt x="93" y="40"/>
                  </a:cubicBezTo>
                  <a:cubicBezTo>
                    <a:pt x="93" y="30"/>
                    <a:pt x="85" y="22"/>
                    <a:pt x="75" y="21"/>
                  </a:cubicBezTo>
                  <a:close/>
                  <a:moveTo>
                    <a:pt x="21" y="51"/>
                  </a:moveTo>
                  <a:cubicBezTo>
                    <a:pt x="16" y="51"/>
                    <a:pt x="12" y="47"/>
                    <a:pt x="12" y="43"/>
                  </a:cubicBezTo>
                  <a:cubicBezTo>
                    <a:pt x="12" y="38"/>
                    <a:pt x="16" y="35"/>
                    <a:pt x="21" y="35"/>
                  </a:cubicBezTo>
                  <a:cubicBezTo>
                    <a:pt x="25" y="35"/>
                    <a:pt x="29" y="38"/>
                    <a:pt x="29" y="43"/>
                  </a:cubicBezTo>
                  <a:cubicBezTo>
                    <a:pt x="29" y="47"/>
                    <a:pt x="25" y="51"/>
                    <a:pt x="21" y="51"/>
                  </a:cubicBezTo>
                  <a:close/>
                  <a:moveTo>
                    <a:pt x="47" y="34"/>
                  </a:moveTo>
                  <a:cubicBezTo>
                    <a:pt x="43" y="34"/>
                    <a:pt x="39" y="30"/>
                    <a:pt x="39" y="26"/>
                  </a:cubicBezTo>
                  <a:cubicBezTo>
                    <a:pt x="39" y="21"/>
                    <a:pt x="43" y="18"/>
                    <a:pt x="47" y="18"/>
                  </a:cubicBezTo>
                  <a:cubicBezTo>
                    <a:pt x="52" y="18"/>
                    <a:pt x="56" y="21"/>
                    <a:pt x="56" y="26"/>
                  </a:cubicBezTo>
                  <a:cubicBezTo>
                    <a:pt x="56" y="30"/>
                    <a:pt x="52" y="34"/>
                    <a:pt x="47" y="34"/>
                  </a:cubicBezTo>
                  <a:close/>
                  <a:moveTo>
                    <a:pt x="72" y="51"/>
                  </a:moveTo>
                  <a:cubicBezTo>
                    <a:pt x="68" y="51"/>
                    <a:pt x="64" y="47"/>
                    <a:pt x="64" y="43"/>
                  </a:cubicBezTo>
                  <a:cubicBezTo>
                    <a:pt x="64" y="38"/>
                    <a:pt x="68" y="35"/>
                    <a:pt x="72" y="35"/>
                  </a:cubicBezTo>
                  <a:cubicBezTo>
                    <a:pt x="77" y="35"/>
                    <a:pt x="81" y="38"/>
                    <a:pt x="81" y="43"/>
                  </a:cubicBezTo>
                  <a:cubicBezTo>
                    <a:pt x="81" y="47"/>
                    <a:pt x="77" y="51"/>
                    <a:pt x="72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00" name="文本框 199"/>
          <p:cNvSpPr txBox="1"/>
          <p:nvPr/>
        </p:nvSpPr>
        <p:spPr>
          <a:xfrm>
            <a:off x="3202298" y="484030"/>
            <a:ext cx="5765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附赠可替换图标</a:t>
            </a:r>
          </a:p>
        </p:txBody>
      </p:sp>
    </p:spTree>
    <p:extLst>
      <p:ext uri="{BB962C8B-B14F-4D97-AF65-F5344CB8AC3E}">
        <p14:creationId xmlns:p14="http://schemas.microsoft.com/office/powerpoint/2010/main" val="85868753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52"/>
          <p:cNvSpPr>
            <a:spLocks noEditPoints="1"/>
          </p:cNvSpPr>
          <p:nvPr/>
        </p:nvSpPr>
        <p:spPr bwMode="auto">
          <a:xfrm>
            <a:off x="3250309" y="956601"/>
            <a:ext cx="571718" cy="615086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75666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86"/>
          <p:cNvSpPr>
            <a:spLocks noEditPoints="1"/>
          </p:cNvSpPr>
          <p:nvPr/>
        </p:nvSpPr>
        <p:spPr bwMode="auto">
          <a:xfrm>
            <a:off x="1247460" y="905241"/>
            <a:ext cx="426624" cy="717806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rgbClr val="75666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62"/>
          <p:cNvSpPr>
            <a:spLocks noEditPoints="1"/>
          </p:cNvSpPr>
          <p:nvPr/>
        </p:nvSpPr>
        <p:spPr bwMode="auto">
          <a:xfrm>
            <a:off x="2153369" y="988812"/>
            <a:ext cx="617655" cy="550664"/>
          </a:xfrm>
          <a:custGeom>
            <a:avLst/>
            <a:gdLst>
              <a:gd name="T0" fmla="*/ 384 w 387"/>
              <a:gd name="T1" fmla="*/ 320 h 345"/>
              <a:gd name="T2" fmla="*/ 347 w 387"/>
              <a:gd name="T3" fmla="*/ 241 h 345"/>
              <a:gd name="T4" fmla="*/ 326 w 387"/>
              <a:gd name="T5" fmla="*/ 226 h 345"/>
              <a:gd name="T6" fmla="*/ 284 w 387"/>
              <a:gd name="T7" fmla="*/ 226 h 345"/>
              <a:gd name="T8" fmla="*/ 284 w 387"/>
              <a:gd name="T9" fmla="*/ 214 h 345"/>
              <a:gd name="T10" fmla="*/ 319 w 387"/>
              <a:gd name="T11" fmla="*/ 214 h 345"/>
              <a:gd name="T12" fmla="*/ 345 w 387"/>
              <a:gd name="T13" fmla="*/ 187 h 345"/>
              <a:gd name="T14" fmla="*/ 345 w 387"/>
              <a:gd name="T15" fmla="*/ 27 h 345"/>
              <a:gd name="T16" fmla="*/ 319 w 387"/>
              <a:gd name="T17" fmla="*/ 0 h 345"/>
              <a:gd name="T18" fmla="*/ 68 w 387"/>
              <a:gd name="T19" fmla="*/ 0 h 345"/>
              <a:gd name="T20" fmla="*/ 42 w 387"/>
              <a:gd name="T21" fmla="*/ 27 h 345"/>
              <a:gd name="T22" fmla="*/ 42 w 387"/>
              <a:gd name="T23" fmla="*/ 187 h 345"/>
              <a:gd name="T24" fmla="*/ 68 w 387"/>
              <a:gd name="T25" fmla="*/ 214 h 345"/>
              <a:gd name="T26" fmla="*/ 102 w 387"/>
              <a:gd name="T27" fmla="*/ 214 h 345"/>
              <a:gd name="T28" fmla="*/ 102 w 387"/>
              <a:gd name="T29" fmla="*/ 226 h 345"/>
              <a:gd name="T30" fmla="*/ 60 w 387"/>
              <a:gd name="T31" fmla="*/ 226 h 345"/>
              <a:gd name="T32" fmla="*/ 39 w 387"/>
              <a:gd name="T33" fmla="*/ 241 h 345"/>
              <a:gd name="T34" fmla="*/ 3 w 387"/>
              <a:gd name="T35" fmla="*/ 320 h 345"/>
              <a:gd name="T36" fmla="*/ 3 w 387"/>
              <a:gd name="T37" fmla="*/ 338 h 345"/>
              <a:gd name="T38" fmla="*/ 16 w 387"/>
              <a:gd name="T39" fmla="*/ 345 h 345"/>
              <a:gd name="T40" fmla="*/ 116 w 387"/>
              <a:gd name="T41" fmla="*/ 345 h 345"/>
              <a:gd name="T42" fmla="*/ 116 w 387"/>
              <a:gd name="T43" fmla="*/ 345 h 345"/>
              <a:gd name="T44" fmla="*/ 193 w 387"/>
              <a:gd name="T45" fmla="*/ 345 h 345"/>
              <a:gd name="T46" fmla="*/ 270 w 387"/>
              <a:gd name="T47" fmla="*/ 345 h 345"/>
              <a:gd name="T48" fmla="*/ 271 w 387"/>
              <a:gd name="T49" fmla="*/ 345 h 345"/>
              <a:gd name="T50" fmla="*/ 370 w 387"/>
              <a:gd name="T51" fmla="*/ 345 h 345"/>
              <a:gd name="T52" fmla="*/ 384 w 387"/>
              <a:gd name="T53" fmla="*/ 338 h 345"/>
              <a:gd name="T54" fmla="*/ 384 w 387"/>
              <a:gd name="T55" fmla="*/ 320 h 345"/>
              <a:gd name="T56" fmla="*/ 64 w 387"/>
              <a:gd name="T57" fmla="*/ 187 h 345"/>
              <a:gd name="T58" fmla="*/ 64 w 387"/>
              <a:gd name="T59" fmla="*/ 27 h 345"/>
              <a:gd name="T60" fmla="*/ 68 w 387"/>
              <a:gd name="T61" fmla="*/ 23 h 345"/>
              <a:gd name="T62" fmla="*/ 319 w 387"/>
              <a:gd name="T63" fmla="*/ 23 h 345"/>
              <a:gd name="T64" fmla="*/ 323 w 387"/>
              <a:gd name="T65" fmla="*/ 27 h 345"/>
              <a:gd name="T66" fmla="*/ 323 w 387"/>
              <a:gd name="T67" fmla="*/ 187 h 345"/>
              <a:gd name="T68" fmla="*/ 319 w 387"/>
              <a:gd name="T69" fmla="*/ 191 h 345"/>
              <a:gd name="T70" fmla="*/ 68 w 387"/>
              <a:gd name="T71" fmla="*/ 191 h 345"/>
              <a:gd name="T72" fmla="*/ 64 w 387"/>
              <a:gd name="T73" fmla="*/ 187 h 345"/>
              <a:gd name="T74" fmla="*/ 256 w 387"/>
              <a:gd name="T75" fmla="*/ 316 h 345"/>
              <a:gd name="T76" fmla="*/ 252 w 387"/>
              <a:gd name="T77" fmla="*/ 318 h 345"/>
              <a:gd name="T78" fmla="*/ 222 w 387"/>
              <a:gd name="T79" fmla="*/ 319 h 345"/>
              <a:gd name="T80" fmla="*/ 210 w 387"/>
              <a:gd name="T81" fmla="*/ 319 h 345"/>
              <a:gd name="T82" fmla="*/ 176 w 387"/>
              <a:gd name="T83" fmla="*/ 319 h 345"/>
              <a:gd name="T84" fmla="*/ 164 w 387"/>
              <a:gd name="T85" fmla="*/ 319 h 345"/>
              <a:gd name="T86" fmla="*/ 135 w 387"/>
              <a:gd name="T87" fmla="*/ 318 h 345"/>
              <a:gd name="T88" fmla="*/ 130 w 387"/>
              <a:gd name="T89" fmla="*/ 316 h 345"/>
              <a:gd name="T90" fmla="*/ 129 w 387"/>
              <a:gd name="T91" fmla="*/ 311 h 345"/>
              <a:gd name="T92" fmla="*/ 134 w 387"/>
              <a:gd name="T93" fmla="*/ 288 h 345"/>
              <a:gd name="T94" fmla="*/ 140 w 387"/>
              <a:gd name="T95" fmla="*/ 283 h 345"/>
              <a:gd name="T96" fmla="*/ 168 w 387"/>
              <a:gd name="T97" fmla="*/ 283 h 345"/>
              <a:gd name="T98" fmla="*/ 218 w 387"/>
              <a:gd name="T99" fmla="*/ 283 h 345"/>
              <a:gd name="T100" fmla="*/ 247 w 387"/>
              <a:gd name="T101" fmla="*/ 283 h 345"/>
              <a:gd name="T102" fmla="*/ 252 w 387"/>
              <a:gd name="T103" fmla="*/ 288 h 345"/>
              <a:gd name="T104" fmla="*/ 257 w 387"/>
              <a:gd name="T105" fmla="*/ 311 h 345"/>
              <a:gd name="T106" fmla="*/ 256 w 387"/>
              <a:gd name="T107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87" h="345">
                <a:moveTo>
                  <a:pt x="384" y="320"/>
                </a:moveTo>
                <a:cubicBezTo>
                  <a:pt x="347" y="241"/>
                  <a:pt x="347" y="241"/>
                  <a:pt x="347" y="241"/>
                </a:cubicBezTo>
                <a:cubicBezTo>
                  <a:pt x="343" y="232"/>
                  <a:pt x="334" y="226"/>
                  <a:pt x="326" y="226"/>
                </a:cubicBezTo>
                <a:cubicBezTo>
                  <a:pt x="284" y="226"/>
                  <a:pt x="284" y="226"/>
                  <a:pt x="284" y="226"/>
                </a:cubicBezTo>
                <a:cubicBezTo>
                  <a:pt x="284" y="214"/>
                  <a:pt x="284" y="214"/>
                  <a:pt x="284" y="214"/>
                </a:cubicBezTo>
                <a:cubicBezTo>
                  <a:pt x="319" y="214"/>
                  <a:pt x="319" y="214"/>
                  <a:pt x="319" y="214"/>
                </a:cubicBezTo>
                <a:cubicBezTo>
                  <a:pt x="333" y="214"/>
                  <a:pt x="345" y="202"/>
                  <a:pt x="345" y="187"/>
                </a:cubicBezTo>
                <a:cubicBezTo>
                  <a:pt x="345" y="27"/>
                  <a:pt x="345" y="27"/>
                  <a:pt x="345" y="27"/>
                </a:cubicBezTo>
                <a:cubicBezTo>
                  <a:pt x="345" y="12"/>
                  <a:pt x="333" y="0"/>
                  <a:pt x="3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53" y="0"/>
                  <a:pt x="42" y="12"/>
                  <a:pt x="42" y="2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202"/>
                  <a:pt x="53" y="214"/>
                  <a:pt x="68" y="214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2" y="226"/>
                  <a:pt x="102" y="226"/>
                  <a:pt x="102" y="226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52" y="226"/>
                  <a:pt x="43" y="232"/>
                  <a:pt x="39" y="241"/>
                </a:cubicBezTo>
                <a:cubicBezTo>
                  <a:pt x="3" y="320"/>
                  <a:pt x="3" y="320"/>
                  <a:pt x="3" y="320"/>
                </a:cubicBezTo>
                <a:cubicBezTo>
                  <a:pt x="0" y="326"/>
                  <a:pt x="0" y="333"/>
                  <a:pt x="3" y="338"/>
                </a:cubicBezTo>
                <a:cubicBezTo>
                  <a:pt x="6" y="342"/>
                  <a:pt x="10" y="345"/>
                  <a:pt x="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93" y="345"/>
                  <a:pt x="193" y="345"/>
                  <a:pt x="193" y="345"/>
                </a:cubicBezTo>
                <a:cubicBezTo>
                  <a:pt x="270" y="345"/>
                  <a:pt x="270" y="345"/>
                  <a:pt x="270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370" y="345"/>
                  <a:pt x="370" y="345"/>
                  <a:pt x="370" y="345"/>
                </a:cubicBezTo>
                <a:cubicBezTo>
                  <a:pt x="376" y="345"/>
                  <a:pt x="381" y="342"/>
                  <a:pt x="384" y="338"/>
                </a:cubicBezTo>
                <a:cubicBezTo>
                  <a:pt x="387" y="333"/>
                  <a:pt x="387" y="326"/>
                  <a:pt x="384" y="320"/>
                </a:cubicBezTo>
                <a:close/>
                <a:moveTo>
                  <a:pt x="64" y="18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5" y="23"/>
                  <a:pt x="68" y="23"/>
                </a:cubicBezTo>
                <a:cubicBezTo>
                  <a:pt x="319" y="23"/>
                  <a:pt x="319" y="23"/>
                  <a:pt x="319" y="23"/>
                </a:cubicBezTo>
                <a:cubicBezTo>
                  <a:pt x="321" y="23"/>
                  <a:pt x="323" y="25"/>
                  <a:pt x="323" y="27"/>
                </a:cubicBezTo>
                <a:cubicBezTo>
                  <a:pt x="323" y="187"/>
                  <a:pt x="323" y="187"/>
                  <a:pt x="323" y="187"/>
                </a:cubicBezTo>
                <a:cubicBezTo>
                  <a:pt x="323" y="189"/>
                  <a:pt x="321" y="191"/>
                  <a:pt x="319" y="19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65" y="191"/>
                  <a:pt x="64" y="189"/>
                  <a:pt x="64" y="187"/>
                </a:cubicBezTo>
                <a:close/>
                <a:moveTo>
                  <a:pt x="256" y="316"/>
                </a:moveTo>
                <a:cubicBezTo>
                  <a:pt x="255" y="318"/>
                  <a:pt x="254" y="318"/>
                  <a:pt x="252" y="318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176" y="319"/>
                  <a:pt x="176" y="319"/>
                  <a:pt x="176" y="319"/>
                </a:cubicBezTo>
                <a:cubicBezTo>
                  <a:pt x="164" y="319"/>
                  <a:pt x="164" y="319"/>
                  <a:pt x="164" y="319"/>
                </a:cubicBezTo>
                <a:cubicBezTo>
                  <a:pt x="135" y="318"/>
                  <a:pt x="135" y="318"/>
                  <a:pt x="135" y="318"/>
                </a:cubicBezTo>
                <a:cubicBezTo>
                  <a:pt x="133" y="318"/>
                  <a:pt x="131" y="318"/>
                  <a:pt x="130" y="316"/>
                </a:cubicBezTo>
                <a:cubicBezTo>
                  <a:pt x="129" y="315"/>
                  <a:pt x="129" y="313"/>
                  <a:pt x="129" y="311"/>
                </a:cubicBezTo>
                <a:cubicBezTo>
                  <a:pt x="134" y="288"/>
                  <a:pt x="134" y="288"/>
                  <a:pt x="134" y="288"/>
                </a:cubicBezTo>
                <a:cubicBezTo>
                  <a:pt x="135" y="285"/>
                  <a:pt x="137" y="283"/>
                  <a:pt x="140" y="283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218" y="283"/>
                  <a:pt x="218" y="283"/>
                  <a:pt x="218" y="283"/>
                </a:cubicBezTo>
                <a:cubicBezTo>
                  <a:pt x="247" y="283"/>
                  <a:pt x="247" y="283"/>
                  <a:pt x="247" y="283"/>
                </a:cubicBezTo>
                <a:cubicBezTo>
                  <a:pt x="249" y="283"/>
                  <a:pt x="251" y="285"/>
                  <a:pt x="252" y="288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8" y="313"/>
                  <a:pt x="257" y="315"/>
                  <a:pt x="256" y="31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" name="Freeform 96"/>
          <p:cNvSpPr>
            <a:spLocks noEditPoints="1"/>
          </p:cNvSpPr>
          <p:nvPr/>
        </p:nvSpPr>
        <p:spPr bwMode="auto">
          <a:xfrm>
            <a:off x="4301312" y="1049476"/>
            <a:ext cx="550430" cy="429337"/>
          </a:xfrm>
          <a:custGeom>
            <a:avLst/>
            <a:gdLst>
              <a:gd name="T0" fmla="*/ 293 w 293"/>
              <a:gd name="T1" fmla="*/ 212 h 228"/>
              <a:gd name="T2" fmla="*/ 293 w 293"/>
              <a:gd name="T3" fmla="*/ 212 h 228"/>
              <a:gd name="T4" fmla="*/ 293 w 293"/>
              <a:gd name="T5" fmla="*/ 17 h 228"/>
              <a:gd name="T6" fmla="*/ 293 w 293"/>
              <a:gd name="T7" fmla="*/ 17 h 228"/>
              <a:gd name="T8" fmla="*/ 292 w 293"/>
              <a:gd name="T9" fmla="*/ 11 h 228"/>
              <a:gd name="T10" fmla="*/ 276 w 293"/>
              <a:gd name="T11" fmla="*/ 0 h 228"/>
              <a:gd name="T12" fmla="*/ 146 w 293"/>
              <a:gd name="T13" fmla="*/ 0 h 228"/>
              <a:gd name="T14" fmla="*/ 16 w 293"/>
              <a:gd name="T15" fmla="*/ 0 h 228"/>
              <a:gd name="T16" fmla="*/ 1 w 293"/>
              <a:gd name="T17" fmla="*/ 11 h 228"/>
              <a:gd name="T18" fmla="*/ 0 w 293"/>
              <a:gd name="T19" fmla="*/ 18 h 228"/>
              <a:gd name="T20" fmla="*/ 0 w 293"/>
              <a:gd name="T21" fmla="*/ 211 h 228"/>
              <a:gd name="T22" fmla="*/ 1 w 293"/>
              <a:gd name="T23" fmla="*/ 217 h 228"/>
              <a:gd name="T24" fmla="*/ 16 w 293"/>
              <a:gd name="T25" fmla="*/ 228 h 228"/>
              <a:gd name="T26" fmla="*/ 146 w 293"/>
              <a:gd name="T27" fmla="*/ 228 h 228"/>
              <a:gd name="T28" fmla="*/ 276 w 293"/>
              <a:gd name="T29" fmla="*/ 228 h 228"/>
              <a:gd name="T30" fmla="*/ 292 w 293"/>
              <a:gd name="T31" fmla="*/ 217 h 228"/>
              <a:gd name="T32" fmla="*/ 293 w 293"/>
              <a:gd name="T33" fmla="*/ 213 h 228"/>
              <a:gd name="T34" fmla="*/ 293 w 293"/>
              <a:gd name="T35" fmla="*/ 213 h 228"/>
              <a:gd name="T36" fmla="*/ 293 w 293"/>
              <a:gd name="T37" fmla="*/ 212 h 228"/>
              <a:gd name="T38" fmla="*/ 276 w 293"/>
              <a:gd name="T39" fmla="*/ 190 h 228"/>
              <a:gd name="T40" fmla="*/ 222 w 293"/>
              <a:gd name="T41" fmla="*/ 145 h 228"/>
              <a:gd name="T42" fmla="*/ 185 w 293"/>
              <a:gd name="T43" fmla="*/ 114 h 228"/>
              <a:gd name="T44" fmla="*/ 222 w 293"/>
              <a:gd name="T45" fmla="*/ 84 h 228"/>
              <a:gd name="T46" fmla="*/ 276 w 293"/>
              <a:gd name="T47" fmla="*/ 38 h 228"/>
              <a:gd name="T48" fmla="*/ 276 w 293"/>
              <a:gd name="T49" fmla="*/ 190 h 228"/>
              <a:gd name="T50" fmla="*/ 276 w 293"/>
              <a:gd name="T51" fmla="*/ 17 h 228"/>
              <a:gd name="T52" fmla="*/ 211 w 293"/>
              <a:gd name="T53" fmla="*/ 71 h 228"/>
              <a:gd name="T54" fmla="*/ 169 w 293"/>
              <a:gd name="T55" fmla="*/ 106 h 228"/>
              <a:gd name="T56" fmla="*/ 146 w 293"/>
              <a:gd name="T57" fmla="*/ 116 h 228"/>
              <a:gd name="T58" fmla="*/ 123 w 293"/>
              <a:gd name="T59" fmla="*/ 106 h 228"/>
              <a:gd name="T60" fmla="*/ 81 w 293"/>
              <a:gd name="T61" fmla="*/ 71 h 228"/>
              <a:gd name="T62" fmla="*/ 16 w 293"/>
              <a:gd name="T63" fmla="*/ 17 h 228"/>
              <a:gd name="T64" fmla="*/ 16 w 293"/>
              <a:gd name="T65" fmla="*/ 17 h 228"/>
              <a:gd name="T66" fmla="*/ 146 w 293"/>
              <a:gd name="T67" fmla="*/ 17 h 228"/>
              <a:gd name="T68" fmla="*/ 276 w 293"/>
              <a:gd name="T69" fmla="*/ 17 h 228"/>
              <a:gd name="T70" fmla="*/ 16 w 293"/>
              <a:gd name="T71" fmla="*/ 38 h 228"/>
              <a:gd name="T72" fmla="*/ 71 w 293"/>
              <a:gd name="T73" fmla="*/ 84 h 228"/>
              <a:gd name="T74" fmla="*/ 107 w 293"/>
              <a:gd name="T75" fmla="*/ 114 h 228"/>
              <a:gd name="T76" fmla="*/ 71 w 293"/>
              <a:gd name="T77" fmla="*/ 145 h 228"/>
              <a:gd name="T78" fmla="*/ 16 w 293"/>
              <a:gd name="T79" fmla="*/ 190 h 228"/>
              <a:gd name="T80" fmla="*/ 16 w 293"/>
              <a:gd name="T81" fmla="*/ 38 h 228"/>
              <a:gd name="T82" fmla="*/ 146 w 293"/>
              <a:gd name="T83" fmla="*/ 212 h 228"/>
              <a:gd name="T84" fmla="*/ 16 w 293"/>
              <a:gd name="T85" fmla="*/ 212 h 228"/>
              <a:gd name="T86" fmla="*/ 16 w 293"/>
              <a:gd name="T87" fmla="*/ 212 h 228"/>
              <a:gd name="T88" fmla="*/ 81 w 293"/>
              <a:gd name="T89" fmla="*/ 158 h 228"/>
              <a:gd name="T90" fmla="*/ 120 w 293"/>
              <a:gd name="T91" fmla="*/ 125 h 228"/>
              <a:gd name="T92" fmla="*/ 146 w 293"/>
              <a:gd name="T93" fmla="*/ 133 h 228"/>
              <a:gd name="T94" fmla="*/ 172 w 293"/>
              <a:gd name="T95" fmla="*/ 125 h 228"/>
              <a:gd name="T96" fmla="*/ 211 w 293"/>
              <a:gd name="T97" fmla="*/ 158 h 228"/>
              <a:gd name="T98" fmla="*/ 276 w 293"/>
              <a:gd name="T99" fmla="*/ 212 h 228"/>
              <a:gd name="T100" fmla="*/ 146 w 293"/>
              <a:gd name="T101" fmla="*/ 21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93" h="228">
                <a:moveTo>
                  <a:pt x="293" y="212"/>
                </a:moveTo>
                <a:cubicBezTo>
                  <a:pt x="293" y="212"/>
                  <a:pt x="293" y="212"/>
                  <a:pt x="293" y="212"/>
                </a:cubicBezTo>
                <a:cubicBezTo>
                  <a:pt x="293" y="17"/>
                  <a:pt x="293" y="17"/>
                  <a:pt x="293" y="17"/>
                </a:cubicBezTo>
                <a:cubicBezTo>
                  <a:pt x="293" y="17"/>
                  <a:pt x="293" y="17"/>
                  <a:pt x="293" y="17"/>
                </a:cubicBezTo>
                <a:cubicBezTo>
                  <a:pt x="293" y="15"/>
                  <a:pt x="292" y="13"/>
                  <a:pt x="292" y="11"/>
                </a:cubicBezTo>
                <a:cubicBezTo>
                  <a:pt x="289" y="5"/>
                  <a:pt x="283" y="0"/>
                  <a:pt x="27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9" y="0"/>
                  <a:pt x="3" y="5"/>
                  <a:pt x="1" y="11"/>
                </a:cubicBezTo>
                <a:cubicBezTo>
                  <a:pt x="0" y="13"/>
                  <a:pt x="0" y="15"/>
                  <a:pt x="0" y="18"/>
                </a:cubicBezTo>
                <a:cubicBezTo>
                  <a:pt x="0" y="211"/>
                  <a:pt x="0" y="211"/>
                  <a:pt x="0" y="211"/>
                </a:cubicBezTo>
                <a:cubicBezTo>
                  <a:pt x="0" y="213"/>
                  <a:pt x="0" y="215"/>
                  <a:pt x="1" y="217"/>
                </a:cubicBezTo>
                <a:cubicBezTo>
                  <a:pt x="3" y="224"/>
                  <a:pt x="9" y="228"/>
                  <a:pt x="16" y="228"/>
                </a:cubicBezTo>
                <a:cubicBezTo>
                  <a:pt x="146" y="228"/>
                  <a:pt x="146" y="228"/>
                  <a:pt x="146" y="228"/>
                </a:cubicBezTo>
                <a:cubicBezTo>
                  <a:pt x="276" y="228"/>
                  <a:pt x="276" y="228"/>
                  <a:pt x="276" y="228"/>
                </a:cubicBezTo>
                <a:cubicBezTo>
                  <a:pt x="283" y="228"/>
                  <a:pt x="289" y="224"/>
                  <a:pt x="292" y="217"/>
                </a:cubicBezTo>
                <a:cubicBezTo>
                  <a:pt x="292" y="216"/>
                  <a:pt x="292" y="214"/>
                  <a:pt x="293" y="213"/>
                </a:cubicBezTo>
                <a:cubicBezTo>
                  <a:pt x="293" y="213"/>
                  <a:pt x="293" y="213"/>
                  <a:pt x="293" y="213"/>
                </a:cubicBezTo>
                <a:cubicBezTo>
                  <a:pt x="293" y="212"/>
                  <a:pt x="293" y="212"/>
                  <a:pt x="293" y="212"/>
                </a:cubicBezTo>
                <a:close/>
                <a:moveTo>
                  <a:pt x="276" y="190"/>
                </a:moveTo>
                <a:cubicBezTo>
                  <a:pt x="222" y="145"/>
                  <a:pt x="222" y="145"/>
                  <a:pt x="222" y="145"/>
                </a:cubicBezTo>
                <a:cubicBezTo>
                  <a:pt x="185" y="114"/>
                  <a:pt x="185" y="114"/>
                  <a:pt x="185" y="114"/>
                </a:cubicBezTo>
                <a:cubicBezTo>
                  <a:pt x="222" y="84"/>
                  <a:pt x="222" y="84"/>
                  <a:pt x="222" y="84"/>
                </a:cubicBezTo>
                <a:cubicBezTo>
                  <a:pt x="276" y="38"/>
                  <a:pt x="276" y="38"/>
                  <a:pt x="276" y="38"/>
                </a:cubicBezTo>
                <a:lnTo>
                  <a:pt x="276" y="190"/>
                </a:lnTo>
                <a:close/>
                <a:moveTo>
                  <a:pt x="276" y="17"/>
                </a:moveTo>
                <a:cubicBezTo>
                  <a:pt x="211" y="71"/>
                  <a:pt x="211" y="71"/>
                  <a:pt x="211" y="71"/>
                </a:cubicBezTo>
                <a:cubicBezTo>
                  <a:pt x="169" y="106"/>
                  <a:pt x="169" y="106"/>
                  <a:pt x="169" y="106"/>
                </a:cubicBezTo>
                <a:cubicBezTo>
                  <a:pt x="163" y="112"/>
                  <a:pt x="155" y="116"/>
                  <a:pt x="146" y="116"/>
                </a:cubicBezTo>
                <a:cubicBezTo>
                  <a:pt x="137" y="116"/>
                  <a:pt x="129" y="112"/>
                  <a:pt x="123" y="106"/>
                </a:cubicBezTo>
                <a:cubicBezTo>
                  <a:pt x="81" y="71"/>
                  <a:pt x="81" y="71"/>
                  <a:pt x="81" y="71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46" y="17"/>
                  <a:pt x="146" y="17"/>
                  <a:pt x="146" y="17"/>
                </a:cubicBezTo>
                <a:lnTo>
                  <a:pt x="276" y="17"/>
                </a:lnTo>
                <a:close/>
                <a:moveTo>
                  <a:pt x="16" y="38"/>
                </a:moveTo>
                <a:cubicBezTo>
                  <a:pt x="71" y="84"/>
                  <a:pt x="71" y="84"/>
                  <a:pt x="71" y="84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6" y="190"/>
                  <a:pt x="16" y="190"/>
                  <a:pt x="16" y="190"/>
                </a:cubicBezTo>
                <a:lnTo>
                  <a:pt x="16" y="38"/>
                </a:lnTo>
                <a:close/>
                <a:moveTo>
                  <a:pt x="146" y="212"/>
                </a:moveTo>
                <a:cubicBezTo>
                  <a:pt x="16" y="212"/>
                  <a:pt x="16" y="212"/>
                  <a:pt x="16" y="212"/>
                </a:cubicBezTo>
                <a:cubicBezTo>
                  <a:pt x="16" y="212"/>
                  <a:pt x="16" y="212"/>
                  <a:pt x="16" y="212"/>
                </a:cubicBezTo>
                <a:cubicBezTo>
                  <a:pt x="81" y="158"/>
                  <a:pt x="81" y="158"/>
                  <a:pt x="81" y="158"/>
                </a:cubicBezTo>
                <a:cubicBezTo>
                  <a:pt x="120" y="125"/>
                  <a:pt x="120" y="125"/>
                  <a:pt x="120" y="125"/>
                </a:cubicBezTo>
                <a:cubicBezTo>
                  <a:pt x="128" y="130"/>
                  <a:pt x="137" y="133"/>
                  <a:pt x="146" y="133"/>
                </a:cubicBezTo>
                <a:cubicBezTo>
                  <a:pt x="155" y="133"/>
                  <a:pt x="164" y="130"/>
                  <a:pt x="172" y="125"/>
                </a:cubicBezTo>
                <a:cubicBezTo>
                  <a:pt x="211" y="158"/>
                  <a:pt x="211" y="158"/>
                  <a:pt x="211" y="158"/>
                </a:cubicBezTo>
                <a:cubicBezTo>
                  <a:pt x="276" y="212"/>
                  <a:pt x="276" y="212"/>
                  <a:pt x="276" y="212"/>
                </a:cubicBezTo>
                <a:lnTo>
                  <a:pt x="146" y="21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8" name="Freeform 86"/>
          <p:cNvSpPr>
            <a:spLocks noEditPoints="1"/>
          </p:cNvSpPr>
          <p:nvPr/>
        </p:nvSpPr>
        <p:spPr bwMode="auto">
          <a:xfrm>
            <a:off x="5331027" y="993004"/>
            <a:ext cx="602537" cy="542281"/>
          </a:xfrm>
          <a:custGeom>
            <a:avLst/>
            <a:gdLst>
              <a:gd name="T0" fmla="*/ 327 w 327"/>
              <a:gd name="T1" fmla="*/ 130 h 294"/>
              <a:gd name="T2" fmla="*/ 163 w 327"/>
              <a:gd name="T3" fmla="*/ 0 h 294"/>
              <a:gd name="T4" fmla="*/ 0 w 327"/>
              <a:gd name="T5" fmla="*/ 130 h 294"/>
              <a:gd name="T6" fmla="*/ 163 w 327"/>
              <a:gd name="T7" fmla="*/ 260 h 294"/>
              <a:gd name="T8" fmla="*/ 219 w 327"/>
              <a:gd name="T9" fmla="*/ 253 h 294"/>
              <a:gd name="T10" fmla="*/ 267 w 327"/>
              <a:gd name="T11" fmla="*/ 292 h 294"/>
              <a:gd name="T12" fmla="*/ 271 w 327"/>
              <a:gd name="T13" fmla="*/ 294 h 294"/>
              <a:gd name="T14" fmla="*/ 273 w 327"/>
              <a:gd name="T15" fmla="*/ 292 h 294"/>
              <a:gd name="T16" fmla="*/ 270 w 327"/>
              <a:gd name="T17" fmla="*/ 229 h 294"/>
              <a:gd name="T18" fmla="*/ 327 w 327"/>
              <a:gd name="T19" fmla="*/ 130 h 294"/>
              <a:gd name="T20" fmla="*/ 228 w 327"/>
              <a:gd name="T21" fmla="*/ 186 h 294"/>
              <a:gd name="T22" fmla="*/ 101 w 327"/>
              <a:gd name="T23" fmla="*/ 186 h 294"/>
              <a:gd name="T24" fmla="*/ 89 w 327"/>
              <a:gd name="T25" fmla="*/ 174 h 294"/>
              <a:gd name="T26" fmla="*/ 101 w 327"/>
              <a:gd name="T27" fmla="*/ 163 h 294"/>
              <a:gd name="T28" fmla="*/ 228 w 327"/>
              <a:gd name="T29" fmla="*/ 163 h 294"/>
              <a:gd name="T30" fmla="*/ 240 w 327"/>
              <a:gd name="T31" fmla="*/ 174 h 294"/>
              <a:gd name="T32" fmla="*/ 228 w 327"/>
              <a:gd name="T33" fmla="*/ 186 h 294"/>
              <a:gd name="T34" fmla="*/ 228 w 327"/>
              <a:gd name="T35" fmla="*/ 137 h 294"/>
              <a:gd name="T36" fmla="*/ 101 w 327"/>
              <a:gd name="T37" fmla="*/ 137 h 294"/>
              <a:gd name="T38" fmla="*/ 89 w 327"/>
              <a:gd name="T39" fmla="*/ 125 h 294"/>
              <a:gd name="T40" fmla="*/ 101 w 327"/>
              <a:gd name="T41" fmla="*/ 114 h 294"/>
              <a:gd name="T42" fmla="*/ 228 w 327"/>
              <a:gd name="T43" fmla="*/ 114 h 294"/>
              <a:gd name="T44" fmla="*/ 240 w 327"/>
              <a:gd name="T45" fmla="*/ 125 h 294"/>
              <a:gd name="T46" fmla="*/ 228 w 327"/>
              <a:gd name="T47" fmla="*/ 137 h 294"/>
              <a:gd name="T48" fmla="*/ 228 w 327"/>
              <a:gd name="T49" fmla="*/ 88 h 294"/>
              <a:gd name="T50" fmla="*/ 101 w 327"/>
              <a:gd name="T51" fmla="*/ 88 h 294"/>
              <a:gd name="T52" fmla="*/ 89 w 327"/>
              <a:gd name="T53" fmla="*/ 76 h 294"/>
              <a:gd name="T54" fmla="*/ 101 w 327"/>
              <a:gd name="T55" fmla="*/ 65 h 294"/>
              <a:gd name="T56" fmla="*/ 228 w 327"/>
              <a:gd name="T57" fmla="*/ 65 h 294"/>
              <a:gd name="T58" fmla="*/ 240 w 327"/>
              <a:gd name="T59" fmla="*/ 76 h 294"/>
              <a:gd name="T60" fmla="*/ 228 w 327"/>
              <a:gd name="T61" fmla="*/ 88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7" h="294">
                <a:moveTo>
                  <a:pt x="327" y="130"/>
                </a:moveTo>
                <a:cubicBezTo>
                  <a:pt x="327" y="58"/>
                  <a:pt x="254" y="0"/>
                  <a:pt x="163" y="0"/>
                </a:cubicBezTo>
                <a:cubicBezTo>
                  <a:pt x="73" y="0"/>
                  <a:pt x="0" y="58"/>
                  <a:pt x="0" y="130"/>
                </a:cubicBezTo>
                <a:cubicBezTo>
                  <a:pt x="0" y="202"/>
                  <a:pt x="73" y="260"/>
                  <a:pt x="163" y="260"/>
                </a:cubicBezTo>
                <a:cubicBezTo>
                  <a:pt x="183" y="260"/>
                  <a:pt x="202" y="258"/>
                  <a:pt x="219" y="253"/>
                </a:cubicBezTo>
                <a:cubicBezTo>
                  <a:pt x="267" y="292"/>
                  <a:pt x="267" y="292"/>
                  <a:pt x="267" y="292"/>
                </a:cubicBezTo>
                <a:cubicBezTo>
                  <a:pt x="268" y="293"/>
                  <a:pt x="270" y="294"/>
                  <a:pt x="271" y="294"/>
                </a:cubicBezTo>
                <a:cubicBezTo>
                  <a:pt x="272" y="294"/>
                  <a:pt x="273" y="293"/>
                  <a:pt x="273" y="292"/>
                </a:cubicBezTo>
                <a:cubicBezTo>
                  <a:pt x="270" y="229"/>
                  <a:pt x="270" y="229"/>
                  <a:pt x="270" y="229"/>
                </a:cubicBezTo>
                <a:cubicBezTo>
                  <a:pt x="305" y="205"/>
                  <a:pt x="327" y="170"/>
                  <a:pt x="327" y="130"/>
                </a:cubicBezTo>
                <a:close/>
                <a:moveTo>
                  <a:pt x="228" y="186"/>
                </a:moveTo>
                <a:cubicBezTo>
                  <a:pt x="101" y="186"/>
                  <a:pt x="101" y="186"/>
                  <a:pt x="101" y="186"/>
                </a:cubicBezTo>
                <a:cubicBezTo>
                  <a:pt x="94" y="186"/>
                  <a:pt x="89" y="181"/>
                  <a:pt x="89" y="174"/>
                </a:cubicBezTo>
                <a:cubicBezTo>
                  <a:pt x="89" y="168"/>
                  <a:pt x="94" y="163"/>
                  <a:pt x="101" y="163"/>
                </a:cubicBezTo>
                <a:cubicBezTo>
                  <a:pt x="228" y="163"/>
                  <a:pt x="228" y="163"/>
                  <a:pt x="228" y="163"/>
                </a:cubicBezTo>
                <a:cubicBezTo>
                  <a:pt x="234" y="163"/>
                  <a:pt x="240" y="168"/>
                  <a:pt x="240" y="174"/>
                </a:cubicBezTo>
                <a:cubicBezTo>
                  <a:pt x="240" y="181"/>
                  <a:pt x="234" y="186"/>
                  <a:pt x="228" y="186"/>
                </a:cubicBezTo>
                <a:close/>
                <a:moveTo>
                  <a:pt x="228" y="137"/>
                </a:moveTo>
                <a:cubicBezTo>
                  <a:pt x="101" y="137"/>
                  <a:pt x="101" y="137"/>
                  <a:pt x="101" y="137"/>
                </a:cubicBezTo>
                <a:cubicBezTo>
                  <a:pt x="94" y="137"/>
                  <a:pt x="89" y="132"/>
                  <a:pt x="89" y="125"/>
                </a:cubicBezTo>
                <a:cubicBezTo>
                  <a:pt x="89" y="119"/>
                  <a:pt x="94" y="114"/>
                  <a:pt x="101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4" y="114"/>
                  <a:pt x="240" y="119"/>
                  <a:pt x="240" y="125"/>
                </a:cubicBezTo>
                <a:cubicBezTo>
                  <a:pt x="240" y="132"/>
                  <a:pt x="234" y="137"/>
                  <a:pt x="228" y="137"/>
                </a:cubicBezTo>
                <a:close/>
                <a:moveTo>
                  <a:pt x="228" y="88"/>
                </a:moveTo>
                <a:cubicBezTo>
                  <a:pt x="101" y="88"/>
                  <a:pt x="101" y="88"/>
                  <a:pt x="101" y="88"/>
                </a:cubicBezTo>
                <a:cubicBezTo>
                  <a:pt x="94" y="88"/>
                  <a:pt x="89" y="83"/>
                  <a:pt x="89" y="76"/>
                </a:cubicBezTo>
                <a:cubicBezTo>
                  <a:pt x="89" y="70"/>
                  <a:pt x="94" y="65"/>
                  <a:pt x="101" y="65"/>
                </a:cubicBezTo>
                <a:cubicBezTo>
                  <a:pt x="228" y="65"/>
                  <a:pt x="228" y="65"/>
                  <a:pt x="228" y="65"/>
                </a:cubicBezTo>
                <a:cubicBezTo>
                  <a:pt x="234" y="65"/>
                  <a:pt x="240" y="70"/>
                  <a:pt x="240" y="76"/>
                </a:cubicBezTo>
                <a:cubicBezTo>
                  <a:pt x="240" y="83"/>
                  <a:pt x="234" y="88"/>
                  <a:pt x="228" y="8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6522529" y="1013536"/>
            <a:ext cx="485342" cy="501216"/>
            <a:chOff x="6522529" y="1013536"/>
            <a:chExt cx="485342" cy="501216"/>
          </a:xfrm>
          <a:solidFill>
            <a:srgbClr val="756663"/>
          </a:solidFill>
        </p:grpSpPr>
        <p:sp>
          <p:nvSpPr>
            <p:cNvPr id="126" name="Freeform 5"/>
            <p:cNvSpPr>
              <a:spLocks noEditPoints="1"/>
            </p:cNvSpPr>
            <p:nvPr/>
          </p:nvSpPr>
          <p:spPr bwMode="auto">
            <a:xfrm>
              <a:off x="6765200" y="1236928"/>
              <a:ext cx="242671" cy="244938"/>
            </a:xfrm>
            <a:custGeom>
              <a:avLst/>
              <a:gdLst/>
              <a:ahLst/>
              <a:cxnLst>
                <a:cxn ang="0">
                  <a:pos x="89" y="73"/>
                </a:cxn>
                <a:cxn ang="0">
                  <a:pos x="69" y="52"/>
                </a:cxn>
                <a:cxn ang="0">
                  <a:pos x="62" y="13"/>
                </a:cxn>
                <a:cxn ang="0">
                  <a:pos x="13" y="13"/>
                </a:cxn>
                <a:cxn ang="0">
                  <a:pos x="13" y="63"/>
                </a:cxn>
                <a:cxn ang="0">
                  <a:pos x="52" y="70"/>
                </a:cxn>
                <a:cxn ang="0">
                  <a:pos x="72" y="90"/>
                </a:cxn>
                <a:cxn ang="0">
                  <a:pos x="89" y="73"/>
                </a:cxn>
                <a:cxn ang="0">
                  <a:pos x="54" y="54"/>
                </a:cxn>
                <a:cxn ang="0">
                  <a:pos x="22" y="54"/>
                </a:cxn>
                <a:cxn ang="0">
                  <a:pos x="22" y="22"/>
                </a:cxn>
                <a:cxn ang="0">
                  <a:pos x="54" y="22"/>
                </a:cxn>
                <a:cxn ang="0">
                  <a:pos x="54" y="54"/>
                </a:cxn>
                <a:cxn ang="0">
                  <a:pos x="54" y="54"/>
                </a:cxn>
                <a:cxn ang="0">
                  <a:pos x="54" y="54"/>
                </a:cxn>
              </a:cxnLst>
              <a:rect l="0" t="0" r="r" b="b"/>
              <a:pathLst>
                <a:path w="89" h="90">
                  <a:moveTo>
                    <a:pt x="89" y="73"/>
                  </a:moveTo>
                  <a:cubicBezTo>
                    <a:pt x="69" y="52"/>
                    <a:pt x="69" y="52"/>
                    <a:pt x="69" y="52"/>
                  </a:cubicBezTo>
                  <a:cubicBezTo>
                    <a:pt x="75" y="40"/>
                    <a:pt x="73" y="24"/>
                    <a:pt x="62" y="13"/>
                  </a:cubicBezTo>
                  <a:cubicBezTo>
                    <a:pt x="49" y="0"/>
                    <a:pt x="27" y="0"/>
                    <a:pt x="13" y="13"/>
                  </a:cubicBezTo>
                  <a:cubicBezTo>
                    <a:pt x="0" y="27"/>
                    <a:pt x="0" y="49"/>
                    <a:pt x="13" y="63"/>
                  </a:cubicBezTo>
                  <a:cubicBezTo>
                    <a:pt x="24" y="73"/>
                    <a:pt x="39" y="75"/>
                    <a:pt x="52" y="70"/>
                  </a:cubicBezTo>
                  <a:cubicBezTo>
                    <a:pt x="72" y="90"/>
                    <a:pt x="72" y="90"/>
                    <a:pt x="72" y="90"/>
                  </a:cubicBezTo>
                  <a:lnTo>
                    <a:pt x="89" y="73"/>
                  </a:lnTo>
                  <a:close/>
                  <a:moveTo>
                    <a:pt x="54" y="54"/>
                  </a:moveTo>
                  <a:cubicBezTo>
                    <a:pt x="45" y="63"/>
                    <a:pt x="31" y="63"/>
                    <a:pt x="22" y="54"/>
                  </a:cubicBezTo>
                  <a:cubicBezTo>
                    <a:pt x="13" y="45"/>
                    <a:pt x="13" y="31"/>
                    <a:pt x="22" y="22"/>
                  </a:cubicBezTo>
                  <a:cubicBezTo>
                    <a:pt x="31" y="13"/>
                    <a:pt x="45" y="13"/>
                    <a:pt x="54" y="22"/>
                  </a:cubicBezTo>
                  <a:cubicBezTo>
                    <a:pt x="62" y="31"/>
                    <a:pt x="62" y="45"/>
                    <a:pt x="54" y="54"/>
                  </a:cubicBezTo>
                  <a:close/>
                  <a:moveTo>
                    <a:pt x="54" y="54"/>
                  </a:moveTo>
                  <a:cubicBezTo>
                    <a:pt x="54" y="54"/>
                    <a:pt x="54" y="54"/>
                    <a:pt x="54" y="5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6"/>
            <p:cNvSpPr>
              <a:spLocks noEditPoints="1"/>
            </p:cNvSpPr>
            <p:nvPr/>
          </p:nvSpPr>
          <p:spPr bwMode="auto">
            <a:xfrm>
              <a:off x="6522529" y="1013536"/>
              <a:ext cx="403695" cy="501216"/>
            </a:xfrm>
            <a:custGeom>
              <a:avLst/>
              <a:gdLst/>
              <a:ahLst/>
              <a:cxnLst>
                <a:cxn ang="0">
                  <a:pos x="127" y="161"/>
                </a:cxn>
                <a:cxn ang="0">
                  <a:pos x="101" y="152"/>
                </a:cxn>
                <a:cxn ang="0">
                  <a:pos x="25" y="152"/>
                </a:cxn>
                <a:cxn ang="0">
                  <a:pos x="25" y="139"/>
                </a:cxn>
                <a:cxn ang="0">
                  <a:pos x="91" y="139"/>
                </a:cxn>
                <a:cxn ang="0">
                  <a:pos x="86" y="126"/>
                </a:cxn>
                <a:cxn ang="0">
                  <a:pos x="25" y="126"/>
                </a:cxn>
                <a:cxn ang="0">
                  <a:pos x="25" y="113"/>
                </a:cxn>
                <a:cxn ang="0">
                  <a:pos x="86" y="113"/>
                </a:cxn>
                <a:cxn ang="0">
                  <a:pos x="91" y="99"/>
                </a:cxn>
                <a:cxn ang="0">
                  <a:pos x="25" y="99"/>
                </a:cxn>
                <a:cxn ang="0">
                  <a:pos x="25" y="87"/>
                </a:cxn>
                <a:cxn ang="0">
                  <a:pos x="102" y="87"/>
                </a:cxn>
                <a:cxn ang="0">
                  <a:pos x="127" y="79"/>
                </a:cxn>
                <a:cxn ang="0">
                  <a:pos x="148" y="85"/>
                </a:cxn>
                <a:cxn ang="0">
                  <a:pos x="148" y="0"/>
                </a:cxn>
                <a:cxn ang="0">
                  <a:pos x="53" y="0"/>
                </a:cxn>
                <a:cxn ang="0">
                  <a:pos x="53" y="56"/>
                </a:cxn>
                <a:cxn ang="0">
                  <a:pos x="0" y="56"/>
                </a:cxn>
                <a:cxn ang="0">
                  <a:pos x="0" y="184"/>
                </a:cxn>
                <a:cxn ang="0">
                  <a:pos x="148" y="184"/>
                </a:cxn>
                <a:cxn ang="0">
                  <a:pos x="148" y="168"/>
                </a:cxn>
                <a:cxn ang="0">
                  <a:pos x="140" y="159"/>
                </a:cxn>
                <a:cxn ang="0">
                  <a:pos x="127" y="161"/>
                </a:cxn>
                <a:cxn ang="0">
                  <a:pos x="127" y="161"/>
                </a:cxn>
                <a:cxn ang="0">
                  <a:pos x="127" y="161"/>
                </a:cxn>
              </a:cxnLst>
              <a:rect l="0" t="0" r="r" b="b"/>
              <a:pathLst>
                <a:path w="148" h="184">
                  <a:moveTo>
                    <a:pt x="127" y="161"/>
                  </a:moveTo>
                  <a:cubicBezTo>
                    <a:pt x="117" y="161"/>
                    <a:pt x="108" y="158"/>
                    <a:pt x="101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88" y="135"/>
                    <a:pt x="87" y="130"/>
                    <a:pt x="86" y="126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7" y="108"/>
                    <a:pt x="89" y="104"/>
                    <a:pt x="91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102" y="87"/>
                    <a:pt x="102" y="87"/>
                    <a:pt x="102" y="87"/>
                  </a:cubicBezTo>
                  <a:cubicBezTo>
                    <a:pt x="109" y="82"/>
                    <a:pt x="118" y="79"/>
                    <a:pt x="127" y="79"/>
                  </a:cubicBezTo>
                  <a:cubicBezTo>
                    <a:pt x="135" y="79"/>
                    <a:pt x="142" y="81"/>
                    <a:pt x="148" y="8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48" y="184"/>
                    <a:pt x="148" y="184"/>
                    <a:pt x="148" y="184"/>
                  </a:cubicBezTo>
                  <a:cubicBezTo>
                    <a:pt x="148" y="168"/>
                    <a:pt x="148" y="168"/>
                    <a:pt x="148" y="168"/>
                  </a:cubicBezTo>
                  <a:cubicBezTo>
                    <a:pt x="140" y="159"/>
                    <a:pt x="140" y="159"/>
                    <a:pt x="140" y="159"/>
                  </a:cubicBezTo>
                  <a:cubicBezTo>
                    <a:pt x="136" y="160"/>
                    <a:pt x="131" y="161"/>
                    <a:pt x="127" y="161"/>
                  </a:cubicBezTo>
                  <a:close/>
                  <a:moveTo>
                    <a:pt x="127" y="161"/>
                  </a:moveTo>
                  <a:cubicBezTo>
                    <a:pt x="127" y="161"/>
                    <a:pt x="127" y="161"/>
                    <a:pt x="127" y="16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7"/>
            <p:cNvSpPr>
              <a:spLocks noEditPoints="1"/>
            </p:cNvSpPr>
            <p:nvPr/>
          </p:nvSpPr>
          <p:spPr bwMode="auto">
            <a:xfrm>
              <a:off x="6536137" y="1029412"/>
              <a:ext cx="100924" cy="103192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0" y="91"/>
                </a:cxn>
                <a:cxn ang="0">
                  <a:pos x="89" y="91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89" h="91">
                  <a:moveTo>
                    <a:pt x="89" y="0"/>
                  </a:moveTo>
                  <a:lnTo>
                    <a:pt x="0" y="91"/>
                  </a:lnTo>
                  <a:lnTo>
                    <a:pt x="89" y="91"/>
                  </a:lnTo>
                  <a:lnTo>
                    <a:pt x="89" y="0"/>
                  </a:lnTo>
                  <a:close/>
                  <a:moveTo>
                    <a:pt x="89" y="0"/>
                  </a:moveTo>
                  <a:lnTo>
                    <a:pt x="8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8"/>
            <p:cNvSpPr>
              <a:spLocks noEditPoints="1"/>
            </p:cNvSpPr>
            <p:nvPr/>
          </p:nvSpPr>
          <p:spPr bwMode="auto">
            <a:xfrm>
              <a:off x="6536137" y="1029412"/>
              <a:ext cx="100924" cy="103192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0" y="91"/>
                </a:cxn>
                <a:cxn ang="0">
                  <a:pos x="89" y="91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89" h="91">
                  <a:moveTo>
                    <a:pt x="89" y="0"/>
                  </a:moveTo>
                  <a:lnTo>
                    <a:pt x="0" y="91"/>
                  </a:lnTo>
                  <a:lnTo>
                    <a:pt x="89" y="91"/>
                  </a:lnTo>
                  <a:lnTo>
                    <a:pt x="89" y="0"/>
                  </a:lnTo>
                  <a:moveTo>
                    <a:pt x="89" y="0"/>
                  </a:moveTo>
                  <a:lnTo>
                    <a:pt x="8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464788" y="910955"/>
            <a:ext cx="630611" cy="706378"/>
            <a:chOff x="7464788" y="910955"/>
            <a:chExt cx="630611" cy="706378"/>
          </a:xfrm>
          <a:solidFill>
            <a:srgbClr val="756663"/>
          </a:solidFill>
        </p:grpSpPr>
        <p:sp>
          <p:nvSpPr>
            <p:cNvPr id="131" name="Freeform 16"/>
            <p:cNvSpPr>
              <a:spLocks noEditPoints="1"/>
            </p:cNvSpPr>
            <p:nvPr/>
          </p:nvSpPr>
          <p:spPr bwMode="auto">
            <a:xfrm>
              <a:off x="7584849" y="1003041"/>
              <a:ext cx="390489" cy="524538"/>
            </a:xfrm>
            <a:custGeom>
              <a:avLst/>
              <a:gdLst>
                <a:gd name="T0" fmla="*/ 1129 w 1467"/>
                <a:gd name="T1" fmla="*/ 1975 h 1975"/>
                <a:gd name="T2" fmla="*/ 339 w 1467"/>
                <a:gd name="T3" fmla="*/ 1975 h 1975"/>
                <a:gd name="T4" fmla="*/ 282 w 1467"/>
                <a:gd name="T5" fmla="*/ 1919 h 1975"/>
                <a:gd name="T6" fmla="*/ 282 w 1467"/>
                <a:gd name="T7" fmla="*/ 1311 h 1975"/>
                <a:gd name="T8" fmla="*/ 0 w 1467"/>
                <a:gd name="T9" fmla="*/ 733 h 1975"/>
                <a:gd name="T10" fmla="*/ 734 w 1467"/>
                <a:gd name="T11" fmla="*/ 0 h 1975"/>
                <a:gd name="T12" fmla="*/ 1467 w 1467"/>
                <a:gd name="T13" fmla="*/ 733 h 1975"/>
                <a:gd name="T14" fmla="*/ 1185 w 1467"/>
                <a:gd name="T15" fmla="*/ 1311 h 1975"/>
                <a:gd name="T16" fmla="*/ 1185 w 1467"/>
                <a:gd name="T17" fmla="*/ 1919 h 1975"/>
                <a:gd name="T18" fmla="*/ 1129 w 1467"/>
                <a:gd name="T19" fmla="*/ 1975 h 1975"/>
                <a:gd name="T20" fmla="*/ 395 w 1467"/>
                <a:gd name="T21" fmla="*/ 1862 h 1975"/>
                <a:gd name="T22" fmla="*/ 1072 w 1467"/>
                <a:gd name="T23" fmla="*/ 1862 h 1975"/>
                <a:gd name="T24" fmla="*/ 1072 w 1467"/>
                <a:gd name="T25" fmla="*/ 1283 h 1975"/>
                <a:gd name="T26" fmla="*/ 1096 w 1467"/>
                <a:gd name="T27" fmla="*/ 1237 h 1975"/>
                <a:gd name="T28" fmla="*/ 1355 w 1467"/>
                <a:gd name="T29" fmla="*/ 733 h 1975"/>
                <a:gd name="T30" fmla="*/ 734 w 1467"/>
                <a:gd name="T31" fmla="*/ 113 h 1975"/>
                <a:gd name="T32" fmla="*/ 113 w 1467"/>
                <a:gd name="T33" fmla="*/ 733 h 1975"/>
                <a:gd name="T34" fmla="*/ 372 w 1467"/>
                <a:gd name="T35" fmla="*/ 1237 h 1975"/>
                <a:gd name="T36" fmla="*/ 395 w 1467"/>
                <a:gd name="T37" fmla="*/ 1283 h 1975"/>
                <a:gd name="T38" fmla="*/ 395 w 1467"/>
                <a:gd name="T39" fmla="*/ 1862 h 1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67" h="1975">
                  <a:moveTo>
                    <a:pt x="1129" y="1975"/>
                  </a:moveTo>
                  <a:lnTo>
                    <a:pt x="339" y="1975"/>
                  </a:lnTo>
                  <a:cubicBezTo>
                    <a:pt x="308" y="1975"/>
                    <a:pt x="282" y="1950"/>
                    <a:pt x="282" y="1919"/>
                  </a:cubicBezTo>
                  <a:lnTo>
                    <a:pt x="282" y="1311"/>
                  </a:lnTo>
                  <a:cubicBezTo>
                    <a:pt x="105" y="1172"/>
                    <a:pt x="0" y="958"/>
                    <a:pt x="0" y="733"/>
                  </a:cubicBezTo>
                  <a:cubicBezTo>
                    <a:pt x="0" y="329"/>
                    <a:pt x="329" y="0"/>
                    <a:pt x="734" y="0"/>
                  </a:cubicBezTo>
                  <a:cubicBezTo>
                    <a:pt x="1138" y="0"/>
                    <a:pt x="1467" y="329"/>
                    <a:pt x="1467" y="733"/>
                  </a:cubicBezTo>
                  <a:cubicBezTo>
                    <a:pt x="1467" y="958"/>
                    <a:pt x="1362" y="1172"/>
                    <a:pt x="1185" y="1311"/>
                  </a:cubicBezTo>
                  <a:lnTo>
                    <a:pt x="1185" y="1919"/>
                  </a:lnTo>
                  <a:cubicBezTo>
                    <a:pt x="1185" y="1950"/>
                    <a:pt x="1160" y="1975"/>
                    <a:pt x="1129" y="1975"/>
                  </a:cubicBezTo>
                  <a:close/>
                  <a:moveTo>
                    <a:pt x="395" y="1862"/>
                  </a:moveTo>
                  <a:lnTo>
                    <a:pt x="1072" y="1862"/>
                  </a:lnTo>
                  <a:lnTo>
                    <a:pt x="1072" y="1283"/>
                  </a:lnTo>
                  <a:cubicBezTo>
                    <a:pt x="1072" y="1264"/>
                    <a:pt x="1081" y="1247"/>
                    <a:pt x="1096" y="1237"/>
                  </a:cubicBezTo>
                  <a:cubicBezTo>
                    <a:pt x="1258" y="1120"/>
                    <a:pt x="1355" y="932"/>
                    <a:pt x="1355" y="733"/>
                  </a:cubicBezTo>
                  <a:cubicBezTo>
                    <a:pt x="1355" y="391"/>
                    <a:pt x="1076" y="113"/>
                    <a:pt x="734" y="113"/>
                  </a:cubicBezTo>
                  <a:cubicBezTo>
                    <a:pt x="391" y="113"/>
                    <a:pt x="113" y="391"/>
                    <a:pt x="113" y="733"/>
                  </a:cubicBezTo>
                  <a:cubicBezTo>
                    <a:pt x="113" y="932"/>
                    <a:pt x="209" y="1120"/>
                    <a:pt x="372" y="1237"/>
                  </a:cubicBezTo>
                  <a:cubicBezTo>
                    <a:pt x="386" y="1248"/>
                    <a:pt x="395" y="1264"/>
                    <a:pt x="395" y="1283"/>
                  </a:cubicBezTo>
                  <a:lnTo>
                    <a:pt x="395" y="18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2" name="Freeform 17"/>
            <p:cNvSpPr>
              <a:spLocks noEditPoints="1"/>
            </p:cNvSpPr>
            <p:nvPr/>
          </p:nvSpPr>
          <p:spPr bwMode="auto">
            <a:xfrm>
              <a:off x="7674603" y="1497272"/>
              <a:ext cx="209815" cy="120061"/>
            </a:xfrm>
            <a:custGeom>
              <a:avLst/>
              <a:gdLst>
                <a:gd name="T0" fmla="*/ 395 w 790"/>
                <a:gd name="T1" fmla="*/ 452 h 452"/>
                <a:gd name="T2" fmla="*/ 0 w 790"/>
                <a:gd name="T3" fmla="*/ 57 h 452"/>
                <a:gd name="T4" fmla="*/ 56 w 790"/>
                <a:gd name="T5" fmla="*/ 0 h 452"/>
                <a:gd name="T6" fmla="*/ 733 w 790"/>
                <a:gd name="T7" fmla="*/ 0 h 452"/>
                <a:gd name="T8" fmla="*/ 790 w 790"/>
                <a:gd name="T9" fmla="*/ 57 h 452"/>
                <a:gd name="T10" fmla="*/ 395 w 790"/>
                <a:gd name="T11" fmla="*/ 452 h 452"/>
                <a:gd name="T12" fmla="*/ 125 w 790"/>
                <a:gd name="T13" fmla="*/ 113 h 452"/>
                <a:gd name="T14" fmla="*/ 395 w 790"/>
                <a:gd name="T15" fmla="*/ 339 h 452"/>
                <a:gd name="T16" fmla="*/ 664 w 790"/>
                <a:gd name="T17" fmla="*/ 113 h 452"/>
                <a:gd name="T18" fmla="*/ 125 w 790"/>
                <a:gd name="T19" fmla="*/ 113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0" h="452">
                  <a:moveTo>
                    <a:pt x="395" y="452"/>
                  </a:moveTo>
                  <a:cubicBezTo>
                    <a:pt x="167" y="452"/>
                    <a:pt x="0" y="192"/>
                    <a:pt x="0" y="57"/>
                  </a:cubicBezTo>
                  <a:cubicBezTo>
                    <a:pt x="0" y="26"/>
                    <a:pt x="25" y="0"/>
                    <a:pt x="56" y="0"/>
                  </a:cubicBezTo>
                  <a:lnTo>
                    <a:pt x="733" y="0"/>
                  </a:lnTo>
                  <a:cubicBezTo>
                    <a:pt x="764" y="0"/>
                    <a:pt x="790" y="26"/>
                    <a:pt x="790" y="57"/>
                  </a:cubicBezTo>
                  <a:cubicBezTo>
                    <a:pt x="790" y="192"/>
                    <a:pt x="623" y="452"/>
                    <a:pt x="395" y="452"/>
                  </a:cubicBezTo>
                  <a:close/>
                  <a:moveTo>
                    <a:pt x="125" y="113"/>
                  </a:moveTo>
                  <a:cubicBezTo>
                    <a:pt x="161" y="206"/>
                    <a:pt x="267" y="339"/>
                    <a:pt x="395" y="339"/>
                  </a:cubicBezTo>
                  <a:cubicBezTo>
                    <a:pt x="522" y="339"/>
                    <a:pt x="628" y="206"/>
                    <a:pt x="664" y="113"/>
                  </a:cubicBezTo>
                  <a:lnTo>
                    <a:pt x="125" y="1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3" name="Freeform 18"/>
            <p:cNvSpPr>
              <a:spLocks/>
            </p:cNvSpPr>
            <p:nvPr/>
          </p:nvSpPr>
          <p:spPr bwMode="auto">
            <a:xfrm>
              <a:off x="7674603" y="1348070"/>
              <a:ext cx="209815" cy="29141"/>
            </a:xfrm>
            <a:custGeom>
              <a:avLst/>
              <a:gdLst>
                <a:gd name="T0" fmla="*/ 733 w 790"/>
                <a:gd name="T1" fmla="*/ 113 h 113"/>
                <a:gd name="T2" fmla="*/ 56 w 790"/>
                <a:gd name="T3" fmla="*/ 113 h 113"/>
                <a:gd name="T4" fmla="*/ 0 w 790"/>
                <a:gd name="T5" fmla="*/ 56 h 113"/>
                <a:gd name="T6" fmla="*/ 56 w 790"/>
                <a:gd name="T7" fmla="*/ 0 h 113"/>
                <a:gd name="T8" fmla="*/ 733 w 790"/>
                <a:gd name="T9" fmla="*/ 0 h 113"/>
                <a:gd name="T10" fmla="*/ 790 w 790"/>
                <a:gd name="T11" fmla="*/ 56 h 113"/>
                <a:gd name="T12" fmla="*/ 733 w 790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0" h="113">
                  <a:moveTo>
                    <a:pt x="733" y="113"/>
                  </a:moveTo>
                  <a:lnTo>
                    <a:pt x="56" y="113"/>
                  </a:lnTo>
                  <a:cubicBezTo>
                    <a:pt x="25" y="113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lnTo>
                    <a:pt x="733" y="0"/>
                  </a:lnTo>
                  <a:cubicBezTo>
                    <a:pt x="764" y="0"/>
                    <a:pt x="790" y="25"/>
                    <a:pt x="790" y="56"/>
                  </a:cubicBezTo>
                  <a:cubicBezTo>
                    <a:pt x="790" y="87"/>
                    <a:pt x="764" y="113"/>
                    <a:pt x="73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4" name="Freeform 19"/>
            <p:cNvSpPr>
              <a:spLocks/>
            </p:cNvSpPr>
            <p:nvPr/>
          </p:nvSpPr>
          <p:spPr bwMode="auto">
            <a:xfrm>
              <a:off x="7673437" y="1360892"/>
              <a:ext cx="212146" cy="61779"/>
            </a:xfrm>
            <a:custGeom>
              <a:avLst/>
              <a:gdLst>
                <a:gd name="T0" fmla="*/ 738 w 799"/>
                <a:gd name="T1" fmla="*/ 230 h 230"/>
                <a:gd name="T2" fmla="*/ 729 w 799"/>
                <a:gd name="T3" fmla="*/ 229 h 230"/>
                <a:gd name="T4" fmla="*/ 52 w 799"/>
                <a:gd name="T5" fmla="*/ 116 h 230"/>
                <a:gd name="T6" fmla="*/ 5 w 799"/>
                <a:gd name="T7" fmla="*/ 51 h 230"/>
                <a:gd name="T8" fmla="*/ 70 w 799"/>
                <a:gd name="T9" fmla="*/ 5 h 230"/>
                <a:gd name="T10" fmla="*/ 748 w 799"/>
                <a:gd name="T11" fmla="*/ 118 h 230"/>
                <a:gd name="T12" fmla="*/ 794 w 799"/>
                <a:gd name="T13" fmla="*/ 183 h 230"/>
                <a:gd name="T14" fmla="*/ 738 w 799"/>
                <a:gd name="T15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9" h="230">
                  <a:moveTo>
                    <a:pt x="738" y="230"/>
                  </a:moveTo>
                  <a:cubicBezTo>
                    <a:pt x="736" y="230"/>
                    <a:pt x="732" y="230"/>
                    <a:pt x="729" y="229"/>
                  </a:cubicBezTo>
                  <a:lnTo>
                    <a:pt x="52" y="116"/>
                  </a:lnTo>
                  <a:cubicBezTo>
                    <a:pt x="21" y="111"/>
                    <a:pt x="0" y="82"/>
                    <a:pt x="5" y="51"/>
                  </a:cubicBezTo>
                  <a:cubicBezTo>
                    <a:pt x="11" y="21"/>
                    <a:pt x="40" y="0"/>
                    <a:pt x="70" y="5"/>
                  </a:cubicBezTo>
                  <a:lnTo>
                    <a:pt x="748" y="118"/>
                  </a:lnTo>
                  <a:cubicBezTo>
                    <a:pt x="778" y="123"/>
                    <a:pt x="799" y="152"/>
                    <a:pt x="794" y="183"/>
                  </a:cubicBezTo>
                  <a:cubicBezTo>
                    <a:pt x="789" y="211"/>
                    <a:pt x="765" y="230"/>
                    <a:pt x="738" y="2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5" name="Freeform 20"/>
            <p:cNvSpPr>
              <a:spLocks/>
            </p:cNvSpPr>
            <p:nvPr/>
          </p:nvSpPr>
          <p:spPr bwMode="auto">
            <a:xfrm>
              <a:off x="7673437" y="1421505"/>
              <a:ext cx="212146" cy="60613"/>
            </a:xfrm>
            <a:custGeom>
              <a:avLst/>
              <a:gdLst>
                <a:gd name="T0" fmla="*/ 738 w 799"/>
                <a:gd name="T1" fmla="*/ 230 h 230"/>
                <a:gd name="T2" fmla="*/ 729 w 799"/>
                <a:gd name="T3" fmla="*/ 229 h 230"/>
                <a:gd name="T4" fmla="*/ 52 w 799"/>
                <a:gd name="T5" fmla="*/ 116 h 230"/>
                <a:gd name="T6" fmla="*/ 5 w 799"/>
                <a:gd name="T7" fmla="*/ 51 h 230"/>
                <a:gd name="T8" fmla="*/ 70 w 799"/>
                <a:gd name="T9" fmla="*/ 5 h 230"/>
                <a:gd name="T10" fmla="*/ 748 w 799"/>
                <a:gd name="T11" fmla="*/ 118 h 230"/>
                <a:gd name="T12" fmla="*/ 794 w 799"/>
                <a:gd name="T13" fmla="*/ 183 h 230"/>
                <a:gd name="T14" fmla="*/ 738 w 799"/>
                <a:gd name="T15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9" h="230">
                  <a:moveTo>
                    <a:pt x="738" y="230"/>
                  </a:moveTo>
                  <a:cubicBezTo>
                    <a:pt x="736" y="230"/>
                    <a:pt x="732" y="230"/>
                    <a:pt x="729" y="229"/>
                  </a:cubicBezTo>
                  <a:lnTo>
                    <a:pt x="52" y="116"/>
                  </a:lnTo>
                  <a:cubicBezTo>
                    <a:pt x="21" y="111"/>
                    <a:pt x="0" y="82"/>
                    <a:pt x="5" y="51"/>
                  </a:cubicBezTo>
                  <a:cubicBezTo>
                    <a:pt x="11" y="20"/>
                    <a:pt x="40" y="0"/>
                    <a:pt x="70" y="5"/>
                  </a:cubicBezTo>
                  <a:lnTo>
                    <a:pt x="748" y="118"/>
                  </a:lnTo>
                  <a:cubicBezTo>
                    <a:pt x="778" y="123"/>
                    <a:pt x="799" y="152"/>
                    <a:pt x="794" y="183"/>
                  </a:cubicBezTo>
                  <a:cubicBezTo>
                    <a:pt x="789" y="210"/>
                    <a:pt x="765" y="230"/>
                    <a:pt x="738" y="2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6" name="Freeform 21"/>
            <p:cNvSpPr>
              <a:spLocks/>
            </p:cNvSpPr>
            <p:nvPr/>
          </p:nvSpPr>
          <p:spPr bwMode="auto">
            <a:xfrm>
              <a:off x="7464788" y="1197703"/>
              <a:ext cx="89754" cy="30307"/>
            </a:xfrm>
            <a:custGeom>
              <a:avLst/>
              <a:gdLst>
                <a:gd name="T0" fmla="*/ 283 w 339"/>
                <a:gd name="T1" fmla="*/ 113 h 113"/>
                <a:gd name="T2" fmla="*/ 57 w 339"/>
                <a:gd name="T3" fmla="*/ 113 h 113"/>
                <a:gd name="T4" fmla="*/ 0 w 339"/>
                <a:gd name="T5" fmla="*/ 57 h 113"/>
                <a:gd name="T6" fmla="*/ 57 w 339"/>
                <a:gd name="T7" fmla="*/ 0 h 113"/>
                <a:gd name="T8" fmla="*/ 283 w 339"/>
                <a:gd name="T9" fmla="*/ 0 h 113"/>
                <a:gd name="T10" fmla="*/ 339 w 339"/>
                <a:gd name="T11" fmla="*/ 57 h 113"/>
                <a:gd name="T12" fmla="*/ 283 w 339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113">
                  <a:moveTo>
                    <a:pt x="283" y="113"/>
                  </a:moveTo>
                  <a:lnTo>
                    <a:pt x="57" y="113"/>
                  </a:lnTo>
                  <a:cubicBezTo>
                    <a:pt x="26" y="113"/>
                    <a:pt x="0" y="88"/>
                    <a:pt x="0" y="57"/>
                  </a:cubicBezTo>
                  <a:cubicBezTo>
                    <a:pt x="0" y="26"/>
                    <a:pt x="26" y="0"/>
                    <a:pt x="57" y="0"/>
                  </a:cubicBezTo>
                  <a:lnTo>
                    <a:pt x="283" y="0"/>
                  </a:lnTo>
                  <a:cubicBezTo>
                    <a:pt x="314" y="0"/>
                    <a:pt x="339" y="26"/>
                    <a:pt x="339" y="57"/>
                  </a:cubicBezTo>
                  <a:cubicBezTo>
                    <a:pt x="339" y="88"/>
                    <a:pt x="314" y="113"/>
                    <a:pt x="28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7" name="Freeform 22"/>
            <p:cNvSpPr>
              <a:spLocks/>
            </p:cNvSpPr>
            <p:nvPr/>
          </p:nvSpPr>
          <p:spPr bwMode="auto">
            <a:xfrm>
              <a:off x="8004479" y="1197703"/>
              <a:ext cx="90920" cy="30307"/>
            </a:xfrm>
            <a:custGeom>
              <a:avLst/>
              <a:gdLst>
                <a:gd name="T0" fmla="*/ 283 w 339"/>
                <a:gd name="T1" fmla="*/ 113 h 113"/>
                <a:gd name="T2" fmla="*/ 57 w 339"/>
                <a:gd name="T3" fmla="*/ 113 h 113"/>
                <a:gd name="T4" fmla="*/ 0 w 339"/>
                <a:gd name="T5" fmla="*/ 57 h 113"/>
                <a:gd name="T6" fmla="*/ 57 w 339"/>
                <a:gd name="T7" fmla="*/ 0 h 113"/>
                <a:gd name="T8" fmla="*/ 283 w 339"/>
                <a:gd name="T9" fmla="*/ 0 h 113"/>
                <a:gd name="T10" fmla="*/ 339 w 339"/>
                <a:gd name="T11" fmla="*/ 57 h 113"/>
                <a:gd name="T12" fmla="*/ 283 w 339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113">
                  <a:moveTo>
                    <a:pt x="283" y="113"/>
                  </a:moveTo>
                  <a:lnTo>
                    <a:pt x="57" y="113"/>
                  </a:lnTo>
                  <a:cubicBezTo>
                    <a:pt x="26" y="113"/>
                    <a:pt x="0" y="88"/>
                    <a:pt x="0" y="57"/>
                  </a:cubicBezTo>
                  <a:cubicBezTo>
                    <a:pt x="0" y="26"/>
                    <a:pt x="26" y="0"/>
                    <a:pt x="57" y="0"/>
                  </a:cubicBezTo>
                  <a:lnTo>
                    <a:pt x="283" y="0"/>
                  </a:lnTo>
                  <a:cubicBezTo>
                    <a:pt x="314" y="0"/>
                    <a:pt x="339" y="26"/>
                    <a:pt x="339" y="57"/>
                  </a:cubicBezTo>
                  <a:cubicBezTo>
                    <a:pt x="339" y="88"/>
                    <a:pt x="314" y="113"/>
                    <a:pt x="28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8" name="Freeform 23"/>
            <p:cNvSpPr>
              <a:spLocks/>
            </p:cNvSpPr>
            <p:nvPr/>
          </p:nvSpPr>
          <p:spPr bwMode="auto">
            <a:xfrm>
              <a:off x="7643131" y="910955"/>
              <a:ext cx="64110" cy="92086"/>
            </a:xfrm>
            <a:custGeom>
              <a:avLst/>
              <a:gdLst>
                <a:gd name="T0" fmla="*/ 177 w 241"/>
                <a:gd name="T1" fmla="*/ 347 h 347"/>
                <a:gd name="T2" fmla="*/ 127 w 241"/>
                <a:gd name="T3" fmla="*/ 316 h 347"/>
                <a:gd name="T4" fmla="*/ 14 w 241"/>
                <a:gd name="T5" fmla="*/ 90 h 347"/>
                <a:gd name="T6" fmla="*/ 39 w 241"/>
                <a:gd name="T7" fmla="*/ 14 h 347"/>
                <a:gd name="T8" fmla="*/ 115 w 241"/>
                <a:gd name="T9" fmla="*/ 39 h 347"/>
                <a:gd name="T10" fmla="*/ 228 w 241"/>
                <a:gd name="T11" fmla="*/ 265 h 347"/>
                <a:gd name="T12" fmla="*/ 202 w 241"/>
                <a:gd name="T13" fmla="*/ 341 h 347"/>
                <a:gd name="T14" fmla="*/ 177 w 241"/>
                <a:gd name="T15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347">
                  <a:moveTo>
                    <a:pt x="177" y="347"/>
                  </a:moveTo>
                  <a:cubicBezTo>
                    <a:pt x="156" y="347"/>
                    <a:pt x="136" y="335"/>
                    <a:pt x="127" y="316"/>
                  </a:cubicBezTo>
                  <a:lnTo>
                    <a:pt x="14" y="90"/>
                  </a:lnTo>
                  <a:cubicBezTo>
                    <a:pt x="0" y="62"/>
                    <a:pt x="11" y="28"/>
                    <a:pt x="39" y="14"/>
                  </a:cubicBezTo>
                  <a:cubicBezTo>
                    <a:pt x="67" y="0"/>
                    <a:pt x="101" y="12"/>
                    <a:pt x="115" y="39"/>
                  </a:cubicBezTo>
                  <a:lnTo>
                    <a:pt x="228" y="265"/>
                  </a:lnTo>
                  <a:cubicBezTo>
                    <a:pt x="241" y="293"/>
                    <a:pt x="230" y="327"/>
                    <a:pt x="202" y="341"/>
                  </a:cubicBezTo>
                  <a:cubicBezTo>
                    <a:pt x="194" y="345"/>
                    <a:pt x="185" y="347"/>
                    <a:pt x="177" y="3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9" name="Freeform 24"/>
            <p:cNvSpPr>
              <a:spLocks/>
            </p:cNvSpPr>
            <p:nvPr/>
          </p:nvSpPr>
          <p:spPr bwMode="auto">
            <a:xfrm>
              <a:off x="7852946" y="910955"/>
              <a:ext cx="64110" cy="92086"/>
            </a:xfrm>
            <a:custGeom>
              <a:avLst/>
              <a:gdLst>
                <a:gd name="T0" fmla="*/ 64 w 242"/>
                <a:gd name="T1" fmla="*/ 347 h 347"/>
                <a:gd name="T2" fmla="*/ 39 w 242"/>
                <a:gd name="T3" fmla="*/ 341 h 347"/>
                <a:gd name="T4" fmla="*/ 14 w 242"/>
                <a:gd name="T5" fmla="*/ 265 h 347"/>
                <a:gd name="T6" fmla="*/ 126 w 242"/>
                <a:gd name="T7" fmla="*/ 39 h 347"/>
                <a:gd name="T8" fmla="*/ 202 w 242"/>
                <a:gd name="T9" fmla="*/ 14 h 347"/>
                <a:gd name="T10" fmla="*/ 228 w 242"/>
                <a:gd name="T11" fmla="*/ 89 h 347"/>
                <a:gd name="T12" fmla="*/ 115 w 242"/>
                <a:gd name="T13" fmla="*/ 315 h 347"/>
                <a:gd name="T14" fmla="*/ 64 w 242"/>
                <a:gd name="T15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" h="347">
                  <a:moveTo>
                    <a:pt x="64" y="347"/>
                  </a:moveTo>
                  <a:cubicBezTo>
                    <a:pt x="56" y="347"/>
                    <a:pt x="47" y="345"/>
                    <a:pt x="39" y="341"/>
                  </a:cubicBezTo>
                  <a:cubicBezTo>
                    <a:pt x="11" y="327"/>
                    <a:pt x="0" y="293"/>
                    <a:pt x="14" y="265"/>
                  </a:cubicBezTo>
                  <a:lnTo>
                    <a:pt x="126" y="39"/>
                  </a:lnTo>
                  <a:cubicBezTo>
                    <a:pt x="141" y="11"/>
                    <a:pt x="175" y="0"/>
                    <a:pt x="202" y="14"/>
                  </a:cubicBezTo>
                  <a:cubicBezTo>
                    <a:pt x="230" y="28"/>
                    <a:pt x="242" y="62"/>
                    <a:pt x="228" y="89"/>
                  </a:cubicBezTo>
                  <a:lnTo>
                    <a:pt x="115" y="315"/>
                  </a:lnTo>
                  <a:cubicBezTo>
                    <a:pt x="105" y="335"/>
                    <a:pt x="85" y="347"/>
                    <a:pt x="64" y="3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0" name="Freeform 25"/>
            <p:cNvSpPr>
              <a:spLocks/>
            </p:cNvSpPr>
            <p:nvPr/>
          </p:nvSpPr>
          <p:spPr bwMode="auto">
            <a:xfrm>
              <a:off x="7492763" y="1031016"/>
              <a:ext cx="94417" cy="61779"/>
            </a:xfrm>
            <a:custGeom>
              <a:avLst/>
              <a:gdLst>
                <a:gd name="T0" fmla="*/ 290 w 355"/>
                <a:gd name="T1" fmla="*/ 233 h 233"/>
                <a:gd name="T2" fmla="*/ 265 w 355"/>
                <a:gd name="T3" fmla="*/ 227 h 233"/>
                <a:gd name="T4" fmla="*/ 39 w 355"/>
                <a:gd name="T5" fmla="*/ 114 h 233"/>
                <a:gd name="T6" fmla="*/ 14 w 355"/>
                <a:gd name="T7" fmla="*/ 39 h 233"/>
                <a:gd name="T8" fmla="*/ 90 w 355"/>
                <a:gd name="T9" fmla="*/ 13 h 233"/>
                <a:gd name="T10" fmla="*/ 316 w 355"/>
                <a:gd name="T11" fmla="*/ 126 h 233"/>
                <a:gd name="T12" fmla="*/ 341 w 355"/>
                <a:gd name="T13" fmla="*/ 202 h 233"/>
                <a:gd name="T14" fmla="*/ 290 w 355"/>
                <a:gd name="T1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" h="233">
                  <a:moveTo>
                    <a:pt x="290" y="233"/>
                  </a:moveTo>
                  <a:cubicBezTo>
                    <a:pt x="282" y="233"/>
                    <a:pt x="274" y="231"/>
                    <a:pt x="265" y="227"/>
                  </a:cubicBezTo>
                  <a:lnTo>
                    <a:pt x="39" y="114"/>
                  </a:lnTo>
                  <a:cubicBezTo>
                    <a:pt x="11" y="100"/>
                    <a:pt x="0" y="67"/>
                    <a:pt x="14" y="39"/>
                  </a:cubicBezTo>
                  <a:cubicBezTo>
                    <a:pt x="28" y="11"/>
                    <a:pt x="62" y="0"/>
                    <a:pt x="90" y="13"/>
                  </a:cubicBezTo>
                  <a:lnTo>
                    <a:pt x="316" y="126"/>
                  </a:lnTo>
                  <a:cubicBezTo>
                    <a:pt x="344" y="140"/>
                    <a:pt x="355" y="174"/>
                    <a:pt x="341" y="202"/>
                  </a:cubicBezTo>
                  <a:cubicBezTo>
                    <a:pt x="331" y="222"/>
                    <a:pt x="311" y="233"/>
                    <a:pt x="290" y="2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1" name="Freeform 26"/>
            <p:cNvSpPr>
              <a:spLocks/>
            </p:cNvSpPr>
            <p:nvPr/>
          </p:nvSpPr>
          <p:spPr bwMode="auto">
            <a:xfrm>
              <a:off x="7973007" y="1031016"/>
              <a:ext cx="94417" cy="61779"/>
            </a:xfrm>
            <a:custGeom>
              <a:avLst/>
              <a:gdLst>
                <a:gd name="T0" fmla="*/ 64 w 354"/>
                <a:gd name="T1" fmla="*/ 233 h 233"/>
                <a:gd name="T2" fmla="*/ 13 w 354"/>
                <a:gd name="T3" fmla="*/ 202 h 233"/>
                <a:gd name="T4" fmla="*/ 39 w 354"/>
                <a:gd name="T5" fmla="*/ 126 h 233"/>
                <a:gd name="T6" fmla="*/ 265 w 354"/>
                <a:gd name="T7" fmla="*/ 13 h 233"/>
                <a:gd name="T8" fmla="*/ 340 w 354"/>
                <a:gd name="T9" fmla="*/ 39 h 233"/>
                <a:gd name="T10" fmla="*/ 315 w 354"/>
                <a:gd name="T11" fmla="*/ 115 h 233"/>
                <a:gd name="T12" fmla="*/ 89 w 354"/>
                <a:gd name="T13" fmla="*/ 228 h 233"/>
                <a:gd name="T14" fmla="*/ 64 w 354"/>
                <a:gd name="T1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233">
                  <a:moveTo>
                    <a:pt x="64" y="233"/>
                  </a:moveTo>
                  <a:cubicBezTo>
                    <a:pt x="43" y="233"/>
                    <a:pt x="23" y="222"/>
                    <a:pt x="13" y="202"/>
                  </a:cubicBezTo>
                  <a:cubicBezTo>
                    <a:pt x="0" y="174"/>
                    <a:pt x="11" y="140"/>
                    <a:pt x="39" y="126"/>
                  </a:cubicBezTo>
                  <a:lnTo>
                    <a:pt x="265" y="13"/>
                  </a:lnTo>
                  <a:cubicBezTo>
                    <a:pt x="292" y="0"/>
                    <a:pt x="326" y="11"/>
                    <a:pt x="340" y="39"/>
                  </a:cubicBezTo>
                  <a:cubicBezTo>
                    <a:pt x="354" y="67"/>
                    <a:pt x="343" y="101"/>
                    <a:pt x="315" y="115"/>
                  </a:cubicBezTo>
                  <a:lnTo>
                    <a:pt x="89" y="228"/>
                  </a:lnTo>
                  <a:cubicBezTo>
                    <a:pt x="81" y="231"/>
                    <a:pt x="72" y="233"/>
                    <a:pt x="64" y="2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178" name="Freeform 217"/>
          <p:cNvSpPr>
            <a:spLocks noEditPoints="1"/>
          </p:cNvSpPr>
          <p:nvPr/>
        </p:nvSpPr>
        <p:spPr bwMode="auto">
          <a:xfrm>
            <a:off x="9460528" y="1067518"/>
            <a:ext cx="524336" cy="393252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75666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Freeform 148"/>
          <p:cNvSpPr>
            <a:spLocks noEditPoints="1"/>
          </p:cNvSpPr>
          <p:nvPr/>
        </p:nvSpPr>
        <p:spPr bwMode="auto">
          <a:xfrm>
            <a:off x="8393330" y="977168"/>
            <a:ext cx="493872" cy="476105"/>
          </a:xfrm>
          <a:custGeom>
            <a:avLst/>
            <a:gdLst/>
            <a:ahLst/>
            <a:cxnLst>
              <a:cxn ang="0">
                <a:pos x="16" y="54"/>
              </a:cxn>
              <a:cxn ang="0">
                <a:pos x="14" y="57"/>
              </a:cxn>
              <a:cxn ang="0">
                <a:pos x="2" y="57"/>
              </a:cxn>
              <a:cxn ang="0">
                <a:pos x="0" y="54"/>
              </a:cxn>
              <a:cxn ang="0">
                <a:pos x="0" y="29"/>
              </a:cxn>
              <a:cxn ang="0">
                <a:pos x="2" y="26"/>
              </a:cxn>
              <a:cxn ang="0">
                <a:pos x="14" y="26"/>
              </a:cxn>
              <a:cxn ang="0">
                <a:pos x="16" y="29"/>
              </a:cxn>
              <a:cxn ang="0">
                <a:pos x="16" y="54"/>
              </a:cxn>
              <a:cxn ang="0">
                <a:pos x="7" y="47"/>
              </a:cxn>
              <a:cxn ang="0">
                <a:pos x="5" y="49"/>
              </a:cxn>
              <a:cxn ang="0">
                <a:pos x="7" y="52"/>
              </a:cxn>
              <a:cxn ang="0">
                <a:pos x="10" y="49"/>
              </a:cxn>
              <a:cxn ang="0">
                <a:pos x="7" y="47"/>
              </a:cxn>
              <a:cxn ang="0">
                <a:pos x="62" y="35"/>
              </a:cxn>
              <a:cxn ang="0">
                <a:pos x="62" y="38"/>
              </a:cxn>
              <a:cxn ang="0">
                <a:pos x="61" y="43"/>
              </a:cxn>
              <a:cxn ang="0">
                <a:pos x="61" y="48"/>
              </a:cxn>
              <a:cxn ang="0">
                <a:pos x="59" y="52"/>
              </a:cxn>
              <a:cxn ang="0">
                <a:pos x="57" y="59"/>
              </a:cxn>
              <a:cxn ang="0">
                <a:pos x="49" y="62"/>
              </a:cxn>
              <a:cxn ang="0">
                <a:pos x="47" y="62"/>
              </a:cxn>
              <a:cxn ang="0">
                <a:pos x="44" y="62"/>
              </a:cxn>
              <a:cxn ang="0">
                <a:pos x="43" y="62"/>
              </a:cxn>
              <a:cxn ang="0">
                <a:pos x="28" y="59"/>
              </a:cxn>
              <a:cxn ang="0">
                <a:pos x="22" y="57"/>
              </a:cxn>
              <a:cxn ang="0">
                <a:pos x="19" y="54"/>
              </a:cxn>
              <a:cxn ang="0">
                <a:pos x="19" y="29"/>
              </a:cxn>
              <a:cxn ang="0">
                <a:pos x="21" y="26"/>
              </a:cxn>
              <a:cxn ang="0">
                <a:pos x="29" y="19"/>
              </a:cxn>
              <a:cxn ang="0">
                <a:pos x="33" y="14"/>
              </a:cxn>
              <a:cxn ang="0">
                <a:pos x="35" y="8"/>
              </a:cxn>
              <a:cxn ang="0">
                <a:pos x="38" y="1"/>
              </a:cxn>
              <a:cxn ang="0">
                <a:pos x="40" y="0"/>
              </a:cxn>
              <a:cxn ang="0">
                <a:pos x="49" y="11"/>
              </a:cxn>
              <a:cxn ang="0">
                <a:pos x="46" y="18"/>
              </a:cxn>
              <a:cxn ang="0">
                <a:pos x="45" y="21"/>
              </a:cxn>
              <a:cxn ang="0">
                <a:pos x="56" y="21"/>
              </a:cxn>
              <a:cxn ang="0">
                <a:pos x="64" y="29"/>
              </a:cxn>
              <a:cxn ang="0">
                <a:pos x="62" y="35"/>
              </a:cxn>
            </a:cxnLst>
            <a:rect l="0" t="0" r="r" b="b"/>
            <a:pathLst>
              <a:path w="64" h="62">
                <a:moveTo>
                  <a:pt x="16" y="54"/>
                </a:moveTo>
                <a:cubicBezTo>
                  <a:pt x="16" y="56"/>
                  <a:pt x="15" y="57"/>
                  <a:pt x="14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0" y="56"/>
                  <a:pt x="0" y="5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1" y="26"/>
                  <a:pt x="2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5" y="26"/>
                  <a:pt x="16" y="27"/>
                  <a:pt x="16" y="29"/>
                </a:cubicBezTo>
                <a:lnTo>
                  <a:pt x="16" y="54"/>
                </a:lnTo>
                <a:close/>
                <a:moveTo>
                  <a:pt x="7" y="47"/>
                </a:moveTo>
                <a:cubicBezTo>
                  <a:pt x="6" y="47"/>
                  <a:pt x="5" y="48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cubicBezTo>
                  <a:pt x="10" y="48"/>
                  <a:pt x="9" y="47"/>
                  <a:pt x="7" y="47"/>
                </a:cubicBezTo>
                <a:close/>
                <a:moveTo>
                  <a:pt x="62" y="35"/>
                </a:moveTo>
                <a:cubicBezTo>
                  <a:pt x="62" y="36"/>
                  <a:pt x="62" y="37"/>
                  <a:pt x="62" y="38"/>
                </a:cubicBezTo>
                <a:cubicBezTo>
                  <a:pt x="62" y="40"/>
                  <a:pt x="62" y="42"/>
                  <a:pt x="61" y="43"/>
                </a:cubicBezTo>
                <a:cubicBezTo>
                  <a:pt x="61" y="45"/>
                  <a:pt x="61" y="46"/>
                  <a:pt x="61" y="48"/>
                </a:cubicBezTo>
                <a:cubicBezTo>
                  <a:pt x="60" y="49"/>
                  <a:pt x="60" y="51"/>
                  <a:pt x="59" y="52"/>
                </a:cubicBezTo>
                <a:cubicBezTo>
                  <a:pt x="59" y="55"/>
                  <a:pt x="58" y="57"/>
                  <a:pt x="57" y="59"/>
                </a:cubicBezTo>
                <a:cubicBezTo>
                  <a:pt x="55" y="61"/>
                  <a:pt x="52" y="62"/>
                  <a:pt x="49" y="62"/>
                </a:cubicBezTo>
                <a:cubicBezTo>
                  <a:pt x="48" y="62"/>
                  <a:pt x="48" y="62"/>
                  <a:pt x="47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38" y="62"/>
                  <a:pt x="32" y="60"/>
                  <a:pt x="28" y="59"/>
                </a:cubicBezTo>
                <a:cubicBezTo>
                  <a:pt x="25" y="58"/>
                  <a:pt x="23" y="57"/>
                  <a:pt x="22" y="57"/>
                </a:cubicBezTo>
                <a:cubicBezTo>
                  <a:pt x="20" y="57"/>
                  <a:pt x="19" y="56"/>
                  <a:pt x="19" y="54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7"/>
                  <a:pt x="20" y="26"/>
                  <a:pt x="21" y="26"/>
                </a:cubicBezTo>
                <a:cubicBezTo>
                  <a:pt x="23" y="26"/>
                  <a:pt x="27" y="21"/>
                  <a:pt x="29" y="19"/>
                </a:cubicBezTo>
                <a:cubicBezTo>
                  <a:pt x="30" y="17"/>
                  <a:pt x="31" y="15"/>
                  <a:pt x="33" y="14"/>
                </a:cubicBezTo>
                <a:cubicBezTo>
                  <a:pt x="34" y="13"/>
                  <a:pt x="35" y="10"/>
                  <a:pt x="35" y="8"/>
                </a:cubicBezTo>
                <a:cubicBezTo>
                  <a:pt x="36" y="5"/>
                  <a:pt x="36" y="3"/>
                  <a:pt x="38" y="1"/>
                </a:cubicBezTo>
                <a:cubicBezTo>
                  <a:pt x="38" y="1"/>
                  <a:pt x="39" y="0"/>
                  <a:pt x="40" y="0"/>
                </a:cubicBezTo>
                <a:cubicBezTo>
                  <a:pt x="49" y="0"/>
                  <a:pt x="49" y="8"/>
                  <a:pt x="49" y="11"/>
                </a:cubicBezTo>
                <a:cubicBezTo>
                  <a:pt x="49" y="14"/>
                  <a:pt x="47" y="16"/>
                  <a:pt x="46" y="18"/>
                </a:cubicBezTo>
                <a:cubicBezTo>
                  <a:pt x="46" y="19"/>
                  <a:pt x="46" y="20"/>
                  <a:pt x="4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60" y="21"/>
                  <a:pt x="64" y="25"/>
                  <a:pt x="64" y="29"/>
                </a:cubicBezTo>
                <a:cubicBezTo>
                  <a:pt x="64" y="31"/>
                  <a:pt x="63" y="33"/>
                  <a:pt x="62" y="35"/>
                </a:cubicBezTo>
                <a:close/>
              </a:path>
            </a:pathLst>
          </a:custGeom>
          <a:solidFill>
            <a:srgbClr val="75666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" name="Freeform 120"/>
          <p:cNvSpPr>
            <a:spLocks noEditPoints="1"/>
          </p:cNvSpPr>
          <p:nvPr/>
        </p:nvSpPr>
        <p:spPr bwMode="auto">
          <a:xfrm>
            <a:off x="10464145" y="1038325"/>
            <a:ext cx="526913" cy="451639"/>
          </a:xfrm>
          <a:custGeom>
            <a:avLst/>
            <a:gdLst/>
            <a:ahLst/>
            <a:cxnLst>
              <a:cxn ang="0">
                <a:pos x="11" y="58"/>
              </a:cxn>
              <a:cxn ang="0">
                <a:pos x="9" y="58"/>
              </a:cxn>
              <a:cxn ang="0">
                <a:pos x="0" y="49"/>
              </a:cxn>
              <a:cxn ang="0">
                <a:pos x="0" y="18"/>
              </a:cxn>
              <a:cxn ang="0">
                <a:pos x="9" y="9"/>
              </a:cxn>
              <a:cxn ang="0">
                <a:pos x="11" y="9"/>
              </a:cxn>
              <a:cxn ang="0">
                <a:pos x="11" y="58"/>
              </a:cxn>
              <a:cxn ang="0">
                <a:pos x="54" y="58"/>
              </a:cxn>
              <a:cxn ang="0">
                <a:pos x="15" y="58"/>
              </a:cxn>
              <a:cxn ang="0">
                <a:pos x="15" y="9"/>
              </a:cxn>
              <a:cxn ang="0">
                <a:pos x="20" y="9"/>
              </a:cxn>
              <a:cxn ang="0">
                <a:pos x="20" y="3"/>
              </a:cxn>
              <a:cxn ang="0">
                <a:pos x="24" y="0"/>
              </a:cxn>
              <a:cxn ang="0">
                <a:pos x="45" y="0"/>
              </a:cxn>
              <a:cxn ang="0">
                <a:pos x="49" y="3"/>
              </a:cxn>
              <a:cxn ang="0">
                <a:pos x="49" y="9"/>
              </a:cxn>
              <a:cxn ang="0">
                <a:pos x="54" y="9"/>
              </a:cxn>
              <a:cxn ang="0">
                <a:pos x="54" y="58"/>
              </a:cxn>
              <a:cxn ang="0">
                <a:pos x="44" y="9"/>
              </a:cxn>
              <a:cxn ang="0">
                <a:pos x="44" y="4"/>
              </a:cxn>
              <a:cxn ang="0">
                <a:pos x="25" y="4"/>
              </a:cxn>
              <a:cxn ang="0">
                <a:pos x="25" y="9"/>
              </a:cxn>
              <a:cxn ang="0">
                <a:pos x="44" y="9"/>
              </a:cxn>
              <a:cxn ang="0">
                <a:pos x="68" y="49"/>
              </a:cxn>
              <a:cxn ang="0">
                <a:pos x="60" y="58"/>
              </a:cxn>
              <a:cxn ang="0">
                <a:pos x="58" y="58"/>
              </a:cxn>
              <a:cxn ang="0">
                <a:pos x="58" y="9"/>
              </a:cxn>
              <a:cxn ang="0">
                <a:pos x="60" y="9"/>
              </a:cxn>
              <a:cxn ang="0">
                <a:pos x="68" y="18"/>
              </a:cxn>
              <a:cxn ang="0">
                <a:pos x="68" y="49"/>
              </a:cxn>
            </a:cxnLst>
            <a:rect l="0" t="0" r="r" b="b"/>
            <a:pathLst>
              <a:path w="68" h="58">
                <a:moveTo>
                  <a:pt x="11" y="58"/>
                </a:moveTo>
                <a:cubicBezTo>
                  <a:pt x="9" y="58"/>
                  <a:pt x="9" y="58"/>
                  <a:pt x="9" y="58"/>
                </a:cubicBezTo>
                <a:cubicBezTo>
                  <a:pt x="4" y="58"/>
                  <a:pt x="0" y="54"/>
                  <a:pt x="0" y="49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3"/>
                  <a:pt x="4" y="9"/>
                  <a:pt x="9" y="9"/>
                </a:cubicBezTo>
                <a:cubicBezTo>
                  <a:pt x="11" y="9"/>
                  <a:pt x="11" y="9"/>
                  <a:pt x="11" y="9"/>
                </a:cubicBezTo>
                <a:lnTo>
                  <a:pt x="11" y="58"/>
                </a:lnTo>
                <a:close/>
                <a:moveTo>
                  <a:pt x="54" y="58"/>
                </a:moveTo>
                <a:cubicBezTo>
                  <a:pt x="15" y="58"/>
                  <a:pt x="15" y="58"/>
                  <a:pt x="15" y="58"/>
                </a:cubicBezTo>
                <a:cubicBezTo>
                  <a:pt x="15" y="9"/>
                  <a:pt x="15" y="9"/>
                  <a:pt x="15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54" y="9"/>
                  <a:pt x="54" y="9"/>
                  <a:pt x="54" y="9"/>
                </a:cubicBezTo>
                <a:lnTo>
                  <a:pt x="54" y="58"/>
                </a:lnTo>
                <a:close/>
                <a:moveTo>
                  <a:pt x="44" y="9"/>
                </a:moveTo>
                <a:cubicBezTo>
                  <a:pt x="44" y="4"/>
                  <a:pt x="44" y="4"/>
                  <a:pt x="4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68" y="49"/>
                </a:moveTo>
                <a:cubicBezTo>
                  <a:pt x="68" y="54"/>
                  <a:pt x="65" y="58"/>
                  <a:pt x="60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9"/>
                  <a:pt x="58" y="9"/>
                  <a:pt x="58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5" y="9"/>
                  <a:pt x="68" y="13"/>
                  <a:pt x="68" y="18"/>
                </a:cubicBezTo>
                <a:lnTo>
                  <a:pt x="68" y="49"/>
                </a:lnTo>
                <a:close/>
              </a:path>
            </a:pathLst>
          </a:custGeom>
          <a:solidFill>
            <a:srgbClr val="75666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36"/>
          <p:cNvSpPr>
            <a:spLocks noEditPoints="1"/>
          </p:cNvSpPr>
          <p:nvPr/>
        </p:nvSpPr>
        <p:spPr bwMode="auto">
          <a:xfrm>
            <a:off x="3267704" y="2277736"/>
            <a:ext cx="502029" cy="545174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rgbClr val="75666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5340139" y="2292617"/>
            <a:ext cx="652175" cy="515413"/>
            <a:chOff x="5340139" y="2292617"/>
            <a:chExt cx="652175" cy="515413"/>
          </a:xfrm>
          <a:solidFill>
            <a:srgbClr val="756663"/>
          </a:solidFill>
        </p:grpSpPr>
        <p:sp>
          <p:nvSpPr>
            <p:cNvPr id="120" name="Freeform 9"/>
            <p:cNvSpPr>
              <a:spLocks/>
            </p:cNvSpPr>
            <p:nvPr/>
          </p:nvSpPr>
          <p:spPr bwMode="auto">
            <a:xfrm>
              <a:off x="5549366" y="2428359"/>
              <a:ext cx="442948" cy="338845"/>
            </a:xfrm>
            <a:custGeom>
              <a:avLst/>
              <a:gdLst>
                <a:gd name="T0" fmla="*/ 1511 w 1915"/>
                <a:gd name="T1" fmla="*/ 0 h 1465"/>
                <a:gd name="T2" fmla="*/ 1550 w 1915"/>
                <a:gd name="T3" fmla="*/ 238 h 1465"/>
                <a:gd name="T4" fmla="*/ 207 w 1915"/>
                <a:gd name="T5" fmla="*/ 1231 h 1465"/>
                <a:gd name="T6" fmla="*/ 0 w 1915"/>
                <a:gd name="T7" fmla="*/ 1219 h 1465"/>
                <a:gd name="T8" fmla="*/ 796 w 1915"/>
                <a:gd name="T9" fmla="*/ 1465 h 1465"/>
                <a:gd name="T10" fmla="*/ 1915 w 1915"/>
                <a:gd name="T11" fmla="*/ 637 h 1465"/>
                <a:gd name="T12" fmla="*/ 1511 w 1915"/>
                <a:gd name="T13" fmla="*/ 0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5" h="1465">
                  <a:moveTo>
                    <a:pt x="1511" y="0"/>
                  </a:moveTo>
                  <a:cubicBezTo>
                    <a:pt x="1536" y="76"/>
                    <a:pt x="1550" y="156"/>
                    <a:pt x="1550" y="238"/>
                  </a:cubicBezTo>
                  <a:cubicBezTo>
                    <a:pt x="1550" y="787"/>
                    <a:pt x="949" y="1231"/>
                    <a:pt x="207" y="1231"/>
                  </a:cubicBezTo>
                  <a:cubicBezTo>
                    <a:pt x="137" y="1231"/>
                    <a:pt x="67" y="1227"/>
                    <a:pt x="0" y="1219"/>
                  </a:cubicBezTo>
                  <a:cubicBezTo>
                    <a:pt x="203" y="1371"/>
                    <a:pt x="484" y="1465"/>
                    <a:pt x="796" y="1465"/>
                  </a:cubicBezTo>
                  <a:cubicBezTo>
                    <a:pt x="1414" y="1465"/>
                    <a:pt x="1915" y="1094"/>
                    <a:pt x="1915" y="637"/>
                  </a:cubicBezTo>
                  <a:cubicBezTo>
                    <a:pt x="1915" y="381"/>
                    <a:pt x="1758" y="152"/>
                    <a:pt x="151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1" name="Oval 10"/>
            <p:cNvSpPr>
              <a:spLocks noChangeArrowheads="1"/>
            </p:cNvSpPr>
            <p:nvPr/>
          </p:nvSpPr>
          <p:spPr bwMode="auto">
            <a:xfrm>
              <a:off x="5340139" y="2292617"/>
              <a:ext cx="517453" cy="383753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2" name="Freeform 11"/>
            <p:cNvSpPr>
              <a:spLocks/>
            </p:cNvSpPr>
            <p:nvPr/>
          </p:nvSpPr>
          <p:spPr bwMode="auto">
            <a:xfrm>
              <a:off x="5358510" y="2550834"/>
              <a:ext cx="227597" cy="162279"/>
            </a:xfrm>
            <a:custGeom>
              <a:avLst/>
              <a:gdLst>
                <a:gd name="T0" fmla="*/ 407 w 981"/>
                <a:gd name="T1" fmla="*/ 157 h 703"/>
                <a:gd name="T2" fmla="*/ 69 w 981"/>
                <a:gd name="T3" fmla="*/ 611 h 703"/>
                <a:gd name="T4" fmla="*/ 107 w 981"/>
                <a:gd name="T5" fmla="*/ 699 h 703"/>
                <a:gd name="T6" fmla="*/ 764 w 981"/>
                <a:gd name="T7" fmla="*/ 330 h 703"/>
                <a:gd name="T8" fmla="*/ 407 w 981"/>
                <a:gd name="T9" fmla="*/ 157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1" h="703">
                  <a:moveTo>
                    <a:pt x="407" y="157"/>
                  </a:moveTo>
                  <a:cubicBezTo>
                    <a:pt x="332" y="348"/>
                    <a:pt x="138" y="567"/>
                    <a:pt x="69" y="611"/>
                  </a:cubicBezTo>
                  <a:cubicBezTo>
                    <a:pt x="0" y="655"/>
                    <a:pt x="31" y="694"/>
                    <a:pt x="107" y="699"/>
                  </a:cubicBezTo>
                  <a:cubicBezTo>
                    <a:pt x="183" y="703"/>
                    <a:pt x="546" y="660"/>
                    <a:pt x="764" y="330"/>
                  </a:cubicBezTo>
                  <a:cubicBezTo>
                    <a:pt x="981" y="0"/>
                    <a:pt x="407" y="157"/>
                    <a:pt x="407" y="1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3" name="Freeform 12"/>
            <p:cNvSpPr>
              <a:spLocks/>
            </p:cNvSpPr>
            <p:nvPr/>
          </p:nvSpPr>
          <p:spPr bwMode="auto">
            <a:xfrm>
              <a:off x="5744304" y="2650855"/>
              <a:ext cx="230660" cy="157175"/>
            </a:xfrm>
            <a:custGeom>
              <a:avLst/>
              <a:gdLst>
                <a:gd name="T0" fmla="*/ 578 w 999"/>
                <a:gd name="T1" fmla="*/ 142 h 680"/>
                <a:gd name="T2" fmla="*/ 929 w 999"/>
                <a:gd name="T3" fmla="*/ 585 h 680"/>
                <a:gd name="T4" fmla="*/ 893 w 999"/>
                <a:gd name="T5" fmla="*/ 674 h 680"/>
                <a:gd name="T6" fmla="*/ 226 w 999"/>
                <a:gd name="T7" fmla="*/ 324 h 680"/>
                <a:gd name="T8" fmla="*/ 578 w 999"/>
                <a:gd name="T9" fmla="*/ 142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9" h="680">
                  <a:moveTo>
                    <a:pt x="578" y="142"/>
                  </a:moveTo>
                  <a:cubicBezTo>
                    <a:pt x="659" y="330"/>
                    <a:pt x="859" y="544"/>
                    <a:pt x="929" y="585"/>
                  </a:cubicBezTo>
                  <a:cubicBezTo>
                    <a:pt x="999" y="627"/>
                    <a:pt x="969" y="668"/>
                    <a:pt x="893" y="674"/>
                  </a:cubicBezTo>
                  <a:cubicBezTo>
                    <a:pt x="817" y="680"/>
                    <a:pt x="453" y="648"/>
                    <a:pt x="226" y="324"/>
                  </a:cubicBezTo>
                  <a:cubicBezTo>
                    <a:pt x="0" y="0"/>
                    <a:pt x="578" y="142"/>
                    <a:pt x="578" y="14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124" name="Freeform 82"/>
          <p:cNvSpPr>
            <a:spLocks noEditPoints="1"/>
          </p:cNvSpPr>
          <p:nvPr/>
        </p:nvSpPr>
        <p:spPr bwMode="auto">
          <a:xfrm>
            <a:off x="6509742" y="2284291"/>
            <a:ext cx="450209" cy="532065"/>
          </a:xfrm>
          <a:custGeom>
            <a:avLst/>
            <a:gdLst/>
            <a:ahLst/>
            <a:cxnLst>
              <a:cxn ang="0">
                <a:pos x="61" y="26"/>
              </a:cxn>
              <a:cxn ang="0">
                <a:pos x="61" y="68"/>
              </a:cxn>
              <a:cxn ang="0">
                <a:pos x="58" y="72"/>
              </a:cxn>
              <a:cxn ang="0">
                <a:pos x="4" y="72"/>
              </a:cxn>
              <a:cxn ang="0">
                <a:pos x="0" y="68"/>
              </a:cxn>
              <a:cxn ang="0">
                <a:pos x="0" y="4"/>
              </a:cxn>
              <a:cxn ang="0">
                <a:pos x="4" y="0"/>
              </a:cxn>
              <a:cxn ang="0">
                <a:pos x="36" y="0"/>
              </a:cxn>
              <a:cxn ang="0">
                <a:pos x="36" y="22"/>
              </a:cxn>
              <a:cxn ang="0">
                <a:pos x="40" y="26"/>
              </a:cxn>
              <a:cxn ang="0">
                <a:pos x="61" y="26"/>
              </a:cxn>
              <a:cxn ang="0">
                <a:pos x="46" y="32"/>
              </a:cxn>
              <a:cxn ang="0">
                <a:pos x="45" y="31"/>
              </a:cxn>
              <a:cxn ang="0">
                <a:pos x="16" y="31"/>
              </a:cxn>
              <a:cxn ang="0">
                <a:pos x="15" y="32"/>
              </a:cxn>
              <a:cxn ang="0">
                <a:pos x="15" y="35"/>
              </a:cxn>
              <a:cxn ang="0">
                <a:pos x="16" y="36"/>
              </a:cxn>
              <a:cxn ang="0">
                <a:pos x="45" y="36"/>
              </a:cxn>
              <a:cxn ang="0">
                <a:pos x="46" y="35"/>
              </a:cxn>
              <a:cxn ang="0">
                <a:pos x="46" y="32"/>
              </a:cxn>
              <a:cxn ang="0">
                <a:pos x="46" y="43"/>
              </a:cxn>
              <a:cxn ang="0">
                <a:pos x="45" y="41"/>
              </a:cxn>
              <a:cxn ang="0">
                <a:pos x="16" y="41"/>
              </a:cxn>
              <a:cxn ang="0">
                <a:pos x="15" y="43"/>
              </a:cxn>
              <a:cxn ang="0">
                <a:pos x="15" y="45"/>
              </a:cxn>
              <a:cxn ang="0">
                <a:pos x="16" y="47"/>
              </a:cxn>
              <a:cxn ang="0">
                <a:pos x="45" y="47"/>
              </a:cxn>
              <a:cxn ang="0">
                <a:pos x="46" y="45"/>
              </a:cxn>
              <a:cxn ang="0">
                <a:pos x="46" y="43"/>
              </a:cxn>
              <a:cxn ang="0">
                <a:pos x="46" y="53"/>
              </a:cxn>
              <a:cxn ang="0">
                <a:pos x="45" y="52"/>
              </a:cxn>
              <a:cxn ang="0">
                <a:pos x="16" y="52"/>
              </a:cxn>
              <a:cxn ang="0">
                <a:pos x="15" y="53"/>
              </a:cxn>
              <a:cxn ang="0">
                <a:pos x="15" y="56"/>
              </a:cxn>
              <a:cxn ang="0">
                <a:pos x="16" y="57"/>
              </a:cxn>
              <a:cxn ang="0">
                <a:pos x="45" y="57"/>
              </a:cxn>
              <a:cxn ang="0">
                <a:pos x="46" y="56"/>
              </a:cxn>
              <a:cxn ang="0">
                <a:pos x="46" y="53"/>
              </a:cxn>
              <a:cxn ang="0">
                <a:pos x="60" y="21"/>
              </a:cxn>
              <a:cxn ang="0">
                <a:pos x="41" y="21"/>
              </a:cxn>
              <a:cxn ang="0">
                <a:pos x="41" y="2"/>
              </a:cxn>
              <a:cxn ang="0">
                <a:pos x="42" y="3"/>
              </a:cxn>
              <a:cxn ang="0">
                <a:pos x="59" y="19"/>
              </a:cxn>
              <a:cxn ang="0">
                <a:pos x="60" y="21"/>
              </a:cxn>
            </a:cxnLst>
            <a:rect l="0" t="0" r="r" b="b"/>
            <a:pathLst>
              <a:path w="61" h="72">
                <a:moveTo>
                  <a:pt x="61" y="26"/>
                </a:moveTo>
                <a:cubicBezTo>
                  <a:pt x="61" y="68"/>
                  <a:pt x="61" y="68"/>
                  <a:pt x="61" y="68"/>
                </a:cubicBezTo>
                <a:cubicBezTo>
                  <a:pt x="61" y="71"/>
                  <a:pt x="60" y="72"/>
                  <a:pt x="58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1" y="72"/>
                  <a:pt x="0" y="71"/>
                  <a:pt x="0" y="6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4"/>
                  <a:pt x="37" y="26"/>
                  <a:pt x="40" y="26"/>
                </a:cubicBezTo>
                <a:lnTo>
                  <a:pt x="61" y="26"/>
                </a:lnTo>
                <a:close/>
                <a:moveTo>
                  <a:pt x="46" y="32"/>
                </a:moveTo>
                <a:cubicBezTo>
                  <a:pt x="46" y="32"/>
                  <a:pt x="45" y="31"/>
                  <a:pt x="45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5" y="32"/>
                  <a:pt x="15" y="32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36"/>
                  <a:pt x="16" y="36"/>
                  <a:pt x="16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6"/>
                  <a:pt x="46" y="35"/>
                </a:cubicBezTo>
                <a:lnTo>
                  <a:pt x="46" y="32"/>
                </a:lnTo>
                <a:close/>
                <a:moveTo>
                  <a:pt x="46" y="43"/>
                </a:moveTo>
                <a:cubicBezTo>
                  <a:pt x="46" y="42"/>
                  <a:pt x="45" y="41"/>
                  <a:pt x="45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1"/>
                  <a:pt x="15" y="42"/>
                  <a:pt x="15" y="43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6"/>
                  <a:pt x="16" y="47"/>
                  <a:pt x="16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6" y="46"/>
                  <a:pt x="46" y="45"/>
                </a:cubicBezTo>
                <a:lnTo>
                  <a:pt x="46" y="43"/>
                </a:lnTo>
                <a:close/>
                <a:moveTo>
                  <a:pt x="46" y="53"/>
                </a:moveTo>
                <a:cubicBezTo>
                  <a:pt x="46" y="52"/>
                  <a:pt x="45" y="52"/>
                  <a:pt x="4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2"/>
                  <a:pt x="15" y="53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56"/>
                  <a:pt x="16" y="57"/>
                  <a:pt x="1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6" y="56"/>
                  <a:pt x="46" y="56"/>
                </a:cubicBezTo>
                <a:lnTo>
                  <a:pt x="46" y="53"/>
                </a:lnTo>
                <a:close/>
                <a:moveTo>
                  <a:pt x="60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2" y="3"/>
                  <a:pt x="42" y="3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20"/>
                  <a:pt x="59" y="20"/>
                  <a:pt x="60" y="21"/>
                </a:cubicBezTo>
                <a:close/>
              </a:path>
            </a:pathLst>
          </a:custGeom>
          <a:solidFill>
            <a:srgbClr val="75666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Freeform 21"/>
          <p:cNvSpPr>
            <a:spLocks noEditPoints="1"/>
          </p:cNvSpPr>
          <p:nvPr/>
        </p:nvSpPr>
        <p:spPr bwMode="auto">
          <a:xfrm>
            <a:off x="7573949" y="2256946"/>
            <a:ext cx="401627" cy="58675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rgbClr val="75666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Freeform 101"/>
          <p:cNvSpPr>
            <a:spLocks noEditPoints="1"/>
          </p:cNvSpPr>
          <p:nvPr/>
        </p:nvSpPr>
        <p:spPr bwMode="auto">
          <a:xfrm>
            <a:off x="2092015" y="2306635"/>
            <a:ext cx="735494" cy="487376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rgbClr val="75666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Freeform 74"/>
          <p:cNvSpPr>
            <a:spLocks noEditPoints="1"/>
          </p:cNvSpPr>
          <p:nvPr/>
        </p:nvSpPr>
        <p:spPr bwMode="auto">
          <a:xfrm>
            <a:off x="4318799" y="2335322"/>
            <a:ext cx="554382" cy="430003"/>
          </a:xfrm>
          <a:custGeom>
            <a:avLst/>
            <a:gdLst/>
            <a:ahLst/>
            <a:cxnLst>
              <a:cxn ang="0">
                <a:pos x="66" y="17"/>
              </a:cxn>
              <a:cxn ang="0">
                <a:pos x="47" y="30"/>
              </a:cxn>
              <a:cxn ang="0">
                <a:pos x="37" y="36"/>
              </a:cxn>
              <a:cxn ang="0">
                <a:pos x="36" y="36"/>
              </a:cxn>
              <a:cxn ang="0">
                <a:pos x="36" y="36"/>
              </a:cxn>
              <a:cxn ang="0">
                <a:pos x="26" y="30"/>
              </a:cxn>
              <a:cxn ang="0">
                <a:pos x="7" y="17"/>
              </a:cxn>
              <a:cxn ang="0">
                <a:pos x="0" y="7"/>
              </a:cxn>
              <a:cxn ang="0">
                <a:pos x="7" y="0"/>
              </a:cxn>
              <a:cxn ang="0">
                <a:pos x="66" y="0"/>
              </a:cxn>
              <a:cxn ang="0">
                <a:pos x="72" y="6"/>
              </a:cxn>
              <a:cxn ang="0">
                <a:pos x="66" y="17"/>
              </a:cxn>
              <a:cxn ang="0">
                <a:pos x="72" y="50"/>
              </a:cxn>
              <a:cxn ang="0">
                <a:pos x="66" y="56"/>
              </a:cxn>
              <a:cxn ang="0">
                <a:pos x="7" y="56"/>
              </a:cxn>
              <a:cxn ang="0">
                <a:pos x="0" y="50"/>
              </a:cxn>
              <a:cxn ang="0">
                <a:pos x="0" y="18"/>
              </a:cxn>
              <a:cxn ang="0">
                <a:pos x="5" y="21"/>
              </a:cxn>
              <a:cxn ang="0">
                <a:pos x="24" y="35"/>
              </a:cxn>
              <a:cxn ang="0">
                <a:pos x="36" y="41"/>
              </a:cxn>
              <a:cxn ang="0">
                <a:pos x="36" y="41"/>
              </a:cxn>
              <a:cxn ang="0">
                <a:pos x="37" y="41"/>
              </a:cxn>
              <a:cxn ang="0">
                <a:pos x="48" y="35"/>
              </a:cxn>
              <a:cxn ang="0">
                <a:pos x="68" y="21"/>
              </a:cxn>
              <a:cxn ang="0">
                <a:pos x="72" y="18"/>
              </a:cxn>
              <a:cxn ang="0">
                <a:pos x="72" y="50"/>
              </a:cxn>
            </a:cxnLst>
            <a:rect l="0" t="0" r="r" b="b"/>
            <a:pathLst>
              <a:path w="72" h="56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rgbClr val="75666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组合 7"/>
          <p:cNvGrpSpPr/>
          <p:nvPr/>
        </p:nvGrpSpPr>
        <p:grpSpPr>
          <a:xfrm>
            <a:off x="1189682" y="2241840"/>
            <a:ext cx="542181" cy="616967"/>
            <a:chOff x="1189682" y="2241840"/>
            <a:chExt cx="542181" cy="616967"/>
          </a:xfrm>
          <a:solidFill>
            <a:srgbClr val="756663"/>
          </a:solidFill>
        </p:grpSpPr>
        <p:sp>
          <p:nvSpPr>
            <p:cNvPr id="159" name="Freeform 68"/>
            <p:cNvSpPr>
              <a:spLocks noEditPoints="1"/>
            </p:cNvSpPr>
            <p:nvPr/>
          </p:nvSpPr>
          <p:spPr bwMode="auto">
            <a:xfrm>
              <a:off x="1189682" y="2241840"/>
              <a:ext cx="246787" cy="448704"/>
            </a:xfrm>
            <a:custGeom>
              <a:avLst/>
              <a:gdLst>
                <a:gd name="T0" fmla="*/ 50 w 50"/>
                <a:gd name="T1" fmla="*/ 83 h 90"/>
                <a:gd name="T2" fmla="*/ 50 w 50"/>
                <a:gd name="T3" fmla="*/ 7 h 90"/>
                <a:gd name="T4" fmla="*/ 44 w 50"/>
                <a:gd name="T5" fmla="*/ 0 h 90"/>
                <a:gd name="T6" fmla="*/ 6 w 50"/>
                <a:gd name="T7" fmla="*/ 0 h 90"/>
                <a:gd name="T8" fmla="*/ 0 w 50"/>
                <a:gd name="T9" fmla="*/ 7 h 90"/>
                <a:gd name="T10" fmla="*/ 0 w 50"/>
                <a:gd name="T11" fmla="*/ 83 h 90"/>
                <a:gd name="T12" fmla="*/ 6 w 50"/>
                <a:gd name="T13" fmla="*/ 90 h 90"/>
                <a:gd name="T14" fmla="*/ 44 w 50"/>
                <a:gd name="T15" fmla="*/ 90 h 90"/>
                <a:gd name="T16" fmla="*/ 50 w 50"/>
                <a:gd name="T17" fmla="*/ 83 h 90"/>
                <a:gd name="T18" fmla="*/ 39 w 50"/>
                <a:gd name="T19" fmla="*/ 5 h 90"/>
                <a:gd name="T20" fmla="*/ 41 w 50"/>
                <a:gd name="T21" fmla="*/ 6 h 90"/>
                <a:gd name="T22" fmla="*/ 39 w 50"/>
                <a:gd name="T23" fmla="*/ 8 h 90"/>
                <a:gd name="T24" fmla="*/ 38 w 50"/>
                <a:gd name="T25" fmla="*/ 6 h 90"/>
                <a:gd name="T26" fmla="*/ 39 w 50"/>
                <a:gd name="T27" fmla="*/ 5 h 90"/>
                <a:gd name="T28" fmla="*/ 16 w 50"/>
                <a:gd name="T29" fmla="*/ 5 h 90"/>
                <a:gd name="T30" fmla="*/ 34 w 50"/>
                <a:gd name="T31" fmla="*/ 5 h 90"/>
                <a:gd name="T32" fmla="*/ 34 w 50"/>
                <a:gd name="T33" fmla="*/ 7 h 90"/>
                <a:gd name="T34" fmla="*/ 16 w 50"/>
                <a:gd name="T35" fmla="*/ 7 h 90"/>
                <a:gd name="T36" fmla="*/ 16 w 50"/>
                <a:gd name="T37" fmla="*/ 5 h 90"/>
                <a:gd name="T38" fmla="*/ 5 w 50"/>
                <a:gd name="T39" fmla="*/ 69 h 90"/>
                <a:gd name="T40" fmla="*/ 5 w 50"/>
                <a:gd name="T41" fmla="*/ 11 h 90"/>
                <a:gd name="T42" fmla="*/ 45 w 50"/>
                <a:gd name="T43" fmla="*/ 11 h 90"/>
                <a:gd name="T44" fmla="*/ 45 w 50"/>
                <a:gd name="T45" fmla="*/ 69 h 90"/>
                <a:gd name="T46" fmla="*/ 5 w 50"/>
                <a:gd name="T47" fmla="*/ 69 h 90"/>
                <a:gd name="T48" fmla="*/ 25 w 50"/>
                <a:gd name="T49" fmla="*/ 83 h 90"/>
                <a:gd name="T50" fmla="*/ 21 w 50"/>
                <a:gd name="T51" fmla="*/ 79 h 90"/>
                <a:gd name="T52" fmla="*/ 25 w 50"/>
                <a:gd name="T53" fmla="*/ 75 h 90"/>
                <a:gd name="T54" fmla="*/ 29 w 50"/>
                <a:gd name="T55" fmla="*/ 79 h 90"/>
                <a:gd name="T56" fmla="*/ 25 w 50"/>
                <a:gd name="T57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90">
                  <a:moveTo>
                    <a:pt x="50" y="83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3"/>
                    <a:pt x="47" y="0"/>
                    <a:pt x="4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6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7" y="90"/>
                    <a:pt x="50" y="87"/>
                    <a:pt x="50" y="83"/>
                  </a:cubicBezTo>
                  <a:close/>
                  <a:moveTo>
                    <a:pt x="39" y="5"/>
                  </a:moveTo>
                  <a:cubicBezTo>
                    <a:pt x="40" y="5"/>
                    <a:pt x="41" y="5"/>
                    <a:pt x="41" y="6"/>
                  </a:cubicBezTo>
                  <a:cubicBezTo>
                    <a:pt x="41" y="7"/>
                    <a:pt x="40" y="8"/>
                    <a:pt x="39" y="8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9" y="5"/>
                  </a:cubicBezTo>
                  <a:close/>
                  <a:moveTo>
                    <a:pt x="16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6" y="7"/>
                    <a:pt x="16" y="7"/>
                    <a:pt x="16" y="7"/>
                  </a:cubicBezTo>
                  <a:lnTo>
                    <a:pt x="16" y="5"/>
                  </a:lnTo>
                  <a:close/>
                  <a:moveTo>
                    <a:pt x="5" y="69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69"/>
                    <a:pt x="45" y="69"/>
                    <a:pt x="45" y="69"/>
                  </a:cubicBezTo>
                  <a:lnTo>
                    <a:pt x="5" y="69"/>
                  </a:lnTo>
                  <a:close/>
                  <a:moveTo>
                    <a:pt x="25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5" y="75"/>
                  </a:cubicBezTo>
                  <a:cubicBezTo>
                    <a:pt x="27" y="75"/>
                    <a:pt x="29" y="77"/>
                    <a:pt x="29" y="79"/>
                  </a:cubicBezTo>
                  <a:cubicBezTo>
                    <a:pt x="29" y="81"/>
                    <a:pt x="27" y="83"/>
                    <a:pt x="2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69"/>
            <p:cNvSpPr>
              <a:spLocks noEditPoints="1"/>
            </p:cNvSpPr>
            <p:nvPr/>
          </p:nvSpPr>
          <p:spPr bwMode="auto">
            <a:xfrm>
              <a:off x="1477598" y="2410103"/>
              <a:ext cx="254265" cy="448704"/>
            </a:xfrm>
            <a:custGeom>
              <a:avLst/>
              <a:gdLst>
                <a:gd name="T0" fmla="*/ 44 w 51"/>
                <a:gd name="T1" fmla="*/ 0 h 90"/>
                <a:gd name="T2" fmla="*/ 7 w 51"/>
                <a:gd name="T3" fmla="*/ 0 h 90"/>
                <a:gd name="T4" fmla="*/ 0 w 51"/>
                <a:gd name="T5" fmla="*/ 7 h 90"/>
                <a:gd name="T6" fmla="*/ 0 w 51"/>
                <a:gd name="T7" fmla="*/ 83 h 90"/>
                <a:gd name="T8" fmla="*/ 7 w 51"/>
                <a:gd name="T9" fmla="*/ 90 h 90"/>
                <a:gd name="T10" fmla="*/ 44 w 51"/>
                <a:gd name="T11" fmla="*/ 90 h 90"/>
                <a:gd name="T12" fmla="*/ 51 w 51"/>
                <a:gd name="T13" fmla="*/ 83 h 90"/>
                <a:gd name="T14" fmla="*/ 51 w 51"/>
                <a:gd name="T15" fmla="*/ 7 h 90"/>
                <a:gd name="T16" fmla="*/ 44 w 51"/>
                <a:gd name="T17" fmla="*/ 0 h 90"/>
                <a:gd name="T18" fmla="*/ 40 w 51"/>
                <a:gd name="T19" fmla="*/ 5 h 90"/>
                <a:gd name="T20" fmla="*/ 42 w 51"/>
                <a:gd name="T21" fmla="*/ 6 h 90"/>
                <a:gd name="T22" fmla="*/ 40 w 51"/>
                <a:gd name="T23" fmla="*/ 8 h 90"/>
                <a:gd name="T24" fmla="*/ 38 w 51"/>
                <a:gd name="T25" fmla="*/ 6 h 90"/>
                <a:gd name="T26" fmla="*/ 40 w 51"/>
                <a:gd name="T27" fmla="*/ 5 h 90"/>
                <a:gd name="T28" fmla="*/ 17 w 51"/>
                <a:gd name="T29" fmla="*/ 5 h 90"/>
                <a:gd name="T30" fmla="*/ 34 w 51"/>
                <a:gd name="T31" fmla="*/ 5 h 90"/>
                <a:gd name="T32" fmla="*/ 34 w 51"/>
                <a:gd name="T33" fmla="*/ 7 h 90"/>
                <a:gd name="T34" fmla="*/ 17 w 51"/>
                <a:gd name="T35" fmla="*/ 7 h 90"/>
                <a:gd name="T36" fmla="*/ 17 w 51"/>
                <a:gd name="T37" fmla="*/ 5 h 90"/>
                <a:gd name="T38" fmla="*/ 26 w 51"/>
                <a:gd name="T39" fmla="*/ 83 h 90"/>
                <a:gd name="T40" fmla="*/ 21 w 51"/>
                <a:gd name="T41" fmla="*/ 79 h 90"/>
                <a:gd name="T42" fmla="*/ 26 w 51"/>
                <a:gd name="T43" fmla="*/ 75 h 90"/>
                <a:gd name="T44" fmla="*/ 30 w 51"/>
                <a:gd name="T45" fmla="*/ 79 h 90"/>
                <a:gd name="T46" fmla="*/ 26 w 51"/>
                <a:gd name="T47" fmla="*/ 83 h 90"/>
                <a:gd name="T48" fmla="*/ 46 w 51"/>
                <a:gd name="T49" fmla="*/ 69 h 90"/>
                <a:gd name="T50" fmla="*/ 5 w 51"/>
                <a:gd name="T51" fmla="*/ 69 h 90"/>
                <a:gd name="T52" fmla="*/ 5 w 51"/>
                <a:gd name="T53" fmla="*/ 11 h 90"/>
                <a:gd name="T54" fmla="*/ 46 w 51"/>
                <a:gd name="T55" fmla="*/ 11 h 90"/>
                <a:gd name="T56" fmla="*/ 46 w 51"/>
                <a:gd name="T57" fmla="*/ 6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90">
                  <a:moveTo>
                    <a:pt x="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7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8" y="90"/>
                    <a:pt x="51" y="87"/>
                    <a:pt x="51" y="8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3"/>
                    <a:pt x="48" y="0"/>
                    <a:pt x="44" y="0"/>
                  </a:cubicBezTo>
                  <a:close/>
                  <a:moveTo>
                    <a:pt x="40" y="5"/>
                  </a:moveTo>
                  <a:cubicBezTo>
                    <a:pt x="41" y="5"/>
                    <a:pt x="42" y="5"/>
                    <a:pt x="42" y="6"/>
                  </a:cubicBezTo>
                  <a:cubicBezTo>
                    <a:pt x="42" y="7"/>
                    <a:pt x="41" y="8"/>
                    <a:pt x="40" y="8"/>
                  </a:cubicBezTo>
                  <a:cubicBezTo>
                    <a:pt x="39" y="8"/>
                    <a:pt x="38" y="7"/>
                    <a:pt x="38" y="6"/>
                  </a:cubicBezTo>
                  <a:cubicBezTo>
                    <a:pt x="38" y="5"/>
                    <a:pt x="39" y="5"/>
                    <a:pt x="40" y="5"/>
                  </a:cubicBezTo>
                  <a:close/>
                  <a:moveTo>
                    <a:pt x="17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7" y="7"/>
                    <a:pt x="17" y="7"/>
                    <a:pt x="17" y="7"/>
                  </a:cubicBezTo>
                  <a:lnTo>
                    <a:pt x="17" y="5"/>
                  </a:lnTo>
                  <a:close/>
                  <a:moveTo>
                    <a:pt x="26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6" y="75"/>
                  </a:cubicBezTo>
                  <a:cubicBezTo>
                    <a:pt x="28" y="75"/>
                    <a:pt x="30" y="77"/>
                    <a:pt x="30" y="79"/>
                  </a:cubicBezTo>
                  <a:cubicBezTo>
                    <a:pt x="30" y="81"/>
                    <a:pt x="28" y="83"/>
                    <a:pt x="26" y="83"/>
                  </a:cubicBezTo>
                  <a:close/>
                  <a:moveTo>
                    <a:pt x="46" y="69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6" y="11"/>
                    <a:pt x="46" y="11"/>
                    <a:pt x="46" y="11"/>
                  </a:cubicBezTo>
                  <a:lnTo>
                    <a:pt x="4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70"/>
            <p:cNvSpPr>
              <a:spLocks/>
            </p:cNvSpPr>
            <p:nvPr/>
          </p:nvSpPr>
          <p:spPr bwMode="auto">
            <a:xfrm>
              <a:off x="1458903" y="2268014"/>
              <a:ext cx="149567" cy="123395"/>
            </a:xfrm>
            <a:custGeom>
              <a:avLst/>
              <a:gdLst>
                <a:gd name="T0" fmla="*/ 32 w 40"/>
                <a:gd name="T1" fmla="*/ 33 h 33"/>
                <a:gd name="T2" fmla="*/ 40 w 40"/>
                <a:gd name="T3" fmla="*/ 33 h 33"/>
                <a:gd name="T4" fmla="*/ 40 w 40"/>
                <a:gd name="T5" fmla="*/ 8 h 33"/>
                <a:gd name="T6" fmla="*/ 40 w 40"/>
                <a:gd name="T7" fmla="*/ 0 h 33"/>
                <a:gd name="T8" fmla="*/ 32 w 40"/>
                <a:gd name="T9" fmla="*/ 0 h 33"/>
                <a:gd name="T10" fmla="*/ 0 w 40"/>
                <a:gd name="T11" fmla="*/ 0 h 33"/>
                <a:gd name="T12" fmla="*/ 0 w 40"/>
                <a:gd name="T13" fmla="*/ 8 h 33"/>
                <a:gd name="T14" fmla="*/ 32 w 40"/>
                <a:gd name="T15" fmla="*/ 8 h 33"/>
                <a:gd name="T16" fmla="*/ 32 w 40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3">
                  <a:moveTo>
                    <a:pt x="32" y="33"/>
                  </a:moveTo>
                  <a:lnTo>
                    <a:pt x="40" y="33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32" y="8"/>
                  </a:lnTo>
                  <a:lnTo>
                    <a:pt x="3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71"/>
            <p:cNvSpPr>
              <a:spLocks/>
            </p:cNvSpPr>
            <p:nvPr/>
          </p:nvSpPr>
          <p:spPr bwMode="auto">
            <a:xfrm>
              <a:off x="1324293" y="2716717"/>
              <a:ext cx="123395" cy="123395"/>
            </a:xfrm>
            <a:custGeom>
              <a:avLst/>
              <a:gdLst>
                <a:gd name="T0" fmla="*/ 8 w 33"/>
                <a:gd name="T1" fmla="*/ 0 h 33"/>
                <a:gd name="T2" fmla="*/ 0 w 33"/>
                <a:gd name="T3" fmla="*/ 0 h 33"/>
                <a:gd name="T4" fmla="*/ 0 w 33"/>
                <a:gd name="T5" fmla="*/ 25 h 33"/>
                <a:gd name="T6" fmla="*/ 0 w 33"/>
                <a:gd name="T7" fmla="*/ 33 h 33"/>
                <a:gd name="T8" fmla="*/ 8 w 33"/>
                <a:gd name="T9" fmla="*/ 33 h 33"/>
                <a:gd name="T10" fmla="*/ 33 w 33"/>
                <a:gd name="T11" fmla="*/ 33 h 33"/>
                <a:gd name="T12" fmla="*/ 33 w 33"/>
                <a:gd name="T13" fmla="*/ 25 h 33"/>
                <a:gd name="T14" fmla="*/ 8 w 33"/>
                <a:gd name="T15" fmla="*/ 25 h 33"/>
                <a:gd name="T16" fmla="*/ 8 w 33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8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8" y="33"/>
                  </a:lnTo>
                  <a:lnTo>
                    <a:pt x="33" y="33"/>
                  </a:lnTo>
                  <a:lnTo>
                    <a:pt x="33" y="25"/>
                  </a:lnTo>
                  <a:lnTo>
                    <a:pt x="8" y="25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9" name="Freeform 178"/>
          <p:cNvSpPr>
            <a:spLocks noEditPoints="1"/>
          </p:cNvSpPr>
          <p:nvPr/>
        </p:nvSpPr>
        <p:spPr bwMode="auto">
          <a:xfrm>
            <a:off x="9366297" y="2315722"/>
            <a:ext cx="622974" cy="469202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75666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AutoShape 81"/>
          <p:cNvSpPr>
            <a:spLocks/>
          </p:cNvSpPr>
          <p:nvPr/>
        </p:nvSpPr>
        <p:spPr bwMode="auto">
          <a:xfrm>
            <a:off x="8355509" y="2233700"/>
            <a:ext cx="535398" cy="5353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35" y="9811"/>
                </a:moveTo>
                <a:cubicBezTo>
                  <a:pt x="20220" y="10144"/>
                  <a:pt x="20081" y="10800"/>
                  <a:pt x="18899" y="10800"/>
                </a:cubicBezTo>
                <a:lnTo>
                  <a:pt x="17549" y="10800"/>
                </a:lnTo>
                <a:cubicBezTo>
                  <a:pt x="17363" y="10800"/>
                  <a:pt x="17212" y="10950"/>
                  <a:pt x="17212" y="11137"/>
                </a:cubicBezTo>
                <a:cubicBezTo>
                  <a:pt x="17212" y="11324"/>
                  <a:pt x="17363" y="11475"/>
                  <a:pt x="17549" y="11475"/>
                </a:cubicBezTo>
                <a:lnTo>
                  <a:pt x="18858" y="11475"/>
                </a:lnTo>
                <a:cubicBezTo>
                  <a:pt x="19870" y="11475"/>
                  <a:pt x="20003" y="12314"/>
                  <a:pt x="19938" y="12719"/>
                </a:cubicBezTo>
                <a:cubicBezTo>
                  <a:pt x="19855" y="13223"/>
                  <a:pt x="19618" y="14175"/>
                  <a:pt x="18478" y="14175"/>
                </a:cubicBezTo>
                <a:lnTo>
                  <a:pt x="16874" y="14175"/>
                </a:lnTo>
                <a:cubicBezTo>
                  <a:pt x="16688" y="14175"/>
                  <a:pt x="16537" y="14325"/>
                  <a:pt x="16537" y="14512"/>
                </a:cubicBezTo>
                <a:cubicBezTo>
                  <a:pt x="16537" y="14699"/>
                  <a:pt x="16688" y="14850"/>
                  <a:pt x="16874" y="14850"/>
                </a:cubicBezTo>
                <a:lnTo>
                  <a:pt x="18203" y="14850"/>
                </a:lnTo>
                <a:cubicBezTo>
                  <a:pt x="19343" y="14850"/>
                  <a:pt x="19243" y="15718"/>
                  <a:pt x="19079" y="16237"/>
                </a:cubicBezTo>
                <a:cubicBezTo>
                  <a:pt x="18864" y="16918"/>
                  <a:pt x="18732" y="17549"/>
                  <a:pt x="17297" y="17549"/>
                </a:cubicBezTo>
                <a:lnTo>
                  <a:pt x="16196" y="17549"/>
                </a:lnTo>
                <a:cubicBezTo>
                  <a:pt x="16009" y="17549"/>
                  <a:pt x="15859" y="17700"/>
                  <a:pt x="15859" y="17887"/>
                </a:cubicBezTo>
                <a:cubicBezTo>
                  <a:pt x="15859" y="18073"/>
                  <a:pt x="16009" y="18225"/>
                  <a:pt x="16196" y="18225"/>
                </a:cubicBezTo>
                <a:lnTo>
                  <a:pt x="17255" y="18225"/>
                </a:lnTo>
                <a:cubicBezTo>
                  <a:pt x="17993" y="18225"/>
                  <a:pt x="18027" y="18923"/>
                  <a:pt x="17950" y="19174"/>
                </a:cubicBezTo>
                <a:cubicBezTo>
                  <a:pt x="17866" y="19448"/>
                  <a:pt x="17767" y="19651"/>
                  <a:pt x="17762" y="19660"/>
                </a:cubicBezTo>
                <a:cubicBezTo>
                  <a:pt x="17558" y="20028"/>
                  <a:pt x="17229" y="20249"/>
                  <a:pt x="16534" y="20249"/>
                </a:cubicBezTo>
                <a:lnTo>
                  <a:pt x="12844" y="20249"/>
                </a:lnTo>
                <a:cubicBezTo>
                  <a:pt x="10990" y="20249"/>
                  <a:pt x="9151" y="19829"/>
                  <a:pt x="9104" y="19818"/>
                </a:cubicBezTo>
                <a:cubicBezTo>
                  <a:pt x="6299" y="19172"/>
                  <a:pt x="6152" y="19122"/>
                  <a:pt x="5976" y="19072"/>
                </a:cubicBezTo>
                <a:cubicBezTo>
                  <a:pt x="5976" y="19072"/>
                  <a:pt x="5405" y="18976"/>
                  <a:pt x="5405" y="18478"/>
                </a:cubicBezTo>
                <a:lnTo>
                  <a:pt x="5399" y="9155"/>
                </a:lnTo>
                <a:cubicBezTo>
                  <a:pt x="5399" y="8839"/>
                  <a:pt x="5601" y="8552"/>
                  <a:pt x="5935" y="8452"/>
                </a:cubicBezTo>
                <a:cubicBezTo>
                  <a:pt x="5977" y="8435"/>
                  <a:pt x="6034" y="8419"/>
                  <a:pt x="6074" y="8401"/>
                </a:cubicBezTo>
                <a:cubicBezTo>
                  <a:pt x="9158" y="7125"/>
                  <a:pt x="10097" y="4324"/>
                  <a:pt x="10124" y="2025"/>
                </a:cubicBezTo>
                <a:cubicBezTo>
                  <a:pt x="10128" y="1702"/>
                  <a:pt x="10378" y="1350"/>
                  <a:pt x="10800" y="1350"/>
                </a:cubicBezTo>
                <a:cubicBezTo>
                  <a:pt x="11514" y="1350"/>
                  <a:pt x="12774" y="2782"/>
                  <a:pt x="12774" y="4554"/>
                </a:cubicBezTo>
                <a:cubicBezTo>
                  <a:pt x="12774" y="6155"/>
                  <a:pt x="12711" y="6432"/>
                  <a:pt x="12149" y="8100"/>
                </a:cubicBezTo>
                <a:cubicBezTo>
                  <a:pt x="18899" y="8100"/>
                  <a:pt x="18852" y="8196"/>
                  <a:pt x="19448" y="8353"/>
                </a:cubicBezTo>
                <a:cubicBezTo>
                  <a:pt x="20187" y="8564"/>
                  <a:pt x="20249" y="9175"/>
                  <a:pt x="20249" y="9386"/>
                </a:cubicBezTo>
                <a:cubicBezTo>
                  <a:pt x="20249" y="9618"/>
                  <a:pt x="20243" y="9584"/>
                  <a:pt x="20235" y="9811"/>
                </a:cubicBezTo>
                <a:moveTo>
                  <a:pt x="4724" y="19575"/>
                </a:moveTo>
                <a:cubicBezTo>
                  <a:pt x="4724" y="19948"/>
                  <a:pt x="4423" y="20249"/>
                  <a:pt x="4049" y="20249"/>
                </a:cubicBezTo>
                <a:lnTo>
                  <a:pt x="2024" y="20249"/>
                </a:lnTo>
                <a:cubicBezTo>
                  <a:pt x="1652" y="20249"/>
                  <a:pt x="1349" y="19948"/>
                  <a:pt x="1349" y="19575"/>
                </a:cubicBezTo>
                <a:lnTo>
                  <a:pt x="1349" y="8774"/>
                </a:lnTo>
                <a:cubicBezTo>
                  <a:pt x="1349" y="8401"/>
                  <a:pt x="1652" y="8100"/>
                  <a:pt x="2024" y="8100"/>
                </a:cubicBezTo>
                <a:lnTo>
                  <a:pt x="4049" y="8100"/>
                </a:lnTo>
                <a:cubicBezTo>
                  <a:pt x="4423" y="8100"/>
                  <a:pt x="4724" y="8401"/>
                  <a:pt x="4724" y="8774"/>
                </a:cubicBezTo>
                <a:cubicBezTo>
                  <a:pt x="4724" y="8774"/>
                  <a:pt x="4724" y="19575"/>
                  <a:pt x="4724" y="19575"/>
                </a:cubicBezTo>
                <a:close/>
                <a:moveTo>
                  <a:pt x="19686" y="7069"/>
                </a:moveTo>
                <a:cubicBezTo>
                  <a:pt x="18842" y="6846"/>
                  <a:pt x="16858" y="6849"/>
                  <a:pt x="13956" y="6773"/>
                </a:cubicBezTo>
                <a:cubicBezTo>
                  <a:pt x="14093" y="6139"/>
                  <a:pt x="14124" y="5568"/>
                  <a:pt x="14124" y="4554"/>
                </a:cubicBezTo>
                <a:cubicBezTo>
                  <a:pt x="14124" y="2133"/>
                  <a:pt x="12361" y="0"/>
                  <a:pt x="10800" y="0"/>
                </a:cubicBezTo>
                <a:cubicBezTo>
                  <a:pt x="9698" y="0"/>
                  <a:pt x="8789" y="901"/>
                  <a:pt x="8774" y="2009"/>
                </a:cubicBezTo>
                <a:cubicBezTo>
                  <a:pt x="8760" y="3368"/>
                  <a:pt x="8340" y="5716"/>
                  <a:pt x="6074" y="6906"/>
                </a:cubicBezTo>
                <a:cubicBezTo>
                  <a:pt x="5908" y="6994"/>
                  <a:pt x="5433" y="7228"/>
                  <a:pt x="5364" y="7259"/>
                </a:cubicBezTo>
                <a:lnTo>
                  <a:pt x="5399" y="7289"/>
                </a:lnTo>
                <a:cubicBezTo>
                  <a:pt x="5045" y="6984"/>
                  <a:pt x="4554" y="6750"/>
                  <a:pt x="4049" y="6750"/>
                </a:cubicBezTo>
                <a:lnTo>
                  <a:pt x="2024" y="6750"/>
                </a:lnTo>
                <a:cubicBezTo>
                  <a:pt x="908" y="6750"/>
                  <a:pt x="0" y="7658"/>
                  <a:pt x="0" y="8774"/>
                </a:cubicBezTo>
                <a:lnTo>
                  <a:pt x="0" y="19575"/>
                </a:lnTo>
                <a:cubicBezTo>
                  <a:pt x="0" y="20691"/>
                  <a:pt x="908" y="21599"/>
                  <a:pt x="2024" y="21599"/>
                </a:cubicBezTo>
                <a:lnTo>
                  <a:pt x="4049" y="21599"/>
                </a:lnTo>
                <a:cubicBezTo>
                  <a:pt x="4853" y="21599"/>
                  <a:pt x="5525" y="21114"/>
                  <a:pt x="5850" y="20434"/>
                </a:cubicBezTo>
                <a:cubicBezTo>
                  <a:pt x="5859" y="20437"/>
                  <a:pt x="5873" y="20441"/>
                  <a:pt x="5882" y="20442"/>
                </a:cubicBezTo>
                <a:cubicBezTo>
                  <a:pt x="5927" y="20454"/>
                  <a:pt x="5979" y="20467"/>
                  <a:pt x="6044" y="20485"/>
                </a:cubicBezTo>
                <a:cubicBezTo>
                  <a:pt x="6056" y="20487"/>
                  <a:pt x="6062" y="20488"/>
                  <a:pt x="6074" y="20492"/>
                </a:cubicBezTo>
                <a:cubicBezTo>
                  <a:pt x="6464" y="20588"/>
                  <a:pt x="7212" y="20768"/>
                  <a:pt x="8812" y="21135"/>
                </a:cubicBezTo>
                <a:cubicBezTo>
                  <a:pt x="9155" y="21213"/>
                  <a:pt x="10966" y="21599"/>
                  <a:pt x="12844" y="21599"/>
                </a:cubicBezTo>
                <a:lnTo>
                  <a:pt x="16534" y="21599"/>
                </a:lnTo>
                <a:cubicBezTo>
                  <a:pt x="17659" y="21599"/>
                  <a:pt x="18469" y="21167"/>
                  <a:pt x="18952" y="20298"/>
                </a:cubicBezTo>
                <a:cubicBezTo>
                  <a:pt x="18958" y="20285"/>
                  <a:pt x="19114" y="19982"/>
                  <a:pt x="19240" y="19572"/>
                </a:cubicBezTo>
                <a:cubicBezTo>
                  <a:pt x="19336" y="19263"/>
                  <a:pt x="19371" y="18827"/>
                  <a:pt x="19256" y="18384"/>
                </a:cubicBezTo>
                <a:cubicBezTo>
                  <a:pt x="19981" y="17886"/>
                  <a:pt x="20214" y="17133"/>
                  <a:pt x="20366" y="16643"/>
                </a:cubicBezTo>
                <a:cubicBezTo>
                  <a:pt x="20620" y="15838"/>
                  <a:pt x="20544" y="15235"/>
                  <a:pt x="20367" y="14803"/>
                </a:cubicBezTo>
                <a:cubicBezTo>
                  <a:pt x="20775" y="14418"/>
                  <a:pt x="21122" y="13831"/>
                  <a:pt x="21269" y="12935"/>
                </a:cubicBezTo>
                <a:cubicBezTo>
                  <a:pt x="21361" y="12380"/>
                  <a:pt x="21263" y="11809"/>
                  <a:pt x="21007" y="11334"/>
                </a:cubicBezTo>
                <a:cubicBezTo>
                  <a:pt x="21389" y="10905"/>
                  <a:pt x="21564" y="10365"/>
                  <a:pt x="21583" y="9865"/>
                </a:cubicBezTo>
                <a:lnTo>
                  <a:pt x="21591" y="9724"/>
                </a:lnTo>
                <a:cubicBezTo>
                  <a:pt x="21596" y="9635"/>
                  <a:pt x="21600" y="9581"/>
                  <a:pt x="21600" y="9386"/>
                </a:cubicBezTo>
                <a:cubicBezTo>
                  <a:pt x="21600" y="8533"/>
                  <a:pt x="21010" y="7446"/>
                  <a:pt x="19686" y="7069"/>
                </a:cubicBezTo>
              </a:path>
            </a:pathLst>
          </a:custGeom>
          <a:solidFill>
            <a:srgbClr val="75666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93" name="Freeform 158"/>
          <p:cNvSpPr>
            <a:spLocks noEditPoints="1"/>
          </p:cNvSpPr>
          <p:nvPr/>
        </p:nvSpPr>
        <p:spPr bwMode="auto">
          <a:xfrm>
            <a:off x="10464659" y="2324944"/>
            <a:ext cx="525885" cy="450758"/>
          </a:xfrm>
          <a:custGeom>
            <a:avLst/>
            <a:gdLst/>
            <a:ahLst/>
            <a:cxnLst>
              <a:cxn ang="0">
                <a:pos x="68" y="30"/>
              </a:cxn>
              <a:cxn ang="0">
                <a:pos x="0" y="30"/>
              </a:cxn>
              <a:cxn ang="0">
                <a:pos x="0" y="15"/>
              </a:cxn>
              <a:cxn ang="0">
                <a:pos x="7" y="9"/>
              </a:cxn>
              <a:cxn ang="0">
                <a:pos x="20" y="9"/>
              </a:cxn>
              <a:cxn ang="0">
                <a:pos x="20" y="3"/>
              </a:cxn>
              <a:cxn ang="0">
                <a:pos x="24" y="0"/>
              </a:cxn>
              <a:cxn ang="0">
                <a:pos x="45" y="0"/>
              </a:cxn>
              <a:cxn ang="0">
                <a:pos x="49" y="3"/>
              </a:cxn>
              <a:cxn ang="0">
                <a:pos x="49" y="9"/>
              </a:cxn>
              <a:cxn ang="0">
                <a:pos x="62" y="9"/>
              </a:cxn>
              <a:cxn ang="0">
                <a:pos x="68" y="15"/>
              </a:cxn>
              <a:cxn ang="0">
                <a:pos x="68" y="30"/>
              </a:cxn>
              <a:cxn ang="0">
                <a:pos x="68" y="52"/>
              </a:cxn>
              <a:cxn ang="0">
                <a:pos x="62" y="58"/>
              </a:cxn>
              <a:cxn ang="0">
                <a:pos x="7" y="58"/>
              </a:cxn>
              <a:cxn ang="0">
                <a:pos x="0" y="52"/>
              </a:cxn>
              <a:cxn ang="0">
                <a:pos x="0" y="34"/>
              </a:cxn>
              <a:cxn ang="0">
                <a:pos x="26" y="34"/>
              </a:cxn>
              <a:cxn ang="0">
                <a:pos x="26" y="40"/>
              </a:cxn>
              <a:cxn ang="0">
                <a:pos x="28" y="42"/>
              </a:cxn>
              <a:cxn ang="0">
                <a:pos x="41" y="42"/>
              </a:cxn>
              <a:cxn ang="0">
                <a:pos x="43" y="40"/>
              </a:cxn>
              <a:cxn ang="0">
                <a:pos x="43" y="34"/>
              </a:cxn>
              <a:cxn ang="0">
                <a:pos x="68" y="34"/>
              </a:cxn>
              <a:cxn ang="0">
                <a:pos x="68" y="52"/>
              </a:cxn>
              <a:cxn ang="0">
                <a:pos x="44" y="9"/>
              </a:cxn>
              <a:cxn ang="0">
                <a:pos x="44" y="5"/>
              </a:cxn>
              <a:cxn ang="0">
                <a:pos x="25" y="5"/>
              </a:cxn>
              <a:cxn ang="0">
                <a:pos x="25" y="9"/>
              </a:cxn>
              <a:cxn ang="0">
                <a:pos x="44" y="9"/>
              </a:cxn>
              <a:cxn ang="0">
                <a:pos x="39" y="39"/>
              </a:cxn>
              <a:cxn ang="0">
                <a:pos x="30" y="39"/>
              </a:cxn>
              <a:cxn ang="0">
                <a:pos x="30" y="34"/>
              </a:cxn>
              <a:cxn ang="0">
                <a:pos x="39" y="34"/>
              </a:cxn>
              <a:cxn ang="0">
                <a:pos x="39" y="39"/>
              </a:cxn>
            </a:cxnLst>
            <a:rect l="0" t="0" r="r" b="b"/>
            <a:pathLst>
              <a:path w="68" h="58">
                <a:moveTo>
                  <a:pt x="68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3" y="9"/>
                  <a:pt x="7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62" y="9"/>
                  <a:pt x="62" y="9"/>
                  <a:pt x="62" y="9"/>
                </a:cubicBezTo>
                <a:cubicBezTo>
                  <a:pt x="66" y="9"/>
                  <a:pt x="68" y="12"/>
                  <a:pt x="68" y="15"/>
                </a:cubicBezTo>
                <a:lnTo>
                  <a:pt x="68" y="30"/>
                </a:lnTo>
                <a:close/>
                <a:moveTo>
                  <a:pt x="68" y="52"/>
                </a:moveTo>
                <a:cubicBezTo>
                  <a:pt x="68" y="55"/>
                  <a:pt x="66" y="58"/>
                  <a:pt x="62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5"/>
                  <a:pt x="0" y="52"/>
                </a:cubicBezTo>
                <a:cubicBezTo>
                  <a:pt x="0" y="34"/>
                  <a:pt x="0" y="34"/>
                  <a:pt x="0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1"/>
                  <a:pt x="27" y="42"/>
                  <a:pt x="28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2" y="42"/>
                  <a:pt x="43" y="41"/>
                  <a:pt x="43" y="40"/>
                </a:cubicBezTo>
                <a:cubicBezTo>
                  <a:pt x="43" y="34"/>
                  <a:pt x="43" y="34"/>
                  <a:pt x="43" y="34"/>
                </a:cubicBezTo>
                <a:cubicBezTo>
                  <a:pt x="68" y="34"/>
                  <a:pt x="68" y="34"/>
                  <a:pt x="68" y="34"/>
                </a:cubicBezTo>
                <a:lnTo>
                  <a:pt x="68" y="52"/>
                </a:lnTo>
                <a:close/>
                <a:moveTo>
                  <a:pt x="44" y="9"/>
                </a:moveTo>
                <a:cubicBezTo>
                  <a:pt x="44" y="5"/>
                  <a:pt x="44" y="5"/>
                  <a:pt x="44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39" y="39"/>
                </a:moveTo>
                <a:cubicBezTo>
                  <a:pt x="30" y="39"/>
                  <a:pt x="30" y="39"/>
                  <a:pt x="30" y="39"/>
                </a:cubicBezTo>
                <a:cubicBezTo>
                  <a:pt x="30" y="34"/>
                  <a:pt x="30" y="34"/>
                  <a:pt x="30" y="34"/>
                </a:cubicBezTo>
                <a:cubicBezTo>
                  <a:pt x="39" y="34"/>
                  <a:pt x="39" y="34"/>
                  <a:pt x="39" y="34"/>
                </a:cubicBezTo>
                <a:lnTo>
                  <a:pt x="39" y="39"/>
                </a:lnTo>
                <a:close/>
              </a:path>
            </a:pathLst>
          </a:custGeom>
          <a:solidFill>
            <a:srgbClr val="75666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6502152" y="4356956"/>
            <a:ext cx="663995" cy="566827"/>
            <a:chOff x="6502152" y="4356956"/>
            <a:chExt cx="663995" cy="566827"/>
          </a:xfrm>
          <a:solidFill>
            <a:srgbClr val="756663"/>
          </a:solidFill>
        </p:grpSpPr>
        <p:sp>
          <p:nvSpPr>
            <p:cNvPr id="152" name="Freeform 8"/>
            <p:cNvSpPr>
              <a:spLocks/>
            </p:cNvSpPr>
            <p:nvPr/>
          </p:nvSpPr>
          <p:spPr bwMode="auto">
            <a:xfrm>
              <a:off x="6712687" y="4686255"/>
              <a:ext cx="118763" cy="121463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9"/>
            <p:cNvSpPr>
              <a:spLocks noChangeArrowheads="1"/>
            </p:cNvSpPr>
            <p:nvPr/>
          </p:nvSpPr>
          <p:spPr bwMode="auto">
            <a:xfrm>
              <a:off x="6831450" y="4753735"/>
              <a:ext cx="2700" cy="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/>
            <p:cNvSpPr>
              <a:spLocks/>
            </p:cNvSpPr>
            <p:nvPr/>
          </p:nvSpPr>
          <p:spPr bwMode="auto">
            <a:xfrm>
              <a:off x="6782865" y="4397444"/>
              <a:ext cx="299608" cy="299609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/>
            <p:cNvSpPr>
              <a:spLocks/>
            </p:cNvSpPr>
            <p:nvPr/>
          </p:nvSpPr>
          <p:spPr bwMode="auto">
            <a:xfrm>
              <a:off x="6823352" y="4437931"/>
              <a:ext cx="302307" cy="302307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/>
            <p:cNvSpPr>
              <a:spLocks/>
            </p:cNvSpPr>
            <p:nvPr/>
          </p:nvSpPr>
          <p:spPr bwMode="auto">
            <a:xfrm>
              <a:off x="7071675" y="4356956"/>
              <a:ext cx="94472" cy="89073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3"/>
            <p:cNvSpPr>
              <a:spLocks/>
            </p:cNvSpPr>
            <p:nvPr/>
          </p:nvSpPr>
          <p:spPr bwMode="auto">
            <a:xfrm>
              <a:off x="6502152" y="4370453"/>
              <a:ext cx="556028" cy="553330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136607" y="4364139"/>
            <a:ext cx="633488" cy="552460"/>
            <a:chOff x="2136607" y="4364139"/>
            <a:chExt cx="633488" cy="552460"/>
          </a:xfrm>
          <a:solidFill>
            <a:srgbClr val="756663"/>
          </a:solidFill>
        </p:grpSpPr>
        <p:sp>
          <p:nvSpPr>
            <p:cNvPr id="164" name="AutoShape 110"/>
            <p:cNvSpPr>
              <a:spLocks/>
            </p:cNvSpPr>
            <p:nvPr/>
          </p:nvSpPr>
          <p:spPr bwMode="auto">
            <a:xfrm>
              <a:off x="2216603" y="4437599"/>
              <a:ext cx="473495" cy="29484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65" name="AutoShape 111"/>
            <p:cNvSpPr>
              <a:spLocks/>
            </p:cNvSpPr>
            <p:nvPr/>
          </p:nvSpPr>
          <p:spPr bwMode="auto">
            <a:xfrm>
              <a:off x="2136607" y="4364139"/>
              <a:ext cx="633488" cy="55246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280176" y="4324193"/>
            <a:ext cx="563574" cy="617342"/>
            <a:chOff x="3280176" y="4324193"/>
            <a:chExt cx="563574" cy="617342"/>
          </a:xfrm>
          <a:solidFill>
            <a:srgbClr val="756663"/>
          </a:solidFill>
        </p:grpSpPr>
        <p:sp>
          <p:nvSpPr>
            <p:cNvPr id="167" name="AutoShape 18"/>
            <p:cNvSpPr>
              <a:spLocks/>
            </p:cNvSpPr>
            <p:nvPr/>
          </p:nvSpPr>
          <p:spPr bwMode="auto">
            <a:xfrm>
              <a:off x="3280176" y="4324193"/>
              <a:ext cx="563574" cy="61734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68" name="AutoShape 19"/>
            <p:cNvSpPr>
              <a:spLocks/>
            </p:cNvSpPr>
            <p:nvPr/>
          </p:nvSpPr>
          <p:spPr bwMode="auto">
            <a:xfrm>
              <a:off x="3403488" y="4555959"/>
              <a:ext cx="70327" cy="579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69" name="AutoShape 20"/>
            <p:cNvSpPr>
              <a:spLocks/>
            </p:cNvSpPr>
            <p:nvPr/>
          </p:nvSpPr>
          <p:spPr bwMode="auto">
            <a:xfrm>
              <a:off x="3403488" y="4651827"/>
              <a:ext cx="70327" cy="5794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70" name="AutoShape 21"/>
            <p:cNvSpPr>
              <a:spLocks/>
            </p:cNvSpPr>
            <p:nvPr/>
          </p:nvSpPr>
          <p:spPr bwMode="auto">
            <a:xfrm>
              <a:off x="3403488" y="4748748"/>
              <a:ext cx="70327" cy="568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71" name="AutoShape 22"/>
            <p:cNvSpPr>
              <a:spLocks/>
            </p:cNvSpPr>
            <p:nvPr/>
          </p:nvSpPr>
          <p:spPr bwMode="auto">
            <a:xfrm>
              <a:off x="3526800" y="4748748"/>
              <a:ext cx="70327" cy="568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72" name="AutoShape 23"/>
            <p:cNvSpPr>
              <a:spLocks/>
            </p:cNvSpPr>
            <p:nvPr/>
          </p:nvSpPr>
          <p:spPr bwMode="auto">
            <a:xfrm>
              <a:off x="3526800" y="4651827"/>
              <a:ext cx="70327" cy="5794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73" name="AutoShape 24"/>
            <p:cNvSpPr>
              <a:spLocks/>
            </p:cNvSpPr>
            <p:nvPr/>
          </p:nvSpPr>
          <p:spPr bwMode="auto">
            <a:xfrm>
              <a:off x="3526800" y="4555959"/>
              <a:ext cx="70327" cy="579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74" name="AutoShape 25"/>
            <p:cNvSpPr>
              <a:spLocks/>
            </p:cNvSpPr>
            <p:nvPr/>
          </p:nvSpPr>
          <p:spPr bwMode="auto">
            <a:xfrm>
              <a:off x="3650112" y="4748748"/>
              <a:ext cx="70327" cy="568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75" name="AutoShape 26"/>
            <p:cNvSpPr>
              <a:spLocks/>
            </p:cNvSpPr>
            <p:nvPr/>
          </p:nvSpPr>
          <p:spPr bwMode="auto">
            <a:xfrm>
              <a:off x="3650112" y="4651827"/>
              <a:ext cx="70327" cy="5794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76" name="AutoShape 27"/>
            <p:cNvSpPr>
              <a:spLocks/>
            </p:cNvSpPr>
            <p:nvPr/>
          </p:nvSpPr>
          <p:spPr bwMode="auto">
            <a:xfrm>
              <a:off x="3650112" y="4555959"/>
              <a:ext cx="70327" cy="579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438084" y="4374245"/>
            <a:ext cx="661832" cy="484347"/>
            <a:chOff x="9438084" y="4374245"/>
            <a:chExt cx="661832" cy="484347"/>
          </a:xfrm>
          <a:solidFill>
            <a:srgbClr val="756663"/>
          </a:solidFill>
        </p:grpSpPr>
        <p:sp>
          <p:nvSpPr>
            <p:cNvPr id="187" name="任意多边形 85"/>
            <p:cNvSpPr/>
            <p:nvPr/>
          </p:nvSpPr>
          <p:spPr>
            <a:xfrm>
              <a:off x="9457655" y="4459517"/>
              <a:ext cx="526322" cy="399075"/>
            </a:xfrm>
            <a:custGeom>
              <a:avLst/>
              <a:gdLst>
                <a:gd name="connsiteX0" fmla="*/ 96105 w 628567"/>
                <a:gd name="connsiteY0" fmla="*/ 192304 h 476598"/>
                <a:gd name="connsiteX1" fmla="*/ 96105 w 628567"/>
                <a:gd name="connsiteY1" fmla="*/ 476598 h 476598"/>
                <a:gd name="connsiteX2" fmla="*/ 0 w 628567"/>
                <a:gd name="connsiteY2" fmla="*/ 476598 h 476598"/>
                <a:gd name="connsiteX3" fmla="*/ 0 w 628567"/>
                <a:gd name="connsiteY3" fmla="*/ 267440 h 476598"/>
                <a:gd name="connsiteX4" fmla="*/ 451079 w 628567"/>
                <a:gd name="connsiteY4" fmla="*/ 149738 h 476598"/>
                <a:gd name="connsiteX5" fmla="*/ 451079 w 628567"/>
                <a:gd name="connsiteY5" fmla="*/ 476598 h 476598"/>
                <a:gd name="connsiteX6" fmla="*/ 354974 w 628567"/>
                <a:gd name="connsiteY6" fmla="*/ 476598 h 476598"/>
                <a:gd name="connsiteX7" fmla="*/ 354974 w 628567"/>
                <a:gd name="connsiteY7" fmla="*/ 196833 h 476598"/>
                <a:gd name="connsiteX8" fmla="*/ 357633 w 628567"/>
                <a:gd name="connsiteY8" fmla="*/ 200277 h 476598"/>
                <a:gd name="connsiteX9" fmla="*/ 359009 w 628567"/>
                <a:gd name="connsiteY9" fmla="*/ 199214 h 476598"/>
                <a:gd name="connsiteX10" fmla="*/ 372907 w 628567"/>
                <a:gd name="connsiteY10" fmla="*/ 215687 h 476598"/>
                <a:gd name="connsiteX11" fmla="*/ 255352 w 628567"/>
                <a:gd name="connsiteY11" fmla="*/ 67803 h 476598"/>
                <a:gd name="connsiteX12" fmla="*/ 273592 w 628567"/>
                <a:gd name="connsiteY12" fmla="*/ 91427 h 476598"/>
                <a:gd name="connsiteX13" fmla="*/ 273592 w 628567"/>
                <a:gd name="connsiteY13" fmla="*/ 476598 h 476598"/>
                <a:gd name="connsiteX14" fmla="*/ 177487 w 628567"/>
                <a:gd name="connsiteY14" fmla="*/ 476598 h 476598"/>
                <a:gd name="connsiteX15" fmla="*/ 177487 w 628567"/>
                <a:gd name="connsiteY15" fmla="*/ 128679 h 476598"/>
                <a:gd name="connsiteX16" fmla="*/ 628567 w 628567"/>
                <a:gd name="connsiteY16" fmla="*/ 0 h 476598"/>
                <a:gd name="connsiteX17" fmla="*/ 628567 w 628567"/>
                <a:gd name="connsiteY17" fmla="*/ 476598 h 476598"/>
                <a:gd name="connsiteX18" fmla="*/ 532462 w 628567"/>
                <a:gd name="connsiteY18" fmla="*/ 476598 h 476598"/>
                <a:gd name="connsiteX19" fmla="*/ 532462 w 628567"/>
                <a:gd name="connsiteY19" fmla="*/ 81079 h 47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28567" h="476598">
                  <a:moveTo>
                    <a:pt x="96105" y="192304"/>
                  </a:moveTo>
                  <a:lnTo>
                    <a:pt x="96105" y="476598"/>
                  </a:lnTo>
                  <a:lnTo>
                    <a:pt x="0" y="476598"/>
                  </a:lnTo>
                  <a:lnTo>
                    <a:pt x="0" y="267440"/>
                  </a:lnTo>
                  <a:close/>
                  <a:moveTo>
                    <a:pt x="451079" y="149738"/>
                  </a:moveTo>
                  <a:lnTo>
                    <a:pt x="451079" y="476598"/>
                  </a:lnTo>
                  <a:lnTo>
                    <a:pt x="354974" y="476598"/>
                  </a:lnTo>
                  <a:lnTo>
                    <a:pt x="354974" y="196833"/>
                  </a:lnTo>
                  <a:lnTo>
                    <a:pt x="357633" y="200277"/>
                  </a:lnTo>
                  <a:lnTo>
                    <a:pt x="359009" y="199214"/>
                  </a:lnTo>
                  <a:lnTo>
                    <a:pt x="372907" y="215687"/>
                  </a:lnTo>
                  <a:close/>
                  <a:moveTo>
                    <a:pt x="255352" y="67803"/>
                  </a:moveTo>
                  <a:lnTo>
                    <a:pt x="273592" y="91427"/>
                  </a:lnTo>
                  <a:lnTo>
                    <a:pt x="273592" y="476598"/>
                  </a:lnTo>
                  <a:lnTo>
                    <a:pt x="177487" y="476598"/>
                  </a:lnTo>
                  <a:lnTo>
                    <a:pt x="177487" y="128679"/>
                  </a:lnTo>
                  <a:close/>
                  <a:moveTo>
                    <a:pt x="628567" y="0"/>
                  </a:moveTo>
                  <a:lnTo>
                    <a:pt x="628567" y="476598"/>
                  </a:lnTo>
                  <a:lnTo>
                    <a:pt x="532462" y="476598"/>
                  </a:lnTo>
                  <a:lnTo>
                    <a:pt x="532462" y="810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8" name="任意多边形 86"/>
            <p:cNvSpPr/>
            <p:nvPr/>
          </p:nvSpPr>
          <p:spPr>
            <a:xfrm rot="13790841">
              <a:off x="9632549" y="4179780"/>
              <a:ext cx="272901" cy="661832"/>
            </a:xfrm>
            <a:custGeom>
              <a:avLst/>
              <a:gdLst>
                <a:gd name="connsiteX0" fmla="*/ 97660 w 325915"/>
                <a:gd name="connsiteY0" fmla="*/ 790400 h 790400"/>
                <a:gd name="connsiteX1" fmla="*/ 0 w 325915"/>
                <a:gd name="connsiteY1" fmla="*/ 664808 h 790400"/>
                <a:gd name="connsiteX2" fmla="*/ 70970 w 325915"/>
                <a:gd name="connsiteY2" fmla="*/ 664808 h 790400"/>
                <a:gd name="connsiteX3" fmla="*/ 70970 w 325915"/>
                <a:gd name="connsiteY3" fmla="*/ 320500 h 790400"/>
                <a:gd name="connsiteX4" fmla="*/ 92523 w 325915"/>
                <a:gd name="connsiteY4" fmla="*/ 320500 h 790400"/>
                <a:gd name="connsiteX5" fmla="*/ 92598 w 325915"/>
                <a:gd name="connsiteY5" fmla="*/ 318763 h 790400"/>
                <a:gd name="connsiteX6" fmla="*/ 259805 w 325915"/>
                <a:gd name="connsiteY6" fmla="*/ 326009 h 790400"/>
                <a:gd name="connsiteX7" fmla="*/ 271953 w 325915"/>
                <a:gd name="connsiteY7" fmla="*/ 0 h 790400"/>
                <a:gd name="connsiteX8" fmla="*/ 325915 w 325915"/>
                <a:gd name="connsiteY8" fmla="*/ 2011 h 790400"/>
                <a:gd name="connsiteX9" fmla="*/ 311729 w 325915"/>
                <a:gd name="connsiteY9" fmla="*/ 382747 h 790400"/>
                <a:gd name="connsiteX10" fmla="*/ 257766 w 325915"/>
                <a:gd name="connsiteY10" fmla="*/ 380736 h 790400"/>
                <a:gd name="connsiteX11" fmla="*/ 257794 w 325915"/>
                <a:gd name="connsiteY11" fmla="*/ 379973 h 790400"/>
                <a:gd name="connsiteX12" fmla="*/ 124349 w 325915"/>
                <a:gd name="connsiteY12" fmla="*/ 374190 h 790400"/>
                <a:gd name="connsiteX13" fmla="*/ 124349 w 325915"/>
                <a:gd name="connsiteY13" fmla="*/ 664808 h 790400"/>
                <a:gd name="connsiteX14" fmla="*/ 195319 w 325915"/>
                <a:gd name="connsiteY14" fmla="*/ 664808 h 79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5915" h="790400">
                  <a:moveTo>
                    <a:pt x="97660" y="790400"/>
                  </a:moveTo>
                  <a:lnTo>
                    <a:pt x="0" y="664808"/>
                  </a:lnTo>
                  <a:lnTo>
                    <a:pt x="70970" y="664808"/>
                  </a:lnTo>
                  <a:lnTo>
                    <a:pt x="70970" y="320500"/>
                  </a:lnTo>
                  <a:lnTo>
                    <a:pt x="92523" y="320500"/>
                  </a:lnTo>
                  <a:lnTo>
                    <a:pt x="92598" y="318763"/>
                  </a:lnTo>
                  <a:lnTo>
                    <a:pt x="259805" y="326009"/>
                  </a:lnTo>
                  <a:lnTo>
                    <a:pt x="271953" y="0"/>
                  </a:lnTo>
                  <a:lnTo>
                    <a:pt x="325915" y="2011"/>
                  </a:lnTo>
                  <a:lnTo>
                    <a:pt x="311729" y="382747"/>
                  </a:lnTo>
                  <a:lnTo>
                    <a:pt x="257766" y="380736"/>
                  </a:lnTo>
                  <a:lnTo>
                    <a:pt x="257794" y="379973"/>
                  </a:lnTo>
                  <a:lnTo>
                    <a:pt x="124349" y="374190"/>
                  </a:lnTo>
                  <a:lnTo>
                    <a:pt x="124349" y="664808"/>
                  </a:lnTo>
                  <a:lnTo>
                    <a:pt x="195319" y="6648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542992" y="4309482"/>
            <a:ext cx="443823" cy="661775"/>
            <a:chOff x="7542992" y="4309482"/>
            <a:chExt cx="443823" cy="661775"/>
          </a:xfrm>
          <a:solidFill>
            <a:srgbClr val="756663"/>
          </a:solidFill>
        </p:grpSpPr>
        <p:sp>
          <p:nvSpPr>
            <p:cNvPr id="195" name="Freeform 141"/>
            <p:cNvSpPr>
              <a:spLocks noEditPoints="1"/>
            </p:cNvSpPr>
            <p:nvPr/>
          </p:nvSpPr>
          <p:spPr bwMode="auto">
            <a:xfrm>
              <a:off x="7542992" y="4309482"/>
              <a:ext cx="443823" cy="5032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142"/>
            <p:cNvSpPr>
              <a:spLocks noChangeArrowheads="1"/>
            </p:cNvSpPr>
            <p:nvPr/>
          </p:nvSpPr>
          <p:spPr bwMode="auto">
            <a:xfrm>
              <a:off x="7673760" y="4828595"/>
              <a:ext cx="186248" cy="673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43"/>
            <p:cNvSpPr>
              <a:spLocks/>
            </p:cNvSpPr>
            <p:nvPr/>
          </p:nvSpPr>
          <p:spPr bwMode="auto">
            <a:xfrm>
              <a:off x="7673760" y="4911814"/>
              <a:ext cx="186248" cy="59443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44"/>
            <p:cNvSpPr>
              <a:spLocks noEditPoints="1"/>
            </p:cNvSpPr>
            <p:nvPr/>
          </p:nvSpPr>
          <p:spPr bwMode="auto">
            <a:xfrm>
              <a:off x="7701500" y="4452139"/>
              <a:ext cx="130771" cy="257578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3" name="Freeform 17"/>
          <p:cNvSpPr>
            <a:spLocks noEditPoints="1"/>
          </p:cNvSpPr>
          <p:nvPr/>
        </p:nvSpPr>
        <p:spPr bwMode="auto">
          <a:xfrm>
            <a:off x="4391585" y="4367987"/>
            <a:ext cx="525221" cy="544764"/>
          </a:xfrm>
          <a:custGeom>
            <a:avLst/>
            <a:gdLst>
              <a:gd name="T0" fmla="*/ 109 w 215"/>
              <a:gd name="T1" fmla="*/ 0 h 223"/>
              <a:gd name="T2" fmla="*/ 0 w 215"/>
              <a:gd name="T3" fmla="*/ 78 h 223"/>
              <a:gd name="T4" fmla="*/ 0 w 215"/>
              <a:gd name="T5" fmla="*/ 223 h 223"/>
              <a:gd name="T6" fmla="*/ 215 w 215"/>
              <a:gd name="T7" fmla="*/ 223 h 223"/>
              <a:gd name="T8" fmla="*/ 215 w 215"/>
              <a:gd name="T9" fmla="*/ 78 h 223"/>
              <a:gd name="T10" fmla="*/ 109 w 215"/>
              <a:gd name="T11" fmla="*/ 0 h 223"/>
              <a:gd name="T12" fmla="*/ 195 w 215"/>
              <a:gd name="T13" fmla="*/ 214 h 223"/>
              <a:gd name="T14" fmla="*/ 140 w 215"/>
              <a:gd name="T15" fmla="*/ 159 h 223"/>
              <a:gd name="T16" fmla="*/ 75 w 215"/>
              <a:gd name="T17" fmla="*/ 159 h 223"/>
              <a:gd name="T18" fmla="*/ 20 w 215"/>
              <a:gd name="T19" fmla="*/ 214 h 223"/>
              <a:gd name="T20" fmla="*/ 9 w 215"/>
              <a:gd name="T21" fmla="*/ 214 h 223"/>
              <a:gd name="T22" fmla="*/ 75 w 215"/>
              <a:gd name="T23" fmla="*/ 150 h 223"/>
              <a:gd name="T24" fmla="*/ 9 w 215"/>
              <a:gd name="T25" fmla="*/ 85 h 223"/>
              <a:gd name="T26" fmla="*/ 9 w 215"/>
              <a:gd name="T27" fmla="*/ 83 h 223"/>
              <a:gd name="T28" fmla="*/ 109 w 215"/>
              <a:gd name="T29" fmla="*/ 13 h 223"/>
              <a:gd name="T30" fmla="*/ 207 w 215"/>
              <a:gd name="T31" fmla="*/ 83 h 223"/>
              <a:gd name="T32" fmla="*/ 207 w 215"/>
              <a:gd name="T33" fmla="*/ 85 h 223"/>
              <a:gd name="T34" fmla="*/ 142 w 215"/>
              <a:gd name="T35" fmla="*/ 150 h 223"/>
              <a:gd name="T36" fmla="*/ 207 w 215"/>
              <a:gd name="T37" fmla="*/ 214 h 223"/>
              <a:gd name="T38" fmla="*/ 207 w 215"/>
              <a:gd name="T39" fmla="*/ 214 h 223"/>
              <a:gd name="T40" fmla="*/ 195 w 215"/>
              <a:gd name="T41" fmla="*/ 214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5" h="223">
                <a:moveTo>
                  <a:pt x="109" y="0"/>
                </a:moveTo>
                <a:lnTo>
                  <a:pt x="0" y="78"/>
                </a:lnTo>
                <a:lnTo>
                  <a:pt x="0" y="223"/>
                </a:lnTo>
                <a:lnTo>
                  <a:pt x="215" y="223"/>
                </a:lnTo>
                <a:lnTo>
                  <a:pt x="215" y="78"/>
                </a:lnTo>
                <a:lnTo>
                  <a:pt x="109" y="0"/>
                </a:lnTo>
                <a:close/>
                <a:moveTo>
                  <a:pt x="195" y="214"/>
                </a:moveTo>
                <a:lnTo>
                  <a:pt x="140" y="159"/>
                </a:lnTo>
                <a:lnTo>
                  <a:pt x="75" y="159"/>
                </a:lnTo>
                <a:lnTo>
                  <a:pt x="20" y="214"/>
                </a:lnTo>
                <a:lnTo>
                  <a:pt x="9" y="214"/>
                </a:lnTo>
                <a:lnTo>
                  <a:pt x="75" y="150"/>
                </a:lnTo>
                <a:lnTo>
                  <a:pt x="9" y="85"/>
                </a:lnTo>
                <a:lnTo>
                  <a:pt x="9" y="83"/>
                </a:lnTo>
                <a:lnTo>
                  <a:pt x="109" y="13"/>
                </a:lnTo>
                <a:lnTo>
                  <a:pt x="207" y="83"/>
                </a:lnTo>
                <a:lnTo>
                  <a:pt x="207" y="85"/>
                </a:lnTo>
                <a:lnTo>
                  <a:pt x="142" y="150"/>
                </a:lnTo>
                <a:lnTo>
                  <a:pt x="207" y="214"/>
                </a:lnTo>
                <a:lnTo>
                  <a:pt x="207" y="214"/>
                </a:lnTo>
                <a:lnTo>
                  <a:pt x="195" y="21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8453506" y="4288596"/>
            <a:ext cx="373519" cy="703546"/>
            <a:chOff x="8453506" y="4288596"/>
            <a:chExt cx="373519" cy="703546"/>
          </a:xfrm>
          <a:solidFill>
            <a:srgbClr val="756663"/>
          </a:solidFill>
        </p:grpSpPr>
        <p:sp>
          <p:nvSpPr>
            <p:cNvPr id="205" name="Freeform 13"/>
            <p:cNvSpPr>
              <a:spLocks noEditPoints="1"/>
            </p:cNvSpPr>
            <p:nvPr/>
          </p:nvSpPr>
          <p:spPr bwMode="auto">
            <a:xfrm>
              <a:off x="8453506" y="4504776"/>
              <a:ext cx="373519" cy="487366"/>
            </a:xfrm>
            <a:custGeom>
              <a:avLst/>
              <a:gdLst/>
              <a:ahLst/>
              <a:cxnLst>
                <a:cxn ang="0">
                  <a:pos x="229" y="3"/>
                </a:cxn>
                <a:cxn ang="0">
                  <a:pos x="16" y="60"/>
                </a:cxn>
                <a:cxn ang="0">
                  <a:pos x="3" y="83"/>
                </a:cxn>
                <a:cxn ang="0">
                  <a:pos x="21" y="97"/>
                </a:cxn>
                <a:cxn ang="0">
                  <a:pos x="26" y="96"/>
                </a:cxn>
                <a:cxn ang="0">
                  <a:pos x="56" y="88"/>
                </a:cxn>
                <a:cxn ang="0">
                  <a:pos x="56" y="111"/>
                </a:cxn>
                <a:cxn ang="0">
                  <a:pos x="32" y="111"/>
                </a:cxn>
                <a:cxn ang="0">
                  <a:pos x="21" y="121"/>
                </a:cxn>
                <a:cxn ang="0">
                  <a:pos x="21" y="174"/>
                </a:cxn>
                <a:cxn ang="0">
                  <a:pos x="27" y="193"/>
                </a:cxn>
                <a:cxn ang="0">
                  <a:pos x="46" y="219"/>
                </a:cxn>
                <a:cxn ang="0">
                  <a:pos x="53" y="238"/>
                </a:cxn>
                <a:cxn ang="0">
                  <a:pos x="53" y="259"/>
                </a:cxn>
                <a:cxn ang="0">
                  <a:pos x="63" y="270"/>
                </a:cxn>
                <a:cxn ang="0">
                  <a:pos x="74" y="270"/>
                </a:cxn>
                <a:cxn ang="0">
                  <a:pos x="76" y="274"/>
                </a:cxn>
                <a:cxn ang="0">
                  <a:pos x="74" y="283"/>
                </a:cxn>
                <a:cxn ang="0">
                  <a:pos x="76" y="291"/>
                </a:cxn>
                <a:cxn ang="0">
                  <a:pos x="74" y="300"/>
                </a:cxn>
                <a:cxn ang="0">
                  <a:pos x="83" y="313"/>
                </a:cxn>
                <a:cxn ang="0">
                  <a:pos x="99" y="313"/>
                </a:cxn>
                <a:cxn ang="0">
                  <a:pos x="99" y="317"/>
                </a:cxn>
                <a:cxn ang="0">
                  <a:pos x="108" y="330"/>
                </a:cxn>
                <a:cxn ang="0">
                  <a:pos x="146" y="330"/>
                </a:cxn>
                <a:cxn ang="0">
                  <a:pos x="156" y="317"/>
                </a:cxn>
                <a:cxn ang="0">
                  <a:pos x="155" y="313"/>
                </a:cxn>
                <a:cxn ang="0">
                  <a:pos x="171" y="313"/>
                </a:cxn>
                <a:cxn ang="0">
                  <a:pos x="181" y="300"/>
                </a:cxn>
                <a:cxn ang="0">
                  <a:pos x="178" y="291"/>
                </a:cxn>
                <a:cxn ang="0">
                  <a:pos x="181" y="283"/>
                </a:cxn>
                <a:cxn ang="0">
                  <a:pos x="178" y="274"/>
                </a:cxn>
                <a:cxn ang="0">
                  <a:pos x="180" y="270"/>
                </a:cxn>
                <a:cxn ang="0">
                  <a:pos x="191" y="270"/>
                </a:cxn>
                <a:cxn ang="0">
                  <a:pos x="202" y="259"/>
                </a:cxn>
                <a:cxn ang="0">
                  <a:pos x="202" y="238"/>
                </a:cxn>
                <a:cxn ang="0">
                  <a:pos x="208" y="219"/>
                </a:cxn>
                <a:cxn ang="0">
                  <a:pos x="227" y="193"/>
                </a:cxn>
                <a:cxn ang="0">
                  <a:pos x="233" y="174"/>
                </a:cxn>
                <a:cxn ang="0">
                  <a:pos x="233" y="121"/>
                </a:cxn>
                <a:cxn ang="0">
                  <a:pos x="223" y="111"/>
                </a:cxn>
                <a:cxn ang="0">
                  <a:pos x="198" y="111"/>
                </a:cxn>
                <a:cxn ang="0">
                  <a:pos x="199" y="109"/>
                </a:cxn>
                <a:cxn ang="0">
                  <a:pos x="199" y="50"/>
                </a:cxn>
                <a:cxn ang="0">
                  <a:pos x="238" y="39"/>
                </a:cxn>
                <a:cxn ang="0">
                  <a:pos x="252" y="16"/>
                </a:cxn>
                <a:cxn ang="0">
                  <a:pos x="229" y="3"/>
                </a:cxn>
                <a:cxn ang="0">
                  <a:pos x="87" y="80"/>
                </a:cxn>
                <a:cxn ang="0">
                  <a:pos x="167" y="58"/>
                </a:cxn>
                <a:cxn ang="0">
                  <a:pos x="167" y="109"/>
                </a:cxn>
                <a:cxn ang="0">
                  <a:pos x="168" y="111"/>
                </a:cxn>
                <a:cxn ang="0">
                  <a:pos x="87" y="111"/>
                </a:cxn>
                <a:cxn ang="0">
                  <a:pos x="87" y="80"/>
                </a:cxn>
                <a:cxn ang="0">
                  <a:pos x="87" y="80"/>
                </a:cxn>
                <a:cxn ang="0">
                  <a:pos x="87" y="80"/>
                </a:cxn>
              </a:cxnLst>
              <a:rect l="0" t="0" r="r" b="b"/>
              <a:pathLst>
                <a:path w="254" h="330">
                  <a:moveTo>
                    <a:pt x="229" y="3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6" y="62"/>
                    <a:pt x="0" y="73"/>
                    <a:pt x="3" y="83"/>
                  </a:cubicBezTo>
                  <a:cubicBezTo>
                    <a:pt x="5" y="91"/>
                    <a:pt x="13" y="97"/>
                    <a:pt x="21" y="97"/>
                  </a:cubicBezTo>
                  <a:cubicBezTo>
                    <a:pt x="23" y="97"/>
                    <a:pt x="24" y="97"/>
                    <a:pt x="26" y="96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26" y="111"/>
                    <a:pt x="21" y="115"/>
                    <a:pt x="21" y="121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1" y="180"/>
                    <a:pt x="24" y="189"/>
                    <a:pt x="27" y="193"/>
                  </a:cubicBezTo>
                  <a:cubicBezTo>
                    <a:pt x="46" y="219"/>
                    <a:pt x="46" y="219"/>
                    <a:pt x="46" y="219"/>
                  </a:cubicBezTo>
                  <a:cubicBezTo>
                    <a:pt x="50" y="224"/>
                    <a:pt x="53" y="232"/>
                    <a:pt x="53" y="238"/>
                  </a:cubicBezTo>
                  <a:cubicBezTo>
                    <a:pt x="53" y="259"/>
                    <a:pt x="53" y="259"/>
                    <a:pt x="53" y="259"/>
                  </a:cubicBezTo>
                  <a:cubicBezTo>
                    <a:pt x="53" y="265"/>
                    <a:pt x="58" y="270"/>
                    <a:pt x="63" y="270"/>
                  </a:cubicBezTo>
                  <a:cubicBezTo>
                    <a:pt x="74" y="270"/>
                    <a:pt x="74" y="270"/>
                    <a:pt x="74" y="270"/>
                  </a:cubicBezTo>
                  <a:cubicBezTo>
                    <a:pt x="75" y="271"/>
                    <a:pt x="75" y="273"/>
                    <a:pt x="76" y="274"/>
                  </a:cubicBezTo>
                  <a:cubicBezTo>
                    <a:pt x="75" y="276"/>
                    <a:pt x="74" y="279"/>
                    <a:pt x="74" y="283"/>
                  </a:cubicBezTo>
                  <a:cubicBezTo>
                    <a:pt x="74" y="286"/>
                    <a:pt x="75" y="289"/>
                    <a:pt x="76" y="291"/>
                  </a:cubicBezTo>
                  <a:cubicBezTo>
                    <a:pt x="75" y="294"/>
                    <a:pt x="74" y="297"/>
                    <a:pt x="74" y="300"/>
                  </a:cubicBezTo>
                  <a:cubicBezTo>
                    <a:pt x="74" y="307"/>
                    <a:pt x="78" y="313"/>
                    <a:pt x="83" y="313"/>
                  </a:cubicBezTo>
                  <a:cubicBezTo>
                    <a:pt x="99" y="313"/>
                    <a:pt x="99" y="313"/>
                    <a:pt x="99" y="313"/>
                  </a:cubicBezTo>
                  <a:cubicBezTo>
                    <a:pt x="99" y="314"/>
                    <a:pt x="99" y="316"/>
                    <a:pt x="99" y="317"/>
                  </a:cubicBezTo>
                  <a:cubicBezTo>
                    <a:pt x="99" y="324"/>
                    <a:pt x="103" y="330"/>
                    <a:pt x="108" y="330"/>
                  </a:cubicBezTo>
                  <a:cubicBezTo>
                    <a:pt x="146" y="330"/>
                    <a:pt x="146" y="330"/>
                    <a:pt x="146" y="330"/>
                  </a:cubicBezTo>
                  <a:cubicBezTo>
                    <a:pt x="151" y="330"/>
                    <a:pt x="156" y="324"/>
                    <a:pt x="156" y="317"/>
                  </a:cubicBezTo>
                  <a:cubicBezTo>
                    <a:pt x="156" y="316"/>
                    <a:pt x="155" y="314"/>
                    <a:pt x="155" y="313"/>
                  </a:cubicBezTo>
                  <a:cubicBezTo>
                    <a:pt x="171" y="313"/>
                    <a:pt x="171" y="313"/>
                    <a:pt x="171" y="313"/>
                  </a:cubicBezTo>
                  <a:cubicBezTo>
                    <a:pt x="177" y="313"/>
                    <a:pt x="181" y="307"/>
                    <a:pt x="181" y="300"/>
                  </a:cubicBezTo>
                  <a:cubicBezTo>
                    <a:pt x="181" y="297"/>
                    <a:pt x="180" y="294"/>
                    <a:pt x="178" y="291"/>
                  </a:cubicBezTo>
                  <a:cubicBezTo>
                    <a:pt x="180" y="289"/>
                    <a:pt x="181" y="286"/>
                    <a:pt x="181" y="283"/>
                  </a:cubicBezTo>
                  <a:cubicBezTo>
                    <a:pt x="181" y="279"/>
                    <a:pt x="180" y="276"/>
                    <a:pt x="178" y="274"/>
                  </a:cubicBezTo>
                  <a:cubicBezTo>
                    <a:pt x="179" y="273"/>
                    <a:pt x="180" y="271"/>
                    <a:pt x="180" y="270"/>
                  </a:cubicBezTo>
                  <a:cubicBezTo>
                    <a:pt x="191" y="270"/>
                    <a:pt x="191" y="270"/>
                    <a:pt x="191" y="270"/>
                  </a:cubicBezTo>
                  <a:cubicBezTo>
                    <a:pt x="197" y="270"/>
                    <a:pt x="202" y="265"/>
                    <a:pt x="202" y="259"/>
                  </a:cubicBezTo>
                  <a:cubicBezTo>
                    <a:pt x="202" y="238"/>
                    <a:pt x="202" y="238"/>
                    <a:pt x="202" y="238"/>
                  </a:cubicBezTo>
                  <a:cubicBezTo>
                    <a:pt x="202" y="232"/>
                    <a:pt x="204" y="224"/>
                    <a:pt x="208" y="219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31" y="189"/>
                    <a:pt x="233" y="180"/>
                    <a:pt x="233" y="174"/>
                  </a:cubicBezTo>
                  <a:cubicBezTo>
                    <a:pt x="233" y="121"/>
                    <a:pt x="233" y="121"/>
                    <a:pt x="233" y="121"/>
                  </a:cubicBezTo>
                  <a:cubicBezTo>
                    <a:pt x="233" y="115"/>
                    <a:pt x="229" y="111"/>
                    <a:pt x="223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8" y="110"/>
                    <a:pt x="199" y="109"/>
                    <a:pt x="199" y="109"/>
                  </a:cubicBezTo>
                  <a:cubicBezTo>
                    <a:pt x="199" y="50"/>
                    <a:pt x="199" y="50"/>
                    <a:pt x="199" y="50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48" y="37"/>
                    <a:pt x="254" y="26"/>
                    <a:pt x="252" y="16"/>
                  </a:cubicBezTo>
                  <a:cubicBezTo>
                    <a:pt x="249" y="6"/>
                    <a:pt x="239" y="0"/>
                    <a:pt x="229" y="3"/>
                  </a:cubicBezTo>
                  <a:close/>
                  <a:moveTo>
                    <a:pt x="87" y="80"/>
                  </a:moveTo>
                  <a:cubicBezTo>
                    <a:pt x="167" y="58"/>
                    <a:pt x="167" y="58"/>
                    <a:pt x="167" y="58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7" y="109"/>
                    <a:pt x="167" y="110"/>
                    <a:pt x="168" y="111"/>
                  </a:cubicBezTo>
                  <a:cubicBezTo>
                    <a:pt x="87" y="111"/>
                    <a:pt x="87" y="111"/>
                    <a:pt x="87" y="111"/>
                  </a:cubicBezTo>
                  <a:lnTo>
                    <a:pt x="87" y="80"/>
                  </a:lnTo>
                  <a:close/>
                  <a:moveTo>
                    <a:pt x="87" y="80"/>
                  </a:moveTo>
                  <a:cubicBezTo>
                    <a:pt x="87" y="80"/>
                    <a:pt x="87" y="80"/>
                    <a:pt x="87" y="8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4"/>
            <p:cNvSpPr>
              <a:spLocks noEditPoints="1"/>
            </p:cNvSpPr>
            <p:nvPr/>
          </p:nvSpPr>
          <p:spPr bwMode="auto">
            <a:xfrm>
              <a:off x="8453506" y="4419072"/>
              <a:ext cx="373519" cy="143268"/>
            </a:xfrm>
            <a:custGeom>
              <a:avLst/>
              <a:gdLst/>
              <a:ahLst/>
              <a:cxnLst>
                <a:cxn ang="0">
                  <a:pos x="229" y="2"/>
                </a:cxn>
                <a:cxn ang="0">
                  <a:pos x="16" y="59"/>
                </a:cxn>
                <a:cxn ang="0">
                  <a:pos x="3" y="83"/>
                </a:cxn>
                <a:cxn ang="0">
                  <a:pos x="21" y="97"/>
                </a:cxn>
                <a:cxn ang="0">
                  <a:pos x="26" y="96"/>
                </a:cxn>
                <a:cxn ang="0">
                  <a:pos x="238" y="39"/>
                </a:cxn>
                <a:cxn ang="0">
                  <a:pos x="252" y="16"/>
                </a:cxn>
                <a:cxn ang="0">
                  <a:pos x="229" y="2"/>
                </a:cxn>
                <a:cxn ang="0">
                  <a:pos x="229" y="2"/>
                </a:cxn>
                <a:cxn ang="0">
                  <a:pos x="229" y="2"/>
                </a:cxn>
              </a:cxnLst>
              <a:rect l="0" t="0" r="r" b="b"/>
              <a:pathLst>
                <a:path w="254" h="97">
                  <a:moveTo>
                    <a:pt x="229" y="2"/>
                  </a:moveTo>
                  <a:cubicBezTo>
                    <a:pt x="16" y="59"/>
                    <a:pt x="16" y="59"/>
                    <a:pt x="16" y="59"/>
                  </a:cubicBezTo>
                  <a:cubicBezTo>
                    <a:pt x="6" y="62"/>
                    <a:pt x="0" y="72"/>
                    <a:pt x="3" y="83"/>
                  </a:cubicBezTo>
                  <a:cubicBezTo>
                    <a:pt x="5" y="91"/>
                    <a:pt x="13" y="97"/>
                    <a:pt x="21" y="97"/>
                  </a:cubicBezTo>
                  <a:cubicBezTo>
                    <a:pt x="23" y="97"/>
                    <a:pt x="24" y="96"/>
                    <a:pt x="26" y="96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48" y="36"/>
                    <a:pt x="254" y="26"/>
                    <a:pt x="252" y="16"/>
                  </a:cubicBezTo>
                  <a:cubicBezTo>
                    <a:pt x="249" y="6"/>
                    <a:pt x="239" y="0"/>
                    <a:pt x="229" y="2"/>
                  </a:cubicBezTo>
                  <a:close/>
                  <a:moveTo>
                    <a:pt x="229" y="2"/>
                  </a:moveTo>
                  <a:cubicBezTo>
                    <a:pt x="229" y="2"/>
                    <a:pt x="229" y="2"/>
                    <a:pt x="229" y="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5"/>
            <p:cNvSpPr>
              <a:spLocks noEditPoints="1"/>
            </p:cNvSpPr>
            <p:nvPr/>
          </p:nvSpPr>
          <p:spPr bwMode="auto">
            <a:xfrm>
              <a:off x="8453506" y="4332088"/>
              <a:ext cx="373519" cy="143268"/>
            </a:xfrm>
            <a:custGeom>
              <a:avLst/>
              <a:gdLst/>
              <a:ahLst/>
              <a:cxnLst>
                <a:cxn ang="0">
                  <a:pos x="3" y="83"/>
                </a:cxn>
                <a:cxn ang="0">
                  <a:pos x="21" y="97"/>
                </a:cxn>
                <a:cxn ang="0">
                  <a:pos x="26" y="97"/>
                </a:cxn>
                <a:cxn ang="0">
                  <a:pos x="238" y="40"/>
                </a:cxn>
                <a:cxn ang="0">
                  <a:pos x="252" y="16"/>
                </a:cxn>
                <a:cxn ang="0">
                  <a:pos x="229" y="3"/>
                </a:cxn>
                <a:cxn ang="0">
                  <a:pos x="16" y="60"/>
                </a:cxn>
                <a:cxn ang="0">
                  <a:pos x="3" y="83"/>
                </a:cxn>
                <a:cxn ang="0">
                  <a:pos x="3" y="83"/>
                </a:cxn>
                <a:cxn ang="0">
                  <a:pos x="3" y="83"/>
                </a:cxn>
              </a:cxnLst>
              <a:rect l="0" t="0" r="r" b="b"/>
              <a:pathLst>
                <a:path w="254" h="97">
                  <a:moveTo>
                    <a:pt x="3" y="83"/>
                  </a:moveTo>
                  <a:cubicBezTo>
                    <a:pt x="5" y="92"/>
                    <a:pt x="13" y="97"/>
                    <a:pt x="21" y="97"/>
                  </a:cubicBezTo>
                  <a:cubicBezTo>
                    <a:pt x="23" y="97"/>
                    <a:pt x="24" y="97"/>
                    <a:pt x="26" y="97"/>
                  </a:cubicBezTo>
                  <a:cubicBezTo>
                    <a:pt x="238" y="40"/>
                    <a:pt x="238" y="40"/>
                    <a:pt x="238" y="40"/>
                  </a:cubicBezTo>
                  <a:cubicBezTo>
                    <a:pt x="248" y="37"/>
                    <a:pt x="254" y="26"/>
                    <a:pt x="252" y="16"/>
                  </a:cubicBezTo>
                  <a:cubicBezTo>
                    <a:pt x="249" y="6"/>
                    <a:pt x="239" y="0"/>
                    <a:pt x="229" y="3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6" y="63"/>
                    <a:pt x="0" y="73"/>
                    <a:pt x="3" y="83"/>
                  </a:cubicBezTo>
                  <a:close/>
                  <a:moveTo>
                    <a:pt x="3" y="83"/>
                  </a:moveTo>
                  <a:cubicBezTo>
                    <a:pt x="3" y="83"/>
                    <a:pt x="3" y="83"/>
                    <a:pt x="3" y="8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6"/>
            <p:cNvSpPr>
              <a:spLocks noEditPoints="1"/>
            </p:cNvSpPr>
            <p:nvPr/>
          </p:nvSpPr>
          <p:spPr bwMode="auto">
            <a:xfrm>
              <a:off x="8453506" y="4288596"/>
              <a:ext cx="220018" cy="101055"/>
            </a:xfrm>
            <a:custGeom>
              <a:avLst/>
              <a:gdLst/>
              <a:ahLst/>
              <a:cxnLst>
                <a:cxn ang="0">
                  <a:pos x="21" y="69"/>
                </a:cxn>
                <a:cxn ang="0">
                  <a:pos x="26" y="68"/>
                </a:cxn>
                <a:cxn ang="0">
                  <a:pos x="134" y="39"/>
                </a:cxn>
                <a:cxn ang="0">
                  <a:pos x="147" y="16"/>
                </a:cxn>
                <a:cxn ang="0">
                  <a:pos x="124" y="3"/>
                </a:cxn>
                <a:cxn ang="0">
                  <a:pos x="16" y="32"/>
                </a:cxn>
                <a:cxn ang="0">
                  <a:pos x="3" y="55"/>
                </a:cxn>
                <a:cxn ang="0">
                  <a:pos x="21" y="69"/>
                </a:cxn>
                <a:cxn ang="0">
                  <a:pos x="21" y="69"/>
                </a:cxn>
                <a:cxn ang="0">
                  <a:pos x="21" y="69"/>
                </a:cxn>
              </a:cxnLst>
              <a:rect l="0" t="0" r="r" b="b"/>
              <a:pathLst>
                <a:path w="150" h="69">
                  <a:moveTo>
                    <a:pt x="21" y="69"/>
                  </a:moveTo>
                  <a:cubicBezTo>
                    <a:pt x="23" y="69"/>
                    <a:pt x="24" y="69"/>
                    <a:pt x="26" y="68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44" y="36"/>
                    <a:pt x="150" y="26"/>
                    <a:pt x="147" y="16"/>
                  </a:cubicBezTo>
                  <a:cubicBezTo>
                    <a:pt x="144" y="6"/>
                    <a:pt x="134" y="0"/>
                    <a:pt x="124" y="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6" y="34"/>
                    <a:pt x="0" y="45"/>
                    <a:pt x="3" y="55"/>
                  </a:cubicBezTo>
                  <a:cubicBezTo>
                    <a:pt x="5" y="63"/>
                    <a:pt x="13" y="69"/>
                    <a:pt x="21" y="69"/>
                  </a:cubicBezTo>
                  <a:close/>
                  <a:moveTo>
                    <a:pt x="21" y="69"/>
                  </a:moveTo>
                  <a:cubicBezTo>
                    <a:pt x="21" y="69"/>
                    <a:pt x="21" y="69"/>
                    <a:pt x="21" y="6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407655" y="4395547"/>
            <a:ext cx="489644" cy="489644"/>
            <a:chOff x="5407655" y="4395547"/>
            <a:chExt cx="489644" cy="489644"/>
          </a:xfrm>
          <a:solidFill>
            <a:srgbClr val="756663"/>
          </a:solidFill>
        </p:grpSpPr>
        <p:sp>
          <p:nvSpPr>
            <p:cNvPr id="210" name="AutoShape 56"/>
            <p:cNvSpPr>
              <a:spLocks/>
            </p:cNvSpPr>
            <p:nvPr/>
          </p:nvSpPr>
          <p:spPr bwMode="auto">
            <a:xfrm rot="5400000">
              <a:off x="5575892" y="4227310"/>
              <a:ext cx="153170" cy="4896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11" name="AutoShape 57"/>
            <p:cNvSpPr>
              <a:spLocks/>
            </p:cNvSpPr>
            <p:nvPr/>
          </p:nvSpPr>
          <p:spPr bwMode="auto">
            <a:xfrm rot="5400000">
              <a:off x="5575892" y="4563784"/>
              <a:ext cx="153170" cy="4896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12" name="AutoShape 58"/>
            <p:cNvSpPr>
              <a:spLocks/>
            </p:cNvSpPr>
            <p:nvPr/>
          </p:nvSpPr>
          <p:spPr bwMode="auto">
            <a:xfrm rot="5400000">
              <a:off x="5575891" y="4395548"/>
              <a:ext cx="153171" cy="4896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213" name="Freeform 11"/>
          <p:cNvSpPr>
            <a:spLocks/>
          </p:cNvSpPr>
          <p:nvPr/>
        </p:nvSpPr>
        <p:spPr bwMode="auto">
          <a:xfrm>
            <a:off x="1165837" y="4298046"/>
            <a:ext cx="556140" cy="554824"/>
          </a:xfrm>
          <a:custGeom>
            <a:avLst/>
            <a:gdLst>
              <a:gd name="T0" fmla="*/ 208 w 358"/>
              <a:gd name="T1" fmla="*/ 207 h 357"/>
              <a:gd name="T2" fmla="*/ 126 w 358"/>
              <a:gd name="T3" fmla="*/ 255 h 357"/>
              <a:gd name="T4" fmla="*/ 46 w 358"/>
              <a:gd name="T5" fmla="*/ 253 h 357"/>
              <a:gd name="T6" fmla="*/ 56 w 358"/>
              <a:gd name="T7" fmla="*/ 334 h 357"/>
              <a:gd name="T8" fmla="*/ 251 w 358"/>
              <a:gd name="T9" fmla="*/ 250 h 357"/>
              <a:gd name="T10" fmla="*/ 335 w 358"/>
              <a:gd name="T11" fmla="*/ 55 h 357"/>
              <a:gd name="T12" fmla="*/ 254 w 358"/>
              <a:gd name="T13" fmla="*/ 45 h 357"/>
              <a:gd name="T14" fmla="*/ 256 w 358"/>
              <a:gd name="T15" fmla="*/ 125 h 357"/>
              <a:gd name="T16" fmla="*/ 208 w 358"/>
              <a:gd name="T17" fmla="*/ 207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8" h="357">
                <a:moveTo>
                  <a:pt x="208" y="207"/>
                </a:moveTo>
                <a:cubicBezTo>
                  <a:pt x="177" y="239"/>
                  <a:pt x="140" y="269"/>
                  <a:pt x="126" y="255"/>
                </a:cubicBezTo>
                <a:cubicBezTo>
                  <a:pt x="105" y="234"/>
                  <a:pt x="92" y="216"/>
                  <a:pt x="46" y="253"/>
                </a:cubicBezTo>
                <a:cubicBezTo>
                  <a:pt x="0" y="290"/>
                  <a:pt x="36" y="314"/>
                  <a:pt x="56" y="334"/>
                </a:cubicBezTo>
                <a:cubicBezTo>
                  <a:pt x="79" y="357"/>
                  <a:pt x="165" y="335"/>
                  <a:pt x="251" y="250"/>
                </a:cubicBezTo>
                <a:cubicBezTo>
                  <a:pt x="336" y="165"/>
                  <a:pt x="358" y="78"/>
                  <a:pt x="335" y="55"/>
                </a:cubicBezTo>
                <a:cubicBezTo>
                  <a:pt x="315" y="35"/>
                  <a:pt x="290" y="0"/>
                  <a:pt x="254" y="45"/>
                </a:cubicBezTo>
                <a:cubicBezTo>
                  <a:pt x="217" y="91"/>
                  <a:pt x="235" y="104"/>
                  <a:pt x="256" y="125"/>
                </a:cubicBezTo>
                <a:cubicBezTo>
                  <a:pt x="270" y="139"/>
                  <a:pt x="240" y="176"/>
                  <a:pt x="208" y="20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4" name="Freeform 116"/>
          <p:cNvSpPr>
            <a:spLocks noEditPoints="1"/>
          </p:cNvSpPr>
          <p:nvPr/>
        </p:nvSpPr>
        <p:spPr bwMode="auto">
          <a:xfrm>
            <a:off x="10429259" y="4399771"/>
            <a:ext cx="596685" cy="481197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75666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170384" y="3245525"/>
            <a:ext cx="599818" cy="572704"/>
            <a:chOff x="2170384" y="3245525"/>
            <a:chExt cx="599818" cy="572704"/>
          </a:xfrm>
          <a:solidFill>
            <a:srgbClr val="756663"/>
          </a:solidFill>
        </p:grpSpPr>
        <p:sp>
          <p:nvSpPr>
            <p:cNvPr id="98" name="Freeform 64"/>
            <p:cNvSpPr>
              <a:spLocks noEditPoints="1"/>
            </p:cNvSpPr>
            <p:nvPr/>
          </p:nvSpPr>
          <p:spPr bwMode="auto">
            <a:xfrm>
              <a:off x="2170384" y="3245525"/>
              <a:ext cx="599818" cy="572704"/>
            </a:xfrm>
            <a:custGeom>
              <a:avLst/>
              <a:gdLst>
                <a:gd name="T0" fmla="*/ 125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40 w 133"/>
                <a:gd name="T13" fmla="*/ 118 h 127"/>
                <a:gd name="T14" fmla="*/ 40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4 w 133"/>
                <a:gd name="T21" fmla="*/ 127 h 127"/>
                <a:gd name="T22" fmla="*/ 94 w 133"/>
                <a:gd name="T23" fmla="*/ 118 h 127"/>
                <a:gd name="T24" fmla="*/ 80 w 133"/>
                <a:gd name="T25" fmla="*/ 100 h 127"/>
                <a:gd name="T26" fmla="*/ 125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5 w 133"/>
                <a:gd name="T33" fmla="*/ 0 h 127"/>
                <a:gd name="T34" fmla="*/ 60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60 w 133"/>
                <a:gd name="T43" fmla="*/ 89 h 127"/>
                <a:gd name="T44" fmla="*/ 124 w 133"/>
                <a:gd name="T45" fmla="*/ 79 h 127"/>
                <a:gd name="T46" fmla="*/ 10 w 133"/>
                <a:gd name="T47" fmla="*/ 79 h 127"/>
                <a:gd name="T48" fmla="*/ 10 w 133"/>
                <a:gd name="T49" fmla="*/ 10 h 127"/>
                <a:gd name="T50" fmla="*/ 124 w 133"/>
                <a:gd name="T51" fmla="*/ 10 h 127"/>
                <a:gd name="T52" fmla="*/ 124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40" y="11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78" y="118"/>
                    <a:pt x="80" y="100"/>
                    <a:pt x="80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5" y="0"/>
                  </a:cubicBezTo>
                  <a:close/>
                  <a:moveTo>
                    <a:pt x="60" y="89"/>
                  </a:moveTo>
                  <a:cubicBezTo>
                    <a:pt x="60" y="85"/>
                    <a:pt x="63" y="82"/>
                    <a:pt x="67" y="82"/>
                  </a:cubicBezTo>
                  <a:cubicBezTo>
                    <a:pt x="72" y="82"/>
                    <a:pt x="75" y="85"/>
                    <a:pt x="75" y="89"/>
                  </a:cubicBezTo>
                  <a:cubicBezTo>
                    <a:pt x="75" y="94"/>
                    <a:pt x="72" y="97"/>
                    <a:pt x="67" y="97"/>
                  </a:cubicBezTo>
                  <a:cubicBezTo>
                    <a:pt x="63" y="97"/>
                    <a:pt x="60" y="94"/>
                    <a:pt x="60" y="89"/>
                  </a:cubicBezTo>
                  <a:close/>
                  <a:moveTo>
                    <a:pt x="124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4" y="10"/>
                    <a:pt x="124" y="10"/>
                    <a:pt x="124" y="10"/>
                  </a:cubicBezTo>
                  <a:lnTo>
                    <a:pt x="124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65"/>
            <p:cNvSpPr>
              <a:spLocks noChangeArrowheads="1"/>
            </p:cNvSpPr>
            <p:nvPr/>
          </p:nvSpPr>
          <p:spPr bwMode="auto">
            <a:xfrm>
              <a:off x="2455043" y="3625068"/>
              <a:ext cx="40665" cy="4405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267704" y="3284665"/>
            <a:ext cx="565054" cy="545792"/>
            <a:chOff x="3267704" y="3284665"/>
            <a:chExt cx="565054" cy="545792"/>
          </a:xfrm>
          <a:solidFill>
            <a:srgbClr val="756663"/>
          </a:solidFill>
        </p:grpSpPr>
        <p:sp>
          <p:nvSpPr>
            <p:cNvPr id="103" name="Rectangle 18"/>
            <p:cNvSpPr>
              <a:spLocks noChangeArrowheads="1"/>
            </p:cNvSpPr>
            <p:nvPr/>
          </p:nvSpPr>
          <p:spPr bwMode="auto">
            <a:xfrm>
              <a:off x="3469968" y="3502982"/>
              <a:ext cx="61002" cy="577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19"/>
            <p:cNvSpPr>
              <a:spLocks noChangeArrowheads="1"/>
            </p:cNvSpPr>
            <p:nvPr/>
          </p:nvSpPr>
          <p:spPr bwMode="auto">
            <a:xfrm>
              <a:off x="3566283" y="3502982"/>
              <a:ext cx="64211" cy="577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20"/>
            <p:cNvSpPr>
              <a:spLocks noChangeArrowheads="1"/>
            </p:cNvSpPr>
            <p:nvPr/>
          </p:nvSpPr>
          <p:spPr bwMode="auto">
            <a:xfrm>
              <a:off x="3665811" y="3502982"/>
              <a:ext cx="64211" cy="577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21"/>
            <p:cNvSpPr>
              <a:spLocks noChangeArrowheads="1"/>
            </p:cNvSpPr>
            <p:nvPr/>
          </p:nvSpPr>
          <p:spPr bwMode="auto">
            <a:xfrm>
              <a:off x="3469968" y="3589666"/>
              <a:ext cx="61002" cy="6100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22"/>
            <p:cNvSpPr>
              <a:spLocks noChangeArrowheads="1"/>
            </p:cNvSpPr>
            <p:nvPr/>
          </p:nvSpPr>
          <p:spPr bwMode="auto">
            <a:xfrm>
              <a:off x="3566283" y="3589666"/>
              <a:ext cx="64211" cy="6100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23"/>
            <p:cNvSpPr>
              <a:spLocks noChangeArrowheads="1"/>
            </p:cNvSpPr>
            <p:nvPr/>
          </p:nvSpPr>
          <p:spPr bwMode="auto">
            <a:xfrm>
              <a:off x="3665811" y="3589666"/>
              <a:ext cx="64211" cy="6100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24"/>
            <p:cNvSpPr>
              <a:spLocks noChangeArrowheads="1"/>
            </p:cNvSpPr>
            <p:nvPr/>
          </p:nvSpPr>
          <p:spPr bwMode="auto">
            <a:xfrm>
              <a:off x="3469968" y="3682772"/>
              <a:ext cx="61002" cy="577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25"/>
            <p:cNvSpPr>
              <a:spLocks noChangeArrowheads="1"/>
            </p:cNvSpPr>
            <p:nvPr/>
          </p:nvSpPr>
          <p:spPr bwMode="auto">
            <a:xfrm>
              <a:off x="3370441" y="3589666"/>
              <a:ext cx="64211" cy="6100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26"/>
            <p:cNvSpPr>
              <a:spLocks noChangeArrowheads="1"/>
            </p:cNvSpPr>
            <p:nvPr/>
          </p:nvSpPr>
          <p:spPr bwMode="auto">
            <a:xfrm>
              <a:off x="3370441" y="3682772"/>
              <a:ext cx="64211" cy="577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27"/>
            <p:cNvSpPr>
              <a:spLocks noChangeArrowheads="1"/>
            </p:cNvSpPr>
            <p:nvPr/>
          </p:nvSpPr>
          <p:spPr bwMode="auto">
            <a:xfrm>
              <a:off x="3566283" y="3682772"/>
              <a:ext cx="64211" cy="577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28"/>
            <p:cNvSpPr>
              <a:spLocks noChangeArrowheads="1"/>
            </p:cNvSpPr>
            <p:nvPr/>
          </p:nvSpPr>
          <p:spPr bwMode="auto">
            <a:xfrm>
              <a:off x="3665811" y="3682772"/>
              <a:ext cx="64211" cy="577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9"/>
            <p:cNvSpPr>
              <a:spLocks noEditPoints="1"/>
            </p:cNvSpPr>
            <p:nvPr/>
          </p:nvSpPr>
          <p:spPr bwMode="auto">
            <a:xfrm>
              <a:off x="3267704" y="3323192"/>
              <a:ext cx="565054" cy="507265"/>
            </a:xfrm>
            <a:custGeom>
              <a:avLst/>
              <a:gdLst>
                <a:gd name="T0" fmla="*/ 174 w 176"/>
                <a:gd name="T1" fmla="*/ 0 h 158"/>
                <a:gd name="T2" fmla="*/ 150 w 176"/>
                <a:gd name="T3" fmla="*/ 0 h 158"/>
                <a:gd name="T4" fmla="*/ 150 w 176"/>
                <a:gd name="T5" fmla="*/ 16 h 158"/>
                <a:gd name="T6" fmla="*/ 126 w 176"/>
                <a:gd name="T7" fmla="*/ 16 h 158"/>
                <a:gd name="T8" fmla="*/ 126 w 176"/>
                <a:gd name="T9" fmla="*/ 0 h 158"/>
                <a:gd name="T10" fmla="*/ 52 w 176"/>
                <a:gd name="T11" fmla="*/ 0 h 158"/>
                <a:gd name="T12" fmla="*/ 52 w 176"/>
                <a:gd name="T13" fmla="*/ 16 h 158"/>
                <a:gd name="T14" fmla="*/ 28 w 176"/>
                <a:gd name="T15" fmla="*/ 16 h 158"/>
                <a:gd name="T16" fmla="*/ 28 w 176"/>
                <a:gd name="T17" fmla="*/ 0 h 158"/>
                <a:gd name="T18" fmla="*/ 0 w 176"/>
                <a:gd name="T19" fmla="*/ 0 h 158"/>
                <a:gd name="T20" fmla="*/ 0 w 176"/>
                <a:gd name="T21" fmla="*/ 158 h 158"/>
                <a:gd name="T22" fmla="*/ 13 w 176"/>
                <a:gd name="T23" fmla="*/ 158 h 158"/>
                <a:gd name="T24" fmla="*/ 162 w 176"/>
                <a:gd name="T25" fmla="*/ 158 h 158"/>
                <a:gd name="T26" fmla="*/ 176 w 176"/>
                <a:gd name="T27" fmla="*/ 158 h 158"/>
                <a:gd name="T28" fmla="*/ 174 w 176"/>
                <a:gd name="T29" fmla="*/ 0 h 158"/>
                <a:gd name="T30" fmla="*/ 162 w 176"/>
                <a:gd name="T31" fmla="*/ 144 h 158"/>
                <a:gd name="T32" fmla="*/ 13 w 176"/>
                <a:gd name="T33" fmla="*/ 144 h 158"/>
                <a:gd name="T34" fmla="*/ 13 w 176"/>
                <a:gd name="T35" fmla="*/ 44 h 158"/>
                <a:gd name="T36" fmla="*/ 162 w 176"/>
                <a:gd name="T37" fmla="*/ 44 h 158"/>
                <a:gd name="T38" fmla="*/ 162 w 176"/>
                <a:gd name="T39" fmla="*/ 14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" h="158">
                  <a:moveTo>
                    <a:pt x="174" y="0"/>
                  </a:moveTo>
                  <a:lnTo>
                    <a:pt x="150" y="0"/>
                  </a:lnTo>
                  <a:lnTo>
                    <a:pt x="150" y="16"/>
                  </a:lnTo>
                  <a:lnTo>
                    <a:pt x="126" y="16"/>
                  </a:lnTo>
                  <a:lnTo>
                    <a:pt x="126" y="0"/>
                  </a:lnTo>
                  <a:lnTo>
                    <a:pt x="52" y="0"/>
                  </a:lnTo>
                  <a:lnTo>
                    <a:pt x="52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13" y="158"/>
                  </a:lnTo>
                  <a:lnTo>
                    <a:pt x="162" y="158"/>
                  </a:lnTo>
                  <a:lnTo>
                    <a:pt x="176" y="158"/>
                  </a:lnTo>
                  <a:lnTo>
                    <a:pt x="174" y="0"/>
                  </a:lnTo>
                  <a:close/>
                  <a:moveTo>
                    <a:pt x="162" y="144"/>
                  </a:moveTo>
                  <a:lnTo>
                    <a:pt x="13" y="144"/>
                  </a:lnTo>
                  <a:lnTo>
                    <a:pt x="13" y="44"/>
                  </a:lnTo>
                  <a:lnTo>
                    <a:pt x="162" y="44"/>
                  </a:lnTo>
                  <a:lnTo>
                    <a:pt x="162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30"/>
            <p:cNvSpPr>
              <a:spLocks noChangeArrowheads="1"/>
            </p:cNvSpPr>
            <p:nvPr/>
          </p:nvSpPr>
          <p:spPr bwMode="auto">
            <a:xfrm>
              <a:off x="3373651" y="3284665"/>
              <a:ext cx="48160" cy="770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31"/>
            <p:cNvSpPr>
              <a:spLocks noChangeArrowheads="1"/>
            </p:cNvSpPr>
            <p:nvPr/>
          </p:nvSpPr>
          <p:spPr bwMode="auto">
            <a:xfrm>
              <a:off x="3691495" y="3284665"/>
              <a:ext cx="44948" cy="770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379283" y="3224039"/>
            <a:ext cx="597590" cy="601349"/>
            <a:chOff x="6379283" y="3224039"/>
            <a:chExt cx="597590" cy="601349"/>
          </a:xfrm>
          <a:solidFill>
            <a:srgbClr val="756663"/>
          </a:solidFill>
        </p:grpSpPr>
        <p:sp>
          <p:nvSpPr>
            <p:cNvPr id="144" name="Freeform 13"/>
            <p:cNvSpPr>
              <a:spLocks noEditPoints="1"/>
            </p:cNvSpPr>
            <p:nvPr/>
          </p:nvSpPr>
          <p:spPr bwMode="auto">
            <a:xfrm>
              <a:off x="6513647" y="3224039"/>
              <a:ext cx="463226" cy="601349"/>
            </a:xfrm>
            <a:custGeom>
              <a:avLst/>
              <a:gdLst>
                <a:gd name="T0" fmla="*/ 1372 w 2173"/>
                <a:gd name="T1" fmla="*/ 0 h 2822"/>
                <a:gd name="T2" fmla="*/ 621 w 2173"/>
                <a:gd name="T3" fmla="*/ 0 h 2822"/>
                <a:gd name="T4" fmla="*/ 762 w 2173"/>
                <a:gd name="T5" fmla="*/ 226 h 2822"/>
                <a:gd name="T6" fmla="*/ 1242 w 2173"/>
                <a:gd name="T7" fmla="*/ 226 h 2822"/>
                <a:gd name="T8" fmla="*/ 1242 w 2173"/>
                <a:gd name="T9" fmla="*/ 931 h 2822"/>
                <a:gd name="T10" fmla="*/ 1947 w 2173"/>
                <a:gd name="T11" fmla="*/ 931 h 2822"/>
                <a:gd name="T12" fmla="*/ 1947 w 2173"/>
                <a:gd name="T13" fmla="*/ 2596 h 2822"/>
                <a:gd name="T14" fmla="*/ 226 w 2173"/>
                <a:gd name="T15" fmla="*/ 2596 h 2822"/>
                <a:gd name="T16" fmla="*/ 226 w 2173"/>
                <a:gd name="T17" fmla="*/ 1217 h 2822"/>
                <a:gd name="T18" fmla="*/ 0 w 2173"/>
                <a:gd name="T19" fmla="*/ 1193 h 2822"/>
                <a:gd name="T20" fmla="*/ 0 w 2173"/>
                <a:gd name="T21" fmla="*/ 2822 h 2822"/>
                <a:gd name="T22" fmla="*/ 2173 w 2173"/>
                <a:gd name="T23" fmla="*/ 2822 h 2822"/>
                <a:gd name="T24" fmla="*/ 2173 w 2173"/>
                <a:gd name="T25" fmla="*/ 832 h 2822"/>
                <a:gd name="T26" fmla="*/ 1372 w 2173"/>
                <a:gd name="T27" fmla="*/ 0 h 2822"/>
                <a:gd name="T28" fmla="*/ 1411 w 2173"/>
                <a:gd name="T29" fmla="*/ 762 h 2822"/>
                <a:gd name="T30" fmla="*/ 1411 w 2173"/>
                <a:gd name="T31" fmla="*/ 377 h 2822"/>
                <a:gd name="T32" fmla="*/ 1783 w 2173"/>
                <a:gd name="T33" fmla="*/ 762 h 2822"/>
                <a:gd name="T34" fmla="*/ 1411 w 2173"/>
                <a:gd name="T35" fmla="*/ 762 h 2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3" h="2822">
                  <a:moveTo>
                    <a:pt x="1372" y="0"/>
                  </a:moveTo>
                  <a:lnTo>
                    <a:pt x="621" y="0"/>
                  </a:lnTo>
                  <a:lnTo>
                    <a:pt x="762" y="226"/>
                  </a:lnTo>
                  <a:lnTo>
                    <a:pt x="1242" y="226"/>
                  </a:lnTo>
                  <a:lnTo>
                    <a:pt x="1242" y="931"/>
                  </a:lnTo>
                  <a:lnTo>
                    <a:pt x="1947" y="931"/>
                  </a:lnTo>
                  <a:lnTo>
                    <a:pt x="1947" y="2596"/>
                  </a:lnTo>
                  <a:lnTo>
                    <a:pt x="226" y="2596"/>
                  </a:lnTo>
                  <a:lnTo>
                    <a:pt x="226" y="1217"/>
                  </a:lnTo>
                  <a:lnTo>
                    <a:pt x="0" y="1193"/>
                  </a:lnTo>
                  <a:lnTo>
                    <a:pt x="0" y="2822"/>
                  </a:lnTo>
                  <a:lnTo>
                    <a:pt x="2173" y="2822"/>
                  </a:lnTo>
                  <a:lnTo>
                    <a:pt x="2173" y="832"/>
                  </a:lnTo>
                  <a:lnTo>
                    <a:pt x="1372" y="0"/>
                  </a:lnTo>
                  <a:close/>
                  <a:moveTo>
                    <a:pt x="1411" y="762"/>
                  </a:moveTo>
                  <a:lnTo>
                    <a:pt x="1411" y="377"/>
                  </a:lnTo>
                  <a:lnTo>
                    <a:pt x="1783" y="762"/>
                  </a:lnTo>
                  <a:lnTo>
                    <a:pt x="1411" y="7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5" name="Rectangle 14"/>
            <p:cNvSpPr>
              <a:spLocks noChangeArrowheads="1"/>
            </p:cNvSpPr>
            <p:nvPr/>
          </p:nvSpPr>
          <p:spPr bwMode="auto">
            <a:xfrm>
              <a:off x="6610426" y="3512499"/>
              <a:ext cx="264030" cy="2443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6" name="Rectangle 15"/>
            <p:cNvSpPr>
              <a:spLocks noChangeArrowheads="1"/>
            </p:cNvSpPr>
            <p:nvPr/>
          </p:nvSpPr>
          <p:spPr bwMode="auto">
            <a:xfrm>
              <a:off x="6610426" y="3597063"/>
              <a:ext cx="264030" cy="2349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7" name="Rectangle 16"/>
            <p:cNvSpPr>
              <a:spLocks noChangeArrowheads="1"/>
            </p:cNvSpPr>
            <p:nvPr/>
          </p:nvSpPr>
          <p:spPr bwMode="auto">
            <a:xfrm>
              <a:off x="6610426" y="3680688"/>
              <a:ext cx="264030" cy="2443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8" name="Freeform 17"/>
            <p:cNvSpPr>
              <a:spLocks noEditPoints="1"/>
            </p:cNvSpPr>
            <p:nvPr/>
          </p:nvSpPr>
          <p:spPr bwMode="auto">
            <a:xfrm>
              <a:off x="6379283" y="3235314"/>
              <a:ext cx="282822" cy="292218"/>
            </a:xfrm>
            <a:custGeom>
              <a:avLst/>
              <a:gdLst>
                <a:gd name="T0" fmla="*/ 1193 w 1328"/>
                <a:gd name="T1" fmla="*/ 837 h 1373"/>
                <a:gd name="T2" fmla="*/ 1325 w 1328"/>
                <a:gd name="T3" fmla="*/ 485 h 1373"/>
                <a:gd name="T4" fmla="*/ 822 w 1328"/>
                <a:gd name="T5" fmla="*/ 7 h 1373"/>
                <a:gd name="T6" fmla="*/ 342 w 1328"/>
                <a:gd name="T7" fmla="*/ 509 h 1373"/>
                <a:gd name="T8" fmla="*/ 468 w 1328"/>
                <a:gd name="T9" fmla="*/ 828 h 1373"/>
                <a:gd name="T10" fmla="*/ 247 w 1328"/>
                <a:gd name="T11" fmla="*/ 924 h 1373"/>
                <a:gd name="T12" fmla="*/ 26 w 1328"/>
                <a:gd name="T13" fmla="*/ 1160 h 1373"/>
                <a:gd name="T14" fmla="*/ 1 w 1328"/>
                <a:gd name="T15" fmla="*/ 1240 h 1373"/>
                <a:gd name="T16" fmla="*/ 137 w 1328"/>
                <a:gd name="T17" fmla="*/ 1372 h 1373"/>
                <a:gd name="T18" fmla="*/ 216 w 1328"/>
                <a:gd name="T19" fmla="*/ 1343 h 1373"/>
                <a:gd name="T20" fmla="*/ 440 w 1328"/>
                <a:gd name="T21" fmla="*/ 1107 h 1373"/>
                <a:gd name="T22" fmla="*/ 525 w 1328"/>
                <a:gd name="T23" fmla="*/ 884 h 1373"/>
                <a:gd name="T24" fmla="*/ 848 w 1328"/>
                <a:gd name="T25" fmla="*/ 993 h 1373"/>
                <a:gd name="T26" fmla="*/ 1193 w 1328"/>
                <a:gd name="T27" fmla="*/ 837 h 1373"/>
                <a:gd name="T28" fmla="*/ 626 w 1328"/>
                <a:gd name="T29" fmla="*/ 720 h 1373"/>
                <a:gd name="T30" fmla="*/ 532 w 1328"/>
                <a:gd name="T31" fmla="*/ 506 h 1373"/>
                <a:gd name="T32" fmla="*/ 827 w 1328"/>
                <a:gd name="T33" fmla="*/ 197 h 1373"/>
                <a:gd name="T34" fmla="*/ 1135 w 1328"/>
                <a:gd name="T35" fmla="*/ 490 h 1373"/>
                <a:gd name="T36" fmla="*/ 843 w 1328"/>
                <a:gd name="T37" fmla="*/ 803 h 1373"/>
                <a:gd name="T38" fmla="*/ 626 w 1328"/>
                <a:gd name="T39" fmla="*/ 720 h 1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28" h="1373">
                  <a:moveTo>
                    <a:pt x="1193" y="837"/>
                  </a:moveTo>
                  <a:cubicBezTo>
                    <a:pt x="1285" y="740"/>
                    <a:pt x="1328" y="613"/>
                    <a:pt x="1325" y="485"/>
                  </a:cubicBezTo>
                  <a:cubicBezTo>
                    <a:pt x="1318" y="220"/>
                    <a:pt x="1087" y="0"/>
                    <a:pt x="822" y="7"/>
                  </a:cubicBezTo>
                  <a:cubicBezTo>
                    <a:pt x="554" y="15"/>
                    <a:pt x="335" y="241"/>
                    <a:pt x="342" y="509"/>
                  </a:cubicBezTo>
                  <a:cubicBezTo>
                    <a:pt x="345" y="624"/>
                    <a:pt x="388" y="737"/>
                    <a:pt x="468" y="828"/>
                  </a:cubicBezTo>
                  <a:lnTo>
                    <a:pt x="247" y="924"/>
                  </a:lnTo>
                  <a:lnTo>
                    <a:pt x="26" y="1160"/>
                  </a:lnTo>
                  <a:cubicBezTo>
                    <a:pt x="8" y="1183"/>
                    <a:pt x="0" y="1212"/>
                    <a:pt x="1" y="1240"/>
                  </a:cubicBezTo>
                  <a:cubicBezTo>
                    <a:pt x="3" y="1311"/>
                    <a:pt x="64" y="1373"/>
                    <a:pt x="137" y="1372"/>
                  </a:cubicBezTo>
                  <a:cubicBezTo>
                    <a:pt x="166" y="1371"/>
                    <a:pt x="192" y="1361"/>
                    <a:pt x="216" y="1343"/>
                  </a:cubicBezTo>
                  <a:lnTo>
                    <a:pt x="440" y="1107"/>
                  </a:lnTo>
                  <a:lnTo>
                    <a:pt x="525" y="884"/>
                  </a:lnTo>
                  <a:cubicBezTo>
                    <a:pt x="619" y="959"/>
                    <a:pt x="733" y="996"/>
                    <a:pt x="848" y="993"/>
                  </a:cubicBezTo>
                  <a:cubicBezTo>
                    <a:pt x="974" y="989"/>
                    <a:pt x="1098" y="937"/>
                    <a:pt x="1193" y="837"/>
                  </a:cubicBezTo>
                  <a:close/>
                  <a:moveTo>
                    <a:pt x="626" y="720"/>
                  </a:moveTo>
                  <a:cubicBezTo>
                    <a:pt x="565" y="662"/>
                    <a:pt x="534" y="585"/>
                    <a:pt x="532" y="506"/>
                  </a:cubicBezTo>
                  <a:cubicBezTo>
                    <a:pt x="528" y="345"/>
                    <a:pt x="661" y="202"/>
                    <a:pt x="827" y="197"/>
                  </a:cubicBezTo>
                  <a:cubicBezTo>
                    <a:pt x="988" y="193"/>
                    <a:pt x="1131" y="326"/>
                    <a:pt x="1135" y="490"/>
                  </a:cubicBezTo>
                  <a:cubicBezTo>
                    <a:pt x="1140" y="658"/>
                    <a:pt x="1006" y="798"/>
                    <a:pt x="843" y="803"/>
                  </a:cubicBezTo>
                  <a:cubicBezTo>
                    <a:pt x="765" y="805"/>
                    <a:pt x="687" y="776"/>
                    <a:pt x="626" y="72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177" name="AutoShape 83"/>
          <p:cNvSpPr>
            <a:spLocks/>
          </p:cNvSpPr>
          <p:nvPr/>
        </p:nvSpPr>
        <p:spPr bwMode="auto">
          <a:xfrm>
            <a:off x="4330260" y="3363969"/>
            <a:ext cx="589850" cy="3871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610" y="13990"/>
                </a:moveTo>
                <a:cubicBezTo>
                  <a:pt x="11373" y="14259"/>
                  <a:pt x="11093" y="14400"/>
                  <a:pt x="10800" y="14400"/>
                </a:cubicBezTo>
                <a:cubicBezTo>
                  <a:pt x="10505" y="14400"/>
                  <a:pt x="10225" y="14259"/>
                  <a:pt x="9990" y="13990"/>
                </a:cubicBezTo>
                <a:lnTo>
                  <a:pt x="7198" y="10800"/>
                </a:lnTo>
                <a:lnTo>
                  <a:pt x="6636" y="10157"/>
                </a:lnTo>
                <a:lnTo>
                  <a:pt x="1349" y="4115"/>
                </a:lnTo>
                <a:lnTo>
                  <a:pt x="1349" y="4114"/>
                </a:lnTo>
                <a:cubicBezTo>
                  <a:pt x="1349" y="2980"/>
                  <a:pt x="1955" y="2057"/>
                  <a:pt x="2699" y="2057"/>
                </a:cubicBezTo>
                <a:lnTo>
                  <a:pt x="18899" y="2057"/>
                </a:lnTo>
                <a:cubicBezTo>
                  <a:pt x="19643" y="2057"/>
                  <a:pt x="20249" y="2980"/>
                  <a:pt x="20249" y="4114"/>
                </a:cubicBezTo>
                <a:cubicBezTo>
                  <a:pt x="20249" y="4114"/>
                  <a:pt x="11610" y="13990"/>
                  <a:pt x="11610" y="13990"/>
                </a:cubicBezTo>
                <a:close/>
                <a:moveTo>
                  <a:pt x="20249" y="16198"/>
                </a:moveTo>
                <a:lnTo>
                  <a:pt x="15525" y="10800"/>
                </a:lnTo>
                <a:lnTo>
                  <a:pt x="20249" y="5399"/>
                </a:lnTo>
                <a:cubicBezTo>
                  <a:pt x="20249" y="5399"/>
                  <a:pt x="20249" y="16198"/>
                  <a:pt x="20249" y="16198"/>
                </a:cubicBezTo>
                <a:close/>
                <a:moveTo>
                  <a:pt x="20249" y="17484"/>
                </a:moveTo>
                <a:cubicBezTo>
                  <a:pt x="20249" y="18620"/>
                  <a:pt x="19643" y="19541"/>
                  <a:pt x="18899" y="19541"/>
                </a:cubicBezTo>
                <a:lnTo>
                  <a:pt x="2699" y="19541"/>
                </a:lnTo>
                <a:cubicBezTo>
                  <a:pt x="1955" y="19541"/>
                  <a:pt x="1349" y="18620"/>
                  <a:pt x="1349" y="17484"/>
                </a:cubicBezTo>
                <a:lnTo>
                  <a:pt x="6636" y="11442"/>
                </a:lnTo>
                <a:lnTo>
                  <a:pt x="9585" y="14813"/>
                </a:lnTo>
                <a:cubicBezTo>
                  <a:pt x="9945" y="15222"/>
                  <a:pt x="10372" y="15429"/>
                  <a:pt x="10800" y="15429"/>
                </a:cubicBezTo>
                <a:cubicBezTo>
                  <a:pt x="11228" y="15429"/>
                  <a:pt x="11654" y="15222"/>
                  <a:pt x="12015" y="14813"/>
                </a:cubicBezTo>
                <a:lnTo>
                  <a:pt x="14963" y="11442"/>
                </a:lnTo>
                <a:cubicBezTo>
                  <a:pt x="14963" y="11442"/>
                  <a:pt x="20249" y="17484"/>
                  <a:pt x="20249" y="17484"/>
                </a:cubicBezTo>
                <a:close/>
                <a:moveTo>
                  <a:pt x="1349" y="5399"/>
                </a:moveTo>
                <a:lnTo>
                  <a:pt x="6074" y="10800"/>
                </a:lnTo>
                <a:lnTo>
                  <a:pt x="1349" y="16198"/>
                </a:lnTo>
                <a:cubicBezTo>
                  <a:pt x="1349" y="16198"/>
                  <a:pt x="1349" y="5399"/>
                  <a:pt x="1349" y="5399"/>
                </a:cubicBezTo>
                <a:close/>
                <a:moveTo>
                  <a:pt x="18899" y="0"/>
                </a:moveTo>
                <a:lnTo>
                  <a:pt x="2699" y="0"/>
                </a:lnTo>
                <a:cubicBezTo>
                  <a:pt x="1208" y="0"/>
                  <a:pt x="0" y="1842"/>
                  <a:pt x="0" y="4114"/>
                </a:cubicBezTo>
                <a:lnTo>
                  <a:pt x="0" y="17484"/>
                </a:lnTo>
                <a:cubicBezTo>
                  <a:pt x="0" y="19756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19756"/>
                  <a:pt x="21600" y="17484"/>
                </a:cubicBezTo>
                <a:lnTo>
                  <a:pt x="21600" y="4114"/>
                </a:lnTo>
                <a:cubicBezTo>
                  <a:pt x="21600" y="1842"/>
                  <a:pt x="20391" y="0"/>
                  <a:pt x="18899" y="0"/>
                </a:cubicBezTo>
              </a:path>
            </a:pathLst>
          </a:custGeom>
          <a:solidFill>
            <a:srgbClr val="75666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80" name="Freeform 34"/>
          <p:cNvSpPr>
            <a:spLocks noEditPoints="1"/>
          </p:cNvSpPr>
          <p:nvPr/>
        </p:nvSpPr>
        <p:spPr bwMode="auto">
          <a:xfrm rot="5400000">
            <a:off x="9461473" y="3350329"/>
            <a:ext cx="525662" cy="414465"/>
          </a:xfrm>
          <a:custGeom>
            <a:avLst/>
            <a:gdLst/>
            <a:ahLst/>
            <a:cxnLst>
              <a:cxn ang="0">
                <a:pos x="72" y="54"/>
              </a:cxn>
              <a:cxn ang="0">
                <a:pos x="70" y="57"/>
              </a:cxn>
              <a:cxn ang="0">
                <a:pos x="3" y="57"/>
              </a:cxn>
              <a:cxn ang="0">
                <a:pos x="0" y="54"/>
              </a:cxn>
              <a:cxn ang="0">
                <a:pos x="0" y="49"/>
              </a:cxn>
              <a:cxn ang="0">
                <a:pos x="3" y="47"/>
              </a:cxn>
              <a:cxn ang="0">
                <a:pos x="70" y="47"/>
              </a:cxn>
              <a:cxn ang="0">
                <a:pos x="72" y="49"/>
              </a:cxn>
              <a:cxn ang="0">
                <a:pos x="72" y="54"/>
              </a:cxn>
              <a:cxn ang="0">
                <a:pos x="72" y="24"/>
              </a:cxn>
              <a:cxn ang="0">
                <a:pos x="70" y="26"/>
              </a:cxn>
              <a:cxn ang="0">
                <a:pos x="8" y="26"/>
              </a:cxn>
              <a:cxn ang="0">
                <a:pos x="6" y="24"/>
              </a:cxn>
              <a:cxn ang="0">
                <a:pos x="6" y="18"/>
              </a:cxn>
              <a:cxn ang="0">
                <a:pos x="8" y="16"/>
              </a:cxn>
              <a:cxn ang="0">
                <a:pos x="70" y="16"/>
              </a:cxn>
              <a:cxn ang="0">
                <a:pos x="72" y="18"/>
              </a:cxn>
              <a:cxn ang="0">
                <a:pos x="72" y="24"/>
              </a:cxn>
              <a:cxn ang="0">
                <a:pos x="72" y="39"/>
              </a:cxn>
              <a:cxn ang="0">
                <a:pos x="70" y="42"/>
              </a:cxn>
              <a:cxn ang="0">
                <a:pos x="18" y="42"/>
              </a:cxn>
              <a:cxn ang="0">
                <a:pos x="16" y="39"/>
              </a:cxn>
              <a:cxn ang="0">
                <a:pos x="16" y="34"/>
              </a:cxn>
              <a:cxn ang="0">
                <a:pos x="18" y="31"/>
              </a:cxn>
              <a:cxn ang="0">
                <a:pos x="70" y="31"/>
              </a:cxn>
              <a:cxn ang="0">
                <a:pos x="72" y="34"/>
              </a:cxn>
              <a:cxn ang="0">
                <a:pos x="72" y="39"/>
              </a:cxn>
              <a:cxn ang="0">
                <a:pos x="72" y="8"/>
              </a:cxn>
              <a:cxn ang="0">
                <a:pos x="70" y="11"/>
              </a:cxn>
              <a:cxn ang="0">
                <a:pos x="24" y="11"/>
              </a:cxn>
              <a:cxn ang="0">
                <a:pos x="21" y="8"/>
              </a:cxn>
              <a:cxn ang="0">
                <a:pos x="21" y="3"/>
              </a:cxn>
              <a:cxn ang="0">
                <a:pos x="24" y="0"/>
              </a:cxn>
              <a:cxn ang="0">
                <a:pos x="70" y="0"/>
              </a:cxn>
              <a:cxn ang="0">
                <a:pos x="72" y="3"/>
              </a:cxn>
              <a:cxn ang="0">
                <a:pos x="72" y="8"/>
              </a:cxn>
            </a:cxnLst>
            <a:rect l="0" t="0" r="r" b="b"/>
            <a:pathLst>
              <a:path w="72" h="57">
                <a:moveTo>
                  <a:pt x="72" y="54"/>
                </a:moveTo>
                <a:cubicBezTo>
                  <a:pt x="72" y="56"/>
                  <a:pt x="71" y="57"/>
                  <a:pt x="70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2" y="57"/>
                  <a:pt x="0" y="56"/>
                  <a:pt x="0" y="54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8"/>
                  <a:pt x="2" y="47"/>
                  <a:pt x="3" y="47"/>
                </a:cubicBezTo>
                <a:cubicBezTo>
                  <a:pt x="70" y="47"/>
                  <a:pt x="70" y="47"/>
                  <a:pt x="70" y="47"/>
                </a:cubicBezTo>
                <a:cubicBezTo>
                  <a:pt x="71" y="47"/>
                  <a:pt x="72" y="48"/>
                  <a:pt x="72" y="49"/>
                </a:cubicBezTo>
                <a:lnTo>
                  <a:pt x="72" y="54"/>
                </a:lnTo>
                <a:close/>
                <a:moveTo>
                  <a:pt x="72" y="24"/>
                </a:moveTo>
                <a:cubicBezTo>
                  <a:pt x="72" y="25"/>
                  <a:pt x="71" y="26"/>
                  <a:pt x="70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6"/>
                  <a:pt x="6" y="25"/>
                  <a:pt x="6" y="24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7"/>
                  <a:pt x="7" y="16"/>
                  <a:pt x="8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1" y="16"/>
                  <a:pt x="72" y="17"/>
                  <a:pt x="72" y="18"/>
                </a:cubicBezTo>
                <a:lnTo>
                  <a:pt x="72" y="24"/>
                </a:lnTo>
                <a:close/>
                <a:moveTo>
                  <a:pt x="72" y="39"/>
                </a:moveTo>
                <a:cubicBezTo>
                  <a:pt x="72" y="40"/>
                  <a:pt x="71" y="42"/>
                  <a:pt x="70" y="42"/>
                </a:cubicBezTo>
                <a:cubicBezTo>
                  <a:pt x="18" y="42"/>
                  <a:pt x="18" y="42"/>
                  <a:pt x="18" y="42"/>
                </a:cubicBezTo>
                <a:cubicBezTo>
                  <a:pt x="17" y="42"/>
                  <a:pt x="16" y="40"/>
                  <a:pt x="16" y="39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2"/>
                  <a:pt x="17" y="31"/>
                  <a:pt x="18" y="31"/>
                </a:cubicBezTo>
                <a:cubicBezTo>
                  <a:pt x="70" y="31"/>
                  <a:pt x="70" y="31"/>
                  <a:pt x="70" y="31"/>
                </a:cubicBezTo>
                <a:cubicBezTo>
                  <a:pt x="71" y="31"/>
                  <a:pt x="72" y="32"/>
                  <a:pt x="72" y="34"/>
                </a:cubicBezTo>
                <a:lnTo>
                  <a:pt x="72" y="39"/>
                </a:lnTo>
                <a:close/>
                <a:moveTo>
                  <a:pt x="72" y="8"/>
                </a:moveTo>
                <a:cubicBezTo>
                  <a:pt x="72" y="10"/>
                  <a:pt x="71" y="11"/>
                  <a:pt x="70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2" y="11"/>
                  <a:pt x="21" y="10"/>
                  <a:pt x="21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2" y="0"/>
                  <a:pt x="24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1" y="0"/>
                  <a:pt x="72" y="2"/>
                  <a:pt x="72" y="3"/>
                </a:cubicBezTo>
                <a:lnTo>
                  <a:pt x="72" y="8"/>
                </a:lnTo>
                <a:close/>
              </a:path>
            </a:pathLst>
          </a:custGeom>
          <a:solidFill>
            <a:srgbClr val="75666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7551700" y="3220304"/>
            <a:ext cx="401165" cy="674514"/>
            <a:chOff x="7551700" y="3220304"/>
            <a:chExt cx="401165" cy="674514"/>
          </a:xfrm>
          <a:solidFill>
            <a:srgbClr val="756663"/>
          </a:solidFill>
        </p:grpSpPr>
        <p:sp>
          <p:nvSpPr>
            <p:cNvPr id="182" name="Freeform 17"/>
            <p:cNvSpPr>
              <a:spLocks noEditPoints="1"/>
            </p:cNvSpPr>
            <p:nvPr/>
          </p:nvSpPr>
          <p:spPr bwMode="auto">
            <a:xfrm>
              <a:off x="7641550" y="3704992"/>
              <a:ext cx="220198" cy="5062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8"/>
            <p:cNvSpPr>
              <a:spLocks noEditPoints="1"/>
            </p:cNvSpPr>
            <p:nvPr/>
          </p:nvSpPr>
          <p:spPr bwMode="auto">
            <a:xfrm>
              <a:off x="7641550" y="3775861"/>
              <a:ext cx="220198" cy="49355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9"/>
            <p:cNvSpPr>
              <a:spLocks noEditPoints="1"/>
            </p:cNvSpPr>
            <p:nvPr/>
          </p:nvSpPr>
          <p:spPr bwMode="auto">
            <a:xfrm>
              <a:off x="7665595" y="3846729"/>
              <a:ext cx="174639" cy="4808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20"/>
            <p:cNvSpPr>
              <a:spLocks noEditPoints="1"/>
            </p:cNvSpPr>
            <p:nvPr/>
          </p:nvSpPr>
          <p:spPr bwMode="auto">
            <a:xfrm>
              <a:off x="7551700" y="3220304"/>
              <a:ext cx="401165" cy="46317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1" name="Freeform 13"/>
          <p:cNvSpPr>
            <a:spLocks noEditPoints="1"/>
          </p:cNvSpPr>
          <p:nvPr/>
        </p:nvSpPr>
        <p:spPr bwMode="auto">
          <a:xfrm>
            <a:off x="8393330" y="3253878"/>
            <a:ext cx="569202" cy="509519"/>
          </a:xfrm>
          <a:custGeom>
            <a:avLst/>
            <a:gdLst/>
            <a:ahLst/>
            <a:cxnLst>
              <a:cxn ang="0">
                <a:pos x="205" y="90"/>
              </a:cxn>
              <a:cxn ang="0">
                <a:pos x="170" y="67"/>
              </a:cxn>
              <a:cxn ang="0">
                <a:pos x="149" y="67"/>
              </a:cxn>
              <a:cxn ang="0">
                <a:pos x="156" y="35"/>
              </a:cxn>
              <a:cxn ang="0">
                <a:pos x="155" y="23"/>
              </a:cxn>
              <a:cxn ang="0">
                <a:pos x="126" y="1"/>
              </a:cxn>
              <a:cxn ang="0">
                <a:pos x="113" y="21"/>
              </a:cxn>
              <a:cxn ang="0">
                <a:pos x="95" y="61"/>
              </a:cxn>
              <a:cxn ang="0">
                <a:pos x="68" y="82"/>
              </a:cxn>
              <a:cxn ang="0">
                <a:pos x="68" y="81"/>
              </a:cxn>
              <a:cxn ang="0">
                <a:pos x="0" y="81"/>
              </a:cxn>
              <a:cxn ang="0">
                <a:pos x="0" y="179"/>
              </a:cxn>
              <a:cxn ang="0">
                <a:pos x="68" y="179"/>
              </a:cxn>
              <a:cxn ang="0">
                <a:pos x="68" y="174"/>
              </a:cxn>
              <a:cxn ang="0">
                <a:pos x="86" y="174"/>
              </a:cxn>
              <a:cxn ang="0">
                <a:pos x="99" y="181"/>
              </a:cxn>
              <a:cxn ang="0">
                <a:pos x="108" y="187"/>
              </a:cxn>
              <a:cxn ang="0">
                <a:pos x="172" y="189"/>
              </a:cxn>
              <a:cxn ang="0">
                <a:pos x="198" y="169"/>
              </a:cxn>
              <a:cxn ang="0">
                <a:pos x="205" y="90"/>
              </a:cxn>
              <a:cxn ang="0">
                <a:pos x="186" y="165"/>
              </a:cxn>
              <a:cxn ang="0">
                <a:pos x="170" y="176"/>
              </a:cxn>
              <a:cxn ang="0">
                <a:pos x="114" y="175"/>
              </a:cxn>
              <a:cxn ang="0">
                <a:pos x="106" y="170"/>
              </a:cxn>
              <a:cxn ang="0">
                <a:pos x="91" y="162"/>
              </a:cxn>
              <a:cxn ang="0">
                <a:pos x="68" y="161"/>
              </a:cxn>
              <a:cxn ang="0">
                <a:pos x="68" y="96"/>
              </a:cxn>
              <a:cxn ang="0">
                <a:pos x="106" y="68"/>
              </a:cxn>
              <a:cxn ang="0">
                <a:pos x="126" y="26"/>
              </a:cxn>
              <a:cxn ang="0">
                <a:pos x="130" y="14"/>
              </a:cxn>
              <a:cxn ang="0">
                <a:pos x="142" y="26"/>
              </a:cxn>
              <a:cxn ang="0">
                <a:pos x="143" y="35"/>
              </a:cxn>
              <a:cxn ang="0">
                <a:pos x="133" y="70"/>
              </a:cxn>
              <a:cxn ang="0">
                <a:pos x="126" y="80"/>
              </a:cxn>
              <a:cxn ang="0">
                <a:pos x="170" y="80"/>
              </a:cxn>
              <a:cxn ang="0">
                <a:pos x="193" y="94"/>
              </a:cxn>
              <a:cxn ang="0">
                <a:pos x="186" y="165"/>
              </a:cxn>
              <a:cxn ang="0">
                <a:pos x="186" y="165"/>
              </a:cxn>
              <a:cxn ang="0">
                <a:pos x="186" y="165"/>
              </a:cxn>
            </a:cxnLst>
            <a:rect l="0" t="0" r="r" b="b"/>
            <a:pathLst>
              <a:path w="215" h="192">
                <a:moveTo>
                  <a:pt x="205" y="90"/>
                </a:moveTo>
                <a:cubicBezTo>
                  <a:pt x="199" y="75"/>
                  <a:pt x="187" y="67"/>
                  <a:pt x="170" y="67"/>
                </a:cubicBezTo>
                <a:cubicBezTo>
                  <a:pt x="149" y="67"/>
                  <a:pt x="149" y="67"/>
                  <a:pt x="149" y="67"/>
                </a:cubicBezTo>
                <a:cubicBezTo>
                  <a:pt x="153" y="59"/>
                  <a:pt x="156" y="48"/>
                  <a:pt x="156" y="35"/>
                </a:cubicBezTo>
                <a:cubicBezTo>
                  <a:pt x="156" y="31"/>
                  <a:pt x="156" y="27"/>
                  <a:pt x="155" y="23"/>
                </a:cubicBezTo>
                <a:cubicBezTo>
                  <a:pt x="153" y="8"/>
                  <a:pt x="142" y="0"/>
                  <a:pt x="126" y="1"/>
                </a:cubicBezTo>
                <a:cubicBezTo>
                  <a:pt x="120" y="2"/>
                  <a:pt x="118" y="8"/>
                  <a:pt x="113" y="21"/>
                </a:cubicBezTo>
                <a:cubicBezTo>
                  <a:pt x="109" y="33"/>
                  <a:pt x="103" y="48"/>
                  <a:pt x="95" y="61"/>
                </a:cubicBezTo>
                <a:cubicBezTo>
                  <a:pt x="88" y="70"/>
                  <a:pt x="77" y="78"/>
                  <a:pt x="68" y="82"/>
                </a:cubicBezTo>
                <a:cubicBezTo>
                  <a:pt x="68" y="81"/>
                  <a:pt x="68" y="81"/>
                  <a:pt x="68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79"/>
                  <a:pt x="0" y="179"/>
                  <a:pt x="0" y="179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8" y="174"/>
                  <a:pt x="68" y="174"/>
                  <a:pt x="68" y="174"/>
                </a:cubicBezTo>
                <a:cubicBezTo>
                  <a:pt x="79" y="174"/>
                  <a:pt x="85" y="174"/>
                  <a:pt x="86" y="174"/>
                </a:cubicBezTo>
                <a:cubicBezTo>
                  <a:pt x="99" y="181"/>
                  <a:pt x="99" y="181"/>
                  <a:pt x="99" y="181"/>
                </a:cubicBezTo>
                <a:cubicBezTo>
                  <a:pt x="108" y="187"/>
                  <a:pt x="108" y="187"/>
                  <a:pt x="108" y="187"/>
                </a:cubicBezTo>
                <a:cubicBezTo>
                  <a:pt x="116" y="191"/>
                  <a:pt x="155" y="192"/>
                  <a:pt x="172" y="189"/>
                </a:cubicBezTo>
                <a:cubicBezTo>
                  <a:pt x="193" y="186"/>
                  <a:pt x="198" y="169"/>
                  <a:pt x="198" y="169"/>
                </a:cubicBezTo>
                <a:cubicBezTo>
                  <a:pt x="200" y="163"/>
                  <a:pt x="215" y="112"/>
                  <a:pt x="205" y="90"/>
                </a:cubicBezTo>
                <a:close/>
                <a:moveTo>
                  <a:pt x="186" y="165"/>
                </a:moveTo>
                <a:cubicBezTo>
                  <a:pt x="186" y="165"/>
                  <a:pt x="182" y="175"/>
                  <a:pt x="170" y="176"/>
                </a:cubicBezTo>
                <a:cubicBezTo>
                  <a:pt x="152" y="179"/>
                  <a:pt x="119" y="177"/>
                  <a:pt x="114" y="175"/>
                </a:cubicBezTo>
                <a:cubicBezTo>
                  <a:pt x="114" y="175"/>
                  <a:pt x="106" y="170"/>
                  <a:pt x="106" y="170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87" y="161"/>
                  <a:pt x="79" y="161"/>
                  <a:pt x="68" y="161"/>
                </a:cubicBezTo>
                <a:cubicBezTo>
                  <a:pt x="68" y="96"/>
                  <a:pt x="68" y="96"/>
                  <a:pt x="68" y="96"/>
                </a:cubicBezTo>
                <a:cubicBezTo>
                  <a:pt x="79" y="92"/>
                  <a:pt x="96" y="83"/>
                  <a:pt x="106" y="68"/>
                </a:cubicBezTo>
                <a:cubicBezTo>
                  <a:pt x="115" y="54"/>
                  <a:pt x="121" y="38"/>
                  <a:pt x="126" y="26"/>
                </a:cubicBezTo>
                <a:cubicBezTo>
                  <a:pt x="126" y="26"/>
                  <a:pt x="129" y="16"/>
                  <a:pt x="130" y="14"/>
                </a:cubicBezTo>
                <a:cubicBezTo>
                  <a:pt x="137" y="14"/>
                  <a:pt x="141" y="18"/>
                  <a:pt x="142" y="26"/>
                </a:cubicBezTo>
                <a:cubicBezTo>
                  <a:pt x="143" y="29"/>
                  <a:pt x="143" y="32"/>
                  <a:pt x="143" y="35"/>
                </a:cubicBezTo>
                <a:cubicBezTo>
                  <a:pt x="143" y="54"/>
                  <a:pt x="133" y="70"/>
                  <a:pt x="133" y="70"/>
                </a:cubicBezTo>
                <a:cubicBezTo>
                  <a:pt x="126" y="80"/>
                  <a:pt x="126" y="80"/>
                  <a:pt x="126" y="80"/>
                </a:cubicBezTo>
                <a:cubicBezTo>
                  <a:pt x="170" y="80"/>
                  <a:pt x="170" y="80"/>
                  <a:pt x="170" y="80"/>
                </a:cubicBezTo>
                <a:cubicBezTo>
                  <a:pt x="181" y="80"/>
                  <a:pt x="189" y="84"/>
                  <a:pt x="193" y="94"/>
                </a:cubicBezTo>
                <a:cubicBezTo>
                  <a:pt x="199" y="110"/>
                  <a:pt x="190" y="151"/>
                  <a:pt x="186" y="165"/>
                </a:cubicBezTo>
                <a:close/>
                <a:moveTo>
                  <a:pt x="186" y="165"/>
                </a:moveTo>
                <a:cubicBezTo>
                  <a:pt x="186" y="165"/>
                  <a:pt x="186" y="165"/>
                  <a:pt x="186" y="165"/>
                </a:cubicBezTo>
              </a:path>
            </a:pathLst>
          </a:custGeom>
          <a:solidFill>
            <a:srgbClr val="75666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组合 8"/>
          <p:cNvGrpSpPr/>
          <p:nvPr/>
        </p:nvGrpSpPr>
        <p:grpSpPr>
          <a:xfrm>
            <a:off x="1248663" y="3276475"/>
            <a:ext cx="424219" cy="562173"/>
            <a:chOff x="1248663" y="3276475"/>
            <a:chExt cx="424219" cy="562173"/>
          </a:xfrm>
          <a:solidFill>
            <a:srgbClr val="756663"/>
          </a:solidFill>
        </p:grpSpPr>
        <p:sp>
          <p:nvSpPr>
            <p:cNvPr id="200" name="AutoShape 97"/>
            <p:cNvSpPr>
              <a:spLocks/>
            </p:cNvSpPr>
            <p:nvPr/>
          </p:nvSpPr>
          <p:spPr bwMode="auto">
            <a:xfrm>
              <a:off x="1248663" y="3276475"/>
              <a:ext cx="424219" cy="562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01" name="AutoShape 98"/>
            <p:cNvSpPr>
              <a:spLocks/>
            </p:cNvSpPr>
            <p:nvPr/>
          </p:nvSpPr>
          <p:spPr bwMode="auto">
            <a:xfrm>
              <a:off x="1421727" y="3329238"/>
              <a:ext cx="78091" cy="172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02" name="AutoShape 99"/>
            <p:cNvSpPr>
              <a:spLocks/>
            </p:cNvSpPr>
            <p:nvPr/>
          </p:nvSpPr>
          <p:spPr bwMode="auto">
            <a:xfrm>
              <a:off x="1441777" y="3768616"/>
              <a:ext cx="37990" cy="172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0429039" y="3217229"/>
            <a:ext cx="597124" cy="541640"/>
            <a:chOff x="10429039" y="3217229"/>
            <a:chExt cx="597124" cy="541640"/>
          </a:xfrm>
          <a:solidFill>
            <a:srgbClr val="756663"/>
          </a:solidFill>
        </p:grpSpPr>
        <p:sp>
          <p:nvSpPr>
            <p:cNvPr id="216" name="Freeform 13"/>
            <p:cNvSpPr>
              <a:spLocks/>
            </p:cNvSpPr>
            <p:nvPr/>
          </p:nvSpPr>
          <p:spPr bwMode="auto">
            <a:xfrm>
              <a:off x="10429039" y="3693045"/>
              <a:ext cx="597124" cy="65824"/>
            </a:xfrm>
            <a:custGeom>
              <a:avLst/>
              <a:gdLst>
                <a:gd name="T0" fmla="*/ 136 w 136"/>
                <a:gd name="T1" fmla="*/ 7 h 15"/>
                <a:gd name="T2" fmla="*/ 128 w 136"/>
                <a:gd name="T3" fmla="*/ 15 h 15"/>
                <a:gd name="T4" fmla="*/ 8 w 136"/>
                <a:gd name="T5" fmla="*/ 15 h 15"/>
                <a:gd name="T6" fmla="*/ 0 w 136"/>
                <a:gd name="T7" fmla="*/ 7 h 15"/>
                <a:gd name="T8" fmla="*/ 0 w 136"/>
                <a:gd name="T9" fmla="*/ 7 h 15"/>
                <a:gd name="T10" fmla="*/ 8 w 136"/>
                <a:gd name="T11" fmla="*/ 0 h 15"/>
                <a:gd name="T12" fmla="*/ 128 w 136"/>
                <a:gd name="T13" fmla="*/ 0 h 15"/>
                <a:gd name="T14" fmla="*/ 136 w 136"/>
                <a:gd name="T1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15">
                  <a:moveTo>
                    <a:pt x="136" y="7"/>
                  </a:moveTo>
                  <a:cubicBezTo>
                    <a:pt x="136" y="12"/>
                    <a:pt x="133" y="15"/>
                    <a:pt x="12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6" y="3"/>
                    <a:pt x="13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14"/>
            <p:cNvSpPr>
              <a:spLocks/>
            </p:cNvSpPr>
            <p:nvPr/>
          </p:nvSpPr>
          <p:spPr bwMode="auto">
            <a:xfrm>
              <a:off x="10503327" y="3451375"/>
              <a:ext cx="70526" cy="206876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15"/>
            <p:cNvSpPr>
              <a:spLocks/>
            </p:cNvSpPr>
            <p:nvPr/>
          </p:nvSpPr>
          <p:spPr bwMode="auto">
            <a:xfrm>
              <a:off x="10631215" y="3451375"/>
              <a:ext cx="65825" cy="206876"/>
            </a:xfrm>
            <a:custGeom>
              <a:avLst/>
              <a:gdLst>
                <a:gd name="T0" fmla="*/ 8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8 w 15"/>
                <a:gd name="T7" fmla="*/ 0 h 47"/>
                <a:gd name="T8" fmla="*/ 8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8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8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16"/>
            <p:cNvSpPr>
              <a:spLocks/>
            </p:cNvSpPr>
            <p:nvPr/>
          </p:nvSpPr>
          <p:spPr bwMode="auto">
            <a:xfrm>
              <a:off x="10758162" y="3451375"/>
              <a:ext cx="65825" cy="206876"/>
            </a:xfrm>
            <a:custGeom>
              <a:avLst/>
              <a:gdLst>
                <a:gd name="T0" fmla="*/ 7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7 w 15"/>
                <a:gd name="T7" fmla="*/ 0 h 47"/>
                <a:gd name="T8" fmla="*/ 7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7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7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17"/>
            <p:cNvSpPr>
              <a:spLocks/>
            </p:cNvSpPr>
            <p:nvPr/>
          </p:nvSpPr>
          <p:spPr bwMode="auto">
            <a:xfrm>
              <a:off x="10881349" y="3451375"/>
              <a:ext cx="69586" cy="206876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18"/>
            <p:cNvSpPr>
              <a:spLocks/>
            </p:cNvSpPr>
            <p:nvPr/>
          </p:nvSpPr>
          <p:spPr bwMode="auto">
            <a:xfrm>
              <a:off x="10542822" y="3217229"/>
              <a:ext cx="368618" cy="110021"/>
            </a:xfrm>
            <a:custGeom>
              <a:avLst/>
              <a:gdLst>
                <a:gd name="T0" fmla="*/ 84 w 84"/>
                <a:gd name="T1" fmla="*/ 25 h 25"/>
                <a:gd name="T2" fmla="*/ 52 w 84"/>
                <a:gd name="T3" fmla="*/ 4 h 25"/>
                <a:gd name="T4" fmla="*/ 32 w 84"/>
                <a:gd name="T5" fmla="*/ 4 h 25"/>
                <a:gd name="T6" fmla="*/ 18 w 84"/>
                <a:gd name="T7" fmla="*/ 13 h 25"/>
                <a:gd name="T8" fmla="*/ 0 w 84"/>
                <a:gd name="T9" fmla="*/ 25 h 25"/>
                <a:gd name="T10" fmla="*/ 84 w 84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5">
                  <a:moveTo>
                    <a:pt x="84" y="25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46" y="0"/>
                    <a:pt x="38" y="0"/>
                    <a:pt x="32" y="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8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19"/>
            <p:cNvSpPr>
              <a:spLocks/>
            </p:cNvSpPr>
            <p:nvPr/>
          </p:nvSpPr>
          <p:spPr bwMode="auto">
            <a:xfrm>
              <a:off x="10463832" y="3362983"/>
              <a:ext cx="526598" cy="70526"/>
            </a:xfrm>
            <a:custGeom>
              <a:avLst/>
              <a:gdLst>
                <a:gd name="T0" fmla="*/ 120 w 120"/>
                <a:gd name="T1" fmla="*/ 8 h 16"/>
                <a:gd name="T2" fmla="*/ 112 w 120"/>
                <a:gd name="T3" fmla="*/ 16 h 16"/>
                <a:gd name="T4" fmla="*/ 8 w 120"/>
                <a:gd name="T5" fmla="*/ 16 h 16"/>
                <a:gd name="T6" fmla="*/ 0 w 120"/>
                <a:gd name="T7" fmla="*/ 8 h 16"/>
                <a:gd name="T8" fmla="*/ 0 w 120"/>
                <a:gd name="T9" fmla="*/ 8 h 16"/>
                <a:gd name="T10" fmla="*/ 8 w 120"/>
                <a:gd name="T11" fmla="*/ 0 h 16"/>
                <a:gd name="T12" fmla="*/ 112 w 120"/>
                <a:gd name="T13" fmla="*/ 0 h 16"/>
                <a:gd name="T14" fmla="*/ 120 w 120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6">
                  <a:moveTo>
                    <a:pt x="120" y="8"/>
                  </a:moveTo>
                  <a:cubicBezTo>
                    <a:pt x="120" y="12"/>
                    <a:pt x="116" y="16"/>
                    <a:pt x="11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20" y="3"/>
                    <a:pt x="1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23" name="Freeform 110"/>
          <p:cNvSpPr>
            <a:spLocks noEditPoints="1"/>
          </p:cNvSpPr>
          <p:nvPr/>
        </p:nvSpPr>
        <p:spPr bwMode="auto">
          <a:xfrm>
            <a:off x="5417612" y="3284980"/>
            <a:ext cx="499615" cy="463642"/>
          </a:xfrm>
          <a:custGeom>
            <a:avLst/>
            <a:gdLst/>
            <a:ahLst/>
            <a:cxnLst>
              <a:cxn ang="0">
                <a:pos x="8" y="10"/>
              </a:cxn>
              <a:cxn ang="0">
                <a:pos x="0" y="10"/>
              </a:cxn>
              <a:cxn ang="0">
                <a:pos x="0" y="5"/>
              </a:cxn>
              <a:cxn ang="0">
                <a:pos x="8" y="5"/>
              </a:cxn>
              <a:cxn ang="0">
                <a:pos x="8" y="10"/>
              </a:cxn>
              <a:cxn ang="0">
                <a:pos x="33" y="30"/>
              </a:cxn>
              <a:cxn ang="0">
                <a:pos x="0" y="30"/>
              </a:cxn>
              <a:cxn ang="0">
                <a:pos x="0" y="25"/>
              </a:cxn>
              <a:cxn ang="0">
                <a:pos x="33" y="25"/>
              </a:cxn>
              <a:cxn ang="0">
                <a:pos x="33" y="30"/>
              </a:cxn>
              <a:cxn ang="0">
                <a:pos x="13" y="49"/>
              </a:cxn>
              <a:cxn ang="0">
                <a:pos x="0" y="49"/>
              </a:cxn>
              <a:cxn ang="0">
                <a:pos x="0" y="44"/>
              </a:cxn>
              <a:cxn ang="0">
                <a:pos x="13" y="44"/>
              </a:cxn>
              <a:cxn ang="0">
                <a:pos x="13" y="49"/>
              </a:cxn>
              <a:cxn ang="0">
                <a:pos x="24" y="3"/>
              </a:cxn>
              <a:cxn ang="0">
                <a:pos x="24" y="13"/>
              </a:cxn>
              <a:cxn ang="0">
                <a:pos x="22" y="15"/>
              </a:cxn>
              <a:cxn ang="0">
                <a:pos x="12" y="15"/>
              </a:cxn>
              <a:cxn ang="0">
                <a:pos x="9" y="13"/>
              </a:cxn>
              <a:cxn ang="0">
                <a:pos x="9" y="3"/>
              </a:cxn>
              <a:cxn ang="0">
                <a:pos x="12" y="0"/>
              </a:cxn>
              <a:cxn ang="0">
                <a:pos x="22" y="0"/>
              </a:cxn>
              <a:cxn ang="0">
                <a:pos x="24" y="3"/>
              </a:cxn>
              <a:cxn ang="0">
                <a:pos x="29" y="42"/>
              </a:cxn>
              <a:cxn ang="0">
                <a:pos x="29" y="51"/>
              </a:cxn>
              <a:cxn ang="0">
                <a:pos x="26" y="54"/>
              </a:cxn>
              <a:cxn ang="0">
                <a:pos x="17" y="54"/>
              </a:cxn>
              <a:cxn ang="0">
                <a:pos x="14" y="51"/>
              </a:cxn>
              <a:cxn ang="0">
                <a:pos x="14" y="42"/>
              </a:cxn>
              <a:cxn ang="0">
                <a:pos x="17" y="39"/>
              </a:cxn>
              <a:cxn ang="0">
                <a:pos x="26" y="39"/>
              </a:cxn>
              <a:cxn ang="0">
                <a:pos x="29" y="42"/>
              </a:cxn>
              <a:cxn ang="0">
                <a:pos x="58" y="10"/>
              </a:cxn>
              <a:cxn ang="0">
                <a:pos x="25" y="10"/>
              </a:cxn>
              <a:cxn ang="0">
                <a:pos x="25" y="5"/>
              </a:cxn>
              <a:cxn ang="0">
                <a:pos x="58" y="5"/>
              </a:cxn>
              <a:cxn ang="0">
                <a:pos x="58" y="10"/>
              </a:cxn>
              <a:cxn ang="0">
                <a:pos x="58" y="49"/>
              </a:cxn>
              <a:cxn ang="0">
                <a:pos x="30" y="49"/>
              </a:cxn>
              <a:cxn ang="0">
                <a:pos x="30" y="44"/>
              </a:cxn>
              <a:cxn ang="0">
                <a:pos x="58" y="44"/>
              </a:cxn>
              <a:cxn ang="0">
                <a:pos x="58" y="49"/>
              </a:cxn>
              <a:cxn ang="0">
                <a:pos x="48" y="22"/>
              </a:cxn>
              <a:cxn ang="0">
                <a:pos x="48" y="32"/>
              </a:cxn>
              <a:cxn ang="0">
                <a:pos x="46" y="34"/>
              </a:cxn>
              <a:cxn ang="0">
                <a:pos x="36" y="34"/>
              </a:cxn>
              <a:cxn ang="0">
                <a:pos x="34" y="32"/>
              </a:cxn>
              <a:cxn ang="0">
                <a:pos x="34" y="22"/>
              </a:cxn>
              <a:cxn ang="0">
                <a:pos x="36" y="20"/>
              </a:cxn>
              <a:cxn ang="0">
                <a:pos x="46" y="20"/>
              </a:cxn>
              <a:cxn ang="0">
                <a:pos x="48" y="22"/>
              </a:cxn>
              <a:cxn ang="0">
                <a:pos x="58" y="30"/>
              </a:cxn>
              <a:cxn ang="0">
                <a:pos x="50" y="30"/>
              </a:cxn>
              <a:cxn ang="0">
                <a:pos x="50" y="25"/>
              </a:cxn>
              <a:cxn ang="0">
                <a:pos x="58" y="25"/>
              </a:cxn>
              <a:cxn ang="0">
                <a:pos x="58" y="30"/>
              </a:cxn>
            </a:cxnLst>
            <a:rect l="0" t="0" r="r" b="b"/>
            <a:pathLst>
              <a:path w="58" h="54">
                <a:moveTo>
                  <a:pt x="8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0" y="5"/>
                  <a:pt x="0" y="5"/>
                </a:cubicBezTo>
                <a:cubicBezTo>
                  <a:pt x="8" y="5"/>
                  <a:pt x="8" y="5"/>
                  <a:pt x="8" y="5"/>
                </a:cubicBezTo>
                <a:lnTo>
                  <a:pt x="8" y="10"/>
                </a:lnTo>
                <a:close/>
                <a:moveTo>
                  <a:pt x="33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25"/>
                  <a:pt x="0" y="25"/>
                  <a:pt x="0" y="25"/>
                </a:cubicBezTo>
                <a:cubicBezTo>
                  <a:pt x="33" y="25"/>
                  <a:pt x="33" y="25"/>
                  <a:pt x="33" y="25"/>
                </a:cubicBezTo>
                <a:lnTo>
                  <a:pt x="33" y="30"/>
                </a:lnTo>
                <a:close/>
                <a:moveTo>
                  <a:pt x="13" y="49"/>
                </a:moveTo>
                <a:cubicBezTo>
                  <a:pt x="0" y="49"/>
                  <a:pt x="0" y="49"/>
                  <a:pt x="0" y="49"/>
                </a:cubicBezTo>
                <a:cubicBezTo>
                  <a:pt x="0" y="44"/>
                  <a:pt x="0" y="44"/>
                  <a:pt x="0" y="44"/>
                </a:cubicBezTo>
                <a:cubicBezTo>
                  <a:pt x="13" y="44"/>
                  <a:pt x="13" y="44"/>
                  <a:pt x="13" y="44"/>
                </a:cubicBezTo>
                <a:lnTo>
                  <a:pt x="13" y="49"/>
                </a:lnTo>
                <a:close/>
                <a:moveTo>
                  <a:pt x="24" y="3"/>
                </a:moveTo>
                <a:cubicBezTo>
                  <a:pt x="24" y="13"/>
                  <a:pt x="24" y="13"/>
                  <a:pt x="24" y="13"/>
                </a:cubicBezTo>
                <a:cubicBezTo>
                  <a:pt x="24" y="14"/>
                  <a:pt x="23" y="15"/>
                  <a:pt x="2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1" y="15"/>
                  <a:pt x="9" y="14"/>
                  <a:pt x="9" y="1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11" y="0"/>
                  <a:pt x="1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4" y="2"/>
                  <a:pt x="24" y="3"/>
                </a:cubicBezTo>
                <a:close/>
                <a:moveTo>
                  <a:pt x="29" y="42"/>
                </a:moveTo>
                <a:cubicBezTo>
                  <a:pt x="29" y="51"/>
                  <a:pt x="29" y="51"/>
                  <a:pt x="29" y="51"/>
                </a:cubicBezTo>
                <a:cubicBezTo>
                  <a:pt x="29" y="53"/>
                  <a:pt x="28" y="54"/>
                  <a:pt x="26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5" y="54"/>
                  <a:pt x="14" y="53"/>
                  <a:pt x="14" y="51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40"/>
                  <a:pt x="15" y="39"/>
                  <a:pt x="17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8" y="39"/>
                  <a:pt x="29" y="40"/>
                  <a:pt x="29" y="42"/>
                </a:cubicBezTo>
                <a:close/>
                <a:moveTo>
                  <a:pt x="58" y="10"/>
                </a:moveTo>
                <a:cubicBezTo>
                  <a:pt x="25" y="10"/>
                  <a:pt x="25" y="10"/>
                  <a:pt x="25" y="10"/>
                </a:cubicBezTo>
                <a:cubicBezTo>
                  <a:pt x="25" y="5"/>
                  <a:pt x="25" y="5"/>
                  <a:pt x="25" y="5"/>
                </a:cubicBezTo>
                <a:cubicBezTo>
                  <a:pt x="58" y="5"/>
                  <a:pt x="58" y="5"/>
                  <a:pt x="58" y="5"/>
                </a:cubicBezTo>
                <a:lnTo>
                  <a:pt x="58" y="10"/>
                </a:lnTo>
                <a:close/>
                <a:moveTo>
                  <a:pt x="58" y="49"/>
                </a:moveTo>
                <a:cubicBezTo>
                  <a:pt x="30" y="49"/>
                  <a:pt x="30" y="49"/>
                  <a:pt x="30" y="49"/>
                </a:cubicBezTo>
                <a:cubicBezTo>
                  <a:pt x="30" y="44"/>
                  <a:pt x="30" y="44"/>
                  <a:pt x="30" y="44"/>
                </a:cubicBezTo>
                <a:cubicBezTo>
                  <a:pt x="58" y="44"/>
                  <a:pt x="58" y="44"/>
                  <a:pt x="58" y="44"/>
                </a:cubicBezTo>
                <a:lnTo>
                  <a:pt x="58" y="49"/>
                </a:lnTo>
                <a:close/>
                <a:moveTo>
                  <a:pt x="48" y="22"/>
                </a:move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7" y="34"/>
                  <a:pt x="4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5" y="34"/>
                  <a:pt x="34" y="33"/>
                  <a:pt x="34" y="3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1"/>
                  <a:pt x="35" y="20"/>
                  <a:pt x="36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7" y="20"/>
                  <a:pt x="48" y="21"/>
                  <a:pt x="48" y="22"/>
                </a:cubicBezTo>
                <a:close/>
                <a:moveTo>
                  <a:pt x="58" y="30"/>
                </a:moveTo>
                <a:cubicBezTo>
                  <a:pt x="50" y="30"/>
                  <a:pt x="50" y="30"/>
                  <a:pt x="50" y="30"/>
                </a:cubicBezTo>
                <a:cubicBezTo>
                  <a:pt x="50" y="25"/>
                  <a:pt x="50" y="25"/>
                  <a:pt x="50" y="25"/>
                </a:cubicBezTo>
                <a:cubicBezTo>
                  <a:pt x="58" y="25"/>
                  <a:pt x="58" y="25"/>
                  <a:pt x="58" y="25"/>
                </a:cubicBezTo>
                <a:lnTo>
                  <a:pt x="58" y="30"/>
                </a:lnTo>
                <a:close/>
              </a:path>
            </a:pathLst>
          </a:custGeom>
          <a:solidFill>
            <a:srgbClr val="75666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6333407" y="5332017"/>
            <a:ext cx="711805" cy="483099"/>
            <a:chOff x="6260837" y="5332017"/>
            <a:chExt cx="711805" cy="483099"/>
          </a:xfrm>
          <a:solidFill>
            <a:srgbClr val="756663"/>
          </a:solidFill>
        </p:grpSpPr>
        <p:sp>
          <p:nvSpPr>
            <p:cNvPr id="225" name="Freeform 1354"/>
            <p:cNvSpPr>
              <a:spLocks/>
            </p:cNvSpPr>
            <p:nvPr/>
          </p:nvSpPr>
          <p:spPr bwMode="auto">
            <a:xfrm>
              <a:off x="6800313" y="5603762"/>
              <a:ext cx="82417" cy="150967"/>
            </a:xfrm>
            <a:custGeom>
              <a:avLst/>
              <a:gdLst>
                <a:gd name="T0" fmla="*/ 14 w 14"/>
                <a:gd name="T1" fmla="*/ 23 h 25"/>
                <a:gd name="T2" fmla="*/ 12 w 14"/>
                <a:gd name="T3" fmla="*/ 25 h 25"/>
                <a:gd name="T4" fmla="*/ 2 w 14"/>
                <a:gd name="T5" fmla="*/ 25 h 25"/>
                <a:gd name="T6" fmla="*/ 0 w 14"/>
                <a:gd name="T7" fmla="*/ 23 h 25"/>
                <a:gd name="T8" fmla="*/ 0 w 14"/>
                <a:gd name="T9" fmla="*/ 1 h 25"/>
                <a:gd name="T10" fmla="*/ 2 w 14"/>
                <a:gd name="T11" fmla="*/ 0 h 25"/>
                <a:gd name="T12" fmla="*/ 12 w 14"/>
                <a:gd name="T13" fmla="*/ 0 h 25"/>
                <a:gd name="T14" fmla="*/ 14 w 14"/>
                <a:gd name="T15" fmla="*/ 1 h 25"/>
                <a:gd name="T16" fmla="*/ 14 w 14"/>
                <a:gd name="T17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5">
                  <a:moveTo>
                    <a:pt x="14" y="23"/>
                  </a:moveTo>
                  <a:cubicBezTo>
                    <a:pt x="14" y="24"/>
                    <a:pt x="13" y="25"/>
                    <a:pt x="1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5"/>
                    <a:pt x="0" y="24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1"/>
                  </a:cubicBezTo>
                  <a:lnTo>
                    <a:pt x="14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1355"/>
            <p:cNvSpPr>
              <a:spLocks/>
            </p:cNvSpPr>
            <p:nvPr/>
          </p:nvSpPr>
          <p:spPr bwMode="auto">
            <a:xfrm>
              <a:off x="6890225" y="5603762"/>
              <a:ext cx="82417" cy="150967"/>
            </a:xfrm>
            <a:custGeom>
              <a:avLst/>
              <a:gdLst>
                <a:gd name="T0" fmla="*/ 13 w 13"/>
                <a:gd name="T1" fmla="*/ 23 h 25"/>
                <a:gd name="T2" fmla="*/ 12 w 13"/>
                <a:gd name="T3" fmla="*/ 25 h 25"/>
                <a:gd name="T4" fmla="*/ 2 w 13"/>
                <a:gd name="T5" fmla="*/ 25 h 25"/>
                <a:gd name="T6" fmla="*/ 0 w 13"/>
                <a:gd name="T7" fmla="*/ 23 h 25"/>
                <a:gd name="T8" fmla="*/ 0 w 13"/>
                <a:gd name="T9" fmla="*/ 1 h 25"/>
                <a:gd name="T10" fmla="*/ 2 w 13"/>
                <a:gd name="T11" fmla="*/ 0 h 25"/>
                <a:gd name="T12" fmla="*/ 12 w 13"/>
                <a:gd name="T13" fmla="*/ 0 h 25"/>
                <a:gd name="T14" fmla="*/ 13 w 13"/>
                <a:gd name="T15" fmla="*/ 1 h 25"/>
                <a:gd name="T16" fmla="*/ 13 w 13"/>
                <a:gd name="T17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5">
                  <a:moveTo>
                    <a:pt x="13" y="23"/>
                  </a:moveTo>
                  <a:cubicBezTo>
                    <a:pt x="13" y="24"/>
                    <a:pt x="12" y="25"/>
                    <a:pt x="1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5"/>
                    <a:pt x="0" y="24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1"/>
                    <a:pt x="13" y="1"/>
                  </a:cubicBezTo>
                  <a:lnTo>
                    <a:pt x="13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1356"/>
            <p:cNvSpPr>
              <a:spLocks noEditPoints="1"/>
            </p:cNvSpPr>
            <p:nvPr/>
          </p:nvSpPr>
          <p:spPr bwMode="auto">
            <a:xfrm>
              <a:off x="6545560" y="5332017"/>
              <a:ext cx="149855" cy="150967"/>
            </a:xfrm>
            <a:custGeom>
              <a:avLst/>
              <a:gdLst>
                <a:gd name="T0" fmla="*/ 12 w 24"/>
                <a:gd name="T1" fmla="*/ 4 h 24"/>
                <a:gd name="T2" fmla="*/ 4 w 24"/>
                <a:gd name="T3" fmla="*/ 12 h 24"/>
                <a:gd name="T4" fmla="*/ 12 w 24"/>
                <a:gd name="T5" fmla="*/ 19 h 24"/>
                <a:gd name="T6" fmla="*/ 20 w 24"/>
                <a:gd name="T7" fmla="*/ 12 h 24"/>
                <a:gd name="T8" fmla="*/ 20 w 24"/>
                <a:gd name="T9" fmla="*/ 12 h 24"/>
                <a:gd name="T10" fmla="*/ 12 w 24"/>
                <a:gd name="T11" fmla="*/ 4 h 24"/>
                <a:gd name="T12" fmla="*/ 12 w 24"/>
                <a:gd name="T13" fmla="*/ 0 h 24"/>
                <a:gd name="T14" fmla="*/ 0 w 24"/>
                <a:gd name="T15" fmla="*/ 12 h 24"/>
                <a:gd name="T16" fmla="*/ 12 w 24"/>
                <a:gd name="T17" fmla="*/ 24 h 24"/>
                <a:gd name="T18" fmla="*/ 24 w 24"/>
                <a:gd name="T19" fmla="*/ 12 h 24"/>
                <a:gd name="T20" fmla="*/ 12 w 24"/>
                <a:gd name="T21" fmla="*/ 0 h 24"/>
                <a:gd name="T22" fmla="*/ 12 w 24"/>
                <a:gd name="T23" fmla="*/ 22 h 24"/>
                <a:gd name="T24" fmla="*/ 1 w 24"/>
                <a:gd name="T25" fmla="*/ 12 h 24"/>
                <a:gd name="T26" fmla="*/ 12 w 24"/>
                <a:gd name="T27" fmla="*/ 1 h 24"/>
                <a:gd name="T28" fmla="*/ 22 w 24"/>
                <a:gd name="T29" fmla="*/ 12 h 24"/>
                <a:gd name="T30" fmla="*/ 22 w 24"/>
                <a:gd name="T31" fmla="*/ 12 h 24"/>
                <a:gd name="T32" fmla="*/ 12 w 24"/>
                <a:gd name="T33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12" y="4"/>
                  </a:moveTo>
                  <a:cubicBezTo>
                    <a:pt x="7" y="4"/>
                    <a:pt x="4" y="7"/>
                    <a:pt x="4" y="12"/>
                  </a:cubicBezTo>
                  <a:cubicBezTo>
                    <a:pt x="4" y="16"/>
                    <a:pt x="7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4"/>
                    <a:pt x="12" y="4"/>
                  </a:cubicBezTo>
                  <a:close/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8"/>
                    <a:pt x="5" y="24"/>
                    <a:pt x="12" y="24"/>
                  </a:cubicBezTo>
                  <a:cubicBezTo>
                    <a:pt x="18" y="24"/>
                    <a:pt x="24" y="18"/>
                    <a:pt x="24" y="12"/>
                  </a:cubicBezTo>
                  <a:cubicBezTo>
                    <a:pt x="24" y="5"/>
                    <a:pt x="18" y="0"/>
                    <a:pt x="12" y="0"/>
                  </a:cubicBezTo>
                  <a:close/>
                  <a:moveTo>
                    <a:pt x="12" y="22"/>
                  </a:moveTo>
                  <a:cubicBezTo>
                    <a:pt x="6" y="22"/>
                    <a:pt x="1" y="17"/>
                    <a:pt x="1" y="12"/>
                  </a:cubicBezTo>
                  <a:cubicBezTo>
                    <a:pt x="1" y="6"/>
                    <a:pt x="6" y="1"/>
                    <a:pt x="12" y="1"/>
                  </a:cubicBezTo>
                  <a:cubicBezTo>
                    <a:pt x="18" y="1"/>
                    <a:pt x="22" y="6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7"/>
                    <a:pt x="18" y="22"/>
                    <a:pt x="12" y="2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1357"/>
            <p:cNvSpPr>
              <a:spLocks noEditPoints="1"/>
            </p:cNvSpPr>
            <p:nvPr/>
          </p:nvSpPr>
          <p:spPr bwMode="auto">
            <a:xfrm>
              <a:off x="6335764" y="5332017"/>
              <a:ext cx="149855" cy="150967"/>
            </a:xfrm>
            <a:custGeom>
              <a:avLst/>
              <a:gdLst>
                <a:gd name="T0" fmla="*/ 12 w 24"/>
                <a:gd name="T1" fmla="*/ 4 h 24"/>
                <a:gd name="T2" fmla="*/ 4 w 24"/>
                <a:gd name="T3" fmla="*/ 12 h 24"/>
                <a:gd name="T4" fmla="*/ 12 w 24"/>
                <a:gd name="T5" fmla="*/ 19 h 24"/>
                <a:gd name="T6" fmla="*/ 20 w 24"/>
                <a:gd name="T7" fmla="*/ 12 h 24"/>
                <a:gd name="T8" fmla="*/ 20 w 24"/>
                <a:gd name="T9" fmla="*/ 12 h 24"/>
                <a:gd name="T10" fmla="*/ 12 w 24"/>
                <a:gd name="T11" fmla="*/ 4 h 24"/>
                <a:gd name="T12" fmla="*/ 12 w 24"/>
                <a:gd name="T13" fmla="*/ 0 h 24"/>
                <a:gd name="T14" fmla="*/ 0 w 24"/>
                <a:gd name="T15" fmla="*/ 12 h 24"/>
                <a:gd name="T16" fmla="*/ 12 w 24"/>
                <a:gd name="T17" fmla="*/ 24 h 24"/>
                <a:gd name="T18" fmla="*/ 24 w 24"/>
                <a:gd name="T19" fmla="*/ 12 h 24"/>
                <a:gd name="T20" fmla="*/ 12 w 24"/>
                <a:gd name="T21" fmla="*/ 0 h 24"/>
                <a:gd name="T22" fmla="*/ 12 w 24"/>
                <a:gd name="T23" fmla="*/ 22 h 24"/>
                <a:gd name="T24" fmla="*/ 1 w 24"/>
                <a:gd name="T25" fmla="*/ 12 h 24"/>
                <a:gd name="T26" fmla="*/ 12 w 24"/>
                <a:gd name="T27" fmla="*/ 1 h 24"/>
                <a:gd name="T28" fmla="*/ 22 w 24"/>
                <a:gd name="T29" fmla="*/ 12 h 24"/>
                <a:gd name="T30" fmla="*/ 22 w 24"/>
                <a:gd name="T31" fmla="*/ 12 h 24"/>
                <a:gd name="T32" fmla="*/ 12 w 24"/>
                <a:gd name="T33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12" y="4"/>
                  </a:moveTo>
                  <a:cubicBezTo>
                    <a:pt x="8" y="4"/>
                    <a:pt x="4" y="7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4"/>
                    <a:pt x="12" y="4"/>
                  </a:cubicBezTo>
                  <a:close/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8"/>
                    <a:pt x="5" y="24"/>
                    <a:pt x="12" y="24"/>
                  </a:cubicBezTo>
                  <a:cubicBezTo>
                    <a:pt x="19" y="24"/>
                    <a:pt x="24" y="18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  <a:moveTo>
                    <a:pt x="12" y="22"/>
                  </a:moveTo>
                  <a:cubicBezTo>
                    <a:pt x="6" y="22"/>
                    <a:pt x="1" y="17"/>
                    <a:pt x="1" y="12"/>
                  </a:cubicBezTo>
                  <a:cubicBezTo>
                    <a:pt x="1" y="6"/>
                    <a:pt x="6" y="1"/>
                    <a:pt x="12" y="1"/>
                  </a:cubicBezTo>
                  <a:cubicBezTo>
                    <a:pt x="18" y="1"/>
                    <a:pt x="22" y="6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7"/>
                    <a:pt x="18" y="22"/>
                    <a:pt x="12" y="2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1358"/>
            <p:cNvSpPr>
              <a:spLocks noEditPoints="1"/>
            </p:cNvSpPr>
            <p:nvPr/>
          </p:nvSpPr>
          <p:spPr bwMode="auto">
            <a:xfrm>
              <a:off x="6260837" y="5490535"/>
              <a:ext cx="531981" cy="324581"/>
            </a:xfrm>
            <a:custGeom>
              <a:avLst/>
              <a:gdLst>
                <a:gd name="T0" fmla="*/ 78 w 85"/>
                <a:gd name="T1" fmla="*/ 0 h 52"/>
                <a:gd name="T2" fmla="*/ 7 w 85"/>
                <a:gd name="T3" fmla="*/ 0 h 52"/>
                <a:gd name="T4" fmla="*/ 0 w 85"/>
                <a:gd name="T5" fmla="*/ 6 h 52"/>
                <a:gd name="T6" fmla="*/ 0 w 85"/>
                <a:gd name="T7" fmla="*/ 45 h 52"/>
                <a:gd name="T8" fmla="*/ 7 w 85"/>
                <a:gd name="T9" fmla="*/ 52 h 52"/>
                <a:gd name="T10" fmla="*/ 78 w 85"/>
                <a:gd name="T11" fmla="*/ 52 h 52"/>
                <a:gd name="T12" fmla="*/ 85 w 85"/>
                <a:gd name="T13" fmla="*/ 45 h 52"/>
                <a:gd name="T14" fmla="*/ 85 w 85"/>
                <a:gd name="T15" fmla="*/ 6 h 52"/>
                <a:gd name="T16" fmla="*/ 78 w 85"/>
                <a:gd name="T17" fmla="*/ 0 h 52"/>
                <a:gd name="T18" fmla="*/ 67 w 85"/>
                <a:gd name="T19" fmla="*/ 44 h 52"/>
                <a:gd name="T20" fmla="*/ 13 w 85"/>
                <a:gd name="T21" fmla="*/ 44 h 52"/>
                <a:gd name="T22" fmla="*/ 11 w 85"/>
                <a:gd name="T23" fmla="*/ 42 h 52"/>
                <a:gd name="T24" fmla="*/ 13 w 85"/>
                <a:gd name="T25" fmla="*/ 41 h 52"/>
                <a:gd name="T26" fmla="*/ 67 w 85"/>
                <a:gd name="T27" fmla="*/ 41 h 52"/>
                <a:gd name="T28" fmla="*/ 69 w 85"/>
                <a:gd name="T29" fmla="*/ 42 h 52"/>
                <a:gd name="T30" fmla="*/ 67 w 85"/>
                <a:gd name="T31" fmla="*/ 44 h 52"/>
                <a:gd name="T32" fmla="*/ 67 w 85"/>
                <a:gd name="T33" fmla="*/ 36 h 52"/>
                <a:gd name="T34" fmla="*/ 13 w 85"/>
                <a:gd name="T35" fmla="*/ 36 h 52"/>
                <a:gd name="T36" fmla="*/ 11 w 85"/>
                <a:gd name="T37" fmla="*/ 35 h 52"/>
                <a:gd name="T38" fmla="*/ 13 w 85"/>
                <a:gd name="T39" fmla="*/ 34 h 52"/>
                <a:gd name="T40" fmla="*/ 67 w 85"/>
                <a:gd name="T41" fmla="*/ 34 h 52"/>
                <a:gd name="T42" fmla="*/ 69 w 85"/>
                <a:gd name="T43" fmla="*/ 35 h 52"/>
                <a:gd name="T44" fmla="*/ 67 w 85"/>
                <a:gd name="T45" fmla="*/ 36 h 52"/>
                <a:gd name="T46" fmla="*/ 71 w 85"/>
                <a:gd name="T47" fmla="*/ 21 h 52"/>
                <a:gd name="T48" fmla="*/ 69 w 85"/>
                <a:gd name="T49" fmla="*/ 23 h 52"/>
                <a:gd name="T50" fmla="*/ 12 w 85"/>
                <a:gd name="T51" fmla="*/ 23 h 52"/>
                <a:gd name="T52" fmla="*/ 10 w 85"/>
                <a:gd name="T53" fmla="*/ 21 h 52"/>
                <a:gd name="T54" fmla="*/ 10 w 85"/>
                <a:gd name="T55" fmla="*/ 14 h 52"/>
                <a:gd name="T56" fmla="*/ 12 w 85"/>
                <a:gd name="T57" fmla="*/ 12 h 52"/>
                <a:gd name="T58" fmla="*/ 69 w 85"/>
                <a:gd name="T59" fmla="*/ 12 h 52"/>
                <a:gd name="T60" fmla="*/ 71 w 85"/>
                <a:gd name="T61" fmla="*/ 14 h 52"/>
                <a:gd name="T62" fmla="*/ 71 w 85"/>
                <a:gd name="T63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5" h="52">
                  <a:moveTo>
                    <a:pt x="7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9"/>
                    <a:pt x="3" y="52"/>
                    <a:pt x="7" y="52"/>
                  </a:cubicBezTo>
                  <a:cubicBezTo>
                    <a:pt x="78" y="52"/>
                    <a:pt x="78" y="52"/>
                    <a:pt x="78" y="52"/>
                  </a:cubicBezTo>
                  <a:cubicBezTo>
                    <a:pt x="82" y="52"/>
                    <a:pt x="85" y="49"/>
                    <a:pt x="85" y="45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3"/>
                    <a:pt x="82" y="0"/>
                    <a:pt x="78" y="0"/>
                  </a:cubicBezTo>
                  <a:close/>
                  <a:moveTo>
                    <a:pt x="67" y="44"/>
                  </a:move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11" y="43"/>
                    <a:pt x="11" y="42"/>
                  </a:cubicBezTo>
                  <a:cubicBezTo>
                    <a:pt x="11" y="41"/>
                    <a:pt x="12" y="41"/>
                    <a:pt x="13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69" y="41"/>
                    <a:pt x="69" y="42"/>
                  </a:cubicBezTo>
                  <a:cubicBezTo>
                    <a:pt x="69" y="43"/>
                    <a:pt x="68" y="44"/>
                    <a:pt x="67" y="44"/>
                  </a:cubicBezTo>
                  <a:close/>
                  <a:moveTo>
                    <a:pt x="67" y="36"/>
                  </a:moveTo>
                  <a:cubicBezTo>
                    <a:pt x="13" y="36"/>
                    <a:pt x="13" y="36"/>
                    <a:pt x="13" y="36"/>
                  </a:cubicBezTo>
                  <a:cubicBezTo>
                    <a:pt x="12" y="36"/>
                    <a:pt x="11" y="36"/>
                    <a:pt x="11" y="35"/>
                  </a:cubicBezTo>
                  <a:cubicBezTo>
                    <a:pt x="11" y="34"/>
                    <a:pt x="12" y="34"/>
                    <a:pt x="13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8" y="34"/>
                    <a:pt x="69" y="34"/>
                    <a:pt x="69" y="35"/>
                  </a:cubicBezTo>
                  <a:cubicBezTo>
                    <a:pt x="69" y="36"/>
                    <a:pt x="68" y="36"/>
                    <a:pt x="67" y="36"/>
                  </a:cubicBezTo>
                  <a:close/>
                  <a:moveTo>
                    <a:pt x="71" y="21"/>
                  </a:moveTo>
                  <a:cubicBezTo>
                    <a:pt x="71" y="22"/>
                    <a:pt x="70" y="23"/>
                    <a:pt x="69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0" y="22"/>
                    <a:pt x="10" y="21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1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12"/>
                    <a:pt x="71" y="13"/>
                    <a:pt x="71" y="14"/>
                  </a:cubicBezTo>
                  <a:lnTo>
                    <a:pt x="71" y="2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442880" y="5384857"/>
            <a:ext cx="614404" cy="407616"/>
            <a:chOff x="9370310" y="5384857"/>
            <a:chExt cx="614404" cy="407616"/>
          </a:xfrm>
          <a:solidFill>
            <a:srgbClr val="756663"/>
          </a:solidFill>
        </p:grpSpPr>
        <p:sp>
          <p:nvSpPr>
            <p:cNvPr id="230" name="Freeform 1402"/>
            <p:cNvSpPr>
              <a:spLocks/>
            </p:cNvSpPr>
            <p:nvPr/>
          </p:nvSpPr>
          <p:spPr bwMode="auto">
            <a:xfrm>
              <a:off x="9370310" y="5777376"/>
              <a:ext cx="614404" cy="15097"/>
            </a:xfrm>
            <a:custGeom>
              <a:avLst/>
              <a:gdLst>
                <a:gd name="T0" fmla="*/ 1 w 99"/>
                <a:gd name="T1" fmla="*/ 3 h 3"/>
                <a:gd name="T2" fmla="*/ 0 w 99"/>
                <a:gd name="T3" fmla="*/ 1 h 3"/>
                <a:gd name="T4" fmla="*/ 1 w 99"/>
                <a:gd name="T5" fmla="*/ 0 h 3"/>
                <a:gd name="T6" fmla="*/ 97 w 99"/>
                <a:gd name="T7" fmla="*/ 0 h 3"/>
                <a:gd name="T8" fmla="*/ 99 w 99"/>
                <a:gd name="T9" fmla="*/ 1 h 3"/>
                <a:gd name="T10" fmla="*/ 97 w 99"/>
                <a:gd name="T11" fmla="*/ 3 h 3"/>
                <a:gd name="T12" fmla="*/ 1 w 99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">
                  <a:moveTo>
                    <a:pt x="1" y="3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1"/>
                  </a:cubicBezTo>
                  <a:cubicBezTo>
                    <a:pt x="99" y="2"/>
                    <a:pt x="98" y="3"/>
                    <a:pt x="97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1403"/>
            <p:cNvSpPr>
              <a:spLocks/>
            </p:cNvSpPr>
            <p:nvPr/>
          </p:nvSpPr>
          <p:spPr bwMode="auto">
            <a:xfrm>
              <a:off x="9512675" y="5445245"/>
              <a:ext cx="82417" cy="317031"/>
            </a:xfrm>
            <a:custGeom>
              <a:avLst/>
              <a:gdLst>
                <a:gd name="T0" fmla="*/ 13 w 13"/>
                <a:gd name="T1" fmla="*/ 40 h 51"/>
                <a:gd name="T2" fmla="*/ 6 w 13"/>
                <a:gd name="T3" fmla="*/ 51 h 51"/>
                <a:gd name="T4" fmla="*/ 0 w 13"/>
                <a:gd name="T5" fmla="*/ 40 h 51"/>
                <a:gd name="T6" fmla="*/ 0 w 13"/>
                <a:gd name="T7" fmla="*/ 11 h 51"/>
                <a:gd name="T8" fmla="*/ 6 w 13"/>
                <a:gd name="T9" fmla="*/ 0 h 51"/>
                <a:gd name="T10" fmla="*/ 13 w 13"/>
                <a:gd name="T11" fmla="*/ 11 h 51"/>
                <a:gd name="T12" fmla="*/ 13 w 13"/>
                <a:gd name="T1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1">
                  <a:moveTo>
                    <a:pt x="13" y="40"/>
                  </a:moveTo>
                  <a:cubicBezTo>
                    <a:pt x="13" y="46"/>
                    <a:pt x="10" y="51"/>
                    <a:pt x="6" y="51"/>
                  </a:cubicBezTo>
                  <a:cubicBezTo>
                    <a:pt x="3" y="51"/>
                    <a:pt x="0" y="46"/>
                    <a:pt x="0" y="4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3" y="0"/>
                    <a:pt x="6" y="0"/>
                  </a:cubicBezTo>
                  <a:cubicBezTo>
                    <a:pt x="10" y="0"/>
                    <a:pt x="13" y="5"/>
                    <a:pt x="13" y="11"/>
                  </a:cubicBezTo>
                  <a:lnTo>
                    <a:pt x="13" y="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1404"/>
            <p:cNvSpPr>
              <a:spLocks/>
            </p:cNvSpPr>
            <p:nvPr/>
          </p:nvSpPr>
          <p:spPr bwMode="auto">
            <a:xfrm>
              <a:off x="9385295" y="5384857"/>
              <a:ext cx="82417" cy="377417"/>
            </a:xfrm>
            <a:custGeom>
              <a:avLst/>
              <a:gdLst>
                <a:gd name="T0" fmla="*/ 13 w 13"/>
                <a:gd name="T1" fmla="*/ 50 h 61"/>
                <a:gd name="T2" fmla="*/ 7 w 13"/>
                <a:gd name="T3" fmla="*/ 61 h 61"/>
                <a:gd name="T4" fmla="*/ 0 w 13"/>
                <a:gd name="T5" fmla="*/ 50 h 61"/>
                <a:gd name="T6" fmla="*/ 0 w 13"/>
                <a:gd name="T7" fmla="*/ 11 h 61"/>
                <a:gd name="T8" fmla="*/ 7 w 13"/>
                <a:gd name="T9" fmla="*/ 0 h 61"/>
                <a:gd name="T10" fmla="*/ 13 w 13"/>
                <a:gd name="T11" fmla="*/ 11 h 61"/>
                <a:gd name="T12" fmla="*/ 13 w 13"/>
                <a:gd name="T13" fmla="*/ 5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61">
                  <a:moveTo>
                    <a:pt x="13" y="50"/>
                  </a:moveTo>
                  <a:cubicBezTo>
                    <a:pt x="13" y="56"/>
                    <a:pt x="10" y="61"/>
                    <a:pt x="7" y="61"/>
                  </a:cubicBezTo>
                  <a:cubicBezTo>
                    <a:pt x="3" y="61"/>
                    <a:pt x="0" y="56"/>
                    <a:pt x="0" y="5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3" y="0"/>
                    <a:pt x="7" y="0"/>
                  </a:cubicBezTo>
                  <a:cubicBezTo>
                    <a:pt x="10" y="0"/>
                    <a:pt x="13" y="5"/>
                    <a:pt x="13" y="11"/>
                  </a:cubicBezTo>
                  <a:lnTo>
                    <a:pt x="13" y="5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1405"/>
            <p:cNvSpPr>
              <a:spLocks/>
            </p:cNvSpPr>
            <p:nvPr/>
          </p:nvSpPr>
          <p:spPr bwMode="auto">
            <a:xfrm>
              <a:off x="9632558" y="5505635"/>
              <a:ext cx="89913" cy="256643"/>
            </a:xfrm>
            <a:custGeom>
              <a:avLst/>
              <a:gdLst>
                <a:gd name="T0" fmla="*/ 14 w 14"/>
                <a:gd name="T1" fmla="*/ 30 h 41"/>
                <a:gd name="T2" fmla="*/ 7 w 14"/>
                <a:gd name="T3" fmla="*/ 41 h 41"/>
                <a:gd name="T4" fmla="*/ 0 w 14"/>
                <a:gd name="T5" fmla="*/ 30 h 41"/>
                <a:gd name="T6" fmla="*/ 0 w 14"/>
                <a:gd name="T7" fmla="*/ 11 h 41"/>
                <a:gd name="T8" fmla="*/ 7 w 14"/>
                <a:gd name="T9" fmla="*/ 0 h 41"/>
                <a:gd name="T10" fmla="*/ 14 w 14"/>
                <a:gd name="T11" fmla="*/ 11 h 41"/>
                <a:gd name="T12" fmla="*/ 14 w 14"/>
                <a:gd name="T13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1">
                  <a:moveTo>
                    <a:pt x="14" y="30"/>
                  </a:moveTo>
                  <a:cubicBezTo>
                    <a:pt x="14" y="36"/>
                    <a:pt x="11" y="41"/>
                    <a:pt x="7" y="41"/>
                  </a:cubicBezTo>
                  <a:cubicBezTo>
                    <a:pt x="3" y="41"/>
                    <a:pt x="0" y="36"/>
                    <a:pt x="0" y="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3" y="0"/>
                    <a:pt x="7" y="0"/>
                  </a:cubicBezTo>
                  <a:cubicBezTo>
                    <a:pt x="11" y="0"/>
                    <a:pt x="14" y="5"/>
                    <a:pt x="14" y="11"/>
                  </a:cubicBezTo>
                  <a:lnTo>
                    <a:pt x="14" y="3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1406"/>
            <p:cNvSpPr>
              <a:spLocks/>
            </p:cNvSpPr>
            <p:nvPr/>
          </p:nvSpPr>
          <p:spPr bwMode="auto">
            <a:xfrm>
              <a:off x="9759931" y="5573564"/>
              <a:ext cx="74927" cy="188712"/>
            </a:xfrm>
            <a:custGeom>
              <a:avLst/>
              <a:gdLst>
                <a:gd name="T0" fmla="*/ 13 w 13"/>
                <a:gd name="T1" fmla="*/ 20 h 31"/>
                <a:gd name="T2" fmla="*/ 7 w 13"/>
                <a:gd name="T3" fmla="*/ 31 h 31"/>
                <a:gd name="T4" fmla="*/ 0 w 13"/>
                <a:gd name="T5" fmla="*/ 20 h 31"/>
                <a:gd name="T6" fmla="*/ 0 w 13"/>
                <a:gd name="T7" fmla="*/ 11 h 31"/>
                <a:gd name="T8" fmla="*/ 7 w 13"/>
                <a:gd name="T9" fmla="*/ 0 h 31"/>
                <a:gd name="T10" fmla="*/ 13 w 13"/>
                <a:gd name="T11" fmla="*/ 11 h 31"/>
                <a:gd name="T12" fmla="*/ 13 w 13"/>
                <a:gd name="T13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1">
                  <a:moveTo>
                    <a:pt x="13" y="20"/>
                  </a:moveTo>
                  <a:cubicBezTo>
                    <a:pt x="13" y="26"/>
                    <a:pt x="10" y="31"/>
                    <a:pt x="7" y="31"/>
                  </a:cubicBezTo>
                  <a:cubicBezTo>
                    <a:pt x="3" y="31"/>
                    <a:pt x="0" y="26"/>
                    <a:pt x="0" y="2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3" y="0"/>
                    <a:pt x="7" y="0"/>
                  </a:cubicBezTo>
                  <a:cubicBezTo>
                    <a:pt x="10" y="0"/>
                    <a:pt x="13" y="5"/>
                    <a:pt x="13" y="11"/>
                  </a:cubicBezTo>
                  <a:lnTo>
                    <a:pt x="13" y="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Oval 1407"/>
            <p:cNvSpPr>
              <a:spLocks noChangeArrowheads="1"/>
            </p:cNvSpPr>
            <p:nvPr/>
          </p:nvSpPr>
          <p:spPr bwMode="auto">
            <a:xfrm>
              <a:off x="9879814" y="5633956"/>
              <a:ext cx="82417" cy="128324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36" name="Freeform 1416"/>
          <p:cNvSpPr>
            <a:spLocks/>
          </p:cNvSpPr>
          <p:nvPr/>
        </p:nvSpPr>
        <p:spPr bwMode="auto">
          <a:xfrm>
            <a:off x="2177311" y="5377307"/>
            <a:ext cx="726792" cy="490645"/>
          </a:xfrm>
          <a:custGeom>
            <a:avLst/>
            <a:gdLst>
              <a:gd name="T0" fmla="*/ 99 w 116"/>
              <a:gd name="T1" fmla="*/ 38 h 79"/>
              <a:gd name="T2" fmla="*/ 87 w 116"/>
              <a:gd name="T3" fmla="*/ 12 h 79"/>
              <a:gd name="T4" fmla="*/ 58 w 116"/>
              <a:gd name="T5" fmla="*/ 0 h 79"/>
              <a:gd name="T6" fmla="*/ 28 w 116"/>
              <a:gd name="T7" fmla="*/ 12 h 79"/>
              <a:gd name="T8" fmla="*/ 16 w 116"/>
              <a:gd name="T9" fmla="*/ 38 h 79"/>
              <a:gd name="T10" fmla="*/ 0 w 116"/>
              <a:gd name="T11" fmla="*/ 56 h 79"/>
              <a:gd name="T12" fmla="*/ 16 w 116"/>
              <a:gd name="T13" fmla="*/ 74 h 79"/>
              <a:gd name="T14" fmla="*/ 21 w 116"/>
              <a:gd name="T15" fmla="*/ 79 h 79"/>
              <a:gd name="T16" fmla="*/ 27 w 116"/>
              <a:gd name="T17" fmla="*/ 72 h 79"/>
              <a:gd name="T18" fmla="*/ 27 w 116"/>
              <a:gd name="T19" fmla="*/ 41 h 79"/>
              <a:gd name="T20" fmla="*/ 27 w 116"/>
              <a:gd name="T21" fmla="*/ 41 h 79"/>
              <a:gd name="T22" fmla="*/ 36 w 116"/>
              <a:gd name="T23" fmla="*/ 19 h 79"/>
              <a:gd name="T24" fmla="*/ 58 w 116"/>
              <a:gd name="T25" fmla="*/ 10 h 79"/>
              <a:gd name="T26" fmla="*/ 80 w 116"/>
              <a:gd name="T27" fmla="*/ 19 h 79"/>
              <a:gd name="T28" fmla="*/ 89 w 116"/>
              <a:gd name="T29" fmla="*/ 40 h 79"/>
              <a:gd name="T30" fmla="*/ 89 w 116"/>
              <a:gd name="T31" fmla="*/ 40 h 79"/>
              <a:gd name="T32" fmla="*/ 89 w 116"/>
              <a:gd name="T33" fmla="*/ 72 h 79"/>
              <a:gd name="T34" fmla="*/ 94 w 116"/>
              <a:gd name="T35" fmla="*/ 79 h 79"/>
              <a:gd name="T36" fmla="*/ 99 w 116"/>
              <a:gd name="T37" fmla="*/ 74 h 79"/>
              <a:gd name="T38" fmla="*/ 116 w 116"/>
              <a:gd name="T39" fmla="*/ 56 h 79"/>
              <a:gd name="T40" fmla="*/ 99 w 116"/>
              <a:gd name="T41" fmla="*/ 38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6" h="79">
                <a:moveTo>
                  <a:pt x="99" y="38"/>
                </a:moveTo>
                <a:cubicBezTo>
                  <a:pt x="98" y="28"/>
                  <a:pt x="94" y="19"/>
                  <a:pt x="87" y="12"/>
                </a:cubicBezTo>
                <a:cubicBezTo>
                  <a:pt x="80" y="4"/>
                  <a:pt x="69" y="0"/>
                  <a:pt x="58" y="0"/>
                </a:cubicBezTo>
                <a:cubicBezTo>
                  <a:pt x="46" y="0"/>
                  <a:pt x="36" y="4"/>
                  <a:pt x="28" y="12"/>
                </a:cubicBezTo>
                <a:cubicBezTo>
                  <a:pt x="21" y="19"/>
                  <a:pt x="17" y="28"/>
                  <a:pt x="16" y="38"/>
                </a:cubicBezTo>
                <a:cubicBezTo>
                  <a:pt x="7" y="39"/>
                  <a:pt x="0" y="47"/>
                  <a:pt x="0" y="56"/>
                </a:cubicBezTo>
                <a:cubicBezTo>
                  <a:pt x="0" y="65"/>
                  <a:pt x="7" y="73"/>
                  <a:pt x="16" y="74"/>
                </a:cubicBezTo>
                <a:cubicBezTo>
                  <a:pt x="17" y="77"/>
                  <a:pt x="19" y="79"/>
                  <a:pt x="21" y="79"/>
                </a:cubicBezTo>
                <a:cubicBezTo>
                  <a:pt x="24" y="79"/>
                  <a:pt x="27" y="76"/>
                  <a:pt x="27" y="72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33"/>
                  <a:pt x="30" y="25"/>
                  <a:pt x="36" y="19"/>
                </a:cubicBezTo>
                <a:cubicBezTo>
                  <a:pt x="41" y="14"/>
                  <a:pt x="49" y="10"/>
                  <a:pt x="58" y="10"/>
                </a:cubicBezTo>
                <a:cubicBezTo>
                  <a:pt x="66" y="10"/>
                  <a:pt x="74" y="14"/>
                  <a:pt x="80" y="19"/>
                </a:cubicBezTo>
                <a:cubicBezTo>
                  <a:pt x="85" y="25"/>
                  <a:pt x="88" y="32"/>
                  <a:pt x="89" y="40"/>
                </a:cubicBezTo>
                <a:cubicBezTo>
                  <a:pt x="89" y="40"/>
                  <a:pt x="89" y="40"/>
                  <a:pt x="89" y="40"/>
                </a:cubicBezTo>
                <a:cubicBezTo>
                  <a:pt x="89" y="72"/>
                  <a:pt x="89" y="72"/>
                  <a:pt x="89" y="72"/>
                </a:cubicBezTo>
                <a:cubicBezTo>
                  <a:pt x="89" y="76"/>
                  <a:pt x="91" y="79"/>
                  <a:pt x="94" y="79"/>
                </a:cubicBezTo>
                <a:cubicBezTo>
                  <a:pt x="96" y="79"/>
                  <a:pt x="98" y="77"/>
                  <a:pt x="99" y="74"/>
                </a:cubicBezTo>
                <a:cubicBezTo>
                  <a:pt x="108" y="73"/>
                  <a:pt x="116" y="65"/>
                  <a:pt x="116" y="56"/>
                </a:cubicBezTo>
                <a:cubicBezTo>
                  <a:pt x="116" y="47"/>
                  <a:pt x="108" y="39"/>
                  <a:pt x="99" y="3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7" name="Freeform 1442"/>
          <p:cNvSpPr>
            <a:spLocks noEditPoints="1"/>
          </p:cNvSpPr>
          <p:nvPr/>
        </p:nvSpPr>
        <p:spPr bwMode="auto">
          <a:xfrm>
            <a:off x="1165800" y="5362210"/>
            <a:ext cx="711806" cy="528386"/>
          </a:xfrm>
          <a:custGeom>
            <a:avLst/>
            <a:gdLst>
              <a:gd name="T0" fmla="*/ 5 w 114"/>
              <a:gd name="T1" fmla="*/ 0 h 84"/>
              <a:gd name="T2" fmla="*/ 0 w 114"/>
              <a:gd name="T3" fmla="*/ 78 h 84"/>
              <a:gd name="T4" fmla="*/ 109 w 114"/>
              <a:gd name="T5" fmla="*/ 84 h 84"/>
              <a:gd name="T6" fmla="*/ 114 w 114"/>
              <a:gd name="T7" fmla="*/ 6 h 84"/>
              <a:gd name="T8" fmla="*/ 28 w 114"/>
              <a:gd name="T9" fmla="*/ 59 h 84"/>
              <a:gd name="T10" fmla="*/ 25 w 114"/>
              <a:gd name="T11" fmla="*/ 69 h 84"/>
              <a:gd name="T12" fmla="*/ 18 w 114"/>
              <a:gd name="T13" fmla="*/ 69 h 84"/>
              <a:gd name="T14" fmla="*/ 15 w 114"/>
              <a:gd name="T15" fmla="*/ 59 h 84"/>
              <a:gd name="T16" fmla="*/ 18 w 114"/>
              <a:gd name="T17" fmla="*/ 41 h 84"/>
              <a:gd name="T18" fmla="*/ 21 w 114"/>
              <a:gd name="T19" fmla="*/ 12 h 84"/>
              <a:gd name="T20" fmla="*/ 25 w 114"/>
              <a:gd name="T21" fmla="*/ 41 h 84"/>
              <a:gd name="T22" fmla="*/ 28 w 114"/>
              <a:gd name="T23" fmla="*/ 59 h 84"/>
              <a:gd name="T24" fmla="*/ 43 w 114"/>
              <a:gd name="T25" fmla="*/ 52 h 84"/>
              <a:gd name="T26" fmla="*/ 40 w 114"/>
              <a:gd name="T27" fmla="*/ 72 h 84"/>
              <a:gd name="T28" fmla="*/ 36 w 114"/>
              <a:gd name="T29" fmla="*/ 52 h 84"/>
              <a:gd name="T30" fmla="*/ 33 w 114"/>
              <a:gd name="T31" fmla="*/ 35 h 84"/>
              <a:gd name="T32" fmla="*/ 36 w 114"/>
              <a:gd name="T33" fmla="*/ 15 h 84"/>
              <a:gd name="T34" fmla="*/ 43 w 114"/>
              <a:gd name="T35" fmla="*/ 15 h 84"/>
              <a:gd name="T36" fmla="*/ 46 w 114"/>
              <a:gd name="T37" fmla="*/ 35 h 84"/>
              <a:gd name="T38" fmla="*/ 65 w 114"/>
              <a:gd name="T39" fmla="*/ 43 h 84"/>
              <a:gd name="T40" fmla="*/ 61 w 114"/>
              <a:gd name="T41" fmla="*/ 69 h 84"/>
              <a:gd name="T42" fmla="*/ 55 w 114"/>
              <a:gd name="T43" fmla="*/ 69 h 84"/>
              <a:gd name="T44" fmla="*/ 51 w 114"/>
              <a:gd name="T45" fmla="*/ 43 h 84"/>
              <a:gd name="T46" fmla="*/ 55 w 114"/>
              <a:gd name="T47" fmla="*/ 25 h 84"/>
              <a:gd name="T48" fmla="*/ 58 w 114"/>
              <a:gd name="T49" fmla="*/ 12 h 84"/>
              <a:gd name="T50" fmla="*/ 61 w 114"/>
              <a:gd name="T51" fmla="*/ 25 h 84"/>
              <a:gd name="T52" fmla="*/ 65 w 114"/>
              <a:gd name="T53" fmla="*/ 43 h 84"/>
              <a:gd name="T54" fmla="*/ 79 w 114"/>
              <a:gd name="T55" fmla="*/ 43 h 84"/>
              <a:gd name="T56" fmla="*/ 76 w 114"/>
              <a:gd name="T57" fmla="*/ 72 h 84"/>
              <a:gd name="T58" fmla="*/ 73 w 114"/>
              <a:gd name="T59" fmla="*/ 43 h 84"/>
              <a:gd name="T60" fmla="*/ 70 w 114"/>
              <a:gd name="T61" fmla="*/ 25 h 84"/>
              <a:gd name="T62" fmla="*/ 73 w 114"/>
              <a:gd name="T63" fmla="*/ 15 h 84"/>
              <a:gd name="T64" fmla="*/ 79 w 114"/>
              <a:gd name="T65" fmla="*/ 15 h 84"/>
              <a:gd name="T66" fmla="*/ 83 w 114"/>
              <a:gd name="T67" fmla="*/ 25 h 84"/>
              <a:gd name="T68" fmla="*/ 101 w 114"/>
              <a:gd name="T69" fmla="*/ 44 h 84"/>
              <a:gd name="T70" fmla="*/ 98 w 114"/>
              <a:gd name="T71" fmla="*/ 69 h 84"/>
              <a:gd name="T72" fmla="*/ 91 w 114"/>
              <a:gd name="T73" fmla="*/ 69 h 84"/>
              <a:gd name="T74" fmla="*/ 88 w 114"/>
              <a:gd name="T75" fmla="*/ 44 h 84"/>
              <a:gd name="T76" fmla="*/ 91 w 114"/>
              <a:gd name="T77" fmla="*/ 27 h 84"/>
              <a:gd name="T78" fmla="*/ 95 w 114"/>
              <a:gd name="T79" fmla="*/ 12 h 84"/>
              <a:gd name="T80" fmla="*/ 98 w 114"/>
              <a:gd name="T81" fmla="*/ 27 h 84"/>
              <a:gd name="T82" fmla="*/ 101 w 114"/>
              <a:gd name="T83" fmla="*/ 4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4" h="84">
                <a:moveTo>
                  <a:pt x="109" y="0"/>
                </a:moveTo>
                <a:cubicBezTo>
                  <a:pt x="5" y="0"/>
                  <a:pt x="5" y="0"/>
                  <a:pt x="5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3" y="84"/>
                  <a:pt x="5" y="84"/>
                </a:cubicBezTo>
                <a:cubicBezTo>
                  <a:pt x="109" y="84"/>
                  <a:pt x="109" y="84"/>
                  <a:pt x="109" y="84"/>
                </a:cubicBezTo>
                <a:cubicBezTo>
                  <a:pt x="112" y="84"/>
                  <a:pt x="114" y="81"/>
                  <a:pt x="114" y="78"/>
                </a:cubicBezTo>
                <a:cubicBezTo>
                  <a:pt x="114" y="6"/>
                  <a:pt x="114" y="6"/>
                  <a:pt x="114" y="6"/>
                </a:cubicBezTo>
                <a:cubicBezTo>
                  <a:pt x="114" y="3"/>
                  <a:pt x="112" y="0"/>
                  <a:pt x="109" y="0"/>
                </a:cubicBezTo>
                <a:close/>
                <a:moveTo>
                  <a:pt x="28" y="59"/>
                </a:moveTo>
                <a:cubicBezTo>
                  <a:pt x="28" y="60"/>
                  <a:pt x="27" y="61"/>
                  <a:pt x="25" y="62"/>
                </a:cubicBezTo>
                <a:cubicBezTo>
                  <a:pt x="25" y="69"/>
                  <a:pt x="25" y="69"/>
                  <a:pt x="25" y="69"/>
                </a:cubicBezTo>
                <a:cubicBezTo>
                  <a:pt x="25" y="71"/>
                  <a:pt x="23" y="72"/>
                  <a:pt x="21" y="72"/>
                </a:cubicBezTo>
                <a:cubicBezTo>
                  <a:pt x="20" y="72"/>
                  <a:pt x="18" y="71"/>
                  <a:pt x="18" y="69"/>
                </a:cubicBezTo>
                <a:cubicBezTo>
                  <a:pt x="18" y="62"/>
                  <a:pt x="18" y="62"/>
                  <a:pt x="18" y="62"/>
                </a:cubicBezTo>
                <a:cubicBezTo>
                  <a:pt x="16" y="61"/>
                  <a:pt x="15" y="60"/>
                  <a:pt x="15" y="59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3"/>
                  <a:pt x="16" y="42"/>
                  <a:pt x="18" y="41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3"/>
                  <a:pt x="20" y="12"/>
                  <a:pt x="21" y="12"/>
                </a:cubicBezTo>
                <a:cubicBezTo>
                  <a:pt x="23" y="12"/>
                  <a:pt x="25" y="13"/>
                  <a:pt x="25" y="15"/>
                </a:cubicBezTo>
                <a:cubicBezTo>
                  <a:pt x="25" y="41"/>
                  <a:pt x="25" y="41"/>
                  <a:pt x="25" y="41"/>
                </a:cubicBezTo>
                <a:cubicBezTo>
                  <a:pt x="27" y="42"/>
                  <a:pt x="28" y="43"/>
                  <a:pt x="28" y="44"/>
                </a:cubicBezTo>
                <a:lnTo>
                  <a:pt x="28" y="59"/>
                </a:lnTo>
                <a:close/>
                <a:moveTo>
                  <a:pt x="46" y="49"/>
                </a:moveTo>
                <a:cubicBezTo>
                  <a:pt x="46" y="51"/>
                  <a:pt x="45" y="52"/>
                  <a:pt x="43" y="52"/>
                </a:cubicBezTo>
                <a:cubicBezTo>
                  <a:pt x="43" y="69"/>
                  <a:pt x="43" y="69"/>
                  <a:pt x="43" y="69"/>
                </a:cubicBezTo>
                <a:cubicBezTo>
                  <a:pt x="43" y="71"/>
                  <a:pt x="41" y="72"/>
                  <a:pt x="40" y="72"/>
                </a:cubicBezTo>
                <a:cubicBezTo>
                  <a:pt x="38" y="72"/>
                  <a:pt x="36" y="71"/>
                  <a:pt x="36" y="69"/>
                </a:cubicBezTo>
                <a:cubicBezTo>
                  <a:pt x="36" y="52"/>
                  <a:pt x="36" y="52"/>
                  <a:pt x="36" y="52"/>
                </a:cubicBezTo>
                <a:cubicBezTo>
                  <a:pt x="34" y="52"/>
                  <a:pt x="33" y="51"/>
                  <a:pt x="33" y="49"/>
                </a:cubicBezTo>
                <a:cubicBezTo>
                  <a:pt x="33" y="35"/>
                  <a:pt x="33" y="35"/>
                  <a:pt x="33" y="35"/>
                </a:cubicBezTo>
                <a:cubicBezTo>
                  <a:pt x="33" y="33"/>
                  <a:pt x="34" y="32"/>
                  <a:pt x="36" y="31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3"/>
                  <a:pt x="38" y="12"/>
                  <a:pt x="40" y="12"/>
                </a:cubicBezTo>
                <a:cubicBezTo>
                  <a:pt x="41" y="12"/>
                  <a:pt x="43" y="13"/>
                  <a:pt x="43" y="15"/>
                </a:cubicBezTo>
                <a:cubicBezTo>
                  <a:pt x="43" y="31"/>
                  <a:pt x="43" y="31"/>
                  <a:pt x="43" y="31"/>
                </a:cubicBezTo>
                <a:cubicBezTo>
                  <a:pt x="45" y="32"/>
                  <a:pt x="46" y="33"/>
                  <a:pt x="46" y="35"/>
                </a:cubicBezTo>
                <a:lnTo>
                  <a:pt x="46" y="49"/>
                </a:lnTo>
                <a:close/>
                <a:moveTo>
                  <a:pt x="65" y="43"/>
                </a:moveTo>
                <a:cubicBezTo>
                  <a:pt x="65" y="44"/>
                  <a:pt x="63" y="45"/>
                  <a:pt x="61" y="46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71"/>
                  <a:pt x="60" y="72"/>
                  <a:pt x="58" y="72"/>
                </a:cubicBezTo>
                <a:cubicBezTo>
                  <a:pt x="56" y="72"/>
                  <a:pt x="55" y="71"/>
                  <a:pt x="55" y="69"/>
                </a:cubicBezTo>
                <a:cubicBezTo>
                  <a:pt x="55" y="46"/>
                  <a:pt x="55" y="46"/>
                  <a:pt x="55" y="46"/>
                </a:cubicBezTo>
                <a:cubicBezTo>
                  <a:pt x="53" y="45"/>
                  <a:pt x="51" y="44"/>
                  <a:pt x="51" y="43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7"/>
                  <a:pt x="53" y="26"/>
                  <a:pt x="55" y="25"/>
                </a:cubicBezTo>
                <a:cubicBezTo>
                  <a:pt x="55" y="15"/>
                  <a:pt x="55" y="15"/>
                  <a:pt x="55" y="15"/>
                </a:cubicBezTo>
                <a:cubicBezTo>
                  <a:pt x="55" y="13"/>
                  <a:pt x="56" y="12"/>
                  <a:pt x="58" y="12"/>
                </a:cubicBezTo>
                <a:cubicBezTo>
                  <a:pt x="60" y="12"/>
                  <a:pt x="61" y="13"/>
                  <a:pt x="61" y="15"/>
                </a:cubicBezTo>
                <a:cubicBezTo>
                  <a:pt x="61" y="25"/>
                  <a:pt x="61" y="25"/>
                  <a:pt x="61" y="25"/>
                </a:cubicBezTo>
                <a:cubicBezTo>
                  <a:pt x="63" y="26"/>
                  <a:pt x="65" y="27"/>
                  <a:pt x="65" y="28"/>
                </a:cubicBezTo>
                <a:lnTo>
                  <a:pt x="65" y="43"/>
                </a:lnTo>
                <a:close/>
                <a:moveTo>
                  <a:pt x="83" y="40"/>
                </a:moveTo>
                <a:cubicBezTo>
                  <a:pt x="83" y="41"/>
                  <a:pt x="81" y="42"/>
                  <a:pt x="79" y="43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71"/>
                  <a:pt x="78" y="72"/>
                  <a:pt x="76" y="72"/>
                </a:cubicBezTo>
                <a:cubicBezTo>
                  <a:pt x="74" y="72"/>
                  <a:pt x="73" y="71"/>
                  <a:pt x="73" y="69"/>
                </a:cubicBezTo>
                <a:cubicBezTo>
                  <a:pt x="73" y="43"/>
                  <a:pt x="73" y="43"/>
                  <a:pt x="73" y="43"/>
                </a:cubicBezTo>
                <a:cubicBezTo>
                  <a:pt x="71" y="42"/>
                  <a:pt x="70" y="41"/>
                  <a:pt x="70" y="40"/>
                </a:cubicBezTo>
                <a:cubicBezTo>
                  <a:pt x="70" y="25"/>
                  <a:pt x="70" y="25"/>
                  <a:pt x="70" y="25"/>
                </a:cubicBezTo>
                <a:cubicBezTo>
                  <a:pt x="70" y="24"/>
                  <a:pt x="71" y="22"/>
                  <a:pt x="73" y="22"/>
                </a:cubicBezTo>
                <a:cubicBezTo>
                  <a:pt x="73" y="15"/>
                  <a:pt x="73" y="15"/>
                  <a:pt x="73" y="15"/>
                </a:cubicBezTo>
                <a:cubicBezTo>
                  <a:pt x="73" y="13"/>
                  <a:pt x="74" y="12"/>
                  <a:pt x="76" y="12"/>
                </a:cubicBezTo>
                <a:cubicBezTo>
                  <a:pt x="78" y="12"/>
                  <a:pt x="79" y="13"/>
                  <a:pt x="79" y="15"/>
                </a:cubicBezTo>
                <a:cubicBezTo>
                  <a:pt x="79" y="22"/>
                  <a:pt x="79" y="22"/>
                  <a:pt x="79" y="22"/>
                </a:cubicBezTo>
                <a:cubicBezTo>
                  <a:pt x="81" y="22"/>
                  <a:pt x="83" y="24"/>
                  <a:pt x="83" y="25"/>
                </a:cubicBezTo>
                <a:lnTo>
                  <a:pt x="83" y="40"/>
                </a:lnTo>
                <a:close/>
                <a:moveTo>
                  <a:pt x="101" y="44"/>
                </a:moveTo>
                <a:cubicBezTo>
                  <a:pt x="101" y="46"/>
                  <a:pt x="100" y="47"/>
                  <a:pt x="98" y="48"/>
                </a:cubicBezTo>
                <a:cubicBezTo>
                  <a:pt x="98" y="69"/>
                  <a:pt x="98" y="69"/>
                  <a:pt x="98" y="69"/>
                </a:cubicBezTo>
                <a:cubicBezTo>
                  <a:pt x="98" y="71"/>
                  <a:pt x="96" y="72"/>
                  <a:pt x="95" y="72"/>
                </a:cubicBezTo>
                <a:cubicBezTo>
                  <a:pt x="93" y="72"/>
                  <a:pt x="91" y="71"/>
                  <a:pt x="91" y="69"/>
                </a:cubicBezTo>
                <a:cubicBezTo>
                  <a:pt x="91" y="48"/>
                  <a:pt x="91" y="48"/>
                  <a:pt x="91" y="48"/>
                </a:cubicBezTo>
                <a:cubicBezTo>
                  <a:pt x="89" y="47"/>
                  <a:pt x="88" y="46"/>
                  <a:pt x="88" y="44"/>
                </a:cubicBezTo>
                <a:cubicBezTo>
                  <a:pt x="88" y="30"/>
                  <a:pt x="88" y="30"/>
                  <a:pt x="88" y="30"/>
                </a:cubicBezTo>
                <a:cubicBezTo>
                  <a:pt x="88" y="28"/>
                  <a:pt x="89" y="27"/>
                  <a:pt x="91" y="27"/>
                </a:cubicBezTo>
                <a:cubicBezTo>
                  <a:pt x="91" y="15"/>
                  <a:pt x="91" y="15"/>
                  <a:pt x="91" y="15"/>
                </a:cubicBezTo>
                <a:cubicBezTo>
                  <a:pt x="91" y="13"/>
                  <a:pt x="93" y="12"/>
                  <a:pt x="95" y="12"/>
                </a:cubicBezTo>
                <a:cubicBezTo>
                  <a:pt x="96" y="12"/>
                  <a:pt x="98" y="13"/>
                  <a:pt x="98" y="15"/>
                </a:cubicBezTo>
                <a:cubicBezTo>
                  <a:pt x="98" y="27"/>
                  <a:pt x="98" y="27"/>
                  <a:pt x="98" y="27"/>
                </a:cubicBezTo>
                <a:cubicBezTo>
                  <a:pt x="100" y="27"/>
                  <a:pt x="101" y="28"/>
                  <a:pt x="101" y="30"/>
                </a:cubicBezTo>
                <a:lnTo>
                  <a:pt x="101" y="4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419767" y="5339567"/>
            <a:ext cx="472038" cy="566130"/>
            <a:chOff x="5361711" y="5339567"/>
            <a:chExt cx="472038" cy="566130"/>
          </a:xfrm>
          <a:solidFill>
            <a:srgbClr val="756663"/>
          </a:solidFill>
        </p:grpSpPr>
        <p:sp>
          <p:nvSpPr>
            <p:cNvPr id="238" name="Freeform 1486"/>
            <p:cNvSpPr>
              <a:spLocks/>
            </p:cNvSpPr>
            <p:nvPr/>
          </p:nvSpPr>
          <p:spPr bwMode="auto">
            <a:xfrm>
              <a:off x="5361711" y="5445245"/>
              <a:ext cx="472038" cy="460452"/>
            </a:xfrm>
            <a:custGeom>
              <a:avLst/>
              <a:gdLst>
                <a:gd name="T0" fmla="*/ 46 w 75"/>
                <a:gd name="T1" fmla="*/ 0 h 74"/>
                <a:gd name="T2" fmla="*/ 46 w 75"/>
                <a:gd name="T3" fmla="*/ 11 h 74"/>
                <a:gd name="T4" fmla="*/ 65 w 75"/>
                <a:gd name="T5" fmla="*/ 36 h 74"/>
                <a:gd name="T6" fmla="*/ 38 w 75"/>
                <a:gd name="T7" fmla="*/ 63 h 74"/>
                <a:gd name="T8" fmla="*/ 11 w 75"/>
                <a:gd name="T9" fmla="*/ 36 h 74"/>
                <a:gd name="T10" fmla="*/ 29 w 75"/>
                <a:gd name="T11" fmla="*/ 11 h 74"/>
                <a:gd name="T12" fmla="*/ 29 w 75"/>
                <a:gd name="T13" fmla="*/ 0 h 74"/>
                <a:gd name="T14" fmla="*/ 0 w 75"/>
                <a:gd name="T15" fmla="*/ 36 h 74"/>
                <a:gd name="T16" fmla="*/ 38 w 75"/>
                <a:gd name="T17" fmla="*/ 74 h 74"/>
                <a:gd name="T18" fmla="*/ 75 w 75"/>
                <a:gd name="T19" fmla="*/ 36 h 74"/>
                <a:gd name="T20" fmla="*/ 46 w 75"/>
                <a:gd name="T2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74">
                  <a:moveTo>
                    <a:pt x="46" y="0"/>
                  </a:moveTo>
                  <a:cubicBezTo>
                    <a:pt x="46" y="11"/>
                    <a:pt x="46" y="11"/>
                    <a:pt x="46" y="11"/>
                  </a:cubicBezTo>
                  <a:cubicBezTo>
                    <a:pt x="57" y="14"/>
                    <a:pt x="65" y="24"/>
                    <a:pt x="65" y="36"/>
                  </a:cubicBezTo>
                  <a:cubicBezTo>
                    <a:pt x="65" y="51"/>
                    <a:pt x="53" y="63"/>
                    <a:pt x="38" y="63"/>
                  </a:cubicBezTo>
                  <a:cubicBezTo>
                    <a:pt x="23" y="63"/>
                    <a:pt x="11" y="51"/>
                    <a:pt x="11" y="36"/>
                  </a:cubicBezTo>
                  <a:cubicBezTo>
                    <a:pt x="11" y="24"/>
                    <a:pt x="18" y="14"/>
                    <a:pt x="29" y="1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4"/>
                    <a:pt x="0" y="19"/>
                    <a:pt x="0" y="36"/>
                  </a:cubicBezTo>
                  <a:cubicBezTo>
                    <a:pt x="0" y="57"/>
                    <a:pt x="17" y="74"/>
                    <a:pt x="38" y="74"/>
                  </a:cubicBezTo>
                  <a:cubicBezTo>
                    <a:pt x="58" y="74"/>
                    <a:pt x="75" y="57"/>
                    <a:pt x="75" y="36"/>
                  </a:cubicBezTo>
                  <a:cubicBezTo>
                    <a:pt x="75" y="19"/>
                    <a:pt x="63" y="4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1487"/>
            <p:cNvSpPr>
              <a:spLocks/>
            </p:cNvSpPr>
            <p:nvPr/>
          </p:nvSpPr>
          <p:spPr bwMode="auto">
            <a:xfrm>
              <a:off x="5556521" y="5339567"/>
              <a:ext cx="89913" cy="271741"/>
            </a:xfrm>
            <a:custGeom>
              <a:avLst/>
              <a:gdLst>
                <a:gd name="T0" fmla="*/ 10 w 14"/>
                <a:gd name="T1" fmla="*/ 0 h 43"/>
                <a:gd name="T2" fmla="*/ 3 w 14"/>
                <a:gd name="T3" fmla="*/ 0 h 43"/>
                <a:gd name="T4" fmla="*/ 0 w 14"/>
                <a:gd name="T5" fmla="*/ 4 h 43"/>
                <a:gd name="T6" fmla="*/ 0 w 14"/>
                <a:gd name="T7" fmla="*/ 16 h 43"/>
                <a:gd name="T8" fmla="*/ 0 w 14"/>
                <a:gd name="T9" fmla="*/ 25 h 43"/>
                <a:gd name="T10" fmla="*/ 0 w 14"/>
                <a:gd name="T11" fmla="*/ 40 h 43"/>
                <a:gd name="T12" fmla="*/ 3 w 14"/>
                <a:gd name="T13" fmla="*/ 43 h 43"/>
                <a:gd name="T14" fmla="*/ 10 w 14"/>
                <a:gd name="T15" fmla="*/ 43 h 43"/>
                <a:gd name="T16" fmla="*/ 14 w 14"/>
                <a:gd name="T17" fmla="*/ 40 h 43"/>
                <a:gd name="T18" fmla="*/ 14 w 14"/>
                <a:gd name="T19" fmla="*/ 25 h 43"/>
                <a:gd name="T20" fmla="*/ 14 w 14"/>
                <a:gd name="T21" fmla="*/ 16 h 43"/>
                <a:gd name="T22" fmla="*/ 14 w 14"/>
                <a:gd name="T23" fmla="*/ 4 h 43"/>
                <a:gd name="T24" fmla="*/ 10 w 14"/>
                <a:gd name="T2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43">
                  <a:moveTo>
                    <a:pt x="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1" y="43"/>
                    <a:pt x="3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2" y="43"/>
                    <a:pt x="14" y="42"/>
                    <a:pt x="14" y="40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237807" y="5415050"/>
            <a:ext cx="681836" cy="460452"/>
            <a:chOff x="4237807" y="5415050"/>
            <a:chExt cx="681836" cy="460452"/>
          </a:xfrm>
          <a:solidFill>
            <a:srgbClr val="756663"/>
          </a:solidFill>
        </p:grpSpPr>
        <p:sp>
          <p:nvSpPr>
            <p:cNvPr id="240" name="Freeform 1553"/>
            <p:cNvSpPr>
              <a:spLocks/>
            </p:cNvSpPr>
            <p:nvPr/>
          </p:nvSpPr>
          <p:spPr bwMode="auto">
            <a:xfrm>
              <a:off x="4237807" y="5415050"/>
              <a:ext cx="157345" cy="460452"/>
            </a:xfrm>
            <a:custGeom>
              <a:avLst/>
              <a:gdLst>
                <a:gd name="T0" fmla="*/ 25 w 26"/>
                <a:gd name="T1" fmla="*/ 42 h 74"/>
                <a:gd name="T2" fmla="*/ 22 w 26"/>
                <a:gd name="T3" fmla="*/ 42 h 74"/>
                <a:gd name="T4" fmla="*/ 20 w 26"/>
                <a:gd name="T5" fmla="*/ 21 h 74"/>
                <a:gd name="T6" fmla="*/ 13 w 26"/>
                <a:gd name="T7" fmla="*/ 0 h 74"/>
                <a:gd name="T8" fmla="*/ 6 w 26"/>
                <a:gd name="T9" fmla="*/ 21 h 74"/>
                <a:gd name="T10" fmla="*/ 4 w 26"/>
                <a:gd name="T11" fmla="*/ 42 h 74"/>
                <a:gd name="T12" fmla="*/ 1 w 26"/>
                <a:gd name="T13" fmla="*/ 42 h 74"/>
                <a:gd name="T14" fmla="*/ 0 w 26"/>
                <a:gd name="T15" fmla="*/ 48 h 74"/>
                <a:gd name="T16" fmla="*/ 0 w 26"/>
                <a:gd name="T17" fmla="*/ 53 h 74"/>
                <a:gd name="T18" fmla="*/ 4 w 26"/>
                <a:gd name="T19" fmla="*/ 54 h 74"/>
                <a:gd name="T20" fmla="*/ 6 w 26"/>
                <a:gd name="T21" fmla="*/ 64 h 74"/>
                <a:gd name="T22" fmla="*/ 13 w 26"/>
                <a:gd name="T23" fmla="*/ 74 h 74"/>
                <a:gd name="T24" fmla="*/ 20 w 26"/>
                <a:gd name="T25" fmla="*/ 64 h 74"/>
                <a:gd name="T26" fmla="*/ 22 w 26"/>
                <a:gd name="T27" fmla="*/ 54 h 74"/>
                <a:gd name="T28" fmla="*/ 25 w 26"/>
                <a:gd name="T29" fmla="*/ 54 h 74"/>
                <a:gd name="T30" fmla="*/ 26 w 26"/>
                <a:gd name="T31" fmla="*/ 48 h 74"/>
                <a:gd name="T32" fmla="*/ 25 w 26"/>
                <a:gd name="T33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74">
                  <a:moveTo>
                    <a:pt x="25" y="42"/>
                  </a:moveTo>
                  <a:cubicBezTo>
                    <a:pt x="24" y="42"/>
                    <a:pt x="23" y="42"/>
                    <a:pt x="22" y="42"/>
                  </a:cubicBezTo>
                  <a:cubicBezTo>
                    <a:pt x="21" y="42"/>
                    <a:pt x="20" y="32"/>
                    <a:pt x="20" y="21"/>
                  </a:cubicBezTo>
                  <a:cubicBezTo>
                    <a:pt x="20" y="9"/>
                    <a:pt x="17" y="0"/>
                    <a:pt x="13" y="0"/>
                  </a:cubicBezTo>
                  <a:cubicBezTo>
                    <a:pt x="9" y="0"/>
                    <a:pt x="6" y="9"/>
                    <a:pt x="6" y="21"/>
                  </a:cubicBezTo>
                  <a:cubicBezTo>
                    <a:pt x="6" y="32"/>
                    <a:pt x="5" y="42"/>
                    <a:pt x="4" y="42"/>
                  </a:cubicBezTo>
                  <a:cubicBezTo>
                    <a:pt x="3" y="42"/>
                    <a:pt x="2" y="42"/>
                    <a:pt x="1" y="42"/>
                  </a:cubicBezTo>
                  <a:cubicBezTo>
                    <a:pt x="0" y="43"/>
                    <a:pt x="0" y="46"/>
                    <a:pt x="0" y="48"/>
                  </a:cubicBezTo>
                  <a:cubicBezTo>
                    <a:pt x="0" y="50"/>
                    <a:pt x="0" y="53"/>
                    <a:pt x="0" y="53"/>
                  </a:cubicBezTo>
                  <a:cubicBezTo>
                    <a:pt x="1" y="54"/>
                    <a:pt x="3" y="54"/>
                    <a:pt x="4" y="54"/>
                  </a:cubicBezTo>
                  <a:cubicBezTo>
                    <a:pt x="5" y="54"/>
                    <a:pt x="6" y="59"/>
                    <a:pt x="6" y="64"/>
                  </a:cubicBezTo>
                  <a:cubicBezTo>
                    <a:pt x="6" y="69"/>
                    <a:pt x="9" y="74"/>
                    <a:pt x="13" y="74"/>
                  </a:cubicBezTo>
                  <a:cubicBezTo>
                    <a:pt x="17" y="74"/>
                    <a:pt x="20" y="69"/>
                    <a:pt x="20" y="64"/>
                  </a:cubicBezTo>
                  <a:cubicBezTo>
                    <a:pt x="20" y="59"/>
                    <a:pt x="21" y="54"/>
                    <a:pt x="22" y="54"/>
                  </a:cubicBezTo>
                  <a:cubicBezTo>
                    <a:pt x="23" y="54"/>
                    <a:pt x="24" y="54"/>
                    <a:pt x="25" y="54"/>
                  </a:cubicBezTo>
                  <a:cubicBezTo>
                    <a:pt x="26" y="54"/>
                    <a:pt x="26" y="50"/>
                    <a:pt x="26" y="48"/>
                  </a:cubicBezTo>
                  <a:cubicBezTo>
                    <a:pt x="26" y="46"/>
                    <a:pt x="26" y="43"/>
                    <a:pt x="25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 1554"/>
            <p:cNvSpPr>
              <a:spLocks/>
            </p:cNvSpPr>
            <p:nvPr/>
          </p:nvSpPr>
          <p:spPr bwMode="auto">
            <a:xfrm>
              <a:off x="4410137" y="5415050"/>
              <a:ext cx="164840" cy="460452"/>
            </a:xfrm>
            <a:custGeom>
              <a:avLst/>
              <a:gdLst>
                <a:gd name="T0" fmla="*/ 25 w 26"/>
                <a:gd name="T1" fmla="*/ 18 h 74"/>
                <a:gd name="T2" fmla="*/ 22 w 26"/>
                <a:gd name="T3" fmla="*/ 18 h 74"/>
                <a:gd name="T4" fmla="*/ 20 w 26"/>
                <a:gd name="T5" fmla="*/ 9 h 74"/>
                <a:gd name="T6" fmla="*/ 13 w 26"/>
                <a:gd name="T7" fmla="*/ 0 h 74"/>
                <a:gd name="T8" fmla="*/ 6 w 26"/>
                <a:gd name="T9" fmla="*/ 9 h 74"/>
                <a:gd name="T10" fmla="*/ 4 w 26"/>
                <a:gd name="T11" fmla="*/ 18 h 74"/>
                <a:gd name="T12" fmla="*/ 1 w 26"/>
                <a:gd name="T13" fmla="*/ 18 h 74"/>
                <a:gd name="T14" fmla="*/ 0 w 26"/>
                <a:gd name="T15" fmla="*/ 24 h 74"/>
                <a:gd name="T16" fmla="*/ 0 w 26"/>
                <a:gd name="T17" fmla="*/ 29 h 74"/>
                <a:gd name="T18" fmla="*/ 4 w 26"/>
                <a:gd name="T19" fmla="*/ 30 h 74"/>
                <a:gd name="T20" fmla="*/ 6 w 26"/>
                <a:gd name="T21" fmla="*/ 52 h 74"/>
                <a:gd name="T22" fmla="*/ 13 w 26"/>
                <a:gd name="T23" fmla="*/ 74 h 74"/>
                <a:gd name="T24" fmla="*/ 20 w 26"/>
                <a:gd name="T25" fmla="*/ 52 h 74"/>
                <a:gd name="T26" fmla="*/ 22 w 26"/>
                <a:gd name="T27" fmla="*/ 30 h 74"/>
                <a:gd name="T28" fmla="*/ 25 w 26"/>
                <a:gd name="T29" fmla="*/ 30 h 74"/>
                <a:gd name="T30" fmla="*/ 26 w 26"/>
                <a:gd name="T31" fmla="*/ 24 h 74"/>
                <a:gd name="T32" fmla="*/ 25 w 26"/>
                <a:gd name="T33" fmla="*/ 1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74">
                  <a:moveTo>
                    <a:pt x="25" y="18"/>
                  </a:moveTo>
                  <a:cubicBezTo>
                    <a:pt x="24" y="18"/>
                    <a:pt x="23" y="18"/>
                    <a:pt x="22" y="18"/>
                  </a:cubicBezTo>
                  <a:cubicBezTo>
                    <a:pt x="21" y="18"/>
                    <a:pt x="20" y="14"/>
                    <a:pt x="20" y="9"/>
                  </a:cubicBezTo>
                  <a:cubicBezTo>
                    <a:pt x="20" y="4"/>
                    <a:pt x="17" y="0"/>
                    <a:pt x="13" y="0"/>
                  </a:cubicBezTo>
                  <a:cubicBezTo>
                    <a:pt x="9" y="0"/>
                    <a:pt x="6" y="4"/>
                    <a:pt x="6" y="9"/>
                  </a:cubicBezTo>
                  <a:cubicBezTo>
                    <a:pt x="6" y="14"/>
                    <a:pt x="5" y="18"/>
                    <a:pt x="4" y="18"/>
                  </a:cubicBezTo>
                  <a:cubicBezTo>
                    <a:pt x="3" y="18"/>
                    <a:pt x="2" y="18"/>
                    <a:pt x="1" y="18"/>
                  </a:cubicBezTo>
                  <a:cubicBezTo>
                    <a:pt x="0" y="19"/>
                    <a:pt x="0" y="22"/>
                    <a:pt x="0" y="24"/>
                  </a:cubicBezTo>
                  <a:cubicBezTo>
                    <a:pt x="0" y="26"/>
                    <a:pt x="0" y="29"/>
                    <a:pt x="0" y="29"/>
                  </a:cubicBezTo>
                  <a:cubicBezTo>
                    <a:pt x="1" y="30"/>
                    <a:pt x="3" y="30"/>
                    <a:pt x="4" y="30"/>
                  </a:cubicBezTo>
                  <a:cubicBezTo>
                    <a:pt x="5" y="30"/>
                    <a:pt x="6" y="40"/>
                    <a:pt x="6" y="52"/>
                  </a:cubicBezTo>
                  <a:cubicBezTo>
                    <a:pt x="6" y="64"/>
                    <a:pt x="9" y="74"/>
                    <a:pt x="13" y="74"/>
                  </a:cubicBezTo>
                  <a:cubicBezTo>
                    <a:pt x="17" y="74"/>
                    <a:pt x="20" y="64"/>
                    <a:pt x="20" y="52"/>
                  </a:cubicBezTo>
                  <a:cubicBezTo>
                    <a:pt x="20" y="40"/>
                    <a:pt x="21" y="30"/>
                    <a:pt x="22" y="30"/>
                  </a:cubicBezTo>
                  <a:cubicBezTo>
                    <a:pt x="23" y="30"/>
                    <a:pt x="24" y="30"/>
                    <a:pt x="25" y="30"/>
                  </a:cubicBezTo>
                  <a:cubicBezTo>
                    <a:pt x="26" y="30"/>
                    <a:pt x="26" y="26"/>
                    <a:pt x="26" y="24"/>
                  </a:cubicBezTo>
                  <a:cubicBezTo>
                    <a:pt x="26" y="22"/>
                    <a:pt x="26" y="19"/>
                    <a:pt x="25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 1555"/>
            <p:cNvSpPr>
              <a:spLocks/>
            </p:cNvSpPr>
            <p:nvPr/>
          </p:nvSpPr>
          <p:spPr bwMode="auto">
            <a:xfrm>
              <a:off x="4582472" y="5415050"/>
              <a:ext cx="164840" cy="460452"/>
            </a:xfrm>
            <a:custGeom>
              <a:avLst/>
              <a:gdLst>
                <a:gd name="T0" fmla="*/ 25 w 26"/>
                <a:gd name="T1" fmla="*/ 34 h 74"/>
                <a:gd name="T2" fmla="*/ 22 w 26"/>
                <a:gd name="T3" fmla="*/ 33 h 74"/>
                <a:gd name="T4" fmla="*/ 20 w 26"/>
                <a:gd name="T5" fmla="*/ 17 h 74"/>
                <a:gd name="T6" fmla="*/ 13 w 26"/>
                <a:gd name="T7" fmla="*/ 0 h 74"/>
                <a:gd name="T8" fmla="*/ 6 w 26"/>
                <a:gd name="T9" fmla="*/ 17 h 74"/>
                <a:gd name="T10" fmla="*/ 4 w 26"/>
                <a:gd name="T11" fmla="*/ 33 h 74"/>
                <a:gd name="T12" fmla="*/ 1 w 26"/>
                <a:gd name="T13" fmla="*/ 34 h 74"/>
                <a:gd name="T14" fmla="*/ 0 w 26"/>
                <a:gd name="T15" fmla="*/ 40 h 74"/>
                <a:gd name="T16" fmla="*/ 0 w 26"/>
                <a:gd name="T17" fmla="*/ 45 h 74"/>
                <a:gd name="T18" fmla="*/ 4 w 26"/>
                <a:gd name="T19" fmla="*/ 46 h 74"/>
                <a:gd name="T20" fmla="*/ 6 w 26"/>
                <a:gd name="T21" fmla="*/ 60 h 74"/>
                <a:gd name="T22" fmla="*/ 13 w 26"/>
                <a:gd name="T23" fmla="*/ 74 h 74"/>
                <a:gd name="T24" fmla="*/ 20 w 26"/>
                <a:gd name="T25" fmla="*/ 60 h 74"/>
                <a:gd name="T26" fmla="*/ 22 w 26"/>
                <a:gd name="T27" fmla="*/ 46 h 74"/>
                <a:gd name="T28" fmla="*/ 25 w 26"/>
                <a:gd name="T29" fmla="*/ 45 h 74"/>
                <a:gd name="T30" fmla="*/ 26 w 26"/>
                <a:gd name="T31" fmla="*/ 40 h 74"/>
                <a:gd name="T32" fmla="*/ 25 w 26"/>
                <a:gd name="T33" fmla="*/ 3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74">
                  <a:moveTo>
                    <a:pt x="25" y="34"/>
                  </a:moveTo>
                  <a:cubicBezTo>
                    <a:pt x="24" y="33"/>
                    <a:pt x="23" y="33"/>
                    <a:pt x="22" y="33"/>
                  </a:cubicBezTo>
                  <a:cubicBezTo>
                    <a:pt x="21" y="33"/>
                    <a:pt x="20" y="26"/>
                    <a:pt x="20" y="17"/>
                  </a:cubicBezTo>
                  <a:cubicBezTo>
                    <a:pt x="20" y="7"/>
                    <a:pt x="17" y="0"/>
                    <a:pt x="13" y="0"/>
                  </a:cubicBezTo>
                  <a:cubicBezTo>
                    <a:pt x="9" y="0"/>
                    <a:pt x="6" y="7"/>
                    <a:pt x="6" y="17"/>
                  </a:cubicBezTo>
                  <a:cubicBezTo>
                    <a:pt x="6" y="26"/>
                    <a:pt x="5" y="33"/>
                    <a:pt x="4" y="33"/>
                  </a:cubicBezTo>
                  <a:cubicBezTo>
                    <a:pt x="3" y="33"/>
                    <a:pt x="2" y="33"/>
                    <a:pt x="1" y="34"/>
                  </a:cubicBezTo>
                  <a:cubicBezTo>
                    <a:pt x="0" y="34"/>
                    <a:pt x="0" y="37"/>
                    <a:pt x="0" y="40"/>
                  </a:cubicBezTo>
                  <a:cubicBezTo>
                    <a:pt x="0" y="42"/>
                    <a:pt x="0" y="44"/>
                    <a:pt x="0" y="45"/>
                  </a:cubicBezTo>
                  <a:cubicBezTo>
                    <a:pt x="1" y="45"/>
                    <a:pt x="3" y="46"/>
                    <a:pt x="4" y="46"/>
                  </a:cubicBezTo>
                  <a:cubicBezTo>
                    <a:pt x="5" y="46"/>
                    <a:pt x="6" y="52"/>
                    <a:pt x="6" y="60"/>
                  </a:cubicBezTo>
                  <a:cubicBezTo>
                    <a:pt x="6" y="67"/>
                    <a:pt x="9" y="74"/>
                    <a:pt x="13" y="74"/>
                  </a:cubicBezTo>
                  <a:cubicBezTo>
                    <a:pt x="17" y="74"/>
                    <a:pt x="20" y="67"/>
                    <a:pt x="20" y="60"/>
                  </a:cubicBezTo>
                  <a:cubicBezTo>
                    <a:pt x="20" y="52"/>
                    <a:pt x="21" y="46"/>
                    <a:pt x="22" y="46"/>
                  </a:cubicBezTo>
                  <a:cubicBezTo>
                    <a:pt x="23" y="46"/>
                    <a:pt x="24" y="46"/>
                    <a:pt x="25" y="45"/>
                  </a:cubicBezTo>
                  <a:cubicBezTo>
                    <a:pt x="26" y="45"/>
                    <a:pt x="26" y="42"/>
                    <a:pt x="26" y="40"/>
                  </a:cubicBezTo>
                  <a:cubicBezTo>
                    <a:pt x="26" y="37"/>
                    <a:pt x="26" y="34"/>
                    <a:pt x="25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1556"/>
            <p:cNvSpPr>
              <a:spLocks/>
            </p:cNvSpPr>
            <p:nvPr/>
          </p:nvSpPr>
          <p:spPr bwMode="auto">
            <a:xfrm>
              <a:off x="4762298" y="5415050"/>
              <a:ext cx="157345" cy="460452"/>
            </a:xfrm>
            <a:custGeom>
              <a:avLst/>
              <a:gdLst>
                <a:gd name="T0" fmla="*/ 25 w 26"/>
                <a:gd name="T1" fmla="*/ 19 h 74"/>
                <a:gd name="T2" fmla="*/ 22 w 26"/>
                <a:gd name="T3" fmla="*/ 19 h 74"/>
                <a:gd name="T4" fmla="*/ 20 w 26"/>
                <a:gd name="T5" fmla="*/ 9 h 74"/>
                <a:gd name="T6" fmla="*/ 13 w 26"/>
                <a:gd name="T7" fmla="*/ 0 h 74"/>
                <a:gd name="T8" fmla="*/ 6 w 26"/>
                <a:gd name="T9" fmla="*/ 9 h 74"/>
                <a:gd name="T10" fmla="*/ 4 w 26"/>
                <a:gd name="T11" fmla="*/ 19 h 74"/>
                <a:gd name="T12" fmla="*/ 1 w 26"/>
                <a:gd name="T13" fmla="*/ 19 h 74"/>
                <a:gd name="T14" fmla="*/ 0 w 26"/>
                <a:gd name="T15" fmla="*/ 25 h 74"/>
                <a:gd name="T16" fmla="*/ 0 w 26"/>
                <a:gd name="T17" fmla="*/ 30 h 74"/>
                <a:gd name="T18" fmla="*/ 4 w 26"/>
                <a:gd name="T19" fmla="*/ 31 h 74"/>
                <a:gd name="T20" fmla="*/ 6 w 26"/>
                <a:gd name="T21" fmla="*/ 53 h 74"/>
                <a:gd name="T22" fmla="*/ 13 w 26"/>
                <a:gd name="T23" fmla="*/ 74 h 74"/>
                <a:gd name="T24" fmla="*/ 20 w 26"/>
                <a:gd name="T25" fmla="*/ 53 h 74"/>
                <a:gd name="T26" fmla="*/ 22 w 26"/>
                <a:gd name="T27" fmla="*/ 31 h 74"/>
                <a:gd name="T28" fmla="*/ 25 w 26"/>
                <a:gd name="T29" fmla="*/ 31 h 74"/>
                <a:gd name="T30" fmla="*/ 26 w 26"/>
                <a:gd name="T31" fmla="*/ 25 h 74"/>
                <a:gd name="T32" fmla="*/ 25 w 26"/>
                <a:gd name="T33" fmla="*/ 1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74">
                  <a:moveTo>
                    <a:pt x="25" y="19"/>
                  </a:moveTo>
                  <a:cubicBezTo>
                    <a:pt x="24" y="19"/>
                    <a:pt x="23" y="19"/>
                    <a:pt x="22" y="19"/>
                  </a:cubicBezTo>
                  <a:cubicBezTo>
                    <a:pt x="21" y="19"/>
                    <a:pt x="20" y="15"/>
                    <a:pt x="20" y="9"/>
                  </a:cubicBezTo>
                  <a:cubicBezTo>
                    <a:pt x="20" y="4"/>
                    <a:pt x="17" y="0"/>
                    <a:pt x="13" y="0"/>
                  </a:cubicBezTo>
                  <a:cubicBezTo>
                    <a:pt x="9" y="0"/>
                    <a:pt x="6" y="4"/>
                    <a:pt x="6" y="9"/>
                  </a:cubicBezTo>
                  <a:cubicBezTo>
                    <a:pt x="6" y="15"/>
                    <a:pt x="5" y="19"/>
                    <a:pt x="4" y="19"/>
                  </a:cubicBezTo>
                  <a:cubicBezTo>
                    <a:pt x="3" y="19"/>
                    <a:pt x="2" y="19"/>
                    <a:pt x="1" y="19"/>
                  </a:cubicBezTo>
                  <a:cubicBezTo>
                    <a:pt x="0" y="20"/>
                    <a:pt x="0" y="23"/>
                    <a:pt x="0" y="25"/>
                  </a:cubicBezTo>
                  <a:cubicBezTo>
                    <a:pt x="0" y="27"/>
                    <a:pt x="0" y="30"/>
                    <a:pt x="0" y="30"/>
                  </a:cubicBezTo>
                  <a:cubicBezTo>
                    <a:pt x="1" y="31"/>
                    <a:pt x="3" y="31"/>
                    <a:pt x="4" y="31"/>
                  </a:cubicBezTo>
                  <a:cubicBezTo>
                    <a:pt x="5" y="31"/>
                    <a:pt x="6" y="41"/>
                    <a:pt x="6" y="53"/>
                  </a:cubicBezTo>
                  <a:cubicBezTo>
                    <a:pt x="6" y="64"/>
                    <a:pt x="9" y="74"/>
                    <a:pt x="13" y="74"/>
                  </a:cubicBezTo>
                  <a:cubicBezTo>
                    <a:pt x="17" y="74"/>
                    <a:pt x="20" y="64"/>
                    <a:pt x="20" y="53"/>
                  </a:cubicBezTo>
                  <a:cubicBezTo>
                    <a:pt x="20" y="41"/>
                    <a:pt x="21" y="31"/>
                    <a:pt x="22" y="31"/>
                  </a:cubicBezTo>
                  <a:cubicBezTo>
                    <a:pt x="23" y="31"/>
                    <a:pt x="24" y="31"/>
                    <a:pt x="25" y="31"/>
                  </a:cubicBezTo>
                  <a:cubicBezTo>
                    <a:pt x="26" y="31"/>
                    <a:pt x="26" y="27"/>
                    <a:pt x="26" y="25"/>
                  </a:cubicBezTo>
                  <a:cubicBezTo>
                    <a:pt x="26" y="23"/>
                    <a:pt x="26" y="20"/>
                    <a:pt x="2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395955" y="5354664"/>
            <a:ext cx="719301" cy="445355"/>
            <a:chOff x="7279843" y="5354664"/>
            <a:chExt cx="719301" cy="445355"/>
          </a:xfrm>
          <a:solidFill>
            <a:srgbClr val="756663"/>
          </a:solidFill>
        </p:grpSpPr>
        <p:sp>
          <p:nvSpPr>
            <p:cNvPr id="244" name="Freeform 1578"/>
            <p:cNvSpPr>
              <a:spLocks noEditPoints="1"/>
            </p:cNvSpPr>
            <p:nvPr/>
          </p:nvSpPr>
          <p:spPr bwMode="auto">
            <a:xfrm>
              <a:off x="7279843" y="5354664"/>
              <a:ext cx="719301" cy="445355"/>
            </a:xfrm>
            <a:custGeom>
              <a:avLst/>
              <a:gdLst>
                <a:gd name="T0" fmla="*/ 100 w 116"/>
                <a:gd name="T1" fmla="*/ 7 h 71"/>
                <a:gd name="T2" fmla="*/ 43 w 116"/>
                <a:gd name="T3" fmla="*/ 7 h 71"/>
                <a:gd name="T4" fmla="*/ 34 w 116"/>
                <a:gd name="T5" fmla="*/ 0 h 71"/>
                <a:gd name="T6" fmla="*/ 29 w 116"/>
                <a:gd name="T7" fmla="*/ 0 h 71"/>
                <a:gd name="T8" fmla="*/ 21 w 116"/>
                <a:gd name="T9" fmla="*/ 7 h 71"/>
                <a:gd name="T10" fmla="*/ 16 w 116"/>
                <a:gd name="T11" fmla="*/ 7 h 71"/>
                <a:gd name="T12" fmla="*/ 0 w 116"/>
                <a:gd name="T13" fmla="*/ 24 h 71"/>
                <a:gd name="T14" fmla="*/ 0 w 116"/>
                <a:gd name="T15" fmla="*/ 54 h 71"/>
                <a:gd name="T16" fmla="*/ 16 w 116"/>
                <a:gd name="T17" fmla="*/ 71 h 71"/>
                <a:gd name="T18" fmla="*/ 100 w 116"/>
                <a:gd name="T19" fmla="*/ 71 h 71"/>
                <a:gd name="T20" fmla="*/ 116 w 116"/>
                <a:gd name="T21" fmla="*/ 54 h 71"/>
                <a:gd name="T22" fmla="*/ 116 w 116"/>
                <a:gd name="T23" fmla="*/ 24 h 71"/>
                <a:gd name="T24" fmla="*/ 100 w 116"/>
                <a:gd name="T25" fmla="*/ 7 h 71"/>
                <a:gd name="T26" fmla="*/ 40 w 116"/>
                <a:gd name="T27" fmla="*/ 31 h 71"/>
                <a:gd name="T28" fmla="*/ 16 w 116"/>
                <a:gd name="T29" fmla="*/ 31 h 71"/>
                <a:gd name="T30" fmla="*/ 16 w 116"/>
                <a:gd name="T31" fmla="*/ 19 h 71"/>
                <a:gd name="T32" fmla="*/ 40 w 116"/>
                <a:gd name="T33" fmla="*/ 19 h 71"/>
                <a:gd name="T34" fmla="*/ 40 w 116"/>
                <a:gd name="T35" fmla="*/ 31 h 71"/>
                <a:gd name="T36" fmla="*/ 76 w 116"/>
                <a:gd name="T37" fmla="*/ 61 h 71"/>
                <a:gd name="T38" fmla="*/ 54 w 116"/>
                <a:gd name="T39" fmla="*/ 38 h 71"/>
                <a:gd name="T40" fmla="*/ 76 w 116"/>
                <a:gd name="T41" fmla="*/ 15 h 71"/>
                <a:gd name="T42" fmla="*/ 99 w 116"/>
                <a:gd name="T43" fmla="*/ 38 h 71"/>
                <a:gd name="T44" fmla="*/ 76 w 116"/>
                <a:gd name="T45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6" h="71">
                  <a:moveTo>
                    <a:pt x="100" y="7"/>
                  </a:moveTo>
                  <a:cubicBezTo>
                    <a:pt x="43" y="7"/>
                    <a:pt x="43" y="7"/>
                    <a:pt x="43" y="7"/>
                  </a:cubicBezTo>
                  <a:cubicBezTo>
                    <a:pt x="42" y="3"/>
                    <a:pt x="38" y="0"/>
                    <a:pt x="3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1" y="3"/>
                    <a:pt x="21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7" y="7"/>
                    <a:pt x="0" y="15"/>
                    <a:pt x="0" y="2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3"/>
                    <a:pt x="7" y="71"/>
                    <a:pt x="16" y="71"/>
                  </a:cubicBezTo>
                  <a:cubicBezTo>
                    <a:pt x="100" y="71"/>
                    <a:pt x="100" y="71"/>
                    <a:pt x="100" y="71"/>
                  </a:cubicBezTo>
                  <a:cubicBezTo>
                    <a:pt x="109" y="71"/>
                    <a:pt x="116" y="63"/>
                    <a:pt x="116" y="54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15"/>
                    <a:pt x="109" y="7"/>
                    <a:pt x="100" y="7"/>
                  </a:cubicBezTo>
                  <a:close/>
                  <a:moveTo>
                    <a:pt x="40" y="31"/>
                  </a:moveTo>
                  <a:cubicBezTo>
                    <a:pt x="16" y="31"/>
                    <a:pt x="16" y="31"/>
                    <a:pt x="16" y="31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40" y="19"/>
                    <a:pt x="40" y="19"/>
                    <a:pt x="40" y="19"/>
                  </a:cubicBezTo>
                  <a:lnTo>
                    <a:pt x="40" y="31"/>
                  </a:lnTo>
                  <a:close/>
                  <a:moveTo>
                    <a:pt x="76" y="61"/>
                  </a:moveTo>
                  <a:cubicBezTo>
                    <a:pt x="64" y="61"/>
                    <a:pt x="54" y="51"/>
                    <a:pt x="54" y="38"/>
                  </a:cubicBezTo>
                  <a:cubicBezTo>
                    <a:pt x="54" y="26"/>
                    <a:pt x="64" y="15"/>
                    <a:pt x="76" y="15"/>
                  </a:cubicBezTo>
                  <a:cubicBezTo>
                    <a:pt x="89" y="15"/>
                    <a:pt x="99" y="26"/>
                    <a:pt x="99" y="38"/>
                  </a:cubicBezTo>
                  <a:cubicBezTo>
                    <a:pt x="99" y="51"/>
                    <a:pt x="89" y="61"/>
                    <a:pt x="76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5" name="Oval 1579"/>
            <p:cNvSpPr>
              <a:spLocks noChangeArrowheads="1"/>
            </p:cNvSpPr>
            <p:nvPr/>
          </p:nvSpPr>
          <p:spPr bwMode="auto">
            <a:xfrm>
              <a:off x="7676954" y="5520728"/>
              <a:ext cx="149855" cy="15096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316200" y="5309374"/>
            <a:ext cx="487023" cy="618970"/>
            <a:chOff x="3316200" y="5309374"/>
            <a:chExt cx="487023" cy="618970"/>
          </a:xfrm>
          <a:solidFill>
            <a:srgbClr val="756663"/>
          </a:solidFill>
        </p:grpSpPr>
        <p:sp>
          <p:nvSpPr>
            <p:cNvPr id="246" name="Freeform 1620"/>
            <p:cNvSpPr>
              <a:spLocks/>
            </p:cNvSpPr>
            <p:nvPr/>
          </p:nvSpPr>
          <p:spPr bwMode="auto">
            <a:xfrm>
              <a:off x="3540981" y="5309374"/>
              <a:ext cx="262242" cy="264195"/>
            </a:xfrm>
            <a:custGeom>
              <a:avLst/>
              <a:gdLst>
                <a:gd name="T0" fmla="*/ 42 w 42"/>
                <a:gd name="T1" fmla="*/ 22 h 43"/>
                <a:gd name="T2" fmla="*/ 21 w 42"/>
                <a:gd name="T3" fmla="*/ 0 h 43"/>
                <a:gd name="T4" fmla="*/ 0 w 42"/>
                <a:gd name="T5" fmla="*/ 21 h 43"/>
                <a:gd name="T6" fmla="*/ 0 w 42"/>
                <a:gd name="T7" fmla="*/ 24 h 43"/>
                <a:gd name="T8" fmla="*/ 18 w 42"/>
                <a:gd name="T9" fmla="*/ 43 h 43"/>
                <a:gd name="T10" fmla="*/ 21 w 42"/>
                <a:gd name="T11" fmla="*/ 43 h 43"/>
                <a:gd name="T12" fmla="*/ 42 w 42"/>
                <a:gd name="T13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3">
                  <a:moveTo>
                    <a:pt x="42" y="22"/>
                  </a:moveTo>
                  <a:cubicBezTo>
                    <a:pt x="42" y="10"/>
                    <a:pt x="33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22"/>
                    <a:pt x="0" y="23"/>
                    <a:pt x="0" y="24"/>
                  </a:cubicBezTo>
                  <a:cubicBezTo>
                    <a:pt x="1" y="34"/>
                    <a:pt x="9" y="41"/>
                    <a:pt x="18" y="43"/>
                  </a:cubicBezTo>
                  <a:cubicBezTo>
                    <a:pt x="19" y="43"/>
                    <a:pt x="20" y="43"/>
                    <a:pt x="21" y="43"/>
                  </a:cubicBezTo>
                  <a:cubicBezTo>
                    <a:pt x="33" y="43"/>
                    <a:pt x="42" y="33"/>
                    <a:pt x="42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1621"/>
            <p:cNvSpPr>
              <a:spLocks/>
            </p:cNvSpPr>
            <p:nvPr/>
          </p:nvSpPr>
          <p:spPr bwMode="auto">
            <a:xfrm>
              <a:off x="3316200" y="5467892"/>
              <a:ext cx="329679" cy="460452"/>
            </a:xfrm>
            <a:custGeom>
              <a:avLst/>
              <a:gdLst>
                <a:gd name="T0" fmla="*/ 50 w 53"/>
                <a:gd name="T1" fmla="*/ 65 h 73"/>
                <a:gd name="T2" fmla="*/ 32 w 53"/>
                <a:gd name="T3" fmla="*/ 65 h 73"/>
                <a:gd name="T4" fmla="*/ 32 w 53"/>
                <a:gd name="T5" fmla="*/ 42 h 73"/>
                <a:gd name="T6" fmla="*/ 27 w 53"/>
                <a:gd name="T7" fmla="*/ 43 h 73"/>
                <a:gd name="T8" fmla="*/ 20 w 53"/>
                <a:gd name="T9" fmla="*/ 37 h 73"/>
                <a:gd name="T10" fmla="*/ 27 w 53"/>
                <a:gd name="T11" fmla="*/ 30 h 73"/>
                <a:gd name="T12" fmla="*/ 34 w 53"/>
                <a:gd name="T13" fmla="*/ 35 h 73"/>
                <a:gd name="T14" fmla="*/ 53 w 53"/>
                <a:gd name="T15" fmla="*/ 18 h 73"/>
                <a:gd name="T16" fmla="*/ 34 w 53"/>
                <a:gd name="T17" fmla="*/ 0 h 73"/>
                <a:gd name="T18" fmla="*/ 1 w 53"/>
                <a:gd name="T19" fmla="*/ 38 h 73"/>
                <a:gd name="T20" fmla="*/ 1 w 53"/>
                <a:gd name="T21" fmla="*/ 39 h 73"/>
                <a:gd name="T22" fmla="*/ 13 w 53"/>
                <a:gd name="T23" fmla="*/ 52 h 73"/>
                <a:gd name="T24" fmla="*/ 15 w 53"/>
                <a:gd name="T25" fmla="*/ 52 h 73"/>
                <a:gd name="T26" fmla="*/ 23 w 53"/>
                <a:gd name="T27" fmla="*/ 44 h 73"/>
                <a:gd name="T28" fmla="*/ 23 w 53"/>
                <a:gd name="T29" fmla="*/ 65 h 73"/>
                <a:gd name="T30" fmla="*/ 6 w 53"/>
                <a:gd name="T31" fmla="*/ 65 h 73"/>
                <a:gd name="T32" fmla="*/ 6 w 53"/>
                <a:gd name="T33" fmla="*/ 65 h 73"/>
                <a:gd name="T34" fmla="*/ 6 w 53"/>
                <a:gd name="T35" fmla="*/ 73 h 73"/>
                <a:gd name="T36" fmla="*/ 6 w 53"/>
                <a:gd name="T37" fmla="*/ 73 h 73"/>
                <a:gd name="T38" fmla="*/ 50 w 53"/>
                <a:gd name="T39" fmla="*/ 73 h 73"/>
                <a:gd name="T40" fmla="*/ 50 w 53"/>
                <a:gd name="T41" fmla="*/ 73 h 73"/>
                <a:gd name="T42" fmla="*/ 50 w 53"/>
                <a:gd name="T43" fmla="*/ 65 h 73"/>
                <a:gd name="T44" fmla="*/ 50 w 53"/>
                <a:gd name="T45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73">
                  <a:moveTo>
                    <a:pt x="50" y="65"/>
                  </a:moveTo>
                  <a:cubicBezTo>
                    <a:pt x="32" y="65"/>
                    <a:pt x="32" y="65"/>
                    <a:pt x="32" y="65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0" y="43"/>
                    <a:pt x="29" y="43"/>
                    <a:pt x="27" y="43"/>
                  </a:cubicBezTo>
                  <a:cubicBezTo>
                    <a:pt x="23" y="43"/>
                    <a:pt x="20" y="40"/>
                    <a:pt x="20" y="37"/>
                  </a:cubicBezTo>
                  <a:cubicBezTo>
                    <a:pt x="20" y="33"/>
                    <a:pt x="23" y="30"/>
                    <a:pt x="27" y="30"/>
                  </a:cubicBezTo>
                  <a:cubicBezTo>
                    <a:pt x="30" y="30"/>
                    <a:pt x="33" y="32"/>
                    <a:pt x="34" y="35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43" y="17"/>
                    <a:pt x="36" y="9"/>
                    <a:pt x="34" y="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8"/>
                    <a:pt x="0" y="39"/>
                    <a:pt x="1" y="39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3" y="52"/>
                    <a:pt x="14" y="52"/>
                    <a:pt x="15" y="52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50" y="65"/>
                    <a:pt x="50" y="65"/>
                    <a:pt x="50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1622"/>
            <p:cNvSpPr>
              <a:spLocks/>
            </p:cNvSpPr>
            <p:nvPr/>
          </p:nvSpPr>
          <p:spPr bwMode="auto">
            <a:xfrm>
              <a:off x="3443578" y="5664150"/>
              <a:ext cx="74927" cy="75483"/>
            </a:xfrm>
            <a:custGeom>
              <a:avLst/>
              <a:gdLst>
                <a:gd name="T0" fmla="*/ 12 w 12"/>
                <a:gd name="T1" fmla="*/ 4 h 12"/>
                <a:gd name="T2" fmla="*/ 6 w 12"/>
                <a:gd name="T3" fmla="*/ 0 h 12"/>
                <a:gd name="T4" fmla="*/ 0 w 12"/>
                <a:gd name="T5" fmla="*/ 6 h 12"/>
                <a:gd name="T6" fmla="*/ 6 w 12"/>
                <a:gd name="T7" fmla="*/ 12 h 12"/>
                <a:gd name="T8" fmla="*/ 10 w 12"/>
                <a:gd name="T9" fmla="*/ 10 h 12"/>
                <a:gd name="T10" fmla="*/ 12 w 12"/>
                <a:gd name="T11" fmla="*/ 6 h 12"/>
                <a:gd name="T12" fmla="*/ 12 w 12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2" y="4"/>
                  </a:moveTo>
                  <a:cubicBezTo>
                    <a:pt x="11" y="2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7" y="12"/>
                    <a:pt x="9" y="11"/>
                    <a:pt x="10" y="10"/>
                  </a:cubicBezTo>
                  <a:cubicBezTo>
                    <a:pt x="11" y="9"/>
                    <a:pt x="12" y="8"/>
                    <a:pt x="12" y="6"/>
                  </a:cubicBezTo>
                  <a:cubicBezTo>
                    <a:pt x="12" y="5"/>
                    <a:pt x="12" y="5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49" name="Freeform 1658"/>
          <p:cNvSpPr>
            <a:spLocks noEditPoints="1"/>
          </p:cNvSpPr>
          <p:nvPr/>
        </p:nvSpPr>
        <p:spPr bwMode="auto">
          <a:xfrm>
            <a:off x="10439410" y="5316925"/>
            <a:ext cx="659360" cy="467998"/>
          </a:xfrm>
          <a:custGeom>
            <a:avLst/>
            <a:gdLst>
              <a:gd name="T0" fmla="*/ 61 w 106"/>
              <a:gd name="T1" fmla="*/ 5 h 74"/>
              <a:gd name="T2" fmla="*/ 61 w 106"/>
              <a:gd name="T3" fmla="*/ 5 h 74"/>
              <a:gd name="T4" fmla="*/ 56 w 106"/>
              <a:gd name="T5" fmla="*/ 0 h 74"/>
              <a:gd name="T6" fmla="*/ 50 w 106"/>
              <a:gd name="T7" fmla="*/ 0 h 74"/>
              <a:gd name="T8" fmla="*/ 45 w 106"/>
              <a:gd name="T9" fmla="*/ 5 h 74"/>
              <a:gd name="T10" fmla="*/ 45 w 106"/>
              <a:gd name="T11" fmla="*/ 5 h 74"/>
              <a:gd name="T12" fmla="*/ 0 w 106"/>
              <a:gd name="T13" fmla="*/ 50 h 74"/>
              <a:gd name="T14" fmla="*/ 0 w 106"/>
              <a:gd name="T15" fmla="*/ 59 h 74"/>
              <a:gd name="T16" fmla="*/ 18 w 106"/>
              <a:gd name="T17" fmla="*/ 65 h 74"/>
              <a:gd name="T18" fmla="*/ 53 w 106"/>
              <a:gd name="T19" fmla="*/ 47 h 74"/>
              <a:gd name="T20" fmla="*/ 87 w 106"/>
              <a:gd name="T21" fmla="*/ 65 h 74"/>
              <a:gd name="T22" fmla="*/ 106 w 106"/>
              <a:gd name="T23" fmla="*/ 59 h 74"/>
              <a:gd name="T24" fmla="*/ 106 w 106"/>
              <a:gd name="T25" fmla="*/ 50 h 74"/>
              <a:gd name="T26" fmla="*/ 61 w 106"/>
              <a:gd name="T27" fmla="*/ 5 h 74"/>
              <a:gd name="T28" fmla="*/ 34 w 106"/>
              <a:gd name="T29" fmla="*/ 38 h 74"/>
              <a:gd name="T30" fmla="*/ 31 w 106"/>
              <a:gd name="T31" fmla="*/ 38 h 74"/>
              <a:gd name="T32" fmla="*/ 29 w 106"/>
              <a:gd name="T33" fmla="*/ 40 h 74"/>
              <a:gd name="T34" fmla="*/ 29 w 106"/>
              <a:gd name="T35" fmla="*/ 43 h 74"/>
              <a:gd name="T36" fmla="*/ 25 w 106"/>
              <a:gd name="T37" fmla="*/ 48 h 74"/>
              <a:gd name="T38" fmla="*/ 22 w 106"/>
              <a:gd name="T39" fmla="*/ 43 h 74"/>
              <a:gd name="T40" fmla="*/ 22 w 106"/>
              <a:gd name="T41" fmla="*/ 40 h 74"/>
              <a:gd name="T42" fmla="*/ 19 w 106"/>
              <a:gd name="T43" fmla="*/ 38 h 74"/>
              <a:gd name="T44" fmla="*/ 16 w 106"/>
              <a:gd name="T45" fmla="*/ 38 h 74"/>
              <a:gd name="T46" fmla="*/ 11 w 106"/>
              <a:gd name="T47" fmla="*/ 34 h 74"/>
              <a:gd name="T48" fmla="*/ 16 w 106"/>
              <a:gd name="T49" fmla="*/ 31 h 74"/>
              <a:gd name="T50" fmla="*/ 20 w 106"/>
              <a:gd name="T51" fmla="*/ 31 h 74"/>
              <a:gd name="T52" fmla="*/ 22 w 106"/>
              <a:gd name="T53" fmla="*/ 29 h 74"/>
              <a:gd name="T54" fmla="*/ 22 w 106"/>
              <a:gd name="T55" fmla="*/ 26 h 74"/>
              <a:gd name="T56" fmla="*/ 25 w 106"/>
              <a:gd name="T57" fmla="*/ 21 h 74"/>
              <a:gd name="T58" fmla="*/ 29 w 106"/>
              <a:gd name="T59" fmla="*/ 26 h 74"/>
              <a:gd name="T60" fmla="*/ 29 w 106"/>
              <a:gd name="T61" fmla="*/ 29 h 74"/>
              <a:gd name="T62" fmla="*/ 30 w 106"/>
              <a:gd name="T63" fmla="*/ 31 h 74"/>
              <a:gd name="T64" fmla="*/ 34 w 106"/>
              <a:gd name="T65" fmla="*/ 31 h 74"/>
              <a:gd name="T66" fmla="*/ 39 w 106"/>
              <a:gd name="T67" fmla="*/ 34 h 74"/>
              <a:gd name="T68" fmla="*/ 34 w 106"/>
              <a:gd name="T69" fmla="*/ 38 h 74"/>
              <a:gd name="T70" fmla="*/ 71 w 106"/>
              <a:gd name="T71" fmla="*/ 34 h 74"/>
              <a:gd name="T72" fmla="*/ 65 w 106"/>
              <a:gd name="T73" fmla="*/ 35 h 74"/>
              <a:gd name="T74" fmla="*/ 64 w 106"/>
              <a:gd name="T75" fmla="*/ 29 h 74"/>
              <a:gd name="T76" fmla="*/ 70 w 106"/>
              <a:gd name="T77" fmla="*/ 28 h 74"/>
              <a:gd name="T78" fmla="*/ 71 w 106"/>
              <a:gd name="T79" fmla="*/ 34 h 74"/>
              <a:gd name="T80" fmla="*/ 71 w 106"/>
              <a:gd name="T81" fmla="*/ 19 h 74"/>
              <a:gd name="T82" fmla="*/ 77 w 106"/>
              <a:gd name="T83" fmla="*/ 17 h 74"/>
              <a:gd name="T84" fmla="*/ 78 w 106"/>
              <a:gd name="T85" fmla="*/ 24 h 74"/>
              <a:gd name="T86" fmla="*/ 72 w 106"/>
              <a:gd name="T87" fmla="*/ 25 h 74"/>
              <a:gd name="T88" fmla="*/ 71 w 106"/>
              <a:gd name="T89" fmla="*/ 19 h 74"/>
              <a:gd name="T90" fmla="*/ 81 w 106"/>
              <a:gd name="T91" fmla="*/ 41 h 74"/>
              <a:gd name="T92" fmla="*/ 75 w 106"/>
              <a:gd name="T93" fmla="*/ 42 h 74"/>
              <a:gd name="T94" fmla="*/ 73 w 106"/>
              <a:gd name="T95" fmla="*/ 36 h 74"/>
              <a:gd name="T96" fmla="*/ 79 w 106"/>
              <a:gd name="T97" fmla="*/ 35 h 74"/>
              <a:gd name="T98" fmla="*/ 81 w 106"/>
              <a:gd name="T99" fmla="*/ 41 h 74"/>
              <a:gd name="T100" fmla="*/ 88 w 106"/>
              <a:gd name="T101" fmla="*/ 30 h 74"/>
              <a:gd name="T102" fmla="*/ 82 w 106"/>
              <a:gd name="T103" fmla="*/ 31 h 74"/>
              <a:gd name="T104" fmla="*/ 80 w 106"/>
              <a:gd name="T105" fmla="*/ 25 h 74"/>
              <a:gd name="T106" fmla="*/ 87 w 106"/>
              <a:gd name="T107" fmla="*/ 24 h 74"/>
              <a:gd name="T108" fmla="*/ 88 w 106"/>
              <a:gd name="T109" fmla="*/ 30 h 74"/>
              <a:gd name="T110" fmla="*/ 98 w 106"/>
              <a:gd name="T111" fmla="*/ 37 h 74"/>
              <a:gd name="T112" fmla="*/ 91 w 106"/>
              <a:gd name="T113" fmla="*/ 38 h 74"/>
              <a:gd name="T114" fmla="*/ 90 w 106"/>
              <a:gd name="T115" fmla="*/ 32 h 74"/>
              <a:gd name="T116" fmla="*/ 96 w 106"/>
              <a:gd name="T117" fmla="*/ 31 h 74"/>
              <a:gd name="T118" fmla="*/ 98 w 106"/>
              <a:gd name="T119" fmla="*/ 37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6" h="74">
                <a:moveTo>
                  <a:pt x="61" y="5"/>
                </a:moveTo>
                <a:cubicBezTo>
                  <a:pt x="61" y="5"/>
                  <a:pt x="61" y="5"/>
                  <a:pt x="61" y="5"/>
                </a:cubicBezTo>
                <a:cubicBezTo>
                  <a:pt x="60" y="2"/>
                  <a:pt x="58" y="0"/>
                  <a:pt x="56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6" y="2"/>
                  <a:pt x="45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20" y="5"/>
                  <a:pt x="0" y="25"/>
                  <a:pt x="0" y="5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74"/>
                  <a:pt x="9" y="73"/>
                  <a:pt x="18" y="65"/>
                </a:cubicBezTo>
                <a:cubicBezTo>
                  <a:pt x="29" y="57"/>
                  <a:pt x="38" y="47"/>
                  <a:pt x="53" y="47"/>
                </a:cubicBezTo>
                <a:cubicBezTo>
                  <a:pt x="67" y="47"/>
                  <a:pt x="77" y="57"/>
                  <a:pt x="87" y="65"/>
                </a:cubicBezTo>
                <a:cubicBezTo>
                  <a:pt x="97" y="73"/>
                  <a:pt x="106" y="74"/>
                  <a:pt x="106" y="59"/>
                </a:cubicBezTo>
                <a:cubicBezTo>
                  <a:pt x="106" y="50"/>
                  <a:pt x="106" y="50"/>
                  <a:pt x="106" y="50"/>
                </a:cubicBezTo>
                <a:cubicBezTo>
                  <a:pt x="106" y="25"/>
                  <a:pt x="86" y="5"/>
                  <a:pt x="61" y="5"/>
                </a:cubicBezTo>
                <a:close/>
                <a:moveTo>
                  <a:pt x="34" y="38"/>
                </a:moveTo>
                <a:cubicBezTo>
                  <a:pt x="31" y="38"/>
                  <a:pt x="31" y="38"/>
                  <a:pt x="31" y="38"/>
                </a:cubicBezTo>
                <a:cubicBezTo>
                  <a:pt x="30" y="39"/>
                  <a:pt x="30" y="40"/>
                  <a:pt x="29" y="40"/>
                </a:cubicBezTo>
                <a:cubicBezTo>
                  <a:pt x="29" y="43"/>
                  <a:pt x="29" y="43"/>
                  <a:pt x="29" y="43"/>
                </a:cubicBezTo>
                <a:cubicBezTo>
                  <a:pt x="29" y="46"/>
                  <a:pt x="27" y="48"/>
                  <a:pt x="25" y="48"/>
                </a:cubicBezTo>
                <a:cubicBezTo>
                  <a:pt x="23" y="48"/>
                  <a:pt x="22" y="46"/>
                  <a:pt x="22" y="43"/>
                </a:cubicBezTo>
                <a:cubicBezTo>
                  <a:pt x="22" y="40"/>
                  <a:pt x="22" y="40"/>
                  <a:pt x="22" y="40"/>
                </a:cubicBezTo>
                <a:cubicBezTo>
                  <a:pt x="21" y="40"/>
                  <a:pt x="20" y="39"/>
                  <a:pt x="19" y="38"/>
                </a:cubicBezTo>
                <a:cubicBezTo>
                  <a:pt x="16" y="38"/>
                  <a:pt x="16" y="38"/>
                  <a:pt x="16" y="38"/>
                </a:cubicBezTo>
                <a:cubicBezTo>
                  <a:pt x="13" y="38"/>
                  <a:pt x="11" y="36"/>
                  <a:pt x="11" y="34"/>
                </a:cubicBezTo>
                <a:cubicBezTo>
                  <a:pt x="11" y="32"/>
                  <a:pt x="13" y="31"/>
                  <a:pt x="16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0"/>
                  <a:pt x="21" y="30"/>
                  <a:pt x="22" y="29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23"/>
                  <a:pt x="23" y="21"/>
                  <a:pt x="25" y="21"/>
                </a:cubicBezTo>
                <a:cubicBezTo>
                  <a:pt x="27" y="21"/>
                  <a:pt x="29" y="23"/>
                  <a:pt x="29" y="26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30"/>
                  <a:pt x="30" y="30"/>
                  <a:pt x="30" y="31"/>
                </a:cubicBezTo>
                <a:cubicBezTo>
                  <a:pt x="34" y="31"/>
                  <a:pt x="34" y="31"/>
                  <a:pt x="34" y="31"/>
                </a:cubicBezTo>
                <a:cubicBezTo>
                  <a:pt x="37" y="31"/>
                  <a:pt x="39" y="32"/>
                  <a:pt x="39" y="34"/>
                </a:cubicBezTo>
                <a:cubicBezTo>
                  <a:pt x="39" y="36"/>
                  <a:pt x="37" y="38"/>
                  <a:pt x="34" y="38"/>
                </a:cubicBezTo>
                <a:close/>
                <a:moveTo>
                  <a:pt x="71" y="34"/>
                </a:moveTo>
                <a:cubicBezTo>
                  <a:pt x="70" y="36"/>
                  <a:pt x="67" y="37"/>
                  <a:pt x="65" y="35"/>
                </a:cubicBezTo>
                <a:cubicBezTo>
                  <a:pt x="63" y="34"/>
                  <a:pt x="62" y="31"/>
                  <a:pt x="64" y="29"/>
                </a:cubicBezTo>
                <a:cubicBezTo>
                  <a:pt x="65" y="27"/>
                  <a:pt x="68" y="27"/>
                  <a:pt x="70" y="28"/>
                </a:cubicBezTo>
                <a:cubicBezTo>
                  <a:pt x="72" y="29"/>
                  <a:pt x="72" y="32"/>
                  <a:pt x="71" y="34"/>
                </a:cubicBezTo>
                <a:close/>
                <a:moveTo>
                  <a:pt x="71" y="19"/>
                </a:moveTo>
                <a:cubicBezTo>
                  <a:pt x="72" y="17"/>
                  <a:pt x="75" y="16"/>
                  <a:pt x="77" y="17"/>
                </a:cubicBezTo>
                <a:cubicBezTo>
                  <a:pt x="79" y="19"/>
                  <a:pt x="79" y="22"/>
                  <a:pt x="78" y="24"/>
                </a:cubicBezTo>
                <a:cubicBezTo>
                  <a:pt x="77" y="26"/>
                  <a:pt x="74" y="26"/>
                  <a:pt x="72" y="25"/>
                </a:cubicBezTo>
                <a:cubicBezTo>
                  <a:pt x="70" y="23"/>
                  <a:pt x="69" y="21"/>
                  <a:pt x="71" y="19"/>
                </a:cubicBezTo>
                <a:close/>
                <a:moveTo>
                  <a:pt x="81" y="41"/>
                </a:moveTo>
                <a:cubicBezTo>
                  <a:pt x="79" y="43"/>
                  <a:pt x="77" y="43"/>
                  <a:pt x="75" y="42"/>
                </a:cubicBezTo>
                <a:cubicBezTo>
                  <a:pt x="72" y="40"/>
                  <a:pt x="72" y="38"/>
                  <a:pt x="73" y="36"/>
                </a:cubicBezTo>
                <a:cubicBezTo>
                  <a:pt x="75" y="34"/>
                  <a:pt x="77" y="33"/>
                  <a:pt x="79" y="35"/>
                </a:cubicBezTo>
                <a:cubicBezTo>
                  <a:pt x="81" y="36"/>
                  <a:pt x="82" y="39"/>
                  <a:pt x="81" y="41"/>
                </a:cubicBezTo>
                <a:close/>
                <a:moveTo>
                  <a:pt x="88" y="30"/>
                </a:moveTo>
                <a:cubicBezTo>
                  <a:pt x="86" y="32"/>
                  <a:pt x="84" y="33"/>
                  <a:pt x="82" y="31"/>
                </a:cubicBezTo>
                <a:cubicBezTo>
                  <a:pt x="80" y="30"/>
                  <a:pt x="79" y="27"/>
                  <a:pt x="80" y="25"/>
                </a:cubicBezTo>
                <a:cubicBezTo>
                  <a:pt x="82" y="23"/>
                  <a:pt x="85" y="23"/>
                  <a:pt x="87" y="24"/>
                </a:cubicBezTo>
                <a:cubicBezTo>
                  <a:pt x="89" y="25"/>
                  <a:pt x="89" y="28"/>
                  <a:pt x="88" y="30"/>
                </a:cubicBezTo>
                <a:close/>
                <a:moveTo>
                  <a:pt x="98" y="37"/>
                </a:moveTo>
                <a:cubicBezTo>
                  <a:pt x="96" y="39"/>
                  <a:pt x="93" y="39"/>
                  <a:pt x="91" y="38"/>
                </a:cubicBezTo>
                <a:cubicBezTo>
                  <a:pt x="89" y="37"/>
                  <a:pt x="89" y="34"/>
                  <a:pt x="90" y="32"/>
                </a:cubicBezTo>
                <a:cubicBezTo>
                  <a:pt x="92" y="30"/>
                  <a:pt x="94" y="29"/>
                  <a:pt x="96" y="31"/>
                </a:cubicBezTo>
                <a:cubicBezTo>
                  <a:pt x="98" y="32"/>
                  <a:pt x="99" y="35"/>
                  <a:pt x="98" y="3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0" name="Freeform 1686"/>
          <p:cNvSpPr>
            <a:spLocks noEditPoints="1"/>
          </p:cNvSpPr>
          <p:nvPr/>
        </p:nvSpPr>
        <p:spPr bwMode="auto">
          <a:xfrm>
            <a:off x="8440275" y="5271635"/>
            <a:ext cx="494520" cy="702000"/>
          </a:xfrm>
          <a:custGeom>
            <a:avLst/>
            <a:gdLst>
              <a:gd name="T0" fmla="*/ 78 w 80"/>
              <a:gd name="T1" fmla="*/ 50 h 111"/>
              <a:gd name="T2" fmla="*/ 73 w 80"/>
              <a:gd name="T3" fmla="*/ 56 h 111"/>
              <a:gd name="T4" fmla="*/ 70 w 80"/>
              <a:gd name="T5" fmla="*/ 52 h 111"/>
              <a:gd name="T6" fmla="*/ 62 w 80"/>
              <a:gd name="T7" fmla="*/ 48 h 111"/>
              <a:gd name="T8" fmla="*/ 62 w 80"/>
              <a:gd name="T9" fmla="*/ 56 h 111"/>
              <a:gd name="T10" fmla="*/ 57 w 80"/>
              <a:gd name="T11" fmla="*/ 15 h 111"/>
              <a:gd name="T12" fmla="*/ 23 w 80"/>
              <a:gd name="T13" fmla="*/ 15 h 111"/>
              <a:gd name="T14" fmla="*/ 18 w 80"/>
              <a:gd name="T15" fmla="*/ 56 h 111"/>
              <a:gd name="T16" fmla="*/ 18 w 80"/>
              <a:gd name="T17" fmla="*/ 48 h 111"/>
              <a:gd name="T18" fmla="*/ 10 w 80"/>
              <a:gd name="T19" fmla="*/ 52 h 111"/>
              <a:gd name="T20" fmla="*/ 6 w 80"/>
              <a:gd name="T21" fmla="*/ 56 h 111"/>
              <a:gd name="T22" fmla="*/ 1 w 80"/>
              <a:gd name="T23" fmla="*/ 50 h 111"/>
              <a:gd name="T24" fmla="*/ 0 w 80"/>
              <a:gd name="T25" fmla="*/ 59 h 111"/>
              <a:gd name="T26" fmla="*/ 1 w 80"/>
              <a:gd name="T27" fmla="*/ 67 h 111"/>
              <a:gd name="T28" fmla="*/ 6 w 80"/>
              <a:gd name="T29" fmla="*/ 67 h 111"/>
              <a:gd name="T30" fmla="*/ 11 w 80"/>
              <a:gd name="T31" fmla="*/ 63 h 111"/>
              <a:gd name="T32" fmla="*/ 35 w 80"/>
              <a:gd name="T33" fmla="*/ 90 h 111"/>
              <a:gd name="T34" fmla="*/ 14 w 80"/>
              <a:gd name="T35" fmla="*/ 106 h 111"/>
              <a:gd name="T36" fmla="*/ 65 w 80"/>
              <a:gd name="T37" fmla="*/ 111 h 111"/>
              <a:gd name="T38" fmla="*/ 44 w 80"/>
              <a:gd name="T39" fmla="*/ 106 h 111"/>
              <a:gd name="T40" fmla="*/ 61 w 80"/>
              <a:gd name="T41" fmla="*/ 80 h 111"/>
              <a:gd name="T42" fmla="*/ 73 w 80"/>
              <a:gd name="T43" fmla="*/ 63 h 111"/>
              <a:gd name="T44" fmla="*/ 78 w 80"/>
              <a:gd name="T45" fmla="*/ 67 h 111"/>
              <a:gd name="T46" fmla="*/ 78 w 80"/>
              <a:gd name="T47" fmla="*/ 62 h 111"/>
              <a:gd name="T48" fmla="*/ 78 w 80"/>
              <a:gd name="T49" fmla="*/ 57 h 111"/>
              <a:gd name="T50" fmla="*/ 49 w 80"/>
              <a:gd name="T51" fmla="*/ 13 h 111"/>
              <a:gd name="T52" fmla="*/ 52 w 80"/>
              <a:gd name="T53" fmla="*/ 25 h 111"/>
              <a:gd name="T54" fmla="*/ 47 w 80"/>
              <a:gd name="T55" fmla="*/ 25 h 111"/>
              <a:gd name="T56" fmla="*/ 55 w 80"/>
              <a:gd name="T57" fmla="*/ 75 h 111"/>
              <a:gd name="T58" fmla="*/ 25 w 80"/>
              <a:gd name="T59" fmla="*/ 75 h 111"/>
              <a:gd name="T60" fmla="*/ 23 w 80"/>
              <a:gd name="T61" fmla="*/ 63 h 111"/>
              <a:gd name="T62" fmla="*/ 40 w 80"/>
              <a:gd name="T63" fmla="*/ 79 h 111"/>
              <a:gd name="T64" fmla="*/ 57 w 80"/>
              <a:gd name="T65" fmla="*/ 63 h 111"/>
              <a:gd name="T66" fmla="*/ 55 w 80"/>
              <a:gd name="T67" fmla="*/ 75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0" h="111">
                <a:moveTo>
                  <a:pt x="78" y="57"/>
                </a:moveTo>
                <a:cubicBezTo>
                  <a:pt x="78" y="50"/>
                  <a:pt x="78" y="50"/>
                  <a:pt x="78" y="50"/>
                </a:cubicBezTo>
                <a:cubicBezTo>
                  <a:pt x="73" y="50"/>
                  <a:pt x="73" y="50"/>
                  <a:pt x="73" y="50"/>
                </a:cubicBezTo>
                <a:cubicBezTo>
                  <a:pt x="73" y="56"/>
                  <a:pt x="73" y="56"/>
                  <a:pt x="73" y="56"/>
                </a:cubicBezTo>
                <a:cubicBezTo>
                  <a:pt x="69" y="56"/>
                  <a:pt x="69" y="56"/>
                  <a:pt x="69" y="56"/>
                </a:cubicBezTo>
                <a:cubicBezTo>
                  <a:pt x="70" y="55"/>
                  <a:pt x="70" y="54"/>
                  <a:pt x="70" y="52"/>
                </a:cubicBezTo>
                <a:cubicBezTo>
                  <a:pt x="70" y="48"/>
                  <a:pt x="70" y="48"/>
                  <a:pt x="70" y="48"/>
                </a:cubicBezTo>
                <a:cubicBezTo>
                  <a:pt x="62" y="48"/>
                  <a:pt x="62" y="48"/>
                  <a:pt x="62" y="48"/>
                </a:cubicBezTo>
                <a:cubicBezTo>
                  <a:pt x="62" y="52"/>
                  <a:pt x="62" y="52"/>
                  <a:pt x="62" y="52"/>
                </a:cubicBezTo>
                <a:cubicBezTo>
                  <a:pt x="62" y="54"/>
                  <a:pt x="62" y="55"/>
                  <a:pt x="62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15"/>
                  <a:pt x="57" y="15"/>
                  <a:pt x="57" y="15"/>
                </a:cubicBezTo>
                <a:cubicBezTo>
                  <a:pt x="57" y="7"/>
                  <a:pt x="49" y="0"/>
                  <a:pt x="40" y="0"/>
                </a:cubicBezTo>
                <a:cubicBezTo>
                  <a:pt x="31" y="0"/>
                  <a:pt x="23" y="7"/>
                  <a:pt x="23" y="15"/>
                </a:cubicBezTo>
                <a:cubicBezTo>
                  <a:pt x="23" y="56"/>
                  <a:pt x="23" y="56"/>
                  <a:pt x="23" y="56"/>
                </a:cubicBezTo>
                <a:cubicBezTo>
                  <a:pt x="18" y="56"/>
                  <a:pt x="18" y="56"/>
                  <a:pt x="18" y="56"/>
                </a:cubicBezTo>
                <a:cubicBezTo>
                  <a:pt x="18" y="55"/>
                  <a:pt x="18" y="53"/>
                  <a:pt x="18" y="52"/>
                </a:cubicBezTo>
                <a:cubicBezTo>
                  <a:pt x="18" y="48"/>
                  <a:pt x="18" y="48"/>
                  <a:pt x="18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0" y="52"/>
                  <a:pt x="10" y="52"/>
                  <a:pt x="10" y="52"/>
                </a:cubicBezTo>
                <a:cubicBezTo>
                  <a:pt x="10" y="53"/>
                  <a:pt x="10" y="55"/>
                  <a:pt x="10" y="56"/>
                </a:cubicBezTo>
                <a:cubicBezTo>
                  <a:pt x="6" y="56"/>
                  <a:pt x="6" y="56"/>
                  <a:pt x="6" y="56"/>
                </a:cubicBezTo>
                <a:cubicBezTo>
                  <a:pt x="6" y="50"/>
                  <a:pt x="6" y="50"/>
                  <a:pt x="6" y="50"/>
                </a:cubicBezTo>
                <a:cubicBezTo>
                  <a:pt x="1" y="50"/>
                  <a:pt x="1" y="50"/>
                  <a:pt x="1" y="50"/>
                </a:cubicBezTo>
                <a:cubicBezTo>
                  <a:pt x="1" y="57"/>
                  <a:pt x="1" y="57"/>
                  <a:pt x="1" y="57"/>
                </a:cubicBezTo>
                <a:cubicBezTo>
                  <a:pt x="0" y="57"/>
                  <a:pt x="0" y="58"/>
                  <a:pt x="0" y="59"/>
                </a:cubicBezTo>
                <a:cubicBezTo>
                  <a:pt x="0" y="61"/>
                  <a:pt x="0" y="62"/>
                  <a:pt x="1" y="62"/>
                </a:cubicBezTo>
                <a:cubicBezTo>
                  <a:pt x="1" y="67"/>
                  <a:pt x="1" y="67"/>
                  <a:pt x="1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3"/>
                  <a:pt x="6" y="63"/>
                  <a:pt x="6" y="63"/>
                </a:cubicBezTo>
                <a:cubicBezTo>
                  <a:pt x="11" y="63"/>
                  <a:pt x="11" y="63"/>
                  <a:pt x="11" y="63"/>
                </a:cubicBezTo>
                <a:cubicBezTo>
                  <a:pt x="13" y="70"/>
                  <a:pt x="15" y="76"/>
                  <a:pt x="19" y="80"/>
                </a:cubicBezTo>
                <a:cubicBezTo>
                  <a:pt x="24" y="85"/>
                  <a:pt x="29" y="89"/>
                  <a:pt x="35" y="90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65" y="111"/>
                  <a:pt x="65" y="111"/>
                  <a:pt x="65" y="111"/>
                </a:cubicBezTo>
                <a:cubicBezTo>
                  <a:pt x="65" y="106"/>
                  <a:pt x="65" y="106"/>
                  <a:pt x="65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90"/>
                  <a:pt x="44" y="90"/>
                  <a:pt x="44" y="90"/>
                </a:cubicBezTo>
                <a:cubicBezTo>
                  <a:pt x="50" y="89"/>
                  <a:pt x="56" y="85"/>
                  <a:pt x="61" y="80"/>
                </a:cubicBezTo>
                <a:cubicBezTo>
                  <a:pt x="64" y="76"/>
                  <a:pt x="67" y="70"/>
                  <a:pt x="69" y="63"/>
                </a:cubicBezTo>
                <a:cubicBezTo>
                  <a:pt x="73" y="63"/>
                  <a:pt x="73" y="63"/>
                  <a:pt x="73" y="63"/>
                </a:cubicBezTo>
                <a:cubicBezTo>
                  <a:pt x="73" y="67"/>
                  <a:pt x="73" y="67"/>
                  <a:pt x="73" y="67"/>
                </a:cubicBezTo>
                <a:cubicBezTo>
                  <a:pt x="78" y="67"/>
                  <a:pt x="78" y="67"/>
                  <a:pt x="78" y="67"/>
                </a:cubicBezTo>
                <a:cubicBezTo>
                  <a:pt x="78" y="67"/>
                  <a:pt x="78" y="67"/>
                  <a:pt x="78" y="67"/>
                </a:cubicBezTo>
                <a:cubicBezTo>
                  <a:pt x="78" y="62"/>
                  <a:pt x="78" y="62"/>
                  <a:pt x="78" y="62"/>
                </a:cubicBezTo>
                <a:cubicBezTo>
                  <a:pt x="79" y="62"/>
                  <a:pt x="80" y="61"/>
                  <a:pt x="80" y="59"/>
                </a:cubicBezTo>
                <a:cubicBezTo>
                  <a:pt x="80" y="58"/>
                  <a:pt x="79" y="57"/>
                  <a:pt x="78" y="57"/>
                </a:cubicBezTo>
                <a:close/>
                <a:moveTo>
                  <a:pt x="47" y="15"/>
                </a:moveTo>
                <a:cubicBezTo>
                  <a:pt x="47" y="14"/>
                  <a:pt x="48" y="13"/>
                  <a:pt x="49" y="13"/>
                </a:cubicBezTo>
                <a:cubicBezTo>
                  <a:pt x="51" y="13"/>
                  <a:pt x="52" y="14"/>
                  <a:pt x="52" y="15"/>
                </a:cubicBezTo>
                <a:cubicBezTo>
                  <a:pt x="52" y="25"/>
                  <a:pt x="52" y="25"/>
                  <a:pt x="52" y="25"/>
                </a:cubicBezTo>
                <a:cubicBezTo>
                  <a:pt x="52" y="26"/>
                  <a:pt x="51" y="27"/>
                  <a:pt x="49" y="27"/>
                </a:cubicBezTo>
                <a:cubicBezTo>
                  <a:pt x="48" y="27"/>
                  <a:pt x="47" y="26"/>
                  <a:pt x="47" y="25"/>
                </a:cubicBezTo>
                <a:lnTo>
                  <a:pt x="47" y="15"/>
                </a:lnTo>
                <a:close/>
                <a:moveTo>
                  <a:pt x="55" y="75"/>
                </a:moveTo>
                <a:cubicBezTo>
                  <a:pt x="51" y="80"/>
                  <a:pt x="45" y="83"/>
                  <a:pt x="40" y="83"/>
                </a:cubicBezTo>
                <a:cubicBezTo>
                  <a:pt x="34" y="83"/>
                  <a:pt x="29" y="80"/>
                  <a:pt x="25" y="75"/>
                </a:cubicBezTo>
                <a:cubicBezTo>
                  <a:pt x="22" y="72"/>
                  <a:pt x="20" y="68"/>
                  <a:pt x="19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64"/>
                  <a:pt x="23" y="64"/>
                  <a:pt x="23" y="64"/>
                </a:cubicBezTo>
                <a:cubicBezTo>
                  <a:pt x="23" y="73"/>
                  <a:pt x="31" y="79"/>
                  <a:pt x="40" y="79"/>
                </a:cubicBezTo>
                <a:cubicBezTo>
                  <a:pt x="49" y="79"/>
                  <a:pt x="57" y="73"/>
                  <a:pt x="57" y="64"/>
                </a:cubicBezTo>
                <a:cubicBezTo>
                  <a:pt x="57" y="63"/>
                  <a:pt x="57" y="63"/>
                  <a:pt x="57" y="63"/>
                </a:cubicBezTo>
                <a:cubicBezTo>
                  <a:pt x="61" y="63"/>
                  <a:pt x="61" y="63"/>
                  <a:pt x="61" y="63"/>
                </a:cubicBezTo>
                <a:cubicBezTo>
                  <a:pt x="60" y="68"/>
                  <a:pt x="58" y="72"/>
                  <a:pt x="55" y="7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92687"/>
      </p:ext>
    </p:extLst>
  </p:cSld>
  <p:clrMapOvr>
    <a:masterClrMapping/>
  </p:clrMapOvr>
  <p:transition spd="slow" advTm="300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143237" y="990954"/>
            <a:ext cx="684702" cy="726573"/>
            <a:chOff x="4143237" y="990954"/>
            <a:chExt cx="684702" cy="726573"/>
          </a:xfrm>
          <a:solidFill>
            <a:srgbClr val="756663"/>
          </a:solidFill>
        </p:grpSpPr>
        <p:sp>
          <p:nvSpPr>
            <p:cNvPr id="225" name="Freeform 81"/>
            <p:cNvSpPr>
              <a:spLocks/>
            </p:cNvSpPr>
            <p:nvPr/>
          </p:nvSpPr>
          <p:spPr bwMode="auto">
            <a:xfrm>
              <a:off x="4143237" y="1293898"/>
              <a:ext cx="381495" cy="423629"/>
            </a:xfrm>
            <a:custGeom>
              <a:avLst/>
              <a:gdLst>
                <a:gd name="T0" fmla="*/ 106 w 128"/>
                <a:gd name="T1" fmla="*/ 144 h 144"/>
                <a:gd name="T2" fmla="*/ 12 w 128"/>
                <a:gd name="T3" fmla="*/ 144 h 144"/>
                <a:gd name="T4" fmla="*/ 12 w 128"/>
                <a:gd name="T5" fmla="*/ 14 h 144"/>
                <a:gd name="T6" fmla="*/ 0 w 128"/>
                <a:gd name="T7" fmla="*/ 14 h 144"/>
                <a:gd name="T8" fmla="*/ 0 w 128"/>
                <a:gd name="T9" fmla="*/ 0 h 144"/>
                <a:gd name="T10" fmla="*/ 128 w 128"/>
                <a:gd name="T11" fmla="*/ 0 h 144"/>
                <a:gd name="T12" fmla="*/ 128 w 128"/>
                <a:gd name="T13" fmla="*/ 14 h 144"/>
                <a:gd name="T14" fmla="*/ 106 w 128"/>
                <a:gd name="T15" fmla="*/ 14 h 144"/>
                <a:gd name="T16" fmla="*/ 106 w 128"/>
                <a:gd name="T1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44">
                  <a:moveTo>
                    <a:pt x="106" y="144"/>
                  </a:moveTo>
                  <a:cubicBezTo>
                    <a:pt x="74" y="144"/>
                    <a:pt x="43" y="144"/>
                    <a:pt x="12" y="144"/>
                  </a:cubicBezTo>
                  <a:cubicBezTo>
                    <a:pt x="12" y="100"/>
                    <a:pt x="12" y="57"/>
                    <a:pt x="12" y="14"/>
                  </a:cubicBezTo>
                  <a:cubicBezTo>
                    <a:pt x="8" y="14"/>
                    <a:pt x="4" y="14"/>
                    <a:pt x="0" y="14"/>
                  </a:cubicBezTo>
                  <a:cubicBezTo>
                    <a:pt x="0" y="9"/>
                    <a:pt x="0" y="4"/>
                    <a:pt x="0" y="0"/>
                  </a:cubicBezTo>
                  <a:cubicBezTo>
                    <a:pt x="43" y="0"/>
                    <a:pt x="85" y="0"/>
                    <a:pt x="128" y="0"/>
                  </a:cubicBezTo>
                  <a:cubicBezTo>
                    <a:pt x="128" y="4"/>
                    <a:pt x="128" y="9"/>
                    <a:pt x="128" y="14"/>
                  </a:cubicBezTo>
                  <a:cubicBezTo>
                    <a:pt x="121" y="14"/>
                    <a:pt x="114" y="14"/>
                    <a:pt x="106" y="14"/>
                  </a:cubicBezTo>
                  <a:cubicBezTo>
                    <a:pt x="106" y="57"/>
                    <a:pt x="106" y="100"/>
                    <a:pt x="106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82"/>
            <p:cNvSpPr>
              <a:spLocks/>
            </p:cNvSpPr>
            <p:nvPr/>
          </p:nvSpPr>
          <p:spPr bwMode="auto">
            <a:xfrm>
              <a:off x="4394253" y="1096861"/>
              <a:ext cx="388951" cy="620666"/>
            </a:xfrm>
            <a:custGeom>
              <a:avLst/>
              <a:gdLst>
                <a:gd name="T0" fmla="*/ 0 w 131"/>
                <a:gd name="T1" fmla="*/ 19 h 211"/>
                <a:gd name="T2" fmla="*/ 18 w 131"/>
                <a:gd name="T3" fmla="*/ 0 h 211"/>
                <a:gd name="T4" fmla="*/ 51 w 131"/>
                <a:gd name="T5" fmla="*/ 30 h 211"/>
                <a:gd name="T6" fmla="*/ 48 w 131"/>
                <a:gd name="T7" fmla="*/ 33 h 211"/>
                <a:gd name="T8" fmla="*/ 50 w 131"/>
                <a:gd name="T9" fmla="*/ 36 h 211"/>
                <a:gd name="T10" fmla="*/ 46 w 131"/>
                <a:gd name="T11" fmla="*/ 39 h 211"/>
                <a:gd name="T12" fmla="*/ 60 w 131"/>
                <a:gd name="T13" fmla="*/ 41 h 211"/>
                <a:gd name="T14" fmla="*/ 89 w 131"/>
                <a:gd name="T15" fmla="*/ 35 h 211"/>
                <a:gd name="T16" fmla="*/ 96 w 131"/>
                <a:gd name="T17" fmla="*/ 26 h 211"/>
                <a:gd name="T18" fmla="*/ 115 w 131"/>
                <a:gd name="T19" fmla="*/ 15 h 211"/>
                <a:gd name="T20" fmla="*/ 131 w 131"/>
                <a:gd name="T21" fmla="*/ 30 h 211"/>
                <a:gd name="T22" fmla="*/ 131 w 131"/>
                <a:gd name="T23" fmla="*/ 33 h 211"/>
                <a:gd name="T24" fmla="*/ 122 w 131"/>
                <a:gd name="T25" fmla="*/ 109 h 211"/>
                <a:gd name="T26" fmla="*/ 119 w 131"/>
                <a:gd name="T27" fmla="*/ 122 h 211"/>
                <a:gd name="T28" fmla="*/ 110 w 131"/>
                <a:gd name="T29" fmla="*/ 132 h 211"/>
                <a:gd name="T30" fmla="*/ 57 w 131"/>
                <a:gd name="T31" fmla="*/ 140 h 211"/>
                <a:gd name="T32" fmla="*/ 56 w 131"/>
                <a:gd name="T33" fmla="*/ 140 h 211"/>
                <a:gd name="T34" fmla="*/ 55 w 131"/>
                <a:gd name="T35" fmla="*/ 140 h 211"/>
                <a:gd name="T36" fmla="*/ 55 w 131"/>
                <a:gd name="T37" fmla="*/ 145 h 211"/>
                <a:gd name="T38" fmla="*/ 55 w 131"/>
                <a:gd name="T39" fmla="*/ 195 h 211"/>
                <a:gd name="T40" fmla="*/ 46 w 131"/>
                <a:gd name="T41" fmla="*/ 209 h 211"/>
                <a:gd name="T42" fmla="*/ 31 w 131"/>
                <a:gd name="T43" fmla="*/ 200 h 211"/>
                <a:gd name="T44" fmla="*/ 29 w 131"/>
                <a:gd name="T45" fmla="*/ 170 h 211"/>
                <a:gd name="T46" fmla="*/ 31 w 131"/>
                <a:gd name="T47" fmla="*/ 138 h 211"/>
                <a:gd name="T48" fmla="*/ 34 w 131"/>
                <a:gd name="T49" fmla="*/ 130 h 211"/>
                <a:gd name="T50" fmla="*/ 52 w 131"/>
                <a:gd name="T51" fmla="*/ 116 h 211"/>
                <a:gd name="T52" fmla="*/ 80 w 131"/>
                <a:gd name="T53" fmla="*/ 111 h 211"/>
                <a:gd name="T54" fmla="*/ 85 w 131"/>
                <a:gd name="T55" fmla="*/ 107 h 211"/>
                <a:gd name="T56" fmla="*/ 92 w 131"/>
                <a:gd name="T57" fmla="*/ 62 h 211"/>
                <a:gd name="T58" fmla="*/ 92 w 131"/>
                <a:gd name="T59" fmla="*/ 60 h 211"/>
                <a:gd name="T60" fmla="*/ 82 w 131"/>
                <a:gd name="T61" fmla="*/ 63 h 211"/>
                <a:gd name="T62" fmla="*/ 53 w 131"/>
                <a:gd name="T63" fmla="*/ 63 h 211"/>
                <a:gd name="T64" fmla="*/ 36 w 131"/>
                <a:gd name="T65" fmla="*/ 60 h 211"/>
                <a:gd name="T66" fmla="*/ 27 w 131"/>
                <a:gd name="T67" fmla="*/ 46 h 211"/>
                <a:gd name="T68" fmla="*/ 26 w 131"/>
                <a:gd name="T69" fmla="*/ 43 h 211"/>
                <a:gd name="T70" fmla="*/ 2 w 131"/>
                <a:gd name="T71" fmla="*/ 21 h 211"/>
                <a:gd name="T72" fmla="*/ 0 w 131"/>
                <a:gd name="T73" fmla="*/ 1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211">
                  <a:moveTo>
                    <a:pt x="0" y="19"/>
                  </a:moveTo>
                  <a:cubicBezTo>
                    <a:pt x="6" y="12"/>
                    <a:pt x="12" y="6"/>
                    <a:pt x="18" y="0"/>
                  </a:cubicBezTo>
                  <a:cubicBezTo>
                    <a:pt x="29" y="10"/>
                    <a:pt x="40" y="20"/>
                    <a:pt x="51" y="30"/>
                  </a:cubicBezTo>
                  <a:cubicBezTo>
                    <a:pt x="50" y="31"/>
                    <a:pt x="49" y="32"/>
                    <a:pt x="48" y="33"/>
                  </a:cubicBezTo>
                  <a:cubicBezTo>
                    <a:pt x="49" y="34"/>
                    <a:pt x="49" y="35"/>
                    <a:pt x="50" y="36"/>
                  </a:cubicBezTo>
                  <a:cubicBezTo>
                    <a:pt x="49" y="37"/>
                    <a:pt x="48" y="37"/>
                    <a:pt x="46" y="39"/>
                  </a:cubicBezTo>
                  <a:cubicBezTo>
                    <a:pt x="51" y="39"/>
                    <a:pt x="55" y="40"/>
                    <a:pt x="60" y="41"/>
                  </a:cubicBezTo>
                  <a:cubicBezTo>
                    <a:pt x="70" y="42"/>
                    <a:pt x="80" y="41"/>
                    <a:pt x="89" y="35"/>
                  </a:cubicBezTo>
                  <a:cubicBezTo>
                    <a:pt x="92" y="32"/>
                    <a:pt x="95" y="30"/>
                    <a:pt x="96" y="26"/>
                  </a:cubicBezTo>
                  <a:cubicBezTo>
                    <a:pt x="100" y="18"/>
                    <a:pt x="107" y="15"/>
                    <a:pt x="115" y="15"/>
                  </a:cubicBezTo>
                  <a:cubicBezTo>
                    <a:pt x="122" y="16"/>
                    <a:pt x="129" y="23"/>
                    <a:pt x="131" y="30"/>
                  </a:cubicBezTo>
                  <a:cubicBezTo>
                    <a:pt x="131" y="31"/>
                    <a:pt x="131" y="32"/>
                    <a:pt x="131" y="33"/>
                  </a:cubicBezTo>
                  <a:cubicBezTo>
                    <a:pt x="129" y="59"/>
                    <a:pt x="128" y="84"/>
                    <a:pt x="122" y="109"/>
                  </a:cubicBezTo>
                  <a:cubicBezTo>
                    <a:pt x="121" y="114"/>
                    <a:pt x="120" y="118"/>
                    <a:pt x="119" y="122"/>
                  </a:cubicBezTo>
                  <a:cubicBezTo>
                    <a:pt x="118" y="127"/>
                    <a:pt x="114" y="130"/>
                    <a:pt x="110" y="132"/>
                  </a:cubicBezTo>
                  <a:cubicBezTo>
                    <a:pt x="93" y="140"/>
                    <a:pt x="75" y="142"/>
                    <a:pt x="57" y="140"/>
                  </a:cubicBezTo>
                  <a:cubicBezTo>
                    <a:pt x="57" y="140"/>
                    <a:pt x="56" y="140"/>
                    <a:pt x="56" y="140"/>
                  </a:cubicBezTo>
                  <a:cubicBezTo>
                    <a:pt x="56" y="140"/>
                    <a:pt x="56" y="140"/>
                    <a:pt x="55" y="140"/>
                  </a:cubicBezTo>
                  <a:cubicBezTo>
                    <a:pt x="55" y="142"/>
                    <a:pt x="55" y="144"/>
                    <a:pt x="55" y="145"/>
                  </a:cubicBezTo>
                  <a:cubicBezTo>
                    <a:pt x="53" y="162"/>
                    <a:pt x="53" y="178"/>
                    <a:pt x="55" y="195"/>
                  </a:cubicBezTo>
                  <a:cubicBezTo>
                    <a:pt x="56" y="202"/>
                    <a:pt x="52" y="208"/>
                    <a:pt x="46" y="209"/>
                  </a:cubicBezTo>
                  <a:cubicBezTo>
                    <a:pt x="39" y="211"/>
                    <a:pt x="32" y="207"/>
                    <a:pt x="31" y="200"/>
                  </a:cubicBezTo>
                  <a:cubicBezTo>
                    <a:pt x="30" y="190"/>
                    <a:pt x="29" y="180"/>
                    <a:pt x="29" y="170"/>
                  </a:cubicBezTo>
                  <a:cubicBezTo>
                    <a:pt x="28" y="159"/>
                    <a:pt x="29" y="148"/>
                    <a:pt x="31" y="138"/>
                  </a:cubicBezTo>
                  <a:cubicBezTo>
                    <a:pt x="32" y="135"/>
                    <a:pt x="33" y="133"/>
                    <a:pt x="34" y="130"/>
                  </a:cubicBezTo>
                  <a:cubicBezTo>
                    <a:pt x="37" y="122"/>
                    <a:pt x="44" y="118"/>
                    <a:pt x="52" y="116"/>
                  </a:cubicBezTo>
                  <a:cubicBezTo>
                    <a:pt x="61" y="113"/>
                    <a:pt x="71" y="112"/>
                    <a:pt x="80" y="111"/>
                  </a:cubicBezTo>
                  <a:cubicBezTo>
                    <a:pt x="84" y="111"/>
                    <a:pt x="84" y="111"/>
                    <a:pt x="85" y="107"/>
                  </a:cubicBezTo>
                  <a:cubicBezTo>
                    <a:pt x="88" y="92"/>
                    <a:pt x="90" y="77"/>
                    <a:pt x="92" y="62"/>
                  </a:cubicBezTo>
                  <a:cubicBezTo>
                    <a:pt x="92" y="61"/>
                    <a:pt x="92" y="61"/>
                    <a:pt x="92" y="60"/>
                  </a:cubicBezTo>
                  <a:cubicBezTo>
                    <a:pt x="88" y="61"/>
                    <a:pt x="85" y="62"/>
                    <a:pt x="82" y="63"/>
                  </a:cubicBezTo>
                  <a:cubicBezTo>
                    <a:pt x="72" y="65"/>
                    <a:pt x="63" y="65"/>
                    <a:pt x="53" y="63"/>
                  </a:cubicBezTo>
                  <a:cubicBezTo>
                    <a:pt x="47" y="63"/>
                    <a:pt x="42" y="62"/>
                    <a:pt x="36" y="60"/>
                  </a:cubicBezTo>
                  <a:cubicBezTo>
                    <a:pt x="28" y="59"/>
                    <a:pt x="25" y="54"/>
                    <a:pt x="27" y="46"/>
                  </a:cubicBezTo>
                  <a:cubicBezTo>
                    <a:pt x="27" y="45"/>
                    <a:pt x="27" y="44"/>
                    <a:pt x="26" y="43"/>
                  </a:cubicBezTo>
                  <a:cubicBezTo>
                    <a:pt x="18" y="36"/>
                    <a:pt x="10" y="28"/>
                    <a:pt x="2" y="21"/>
                  </a:cubicBezTo>
                  <a:cubicBezTo>
                    <a:pt x="1" y="20"/>
                    <a:pt x="1" y="20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83"/>
            <p:cNvSpPr>
              <a:spLocks/>
            </p:cNvSpPr>
            <p:nvPr/>
          </p:nvSpPr>
          <p:spPr bwMode="auto">
            <a:xfrm>
              <a:off x="4569467" y="1338231"/>
              <a:ext cx="258472" cy="366981"/>
            </a:xfrm>
            <a:custGeom>
              <a:avLst/>
              <a:gdLst>
                <a:gd name="T0" fmla="*/ 39 w 87"/>
                <a:gd name="T1" fmla="*/ 108 h 125"/>
                <a:gd name="T2" fmla="*/ 48 w 87"/>
                <a:gd name="T3" fmla="*/ 111 h 125"/>
                <a:gd name="T4" fmla="*/ 52 w 87"/>
                <a:gd name="T5" fmla="*/ 118 h 125"/>
                <a:gd name="T6" fmla="*/ 50 w 87"/>
                <a:gd name="T7" fmla="*/ 119 h 125"/>
                <a:gd name="T8" fmla="*/ 46 w 87"/>
                <a:gd name="T9" fmla="*/ 118 h 125"/>
                <a:gd name="T10" fmla="*/ 45 w 87"/>
                <a:gd name="T11" fmla="*/ 118 h 125"/>
                <a:gd name="T12" fmla="*/ 44 w 87"/>
                <a:gd name="T13" fmla="*/ 125 h 125"/>
                <a:gd name="T14" fmla="*/ 34 w 87"/>
                <a:gd name="T15" fmla="*/ 114 h 125"/>
                <a:gd name="T16" fmla="*/ 20 w 87"/>
                <a:gd name="T17" fmla="*/ 125 h 125"/>
                <a:gd name="T18" fmla="*/ 22 w 87"/>
                <a:gd name="T19" fmla="*/ 115 h 125"/>
                <a:gd name="T20" fmla="*/ 31 w 87"/>
                <a:gd name="T21" fmla="*/ 109 h 125"/>
                <a:gd name="T22" fmla="*/ 33 w 87"/>
                <a:gd name="T23" fmla="*/ 107 h 125"/>
                <a:gd name="T24" fmla="*/ 33 w 87"/>
                <a:gd name="T25" fmla="*/ 81 h 125"/>
                <a:gd name="T26" fmla="*/ 33 w 87"/>
                <a:gd name="T27" fmla="*/ 80 h 125"/>
                <a:gd name="T28" fmla="*/ 27 w 87"/>
                <a:gd name="T29" fmla="*/ 81 h 125"/>
                <a:gd name="T30" fmla="*/ 7 w 87"/>
                <a:gd name="T31" fmla="*/ 81 h 125"/>
                <a:gd name="T32" fmla="*/ 1 w 87"/>
                <a:gd name="T33" fmla="*/ 73 h 125"/>
                <a:gd name="T34" fmla="*/ 12 w 87"/>
                <a:gd name="T35" fmla="*/ 65 h 125"/>
                <a:gd name="T36" fmla="*/ 43 w 87"/>
                <a:gd name="T37" fmla="*/ 62 h 125"/>
                <a:gd name="T38" fmla="*/ 70 w 87"/>
                <a:gd name="T39" fmla="*/ 31 h 125"/>
                <a:gd name="T40" fmla="*/ 73 w 87"/>
                <a:gd name="T41" fmla="*/ 11 h 125"/>
                <a:gd name="T42" fmla="*/ 81 w 87"/>
                <a:gd name="T43" fmla="*/ 1 h 125"/>
                <a:gd name="T44" fmla="*/ 87 w 87"/>
                <a:gd name="T45" fmla="*/ 5 h 125"/>
                <a:gd name="T46" fmla="*/ 86 w 87"/>
                <a:gd name="T47" fmla="*/ 23 h 125"/>
                <a:gd name="T48" fmla="*/ 72 w 87"/>
                <a:gd name="T49" fmla="*/ 58 h 125"/>
                <a:gd name="T50" fmla="*/ 52 w 87"/>
                <a:gd name="T51" fmla="*/ 73 h 125"/>
                <a:gd name="T52" fmla="*/ 41 w 87"/>
                <a:gd name="T53" fmla="*/ 77 h 125"/>
                <a:gd name="T54" fmla="*/ 39 w 87"/>
                <a:gd name="T55" fmla="*/ 79 h 125"/>
                <a:gd name="T56" fmla="*/ 39 w 87"/>
                <a:gd name="T57" fmla="*/ 10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7" h="125">
                  <a:moveTo>
                    <a:pt x="39" y="108"/>
                  </a:moveTo>
                  <a:cubicBezTo>
                    <a:pt x="43" y="109"/>
                    <a:pt x="46" y="110"/>
                    <a:pt x="48" y="111"/>
                  </a:cubicBezTo>
                  <a:cubicBezTo>
                    <a:pt x="52" y="112"/>
                    <a:pt x="53" y="115"/>
                    <a:pt x="52" y="118"/>
                  </a:cubicBezTo>
                  <a:cubicBezTo>
                    <a:pt x="52" y="120"/>
                    <a:pt x="51" y="120"/>
                    <a:pt x="50" y="119"/>
                  </a:cubicBezTo>
                  <a:cubicBezTo>
                    <a:pt x="48" y="119"/>
                    <a:pt x="47" y="119"/>
                    <a:pt x="46" y="118"/>
                  </a:cubicBezTo>
                  <a:cubicBezTo>
                    <a:pt x="46" y="118"/>
                    <a:pt x="45" y="118"/>
                    <a:pt x="45" y="118"/>
                  </a:cubicBezTo>
                  <a:cubicBezTo>
                    <a:pt x="45" y="120"/>
                    <a:pt x="44" y="123"/>
                    <a:pt x="44" y="125"/>
                  </a:cubicBezTo>
                  <a:cubicBezTo>
                    <a:pt x="38" y="122"/>
                    <a:pt x="36" y="120"/>
                    <a:pt x="34" y="114"/>
                  </a:cubicBezTo>
                  <a:cubicBezTo>
                    <a:pt x="30" y="119"/>
                    <a:pt x="26" y="123"/>
                    <a:pt x="20" y="125"/>
                  </a:cubicBezTo>
                  <a:cubicBezTo>
                    <a:pt x="18" y="122"/>
                    <a:pt x="19" y="117"/>
                    <a:pt x="22" y="115"/>
                  </a:cubicBezTo>
                  <a:cubicBezTo>
                    <a:pt x="25" y="113"/>
                    <a:pt x="28" y="111"/>
                    <a:pt x="31" y="109"/>
                  </a:cubicBezTo>
                  <a:cubicBezTo>
                    <a:pt x="32" y="109"/>
                    <a:pt x="33" y="108"/>
                    <a:pt x="33" y="107"/>
                  </a:cubicBezTo>
                  <a:cubicBezTo>
                    <a:pt x="33" y="99"/>
                    <a:pt x="33" y="90"/>
                    <a:pt x="33" y="81"/>
                  </a:cubicBezTo>
                  <a:cubicBezTo>
                    <a:pt x="33" y="81"/>
                    <a:pt x="33" y="81"/>
                    <a:pt x="33" y="80"/>
                  </a:cubicBezTo>
                  <a:cubicBezTo>
                    <a:pt x="31" y="81"/>
                    <a:pt x="29" y="81"/>
                    <a:pt x="27" y="81"/>
                  </a:cubicBezTo>
                  <a:cubicBezTo>
                    <a:pt x="20" y="81"/>
                    <a:pt x="13" y="81"/>
                    <a:pt x="7" y="81"/>
                  </a:cubicBezTo>
                  <a:cubicBezTo>
                    <a:pt x="2" y="81"/>
                    <a:pt x="0" y="78"/>
                    <a:pt x="1" y="73"/>
                  </a:cubicBezTo>
                  <a:cubicBezTo>
                    <a:pt x="3" y="68"/>
                    <a:pt x="7" y="65"/>
                    <a:pt x="12" y="65"/>
                  </a:cubicBezTo>
                  <a:cubicBezTo>
                    <a:pt x="23" y="66"/>
                    <a:pt x="33" y="65"/>
                    <a:pt x="43" y="62"/>
                  </a:cubicBezTo>
                  <a:cubicBezTo>
                    <a:pt x="58" y="57"/>
                    <a:pt x="67" y="46"/>
                    <a:pt x="70" y="31"/>
                  </a:cubicBezTo>
                  <a:cubicBezTo>
                    <a:pt x="72" y="24"/>
                    <a:pt x="72" y="18"/>
                    <a:pt x="73" y="11"/>
                  </a:cubicBezTo>
                  <a:cubicBezTo>
                    <a:pt x="73" y="6"/>
                    <a:pt x="76" y="2"/>
                    <a:pt x="81" y="1"/>
                  </a:cubicBezTo>
                  <a:cubicBezTo>
                    <a:pt x="84" y="0"/>
                    <a:pt x="87" y="2"/>
                    <a:pt x="87" y="5"/>
                  </a:cubicBezTo>
                  <a:cubicBezTo>
                    <a:pt x="87" y="11"/>
                    <a:pt x="87" y="17"/>
                    <a:pt x="86" y="23"/>
                  </a:cubicBezTo>
                  <a:cubicBezTo>
                    <a:pt x="84" y="36"/>
                    <a:pt x="80" y="48"/>
                    <a:pt x="72" y="58"/>
                  </a:cubicBezTo>
                  <a:cubicBezTo>
                    <a:pt x="66" y="64"/>
                    <a:pt x="59" y="69"/>
                    <a:pt x="52" y="73"/>
                  </a:cubicBezTo>
                  <a:cubicBezTo>
                    <a:pt x="48" y="74"/>
                    <a:pt x="45" y="76"/>
                    <a:pt x="41" y="77"/>
                  </a:cubicBezTo>
                  <a:cubicBezTo>
                    <a:pt x="40" y="78"/>
                    <a:pt x="39" y="79"/>
                    <a:pt x="39" y="79"/>
                  </a:cubicBezTo>
                  <a:cubicBezTo>
                    <a:pt x="39" y="89"/>
                    <a:pt x="39" y="99"/>
                    <a:pt x="39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84"/>
            <p:cNvSpPr>
              <a:spLocks/>
            </p:cNvSpPr>
            <p:nvPr/>
          </p:nvSpPr>
          <p:spPr bwMode="auto">
            <a:xfrm>
              <a:off x="4629114" y="990954"/>
              <a:ext cx="126751" cy="125611"/>
            </a:xfrm>
            <a:custGeom>
              <a:avLst/>
              <a:gdLst>
                <a:gd name="T0" fmla="*/ 22 w 43"/>
                <a:gd name="T1" fmla="*/ 1 h 43"/>
                <a:gd name="T2" fmla="*/ 43 w 43"/>
                <a:gd name="T3" fmla="*/ 22 h 43"/>
                <a:gd name="T4" fmla="*/ 22 w 43"/>
                <a:gd name="T5" fmla="*/ 43 h 43"/>
                <a:gd name="T6" fmla="*/ 1 w 43"/>
                <a:gd name="T7" fmla="*/ 21 h 43"/>
                <a:gd name="T8" fmla="*/ 22 w 43"/>
                <a:gd name="T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2" y="1"/>
                  </a:moveTo>
                  <a:cubicBezTo>
                    <a:pt x="34" y="1"/>
                    <a:pt x="43" y="10"/>
                    <a:pt x="43" y="22"/>
                  </a:cubicBezTo>
                  <a:cubicBezTo>
                    <a:pt x="42" y="34"/>
                    <a:pt x="33" y="43"/>
                    <a:pt x="22" y="43"/>
                  </a:cubicBezTo>
                  <a:cubicBezTo>
                    <a:pt x="10" y="42"/>
                    <a:pt x="0" y="33"/>
                    <a:pt x="1" y="21"/>
                  </a:cubicBezTo>
                  <a:cubicBezTo>
                    <a:pt x="1" y="10"/>
                    <a:pt x="11" y="0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289753" y="965485"/>
            <a:ext cx="556070" cy="777511"/>
            <a:chOff x="6289753" y="965485"/>
            <a:chExt cx="556070" cy="777511"/>
          </a:xfrm>
          <a:solidFill>
            <a:srgbClr val="756663"/>
          </a:solidFill>
        </p:grpSpPr>
        <p:sp>
          <p:nvSpPr>
            <p:cNvPr id="230" name="Freeform 10"/>
            <p:cNvSpPr>
              <a:spLocks/>
            </p:cNvSpPr>
            <p:nvPr/>
          </p:nvSpPr>
          <p:spPr bwMode="auto">
            <a:xfrm>
              <a:off x="6366849" y="1004853"/>
              <a:ext cx="147629" cy="159110"/>
            </a:xfrm>
            <a:custGeom>
              <a:avLst/>
              <a:gdLst>
                <a:gd name="T0" fmla="*/ 4 w 38"/>
                <a:gd name="T1" fmla="*/ 26 h 41"/>
                <a:gd name="T2" fmla="*/ 19 w 38"/>
                <a:gd name="T3" fmla="*/ 41 h 41"/>
                <a:gd name="T4" fmla="*/ 34 w 38"/>
                <a:gd name="T5" fmla="*/ 26 h 41"/>
                <a:gd name="T6" fmla="*/ 37 w 38"/>
                <a:gd name="T7" fmla="*/ 20 h 41"/>
                <a:gd name="T8" fmla="*/ 35 w 38"/>
                <a:gd name="T9" fmla="*/ 17 h 41"/>
                <a:gd name="T10" fmla="*/ 19 w 38"/>
                <a:gd name="T11" fmla="*/ 0 h 41"/>
                <a:gd name="T12" fmla="*/ 3 w 38"/>
                <a:gd name="T13" fmla="*/ 17 h 41"/>
                <a:gd name="T14" fmla="*/ 0 w 38"/>
                <a:gd name="T15" fmla="*/ 20 h 41"/>
                <a:gd name="T16" fmla="*/ 4 w 38"/>
                <a:gd name="T1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41">
                  <a:moveTo>
                    <a:pt x="4" y="26"/>
                  </a:moveTo>
                  <a:cubicBezTo>
                    <a:pt x="6" y="34"/>
                    <a:pt x="11" y="41"/>
                    <a:pt x="19" y="41"/>
                  </a:cubicBezTo>
                  <a:cubicBezTo>
                    <a:pt x="27" y="41"/>
                    <a:pt x="32" y="34"/>
                    <a:pt x="34" y="26"/>
                  </a:cubicBezTo>
                  <a:cubicBezTo>
                    <a:pt x="36" y="25"/>
                    <a:pt x="38" y="22"/>
                    <a:pt x="37" y="20"/>
                  </a:cubicBezTo>
                  <a:cubicBezTo>
                    <a:pt x="37" y="18"/>
                    <a:pt x="36" y="17"/>
                    <a:pt x="35" y="17"/>
                  </a:cubicBezTo>
                  <a:cubicBezTo>
                    <a:pt x="35" y="7"/>
                    <a:pt x="28" y="0"/>
                    <a:pt x="19" y="0"/>
                  </a:cubicBezTo>
                  <a:cubicBezTo>
                    <a:pt x="10" y="0"/>
                    <a:pt x="3" y="7"/>
                    <a:pt x="3" y="17"/>
                  </a:cubicBezTo>
                  <a:cubicBezTo>
                    <a:pt x="1" y="17"/>
                    <a:pt x="0" y="18"/>
                    <a:pt x="0" y="20"/>
                  </a:cubicBezTo>
                  <a:cubicBezTo>
                    <a:pt x="0" y="22"/>
                    <a:pt x="1" y="26"/>
                    <a:pt x="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11"/>
            <p:cNvSpPr>
              <a:spLocks/>
            </p:cNvSpPr>
            <p:nvPr/>
          </p:nvSpPr>
          <p:spPr bwMode="auto">
            <a:xfrm>
              <a:off x="6289753" y="1172165"/>
              <a:ext cx="411722" cy="570831"/>
            </a:xfrm>
            <a:custGeom>
              <a:avLst/>
              <a:gdLst>
                <a:gd name="T0" fmla="*/ 97 w 106"/>
                <a:gd name="T1" fmla="*/ 36 h 147"/>
                <a:gd name="T2" fmla="*/ 82 w 106"/>
                <a:gd name="T3" fmla="*/ 38 h 147"/>
                <a:gd name="T4" fmla="*/ 79 w 106"/>
                <a:gd name="T5" fmla="*/ 37 h 147"/>
                <a:gd name="T6" fmla="*/ 67 w 106"/>
                <a:gd name="T7" fmla="*/ 11 h 147"/>
                <a:gd name="T8" fmla="*/ 66 w 106"/>
                <a:gd name="T9" fmla="*/ 8 h 147"/>
                <a:gd name="T10" fmla="*/ 54 w 106"/>
                <a:gd name="T11" fmla="*/ 2 h 147"/>
                <a:gd name="T12" fmla="*/ 49 w 106"/>
                <a:gd name="T13" fmla="*/ 0 h 147"/>
                <a:gd name="T14" fmla="*/ 43 w 106"/>
                <a:gd name="T15" fmla="*/ 22 h 147"/>
                <a:gd name="T16" fmla="*/ 43 w 106"/>
                <a:gd name="T17" fmla="*/ 5 h 147"/>
                <a:gd name="T18" fmla="*/ 38 w 106"/>
                <a:gd name="T19" fmla="*/ 2 h 147"/>
                <a:gd name="T20" fmla="*/ 37 w 106"/>
                <a:gd name="T21" fmla="*/ 9 h 147"/>
                <a:gd name="T22" fmla="*/ 28 w 106"/>
                <a:gd name="T23" fmla="*/ 0 h 147"/>
                <a:gd name="T24" fmla="*/ 28 w 106"/>
                <a:gd name="T25" fmla="*/ 0 h 147"/>
                <a:gd name="T26" fmla="*/ 10 w 106"/>
                <a:gd name="T27" fmla="*/ 7 h 147"/>
                <a:gd name="T28" fmla="*/ 1 w 106"/>
                <a:gd name="T29" fmla="*/ 69 h 147"/>
                <a:gd name="T30" fmla="*/ 14 w 106"/>
                <a:gd name="T31" fmla="*/ 70 h 147"/>
                <a:gd name="T32" fmla="*/ 18 w 106"/>
                <a:gd name="T33" fmla="*/ 23 h 147"/>
                <a:gd name="T34" fmla="*/ 18 w 106"/>
                <a:gd name="T35" fmla="*/ 65 h 147"/>
                <a:gd name="T36" fmla="*/ 18 w 106"/>
                <a:gd name="T37" fmla="*/ 138 h 147"/>
                <a:gd name="T38" fmla="*/ 27 w 106"/>
                <a:gd name="T39" fmla="*/ 147 h 147"/>
                <a:gd name="T40" fmla="*/ 36 w 106"/>
                <a:gd name="T41" fmla="*/ 138 h 147"/>
                <a:gd name="T42" fmla="*/ 41 w 106"/>
                <a:gd name="T43" fmla="*/ 77 h 147"/>
                <a:gd name="T44" fmla="*/ 50 w 106"/>
                <a:gd name="T45" fmla="*/ 147 h 147"/>
                <a:gd name="T46" fmla="*/ 50 w 106"/>
                <a:gd name="T47" fmla="*/ 147 h 147"/>
                <a:gd name="T48" fmla="*/ 59 w 106"/>
                <a:gd name="T49" fmla="*/ 70 h 147"/>
                <a:gd name="T50" fmla="*/ 60 w 106"/>
                <a:gd name="T51" fmla="*/ 29 h 147"/>
                <a:gd name="T52" fmla="*/ 67 w 106"/>
                <a:gd name="T53" fmla="*/ 43 h 147"/>
                <a:gd name="T54" fmla="*/ 71 w 106"/>
                <a:gd name="T55" fmla="*/ 50 h 147"/>
                <a:gd name="T56" fmla="*/ 75 w 106"/>
                <a:gd name="T57" fmla="*/ 52 h 147"/>
                <a:gd name="T58" fmla="*/ 77 w 106"/>
                <a:gd name="T59" fmla="*/ 52 h 147"/>
                <a:gd name="T60" fmla="*/ 81 w 106"/>
                <a:gd name="T61" fmla="*/ 52 h 147"/>
                <a:gd name="T62" fmla="*/ 100 w 106"/>
                <a:gd name="T63" fmla="*/ 49 h 147"/>
                <a:gd name="T64" fmla="*/ 97 w 106"/>
                <a:gd name="T65" fmla="*/ 3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47">
                  <a:moveTo>
                    <a:pt x="97" y="36"/>
                  </a:moveTo>
                  <a:cubicBezTo>
                    <a:pt x="97" y="36"/>
                    <a:pt x="97" y="36"/>
                    <a:pt x="97" y="36"/>
                  </a:cubicBezTo>
                  <a:cubicBezTo>
                    <a:pt x="95" y="36"/>
                    <a:pt x="91" y="37"/>
                    <a:pt x="87" y="37"/>
                  </a:cubicBezTo>
                  <a:cubicBezTo>
                    <a:pt x="85" y="38"/>
                    <a:pt x="83" y="38"/>
                    <a:pt x="82" y="38"/>
                  </a:cubicBezTo>
                  <a:cubicBezTo>
                    <a:pt x="81" y="38"/>
                    <a:pt x="81" y="38"/>
                    <a:pt x="80" y="38"/>
                  </a:cubicBezTo>
                  <a:cubicBezTo>
                    <a:pt x="80" y="38"/>
                    <a:pt x="80" y="37"/>
                    <a:pt x="79" y="37"/>
                  </a:cubicBezTo>
                  <a:cubicBezTo>
                    <a:pt x="77" y="32"/>
                    <a:pt x="73" y="25"/>
                    <a:pt x="71" y="19"/>
                  </a:cubicBezTo>
                  <a:cubicBezTo>
                    <a:pt x="69" y="16"/>
                    <a:pt x="68" y="13"/>
                    <a:pt x="67" y="11"/>
                  </a:cubicBezTo>
                  <a:cubicBezTo>
                    <a:pt x="67" y="10"/>
                    <a:pt x="66" y="10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5" y="7"/>
                    <a:pt x="65" y="6"/>
                    <a:pt x="64" y="6"/>
                  </a:cubicBezTo>
                  <a:cubicBezTo>
                    <a:pt x="63" y="5"/>
                    <a:pt x="61" y="3"/>
                    <a:pt x="54" y="2"/>
                  </a:cubicBezTo>
                  <a:cubicBezTo>
                    <a:pt x="52" y="1"/>
                    <a:pt x="51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4"/>
                    <a:pt x="48" y="12"/>
                    <a:pt x="43" y="22"/>
                  </a:cubicBezTo>
                  <a:cubicBezTo>
                    <a:pt x="42" y="15"/>
                    <a:pt x="41" y="9"/>
                    <a:pt x="41" y="9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6" y="9"/>
                    <a:pt x="35" y="15"/>
                    <a:pt x="35" y="22"/>
                  </a:cubicBezTo>
                  <a:cubicBezTo>
                    <a:pt x="30" y="12"/>
                    <a:pt x="28" y="4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1"/>
                    <a:pt x="24" y="2"/>
                  </a:cubicBezTo>
                  <a:cubicBezTo>
                    <a:pt x="20" y="3"/>
                    <a:pt x="14" y="5"/>
                    <a:pt x="10" y="7"/>
                  </a:cubicBezTo>
                  <a:cubicBezTo>
                    <a:pt x="8" y="9"/>
                    <a:pt x="2" y="17"/>
                    <a:pt x="0" y="44"/>
                  </a:cubicBezTo>
                  <a:cubicBezTo>
                    <a:pt x="0" y="53"/>
                    <a:pt x="1" y="69"/>
                    <a:pt x="1" y="69"/>
                  </a:cubicBezTo>
                  <a:cubicBezTo>
                    <a:pt x="2" y="73"/>
                    <a:pt x="3" y="77"/>
                    <a:pt x="7" y="77"/>
                  </a:cubicBezTo>
                  <a:cubicBezTo>
                    <a:pt x="12" y="77"/>
                    <a:pt x="14" y="74"/>
                    <a:pt x="14" y="70"/>
                  </a:cubicBezTo>
                  <a:cubicBezTo>
                    <a:pt x="14" y="70"/>
                    <a:pt x="13" y="56"/>
                    <a:pt x="14" y="45"/>
                  </a:cubicBezTo>
                  <a:cubicBezTo>
                    <a:pt x="14" y="36"/>
                    <a:pt x="16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7"/>
                    <a:pt x="18" y="69"/>
                    <a:pt x="18" y="70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43"/>
                    <a:pt x="22" y="147"/>
                    <a:pt x="27" y="147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32" y="147"/>
                    <a:pt x="36" y="143"/>
                    <a:pt x="36" y="138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43"/>
                    <a:pt x="45" y="147"/>
                    <a:pt x="50" y="147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55" y="147"/>
                    <a:pt x="59" y="143"/>
                    <a:pt x="59" y="138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60" y="69"/>
                    <a:pt x="60" y="67"/>
                    <a:pt x="60" y="65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29"/>
                    <a:pt x="60" y="30"/>
                    <a:pt x="61" y="31"/>
                  </a:cubicBezTo>
                  <a:cubicBezTo>
                    <a:pt x="63" y="35"/>
                    <a:pt x="65" y="40"/>
                    <a:pt x="67" y="43"/>
                  </a:cubicBezTo>
                  <a:cubicBezTo>
                    <a:pt x="68" y="45"/>
                    <a:pt x="69" y="46"/>
                    <a:pt x="70" y="48"/>
                  </a:cubicBezTo>
                  <a:cubicBezTo>
                    <a:pt x="70" y="48"/>
                    <a:pt x="71" y="49"/>
                    <a:pt x="71" y="50"/>
                  </a:cubicBezTo>
                  <a:cubicBezTo>
                    <a:pt x="71" y="50"/>
                    <a:pt x="72" y="50"/>
                    <a:pt x="72" y="51"/>
                  </a:cubicBezTo>
                  <a:cubicBezTo>
                    <a:pt x="73" y="51"/>
                    <a:pt x="74" y="52"/>
                    <a:pt x="75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6" y="52"/>
                    <a:pt x="77" y="52"/>
                  </a:cubicBezTo>
                  <a:cubicBezTo>
                    <a:pt x="77" y="53"/>
                    <a:pt x="78" y="53"/>
                    <a:pt x="78" y="53"/>
                  </a:cubicBezTo>
                  <a:cubicBezTo>
                    <a:pt x="79" y="53"/>
                    <a:pt x="80" y="52"/>
                    <a:pt x="81" y="52"/>
                  </a:cubicBezTo>
                  <a:cubicBezTo>
                    <a:pt x="85" y="52"/>
                    <a:pt x="89" y="51"/>
                    <a:pt x="93" y="51"/>
                  </a:cubicBezTo>
                  <a:cubicBezTo>
                    <a:pt x="97" y="50"/>
                    <a:pt x="100" y="49"/>
                    <a:pt x="100" y="49"/>
                  </a:cubicBezTo>
                  <a:cubicBezTo>
                    <a:pt x="104" y="48"/>
                    <a:pt x="106" y="45"/>
                    <a:pt x="106" y="41"/>
                  </a:cubicBezTo>
                  <a:cubicBezTo>
                    <a:pt x="105" y="37"/>
                    <a:pt x="101" y="35"/>
                    <a:pt x="9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12"/>
            <p:cNvSpPr>
              <a:spLocks/>
            </p:cNvSpPr>
            <p:nvPr/>
          </p:nvSpPr>
          <p:spPr bwMode="auto">
            <a:xfrm>
              <a:off x="6619458" y="965485"/>
              <a:ext cx="226365" cy="351028"/>
            </a:xfrm>
            <a:custGeom>
              <a:avLst/>
              <a:gdLst>
                <a:gd name="T0" fmla="*/ 33 w 58"/>
                <a:gd name="T1" fmla="*/ 41 h 90"/>
                <a:gd name="T2" fmla="*/ 32 w 58"/>
                <a:gd name="T3" fmla="*/ 40 h 90"/>
                <a:gd name="T4" fmla="*/ 24 w 58"/>
                <a:gd name="T5" fmla="*/ 37 h 90"/>
                <a:gd name="T6" fmla="*/ 23 w 58"/>
                <a:gd name="T7" fmla="*/ 36 h 90"/>
                <a:gd name="T8" fmla="*/ 17 w 58"/>
                <a:gd name="T9" fmla="*/ 32 h 90"/>
                <a:gd name="T10" fmla="*/ 18 w 58"/>
                <a:gd name="T11" fmla="*/ 24 h 90"/>
                <a:gd name="T12" fmla="*/ 28 w 58"/>
                <a:gd name="T13" fmla="*/ 20 h 90"/>
                <a:gd name="T14" fmla="*/ 48 w 58"/>
                <a:gd name="T15" fmla="*/ 27 h 90"/>
                <a:gd name="T16" fmla="*/ 56 w 58"/>
                <a:gd name="T17" fmla="*/ 24 h 90"/>
                <a:gd name="T18" fmla="*/ 56 w 58"/>
                <a:gd name="T19" fmla="*/ 18 h 90"/>
                <a:gd name="T20" fmla="*/ 38 w 58"/>
                <a:gd name="T21" fmla="*/ 10 h 90"/>
                <a:gd name="T22" fmla="*/ 33 w 58"/>
                <a:gd name="T23" fmla="*/ 9 h 90"/>
                <a:gd name="T24" fmla="*/ 33 w 58"/>
                <a:gd name="T25" fmla="*/ 2 h 90"/>
                <a:gd name="T26" fmla="*/ 31 w 58"/>
                <a:gd name="T27" fmla="*/ 0 h 90"/>
                <a:gd name="T28" fmla="*/ 25 w 58"/>
                <a:gd name="T29" fmla="*/ 0 h 90"/>
                <a:gd name="T30" fmla="*/ 23 w 58"/>
                <a:gd name="T31" fmla="*/ 2 h 90"/>
                <a:gd name="T32" fmla="*/ 23 w 58"/>
                <a:gd name="T33" fmla="*/ 9 h 90"/>
                <a:gd name="T34" fmla="*/ 8 w 58"/>
                <a:gd name="T35" fmla="*/ 15 h 90"/>
                <a:gd name="T36" fmla="*/ 4 w 58"/>
                <a:gd name="T37" fmla="*/ 37 h 90"/>
                <a:gd name="T38" fmla="*/ 11 w 58"/>
                <a:gd name="T39" fmla="*/ 45 h 90"/>
                <a:gd name="T40" fmla="*/ 32 w 58"/>
                <a:gd name="T41" fmla="*/ 54 h 90"/>
                <a:gd name="T42" fmla="*/ 35 w 58"/>
                <a:gd name="T43" fmla="*/ 56 h 90"/>
                <a:gd name="T44" fmla="*/ 40 w 58"/>
                <a:gd name="T45" fmla="*/ 60 h 90"/>
                <a:gd name="T46" fmla="*/ 39 w 58"/>
                <a:gd name="T47" fmla="*/ 68 h 90"/>
                <a:gd name="T48" fmla="*/ 30 w 58"/>
                <a:gd name="T49" fmla="*/ 71 h 90"/>
                <a:gd name="T50" fmla="*/ 20 w 58"/>
                <a:gd name="T51" fmla="*/ 69 h 90"/>
                <a:gd name="T52" fmla="*/ 14 w 58"/>
                <a:gd name="T53" fmla="*/ 65 h 90"/>
                <a:gd name="T54" fmla="*/ 13 w 58"/>
                <a:gd name="T55" fmla="*/ 64 h 90"/>
                <a:gd name="T56" fmla="*/ 13 w 58"/>
                <a:gd name="T57" fmla="*/ 64 h 90"/>
                <a:gd name="T58" fmla="*/ 13 w 58"/>
                <a:gd name="T59" fmla="*/ 64 h 90"/>
                <a:gd name="T60" fmla="*/ 13 w 58"/>
                <a:gd name="T61" fmla="*/ 64 h 90"/>
                <a:gd name="T62" fmla="*/ 9 w 58"/>
                <a:gd name="T63" fmla="*/ 62 h 90"/>
                <a:gd name="T64" fmla="*/ 2 w 58"/>
                <a:gd name="T65" fmla="*/ 66 h 90"/>
                <a:gd name="T66" fmla="*/ 2 w 58"/>
                <a:gd name="T67" fmla="*/ 71 h 90"/>
                <a:gd name="T68" fmla="*/ 23 w 58"/>
                <a:gd name="T69" fmla="*/ 82 h 90"/>
                <a:gd name="T70" fmla="*/ 23 w 58"/>
                <a:gd name="T71" fmla="*/ 89 h 90"/>
                <a:gd name="T72" fmla="*/ 25 w 58"/>
                <a:gd name="T73" fmla="*/ 90 h 90"/>
                <a:gd name="T74" fmla="*/ 31 w 58"/>
                <a:gd name="T75" fmla="*/ 90 h 90"/>
                <a:gd name="T76" fmla="*/ 33 w 58"/>
                <a:gd name="T77" fmla="*/ 89 h 90"/>
                <a:gd name="T78" fmla="*/ 33 w 58"/>
                <a:gd name="T79" fmla="*/ 82 h 90"/>
                <a:gd name="T80" fmla="*/ 49 w 58"/>
                <a:gd name="T81" fmla="*/ 77 h 90"/>
                <a:gd name="T82" fmla="*/ 55 w 58"/>
                <a:gd name="T83" fmla="*/ 56 h 90"/>
                <a:gd name="T84" fmla="*/ 33 w 58"/>
                <a:gd name="T85" fmla="*/ 4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" h="90">
                  <a:moveTo>
                    <a:pt x="33" y="41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29" y="39"/>
                    <a:pt x="25" y="37"/>
                    <a:pt x="24" y="37"/>
                  </a:cubicBezTo>
                  <a:cubicBezTo>
                    <a:pt x="24" y="37"/>
                    <a:pt x="23" y="36"/>
                    <a:pt x="23" y="36"/>
                  </a:cubicBezTo>
                  <a:cubicBezTo>
                    <a:pt x="20" y="35"/>
                    <a:pt x="19" y="34"/>
                    <a:pt x="17" y="32"/>
                  </a:cubicBezTo>
                  <a:cubicBezTo>
                    <a:pt x="15" y="29"/>
                    <a:pt x="16" y="26"/>
                    <a:pt x="18" y="24"/>
                  </a:cubicBezTo>
                  <a:cubicBezTo>
                    <a:pt x="21" y="21"/>
                    <a:pt x="25" y="20"/>
                    <a:pt x="28" y="20"/>
                  </a:cubicBezTo>
                  <a:cubicBezTo>
                    <a:pt x="30" y="20"/>
                    <a:pt x="38" y="19"/>
                    <a:pt x="48" y="27"/>
                  </a:cubicBezTo>
                  <a:cubicBezTo>
                    <a:pt x="50" y="29"/>
                    <a:pt x="54" y="26"/>
                    <a:pt x="56" y="24"/>
                  </a:cubicBezTo>
                  <a:cubicBezTo>
                    <a:pt x="57" y="22"/>
                    <a:pt x="57" y="20"/>
                    <a:pt x="56" y="18"/>
                  </a:cubicBezTo>
                  <a:cubicBezTo>
                    <a:pt x="53" y="14"/>
                    <a:pt x="43" y="11"/>
                    <a:pt x="38" y="10"/>
                  </a:cubicBezTo>
                  <a:cubicBezTo>
                    <a:pt x="37" y="9"/>
                    <a:pt x="35" y="9"/>
                    <a:pt x="33" y="9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1"/>
                    <a:pt x="32" y="0"/>
                    <a:pt x="31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3" y="1"/>
                    <a:pt x="23" y="2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17" y="10"/>
                    <a:pt x="12" y="12"/>
                    <a:pt x="8" y="15"/>
                  </a:cubicBezTo>
                  <a:cubicBezTo>
                    <a:pt x="2" y="21"/>
                    <a:pt x="0" y="30"/>
                    <a:pt x="4" y="37"/>
                  </a:cubicBezTo>
                  <a:cubicBezTo>
                    <a:pt x="5" y="40"/>
                    <a:pt x="8" y="43"/>
                    <a:pt x="11" y="45"/>
                  </a:cubicBezTo>
                  <a:cubicBezTo>
                    <a:pt x="14" y="46"/>
                    <a:pt x="26" y="52"/>
                    <a:pt x="32" y="5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7" y="57"/>
                    <a:pt x="39" y="58"/>
                    <a:pt x="40" y="60"/>
                  </a:cubicBezTo>
                  <a:cubicBezTo>
                    <a:pt x="42" y="63"/>
                    <a:pt x="41" y="66"/>
                    <a:pt x="39" y="68"/>
                  </a:cubicBezTo>
                  <a:cubicBezTo>
                    <a:pt x="37" y="70"/>
                    <a:pt x="34" y="71"/>
                    <a:pt x="30" y="71"/>
                  </a:cubicBezTo>
                  <a:cubicBezTo>
                    <a:pt x="27" y="71"/>
                    <a:pt x="24" y="70"/>
                    <a:pt x="20" y="69"/>
                  </a:cubicBezTo>
                  <a:cubicBezTo>
                    <a:pt x="18" y="68"/>
                    <a:pt x="16" y="67"/>
                    <a:pt x="14" y="65"/>
                  </a:cubicBezTo>
                  <a:cubicBezTo>
                    <a:pt x="14" y="65"/>
                    <a:pt x="13" y="65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2" y="62"/>
                    <a:pt x="10" y="62"/>
                    <a:pt x="9" y="62"/>
                  </a:cubicBezTo>
                  <a:cubicBezTo>
                    <a:pt x="6" y="62"/>
                    <a:pt x="3" y="64"/>
                    <a:pt x="2" y="66"/>
                  </a:cubicBezTo>
                  <a:cubicBezTo>
                    <a:pt x="1" y="68"/>
                    <a:pt x="1" y="70"/>
                    <a:pt x="2" y="71"/>
                  </a:cubicBezTo>
                  <a:cubicBezTo>
                    <a:pt x="6" y="77"/>
                    <a:pt x="14" y="81"/>
                    <a:pt x="23" y="82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3" y="90"/>
                    <a:pt x="24" y="90"/>
                    <a:pt x="25" y="90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2" y="90"/>
                    <a:pt x="33" y="90"/>
                    <a:pt x="33" y="89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0" y="82"/>
                    <a:pt x="46" y="80"/>
                    <a:pt x="49" y="77"/>
                  </a:cubicBezTo>
                  <a:cubicBezTo>
                    <a:pt x="55" y="72"/>
                    <a:pt x="58" y="63"/>
                    <a:pt x="55" y="56"/>
                  </a:cubicBezTo>
                  <a:cubicBezTo>
                    <a:pt x="52" y="48"/>
                    <a:pt x="41" y="44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36662" y="2248537"/>
            <a:ext cx="629418" cy="585795"/>
            <a:chOff x="1136662" y="2248537"/>
            <a:chExt cx="629418" cy="585795"/>
          </a:xfrm>
          <a:solidFill>
            <a:srgbClr val="756663"/>
          </a:solidFill>
        </p:grpSpPr>
        <p:sp>
          <p:nvSpPr>
            <p:cNvPr id="234" name="Freeform 30"/>
            <p:cNvSpPr>
              <a:spLocks/>
            </p:cNvSpPr>
            <p:nvPr/>
          </p:nvSpPr>
          <p:spPr bwMode="auto">
            <a:xfrm>
              <a:off x="1314270" y="2248537"/>
              <a:ext cx="292897" cy="227463"/>
            </a:xfrm>
            <a:custGeom>
              <a:avLst/>
              <a:gdLst>
                <a:gd name="T0" fmla="*/ 0 w 1242"/>
                <a:gd name="T1" fmla="*/ 483 h 963"/>
                <a:gd name="T2" fmla="*/ 140 w 1242"/>
                <a:gd name="T3" fmla="*/ 622 h 963"/>
                <a:gd name="T4" fmla="*/ 265 w 1242"/>
                <a:gd name="T5" fmla="*/ 606 h 963"/>
                <a:gd name="T6" fmla="*/ 279 w 1242"/>
                <a:gd name="T7" fmla="*/ 690 h 963"/>
                <a:gd name="T8" fmla="*/ 279 w 1242"/>
                <a:gd name="T9" fmla="*/ 963 h 963"/>
                <a:gd name="T10" fmla="*/ 511 w 1242"/>
                <a:gd name="T11" fmla="*/ 963 h 963"/>
                <a:gd name="T12" fmla="*/ 553 w 1242"/>
                <a:gd name="T13" fmla="*/ 953 h 963"/>
                <a:gd name="T14" fmla="*/ 547 w 1242"/>
                <a:gd name="T15" fmla="*/ 867 h 963"/>
                <a:gd name="T16" fmla="*/ 759 w 1242"/>
                <a:gd name="T17" fmla="*/ 675 h 963"/>
                <a:gd name="T18" fmla="*/ 971 w 1242"/>
                <a:gd name="T19" fmla="*/ 867 h 963"/>
                <a:gd name="T20" fmla="*/ 965 w 1242"/>
                <a:gd name="T21" fmla="*/ 953 h 963"/>
                <a:gd name="T22" fmla="*/ 1006 w 1242"/>
                <a:gd name="T23" fmla="*/ 963 h 963"/>
                <a:gd name="T24" fmla="*/ 1239 w 1242"/>
                <a:gd name="T25" fmla="*/ 963 h 963"/>
                <a:gd name="T26" fmla="*/ 1239 w 1242"/>
                <a:gd name="T27" fmla="*/ 117 h 963"/>
                <a:gd name="T28" fmla="*/ 1214 w 1242"/>
                <a:gd name="T29" fmla="*/ 28 h 963"/>
                <a:gd name="T30" fmla="*/ 1118 w 1242"/>
                <a:gd name="T31" fmla="*/ 3 h 963"/>
                <a:gd name="T32" fmla="*/ 279 w 1242"/>
                <a:gd name="T33" fmla="*/ 3 h 963"/>
                <a:gd name="T34" fmla="*/ 279 w 1242"/>
                <a:gd name="T35" fmla="*/ 276 h 963"/>
                <a:gd name="T36" fmla="*/ 265 w 1242"/>
                <a:gd name="T37" fmla="*/ 361 h 963"/>
                <a:gd name="T38" fmla="*/ 140 w 1242"/>
                <a:gd name="T39" fmla="*/ 344 h 963"/>
                <a:gd name="T40" fmla="*/ 0 w 1242"/>
                <a:gd name="T41" fmla="*/ 483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2" h="963">
                  <a:moveTo>
                    <a:pt x="0" y="483"/>
                  </a:moveTo>
                  <a:cubicBezTo>
                    <a:pt x="0" y="560"/>
                    <a:pt x="63" y="622"/>
                    <a:pt x="140" y="622"/>
                  </a:cubicBezTo>
                  <a:cubicBezTo>
                    <a:pt x="209" y="622"/>
                    <a:pt x="243" y="579"/>
                    <a:pt x="265" y="606"/>
                  </a:cubicBezTo>
                  <a:cubicBezTo>
                    <a:pt x="277" y="620"/>
                    <a:pt x="279" y="637"/>
                    <a:pt x="279" y="690"/>
                  </a:cubicBezTo>
                  <a:lnTo>
                    <a:pt x="279" y="963"/>
                  </a:lnTo>
                  <a:lnTo>
                    <a:pt x="511" y="963"/>
                  </a:lnTo>
                  <a:cubicBezTo>
                    <a:pt x="545" y="963"/>
                    <a:pt x="550" y="960"/>
                    <a:pt x="553" y="953"/>
                  </a:cubicBezTo>
                  <a:cubicBezTo>
                    <a:pt x="559" y="940"/>
                    <a:pt x="547" y="918"/>
                    <a:pt x="547" y="867"/>
                  </a:cubicBezTo>
                  <a:cubicBezTo>
                    <a:pt x="547" y="760"/>
                    <a:pt x="660" y="675"/>
                    <a:pt x="759" y="675"/>
                  </a:cubicBezTo>
                  <a:cubicBezTo>
                    <a:pt x="858" y="675"/>
                    <a:pt x="971" y="756"/>
                    <a:pt x="971" y="867"/>
                  </a:cubicBezTo>
                  <a:cubicBezTo>
                    <a:pt x="971" y="918"/>
                    <a:pt x="959" y="940"/>
                    <a:pt x="965" y="953"/>
                  </a:cubicBezTo>
                  <a:cubicBezTo>
                    <a:pt x="967" y="960"/>
                    <a:pt x="972" y="963"/>
                    <a:pt x="1006" y="963"/>
                  </a:cubicBezTo>
                  <a:lnTo>
                    <a:pt x="1239" y="963"/>
                  </a:lnTo>
                  <a:lnTo>
                    <a:pt x="1239" y="117"/>
                  </a:lnTo>
                  <a:cubicBezTo>
                    <a:pt x="1239" y="117"/>
                    <a:pt x="1242" y="57"/>
                    <a:pt x="1214" y="28"/>
                  </a:cubicBezTo>
                  <a:cubicBezTo>
                    <a:pt x="1185" y="0"/>
                    <a:pt x="1118" y="3"/>
                    <a:pt x="1118" y="3"/>
                  </a:cubicBezTo>
                  <a:lnTo>
                    <a:pt x="279" y="3"/>
                  </a:lnTo>
                  <a:lnTo>
                    <a:pt x="279" y="276"/>
                  </a:lnTo>
                  <a:cubicBezTo>
                    <a:pt x="279" y="329"/>
                    <a:pt x="277" y="347"/>
                    <a:pt x="265" y="361"/>
                  </a:cubicBezTo>
                  <a:cubicBezTo>
                    <a:pt x="243" y="388"/>
                    <a:pt x="209" y="344"/>
                    <a:pt x="140" y="344"/>
                  </a:cubicBezTo>
                  <a:cubicBezTo>
                    <a:pt x="63" y="344"/>
                    <a:pt x="0" y="406"/>
                    <a:pt x="0" y="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5" name="Freeform 31"/>
            <p:cNvSpPr>
              <a:spLocks/>
            </p:cNvSpPr>
            <p:nvPr/>
          </p:nvSpPr>
          <p:spPr bwMode="auto">
            <a:xfrm>
              <a:off x="1136662" y="2248537"/>
              <a:ext cx="227463" cy="292898"/>
            </a:xfrm>
            <a:custGeom>
              <a:avLst/>
              <a:gdLst>
                <a:gd name="T0" fmla="*/ 5 w 965"/>
                <a:gd name="T1" fmla="*/ 965 h 1244"/>
                <a:gd name="T2" fmla="*/ 279 w 965"/>
                <a:gd name="T3" fmla="*/ 965 h 1244"/>
                <a:gd name="T4" fmla="*/ 363 w 965"/>
                <a:gd name="T5" fmla="*/ 979 h 1244"/>
                <a:gd name="T6" fmla="*/ 346 w 965"/>
                <a:gd name="T7" fmla="*/ 1104 h 1244"/>
                <a:gd name="T8" fmla="*/ 485 w 965"/>
                <a:gd name="T9" fmla="*/ 1244 h 1244"/>
                <a:gd name="T10" fmla="*/ 625 w 965"/>
                <a:gd name="T11" fmla="*/ 1104 h 1244"/>
                <a:gd name="T12" fmla="*/ 608 w 965"/>
                <a:gd name="T13" fmla="*/ 979 h 1244"/>
                <a:gd name="T14" fmla="*/ 692 w 965"/>
                <a:gd name="T15" fmla="*/ 965 h 1244"/>
                <a:gd name="T16" fmla="*/ 965 w 965"/>
                <a:gd name="T17" fmla="*/ 965 h 1244"/>
                <a:gd name="T18" fmla="*/ 965 w 965"/>
                <a:gd name="T19" fmla="*/ 733 h 1244"/>
                <a:gd name="T20" fmla="*/ 955 w 965"/>
                <a:gd name="T21" fmla="*/ 691 h 1244"/>
                <a:gd name="T22" fmla="*/ 869 w 965"/>
                <a:gd name="T23" fmla="*/ 697 h 1244"/>
                <a:gd name="T24" fmla="*/ 677 w 965"/>
                <a:gd name="T25" fmla="*/ 485 h 1244"/>
                <a:gd name="T26" fmla="*/ 869 w 965"/>
                <a:gd name="T27" fmla="*/ 273 h 1244"/>
                <a:gd name="T28" fmla="*/ 955 w 965"/>
                <a:gd name="T29" fmla="*/ 280 h 1244"/>
                <a:gd name="T30" fmla="*/ 965 w 965"/>
                <a:gd name="T31" fmla="*/ 238 h 1244"/>
                <a:gd name="T32" fmla="*/ 965 w 965"/>
                <a:gd name="T33" fmla="*/ 5 h 1244"/>
                <a:gd name="T34" fmla="*/ 141 w 965"/>
                <a:gd name="T35" fmla="*/ 5 h 1244"/>
                <a:gd name="T36" fmla="*/ 31 w 965"/>
                <a:gd name="T37" fmla="*/ 30 h 1244"/>
                <a:gd name="T38" fmla="*/ 5 w 965"/>
                <a:gd name="T39" fmla="*/ 129 h 1244"/>
                <a:gd name="T40" fmla="*/ 5 w 965"/>
                <a:gd name="T41" fmla="*/ 965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5" h="1244">
                  <a:moveTo>
                    <a:pt x="5" y="965"/>
                  </a:moveTo>
                  <a:lnTo>
                    <a:pt x="279" y="965"/>
                  </a:lnTo>
                  <a:cubicBezTo>
                    <a:pt x="331" y="965"/>
                    <a:pt x="349" y="967"/>
                    <a:pt x="363" y="979"/>
                  </a:cubicBezTo>
                  <a:cubicBezTo>
                    <a:pt x="390" y="1001"/>
                    <a:pt x="346" y="1035"/>
                    <a:pt x="346" y="1104"/>
                  </a:cubicBezTo>
                  <a:cubicBezTo>
                    <a:pt x="346" y="1181"/>
                    <a:pt x="409" y="1244"/>
                    <a:pt x="485" y="1244"/>
                  </a:cubicBezTo>
                  <a:cubicBezTo>
                    <a:pt x="562" y="1244"/>
                    <a:pt x="625" y="1181"/>
                    <a:pt x="625" y="1104"/>
                  </a:cubicBezTo>
                  <a:cubicBezTo>
                    <a:pt x="625" y="1035"/>
                    <a:pt x="581" y="1002"/>
                    <a:pt x="608" y="979"/>
                  </a:cubicBezTo>
                  <a:cubicBezTo>
                    <a:pt x="622" y="967"/>
                    <a:pt x="639" y="965"/>
                    <a:pt x="692" y="965"/>
                  </a:cubicBezTo>
                  <a:lnTo>
                    <a:pt x="965" y="965"/>
                  </a:lnTo>
                  <a:lnTo>
                    <a:pt x="965" y="733"/>
                  </a:lnTo>
                  <a:cubicBezTo>
                    <a:pt x="965" y="699"/>
                    <a:pt x="962" y="694"/>
                    <a:pt x="955" y="691"/>
                  </a:cubicBezTo>
                  <a:cubicBezTo>
                    <a:pt x="942" y="685"/>
                    <a:pt x="920" y="697"/>
                    <a:pt x="869" y="697"/>
                  </a:cubicBezTo>
                  <a:cubicBezTo>
                    <a:pt x="762" y="697"/>
                    <a:pt x="677" y="584"/>
                    <a:pt x="677" y="485"/>
                  </a:cubicBezTo>
                  <a:cubicBezTo>
                    <a:pt x="677" y="386"/>
                    <a:pt x="758" y="273"/>
                    <a:pt x="869" y="273"/>
                  </a:cubicBezTo>
                  <a:cubicBezTo>
                    <a:pt x="920" y="273"/>
                    <a:pt x="942" y="285"/>
                    <a:pt x="955" y="280"/>
                  </a:cubicBezTo>
                  <a:cubicBezTo>
                    <a:pt x="962" y="277"/>
                    <a:pt x="965" y="272"/>
                    <a:pt x="965" y="238"/>
                  </a:cubicBezTo>
                  <a:lnTo>
                    <a:pt x="965" y="5"/>
                  </a:lnTo>
                  <a:lnTo>
                    <a:pt x="141" y="5"/>
                  </a:lnTo>
                  <a:cubicBezTo>
                    <a:pt x="141" y="5"/>
                    <a:pt x="61" y="0"/>
                    <a:pt x="31" y="30"/>
                  </a:cubicBezTo>
                  <a:cubicBezTo>
                    <a:pt x="0" y="61"/>
                    <a:pt x="5" y="129"/>
                    <a:pt x="5" y="129"/>
                  </a:cubicBezTo>
                  <a:lnTo>
                    <a:pt x="5" y="96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6" name="Freeform 32"/>
            <p:cNvSpPr>
              <a:spLocks/>
            </p:cNvSpPr>
            <p:nvPr/>
          </p:nvSpPr>
          <p:spPr bwMode="auto">
            <a:xfrm>
              <a:off x="1137701" y="2492618"/>
              <a:ext cx="291859" cy="226424"/>
            </a:xfrm>
            <a:custGeom>
              <a:avLst/>
              <a:gdLst>
                <a:gd name="T0" fmla="*/ 1240 w 1240"/>
                <a:gd name="T1" fmla="*/ 480 h 960"/>
                <a:gd name="T2" fmla="*/ 1101 w 1240"/>
                <a:gd name="T3" fmla="*/ 341 h 960"/>
                <a:gd name="T4" fmla="*/ 975 w 1240"/>
                <a:gd name="T5" fmla="*/ 357 h 960"/>
                <a:gd name="T6" fmla="*/ 961 w 1240"/>
                <a:gd name="T7" fmla="*/ 273 h 960"/>
                <a:gd name="T8" fmla="*/ 961 w 1240"/>
                <a:gd name="T9" fmla="*/ 0 h 960"/>
                <a:gd name="T10" fmla="*/ 729 w 1240"/>
                <a:gd name="T11" fmla="*/ 0 h 960"/>
                <a:gd name="T12" fmla="*/ 687 w 1240"/>
                <a:gd name="T13" fmla="*/ 10 h 960"/>
                <a:gd name="T14" fmla="*/ 693 w 1240"/>
                <a:gd name="T15" fmla="*/ 96 h 960"/>
                <a:gd name="T16" fmla="*/ 481 w 1240"/>
                <a:gd name="T17" fmla="*/ 288 h 960"/>
                <a:gd name="T18" fmla="*/ 270 w 1240"/>
                <a:gd name="T19" fmla="*/ 96 h 960"/>
                <a:gd name="T20" fmla="*/ 276 w 1240"/>
                <a:gd name="T21" fmla="*/ 10 h 960"/>
                <a:gd name="T22" fmla="*/ 234 w 1240"/>
                <a:gd name="T23" fmla="*/ 0 h 960"/>
                <a:gd name="T24" fmla="*/ 1 w 1240"/>
                <a:gd name="T25" fmla="*/ 0 h 960"/>
                <a:gd name="T26" fmla="*/ 1 w 1240"/>
                <a:gd name="T27" fmla="*/ 828 h 960"/>
                <a:gd name="T28" fmla="*/ 30 w 1240"/>
                <a:gd name="T29" fmla="*/ 928 h 960"/>
                <a:gd name="T30" fmla="*/ 129 w 1240"/>
                <a:gd name="T31" fmla="*/ 960 h 960"/>
                <a:gd name="T32" fmla="*/ 961 w 1240"/>
                <a:gd name="T33" fmla="*/ 960 h 960"/>
                <a:gd name="T34" fmla="*/ 961 w 1240"/>
                <a:gd name="T35" fmla="*/ 687 h 960"/>
                <a:gd name="T36" fmla="*/ 975 w 1240"/>
                <a:gd name="T37" fmla="*/ 602 h 960"/>
                <a:gd name="T38" fmla="*/ 1101 w 1240"/>
                <a:gd name="T39" fmla="*/ 619 h 960"/>
                <a:gd name="T40" fmla="*/ 1240 w 1240"/>
                <a:gd name="T41" fmla="*/ 48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0" h="960">
                  <a:moveTo>
                    <a:pt x="1240" y="480"/>
                  </a:moveTo>
                  <a:cubicBezTo>
                    <a:pt x="1240" y="403"/>
                    <a:pt x="1178" y="341"/>
                    <a:pt x="1101" y="341"/>
                  </a:cubicBezTo>
                  <a:cubicBezTo>
                    <a:pt x="1031" y="341"/>
                    <a:pt x="998" y="385"/>
                    <a:pt x="975" y="357"/>
                  </a:cubicBezTo>
                  <a:cubicBezTo>
                    <a:pt x="963" y="343"/>
                    <a:pt x="961" y="326"/>
                    <a:pt x="961" y="273"/>
                  </a:cubicBezTo>
                  <a:lnTo>
                    <a:pt x="961" y="0"/>
                  </a:lnTo>
                  <a:lnTo>
                    <a:pt x="729" y="0"/>
                  </a:lnTo>
                  <a:cubicBezTo>
                    <a:pt x="695" y="0"/>
                    <a:pt x="690" y="3"/>
                    <a:pt x="687" y="10"/>
                  </a:cubicBezTo>
                  <a:cubicBezTo>
                    <a:pt x="681" y="23"/>
                    <a:pt x="693" y="45"/>
                    <a:pt x="693" y="96"/>
                  </a:cubicBezTo>
                  <a:cubicBezTo>
                    <a:pt x="693" y="203"/>
                    <a:pt x="580" y="288"/>
                    <a:pt x="481" y="288"/>
                  </a:cubicBezTo>
                  <a:cubicBezTo>
                    <a:pt x="382" y="288"/>
                    <a:pt x="270" y="207"/>
                    <a:pt x="270" y="96"/>
                  </a:cubicBezTo>
                  <a:cubicBezTo>
                    <a:pt x="270" y="45"/>
                    <a:pt x="282" y="23"/>
                    <a:pt x="276" y="10"/>
                  </a:cubicBezTo>
                  <a:cubicBezTo>
                    <a:pt x="273" y="3"/>
                    <a:pt x="268" y="0"/>
                    <a:pt x="234" y="0"/>
                  </a:cubicBezTo>
                  <a:lnTo>
                    <a:pt x="1" y="0"/>
                  </a:lnTo>
                  <a:lnTo>
                    <a:pt x="1" y="828"/>
                  </a:lnTo>
                  <a:cubicBezTo>
                    <a:pt x="1" y="828"/>
                    <a:pt x="0" y="898"/>
                    <a:pt x="30" y="928"/>
                  </a:cubicBezTo>
                  <a:cubicBezTo>
                    <a:pt x="60" y="958"/>
                    <a:pt x="129" y="960"/>
                    <a:pt x="129" y="960"/>
                  </a:cubicBezTo>
                  <a:lnTo>
                    <a:pt x="961" y="960"/>
                  </a:lnTo>
                  <a:lnTo>
                    <a:pt x="961" y="687"/>
                  </a:lnTo>
                  <a:cubicBezTo>
                    <a:pt x="961" y="634"/>
                    <a:pt x="963" y="616"/>
                    <a:pt x="975" y="602"/>
                  </a:cubicBezTo>
                  <a:cubicBezTo>
                    <a:pt x="998" y="575"/>
                    <a:pt x="1031" y="619"/>
                    <a:pt x="1101" y="619"/>
                  </a:cubicBezTo>
                  <a:cubicBezTo>
                    <a:pt x="1178" y="619"/>
                    <a:pt x="1240" y="557"/>
                    <a:pt x="1240" y="48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7" name="Freeform 33"/>
            <p:cNvSpPr>
              <a:spLocks/>
            </p:cNvSpPr>
            <p:nvPr/>
          </p:nvSpPr>
          <p:spPr bwMode="auto">
            <a:xfrm>
              <a:off x="1446178" y="2523778"/>
              <a:ext cx="319902" cy="310554"/>
            </a:xfrm>
            <a:custGeom>
              <a:avLst/>
              <a:gdLst>
                <a:gd name="T0" fmla="*/ 770 w 1358"/>
                <a:gd name="T1" fmla="*/ 1267 h 1322"/>
                <a:gd name="T2" fmla="*/ 1358 w 1358"/>
                <a:gd name="T3" fmla="*/ 679 h 1322"/>
                <a:gd name="T4" fmla="*/ 1164 w 1358"/>
                <a:gd name="T5" fmla="*/ 486 h 1322"/>
                <a:gd name="T6" fmla="*/ 1114 w 1358"/>
                <a:gd name="T7" fmla="*/ 416 h 1322"/>
                <a:gd name="T8" fmla="*/ 1215 w 1358"/>
                <a:gd name="T9" fmla="*/ 339 h 1322"/>
                <a:gd name="T10" fmla="*/ 1215 w 1358"/>
                <a:gd name="T11" fmla="*/ 142 h 1322"/>
                <a:gd name="T12" fmla="*/ 1018 w 1358"/>
                <a:gd name="T13" fmla="*/ 142 h 1322"/>
                <a:gd name="T14" fmla="*/ 941 w 1358"/>
                <a:gd name="T15" fmla="*/ 243 h 1322"/>
                <a:gd name="T16" fmla="*/ 872 w 1358"/>
                <a:gd name="T17" fmla="*/ 193 h 1322"/>
                <a:gd name="T18" fmla="*/ 679 w 1358"/>
                <a:gd name="T19" fmla="*/ 0 h 1322"/>
                <a:gd name="T20" fmla="*/ 514 w 1358"/>
                <a:gd name="T21" fmla="*/ 164 h 1322"/>
                <a:gd name="T22" fmla="*/ 492 w 1358"/>
                <a:gd name="T23" fmla="*/ 201 h 1322"/>
                <a:gd name="T24" fmla="*/ 557 w 1358"/>
                <a:gd name="T25" fmla="*/ 258 h 1322"/>
                <a:gd name="T26" fmla="*/ 543 w 1358"/>
                <a:gd name="T27" fmla="*/ 543 h 1322"/>
                <a:gd name="T28" fmla="*/ 258 w 1358"/>
                <a:gd name="T29" fmla="*/ 557 h 1322"/>
                <a:gd name="T30" fmla="*/ 201 w 1358"/>
                <a:gd name="T31" fmla="*/ 492 h 1322"/>
                <a:gd name="T32" fmla="*/ 164 w 1358"/>
                <a:gd name="T33" fmla="*/ 514 h 1322"/>
                <a:gd name="T34" fmla="*/ 0 w 1358"/>
                <a:gd name="T35" fmla="*/ 679 h 1322"/>
                <a:gd name="T36" fmla="*/ 590 w 1358"/>
                <a:gd name="T37" fmla="*/ 1269 h 1322"/>
                <a:gd name="T38" fmla="*/ 679 w 1358"/>
                <a:gd name="T39" fmla="*/ 1322 h 1322"/>
                <a:gd name="T40" fmla="*/ 770 w 1358"/>
                <a:gd name="T41" fmla="*/ 1267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8" h="1322">
                  <a:moveTo>
                    <a:pt x="770" y="1267"/>
                  </a:moveTo>
                  <a:lnTo>
                    <a:pt x="1358" y="679"/>
                  </a:lnTo>
                  <a:lnTo>
                    <a:pt x="1164" y="486"/>
                  </a:lnTo>
                  <a:cubicBezTo>
                    <a:pt x="1127" y="448"/>
                    <a:pt x="1116" y="435"/>
                    <a:pt x="1114" y="416"/>
                  </a:cubicBezTo>
                  <a:cubicBezTo>
                    <a:pt x="1111" y="381"/>
                    <a:pt x="1166" y="389"/>
                    <a:pt x="1215" y="339"/>
                  </a:cubicBezTo>
                  <a:cubicBezTo>
                    <a:pt x="1270" y="285"/>
                    <a:pt x="1270" y="197"/>
                    <a:pt x="1215" y="142"/>
                  </a:cubicBezTo>
                  <a:cubicBezTo>
                    <a:pt x="1161" y="88"/>
                    <a:pt x="1073" y="88"/>
                    <a:pt x="1018" y="142"/>
                  </a:cubicBezTo>
                  <a:cubicBezTo>
                    <a:pt x="969" y="192"/>
                    <a:pt x="976" y="246"/>
                    <a:pt x="941" y="243"/>
                  </a:cubicBezTo>
                  <a:cubicBezTo>
                    <a:pt x="923" y="242"/>
                    <a:pt x="909" y="230"/>
                    <a:pt x="872" y="193"/>
                  </a:cubicBezTo>
                  <a:lnTo>
                    <a:pt x="679" y="0"/>
                  </a:lnTo>
                  <a:lnTo>
                    <a:pt x="514" y="164"/>
                  </a:lnTo>
                  <a:cubicBezTo>
                    <a:pt x="490" y="189"/>
                    <a:pt x="489" y="194"/>
                    <a:pt x="492" y="201"/>
                  </a:cubicBezTo>
                  <a:cubicBezTo>
                    <a:pt x="497" y="214"/>
                    <a:pt x="521" y="222"/>
                    <a:pt x="557" y="258"/>
                  </a:cubicBezTo>
                  <a:cubicBezTo>
                    <a:pt x="633" y="333"/>
                    <a:pt x="613" y="473"/>
                    <a:pt x="543" y="543"/>
                  </a:cubicBezTo>
                  <a:cubicBezTo>
                    <a:pt x="473" y="613"/>
                    <a:pt x="336" y="636"/>
                    <a:pt x="258" y="557"/>
                  </a:cubicBezTo>
                  <a:cubicBezTo>
                    <a:pt x="222" y="521"/>
                    <a:pt x="215" y="497"/>
                    <a:pt x="201" y="492"/>
                  </a:cubicBezTo>
                  <a:cubicBezTo>
                    <a:pt x="194" y="489"/>
                    <a:pt x="189" y="490"/>
                    <a:pt x="164" y="514"/>
                  </a:cubicBezTo>
                  <a:lnTo>
                    <a:pt x="0" y="679"/>
                  </a:lnTo>
                  <a:lnTo>
                    <a:pt x="590" y="1269"/>
                  </a:lnTo>
                  <a:cubicBezTo>
                    <a:pt x="590" y="1269"/>
                    <a:pt x="636" y="1322"/>
                    <a:pt x="679" y="1322"/>
                  </a:cubicBezTo>
                  <a:cubicBezTo>
                    <a:pt x="721" y="1322"/>
                    <a:pt x="770" y="1267"/>
                    <a:pt x="770" y="12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238" name="Freeform 10"/>
          <p:cNvSpPr>
            <a:spLocks noEditPoints="1"/>
          </p:cNvSpPr>
          <p:nvPr/>
        </p:nvSpPr>
        <p:spPr bwMode="auto">
          <a:xfrm>
            <a:off x="9425835" y="2216584"/>
            <a:ext cx="366730" cy="649701"/>
          </a:xfrm>
          <a:custGeom>
            <a:avLst/>
            <a:gdLst>
              <a:gd name="T0" fmla="*/ 1428 w 1428"/>
              <a:gd name="T1" fmla="*/ 546 h 2532"/>
              <a:gd name="T2" fmla="*/ 1194 w 1428"/>
              <a:gd name="T3" fmla="*/ 0 h 2532"/>
              <a:gd name="T4" fmla="*/ 0 w 1428"/>
              <a:gd name="T5" fmla="*/ 563 h 2532"/>
              <a:gd name="T6" fmla="*/ 404 w 1428"/>
              <a:gd name="T7" fmla="*/ 2332 h 2532"/>
              <a:gd name="T8" fmla="*/ 988 w 1428"/>
              <a:gd name="T9" fmla="*/ 2532 h 2532"/>
              <a:gd name="T10" fmla="*/ 1265 w 1428"/>
              <a:gd name="T11" fmla="*/ 2532 h 2532"/>
              <a:gd name="T12" fmla="*/ 1428 w 1428"/>
              <a:gd name="T13" fmla="*/ 2332 h 2532"/>
              <a:gd name="T14" fmla="*/ 173 w 1428"/>
              <a:gd name="T15" fmla="*/ 660 h 2532"/>
              <a:gd name="T16" fmla="*/ 644 w 1428"/>
              <a:gd name="T17" fmla="*/ 533 h 2532"/>
              <a:gd name="T18" fmla="*/ 173 w 1428"/>
              <a:gd name="T19" fmla="*/ 660 h 2532"/>
              <a:gd name="T20" fmla="*/ 644 w 1428"/>
              <a:gd name="T21" fmla="*/ 617 h 2532"/>
              <a:gd name="T22" fmla="*/ 173 w 1428"/>
              <a:gd name="T23" fmla="*/ 894 h 2532"/>
              <a:gd name="T24" fmla="*/ 417 w 1428"/>
              <a:gd name="T25" fmla="*/ 2258 h 2532"/>
              <a:gd name="T26" fmla="*/ 301 w 1428"/>
              <a:gd name="T27" fmla="*/ 1680 h 2532"/>
              <a:gd name="T28" fmla="*/ 1143 w 1428"/>
              <a:gd name="T29" fmla="*/ 1393 h 2532"/>
              <a:gd name="T30" fmla="*/ 191 w 1428"/>
              <a:gd name="T31" fmla="*/ 1957 h 2532"/>
              <a:gd name="T32" fmla="*/ 988 w 1428"/>
              <a:gd name="T33" fmla="*/ 2182 h 2532"/>
              <a:gd name="T34" fmla="*/ 417 w 1428"/>
              <a:gd name="T35" fmla="*/ 2258 h 2532"/>
              <a:gd name="T36" fmla="*/ 988 w 1428"/>
              <a:gd name="T37" fmla="*/ 2032 h 2532"/>
              <a:gd name="T38" fmla="*/ 972 w 1428"/>
              <a:gd name="T39" fmla="*/ 2107 h 2532"/>
              <a:gd name="T40" fmla="*/ 297 w 1428"/>
              <a:gd name="T41" fmla="*/ 2032 h 2532"/>
              <a:gd name="T42" fmla="*/ 1265 w 1428"/>
              <a:gd name="T43" fmla="*/ 2258 h 2532"/>
              <a:gd name="T44" fmla="*/ 1353 w 1428"/>
              <a:gd name="T45" fmla="*/ 2182 h 2532"/>
              <a:gd name="T46" fmla="*/ 1353 w 1428"/>
              <a:gd name="T47" fmla="*/ 2107 h 2532"/>
              <a:gd name="T48" fmla="*/ 1265 w 1428"/>
              <a:gd name="T49" fmla="*/ 2032 h 2532"/>
              <a:gd name="T50" fmla="*/ 1353 w 1428"/>
              <a:gd name="T51" fmla="*/ 2107 h 2532"/>
              <a:gd name="T52" fmla="*/ 276 w 1428"/>
              <a:gd name="T53" fmla="*/ 1955 h 2532"/>
              <a:gd name="T54" fmla="*/ 295 w 1428"/>
              <a:gd name="T55" fmla="*/ 1880 h 2532"/>
              <a:gd name="T56" fmla="*/ 1353 w 1428"/>
              <a:gd name="T57" fmla="*/ 1955 h 2532"/>
              <a:gd name="T58" fmla="*/ 390 w 1428"/>
              <a:gd name="T59" fmla="*/ 1805 h 2532"/>
              <a:gd name="T60" fmla="*/ 1194 w 1428"/>
              <a:gd name="T61" fmla="*/ 1409 h 2532"/>
              <a:gd name="T62" fmla="*/ 1353 w 1428"/>
              <a:gd name="T63" fmla="*/ 621 h 2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28" h="2532">
                <a:moveTo>
                  <a:pt x="1428" y="1941"/>
                </a:moveTo>
                <a:lnTo>
                  <a:pt x="1428" y="546"/>
                </a:lnTo>
                <a:lnTo>
                  <a:pt x="1194" y="546"/>
                </a:lnTo>
                <a:lnTo>
                  <a:pt x="1194" y="0"/>
                </a:lnTo>
                <a:lnTo>
                  <a:pt x="73" y="478"/>
                </a:lnTo>
                <a:cubicBezTo>
                  <a:pt x="24" y="504"/>
                  <a:pt x="0" y="534"/>
                  <a:pt x="0" y="563"/>
                </a:cubicBezTo>
                <a:lnTo>
                  <a:pt x="0" y="1875"/>
                </a:lnTo>
                <a:cubicBezTo>
                  <a:pt x="0" y="2135"/>
                  <a:pt x="159" y="2332"/>
                  <a:pt x="404" y="2332"/>
                </a:cubicBezTo>
                <a:lnTo>
                  <a:pt x="988" y="2332"/>
                </a:lnTo>
                <a:lnTo>
                  <a:pt x="988" y="2532"/>
                </a:lnTo>
                <a:lnTo>
                  <a:pt x="1130" y="2369"/>
                </a:lnTo>
                <a:lnTo>
                  <a:pt x="1265" y="2532"/>
                </a:lnTo>
                <a:lnTo>
                  <a:pt x="1265" y="2332"/>
                </a:lnTo>
                <a:lnTo>
                  <a:pt x="1428" y="2332"/>
                </a:lnTo>
                <a:lnTo>
                  <a:pt x="1428" y="1941"/>
                </a:lnTo>
                <a:close/>
                <a:moveTo>
                  <a:pt x="173" y="660"/>
                </a:moveTo>
                <a:lnTo>
                  <a:pt x="644" y="458"/>
                </a:lnTo>
                <a:lnTo>
                  <a:pt x="644" y="533"/>
                </a:lnTo>
                <a:lnTo>
                  <a:pt x="173" y="735"/>
                </a:lnTo>
                <a:lnTo>
                  <a:pt x="173" y="660"/>
                </a:lnTo>
                <a:close/>
                <a:moveTo>
                  <a:pt x="173" y="819"/>
                </a:moveTo>
                <a:lnTo>
                  <a:pt x="644" y="617"/>
                </a:lnTo>
                <a:lnTo>
                  <a:pt x="644" y="692"/>
                </a:lnTo>
                <a:lnTo>
                  <a:pt x="173" y="894"/>
                </a:lnTo>
                <a:lnTo>
                  <a:pt x="173" y="819"/>
                </a:lnTo>
                <a:close/>
                <a:moveTo>
                  <a:pt x="417" y="2258"/>
                </a:moveTo>
                <a:cubicBezTo>
                  <a:pt x="251" y="2258"/>
                  <a:pt x="116" y="2123"/>
                  <a:pt x="116" y="1957"/>
                </a:cubicBezTo>
                <a:cubicBezTo>
                  <a:pt x="116" y="1835"/>
                  <a:pt x="189" y="1727"/>
                  <a:pt x="301" y="1680"/>
                </a:cubicBezTo>
                <a:cubicBezTo>
                  <a:pt x="332" y="1667"/>
                  <a:pt x="1136" y="1314"/>
                  <a:pt x="1143" y="1311"/>
                </a:cubicBezTo>
                <a:lnTo>
                  <a:pt x="1143" y="1393"/>
                </a:lnTo>
                <a:cubicBezTo>
                  <a:pt x="1143" y="1393"/>
                  <a:pt x="361" y="1736"/>
                  <a:pt x="330" y="1749"/>
                </a:cubicBezTo>
                <a:cubicBezTo>
                  <a:pt x="246" y="1784"/>
                  <a:pt x="191" y="1866"/>
                  <a:pt x="191" y="1957"/>
                </a:cubicBezTo>
                <a:cubicBezTo>
                  <a:pt x="191" y="2081"/>
                  <a:pt x="292" y="2182"/>
                  <a:pt x="417" y="2182"/>
                </a:cubicBezTo>
                <a:lnTo>
                  <a:pt x="988" y="2182"/>
                </a:lnTo>
                <a:lnTo>
                  <a:pt x="988" y="2258"/>
                </a:lnTo>
                <a:lnTo>
                  <a:pt x="417" y="2258"/>
                </a:lnTo>
                <a:close/>
                <a:moveTo>
                  <a:pt x="297" y="2032"/>
                </a:moveTo>
                <a:lnTo>
                  <a:pt x="988" y="2032"/>
                </a:lnTo>
                <a:lnTo>
                  <a:pt x="988" y="2107"/>
                </a:lnTo>
                <a:lnTo>
                  <a:pt x="972" y="2107"/>
                </a:lnTo>
                <a:lnTo>
                  <a:pt x="428" y="2107"/>
                </a:lnTo>
                <a:cubicBezTo>
                  <a:pt x="372" y="2107"/>
                  <a:pt x="323" y="2077"/>
                  <a:pt x="297" y="2032"/>
                </a:cubicBezTo>
                <a:close/>
                <a:moveTo>
                  <a:pt x="1353" y="2258"/>
                </a:moveTo>
                <a:lnTo>
                  <a:pt x="1265" y="2258"/>
                </a:lnTo>
                <a:lnTo>
                  <a:pt x="1265" y="2182"/>
                </a:lnTo>
                <a:lnTo>
                  <a:pt x="1353" y="2182"/>
                </a:lnTo>
                <a:lnTo>
                  <a:pt x="1353" y="2258"/>
                </a:lnTo>
                <a:close/>
                <a:moveTo>
                  <a:pt x="1353" y="2107"/>
                </a:moveTo>
                <a:lnTo>
                  <a:pt x="1265" y="2107"/>
                </a:lnTo>
                <a:lnTo>
                  <a:pt x="1265" y="2032"/>
                </a:lnTo>
                <a:lnTo>
                  <a:pt x="1353" y="2032"/>
                </a:lnTo>
                <a:lnTo>
                  <a:pt x="1353" y="2107"/>
                </a:lnTo>
                <a:close/>
                <a:moveTo>
                  <a:pt x="1353" y="1955"/>
                </a:moveTo>
                <a:lnTo>
                  <a:pt x="276" y="1955"/>
                </a:lnTo>
                <a:cubicBezTo>
                  <a:pt x="276" y="1955"/>
                  <a:pt x="276" y="1955"/>
                  <a:pt x="276" y="1954"/>
                </a:cubicBezTo>
                <a:cubicBezTo>
                  <a:pt x="276" y="1927"/>
                  <a:pt x="283" y="1902"/>
                  <a:pt x="295" y="1880"/>
                </a:cubicBezTo>
                <a:lnTo>
                  <a:pt x="1353" y="1880"/>
                </a:lnTo>
                <a:lnTo>
                  <a:pt x="1353" y="1955"/>
                </a:lnTo>
                <a:close/>
                <a:moveTo>
                  <a:pt x="1353" y="1805"/>
                </a:moveTo>
                <a:lnTo>
                  <a:pt x="390" y="1805"/>
                </a:lnTo>
                <a:lnTo>
                  <a:pt x="1152" y="1471"/>
                </a:lnTo>
                <a:cubicBezTo>
                  <a:pt x="1177" y="1460"/>
                  <a:pt x="1194" y="1435"/>
                  <a:pt x="1194" y="1409"/>
                </a:cubicBezTo>
                <a:lnTo>
                  <a:pt x="1194" y="621"/>
                </a:lnTo>
                <a:lnTo>
                  <a:pt x="1353" y="621"/>
                </a:lnTo>
                <a:lnTo>
                  <a:pt x="1353" y="1805"/>
                </a:lnTo>
                <a:close/>
              </a:path>
            </a:pathLst>
          </a:custGeom>
          <a:solidFill>
            <a:srgbClr val="75666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39" name="Freeform 20"/>
          <p:cNvSpPr>
            <a:spLocks noEditPoints="1"/>
          </p:cNvSpPr>
          <p:nvPr/>
        </p:nvSpPr>
        <p:spPr bwMode="auto">
          <a:xfrm>
            <a:off x="10431751" y="2326346"/>
            <a:ext cx="642251" cy="430177"/>
          </a:xfrm>
          <a:custGeom>
            <a:avLst/>
            <a:gdLst>
              <a:gd name="T0" fmla="*/ 2821 w 2821"/>
              <a:gd name="T1" fmla="*/ 623 h 1889"/>
              <a:gd name="T2" fmla="*/ 2817 w 2821"/>
              <a:gd name="T3" fmla="*/ 621 h 1889"/>
              <a:gd name="T4" fmla="*/ 2817 w 2821"/>
              <a:gd name="T5" fmla="*/ 621 h 1889"/>
              <a:gd name="T6" fmla="*/ 1409 w 2821"/>
              <a:gd name="T7" fmla="*/ 0 h 1889"/>
              <a:gd name="T8" fmla="*/ 464 w 2821"/>
              <a:gd name="T9" fmla="*/ 417 h 1889"/>
              <a:gd name="T10" fmla="*/ 397 w 2821"/>
              <a:gd name="T11" fmla="*/ 391 h 1889"/>
              <a:gd name="T12" fmla="*/ 294 w 2821"/>
              <a:gd name="T13" fmla="*/ 492 h 1889"/>
              <a:gd name="T14" fmla="*/ 0 w 2821"/>
              <a:gd name="T15" fmla="*/ 621 h 1889"/>
              <a:gd name="T16" fmla="*/ 293 w 2821"/>
              <a:gd name="T17" fmla="*/ 750 h 1889"/>
              <a:gd name="T18" fmla="*/ 293 w 2821"/>
              <a:gd name="T19" fmla="*/ 1170 h 1889"/>
              <a:gd name="T20" fmla="*/ 237 w 2821"/>
              <a:gd name="T21" fmla="*/ 1170 h 1889"/>
              <a:gd name="T22" fmla="*/ 179 w 2821"/>
              <a:gd name="T23" fmla="*/ 1877 h 1889"/>
              <a:gd name="T24" fmla="*/ 504 w 2821"/>
              <a:gd name="T25" fmla="*/ 1877 h 1889"/>
              <a:gd name="T26" fmla="*/ 446 w 2821"/>
              <a:gd name="T27" fmla="*/ 1170 h 1889"/>
              <a:gd name="T28" fmla="*/ 391 w 2821"/>
              <a:gd name="T29" fmla="*/ 1170 h 1889"/>
              <a:gd name="T30" fmla="*/ 391 w 2821"/>
              <a:gd name="T31" fmla="*/ 793 h 1889"/>
              <a:gd name="T32" fmla="*/ 468 w 2821"/>
              <a:gd name="T33" fmla="*/ 827 h 1889"/>
              <a:gd name="T34" fmla="*/ 468 w 2821"/>
              <a:gd name="T35" fmla="*/ 827 h 1889"/>
              <a:gd name="T36" fmla="*/ 638 w 2821"/>
              <a:gd name="T37" fmla="*/ 903 h 1889"/>
              <a:gd name="T38" fmla="*/ 638 w 2821"/>
              <a:gd name="T39" fmla="*/ 1450 h 1889"/>
              <a:gd name="T40" fmla="*/ 1409 w 2821"/>
              <a:gd name="T41" fmla="*/ 1889 h 1889"/>
              <a:gd name="T42" fmla="*/ 2179 w 2821"/>
              <a:gd name="T43" fmla="*/ 1450 h 1889"/>
              <a:gd name="T44" fmla="*/ 2179 w 2821"/>
              <a:gd name="T45" fmla="*/ 906 h 1889"/>
              <a:gd name="T46" fmla="*/ 2821 w 2821"/>
              <a:gd name="T47" fmla="*/ 623 h 1889"/>
              <a:gd name="T48" fmla="*/ 2034 w 2821"/>
              <a:gd name="T49" fmla="*/ 1427 h 1889"/>
              <a:gd name="T50" fmla="*/ 1409 w 2821"/>
              <a:gd name="T51" fmla="*/ 1704 h 1889"/>
              <a:gd name="T52" fmla="*/ 784 w 2821"/>
              <a:gd name="T53" fmla="*/ 1427 h 1889"/>
              <a:gd name="T54" fmla="*/ 784 w 2821"/>
              <a:gd name="T55" fmla="*/ 967 h 1889"/>
              <a:gd name="T56" fmla="*/ 1412 w 2821"/>
              <a:gd name="T57" fmla="*/ 1244 h 1889"/>
              <a:gd name="T58" fmla="*/ 2034 w 2821"/>
              <a:gd name="T59" fmla="*/ 970 h 1889"/>
              <a:gd name="T60" fmla="*/ 2034 w 2821"/>
              <a:gd name="T61" fmla="*/ 1427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21" h="1889">
                <a:moveTo>
                  <a:pt x="2821" y="623"/>
                </a:moveTo>
                <a:lnTo>
                  <a:pt x="2817" y="621"/>
                </a:lnTo>
                <a:lnTo>
                  <a:pt x="2817" y="621"/>
                </a:lnTo>
                <a:lnTo>
                  <a:pt x="1409" y="0"/>
                </a:lnTo>
                <a:lnTo>
                  <a:pt x="464" y="417"/>
                </a:lnTo>
                <a:cubicBezTo>
                  <a:pt x="446" y="401"/>
                  <a:pt x="423" y="391"/>
                  <a:pt x="397" y="391"/>
                </a:cubicBezTo>
                <a:cubicBezTo>
                  <a:pt x="341" y="391"/>
                  <a:pt x="296" y="436"/>
                  <a:pt x="294" y="492"/>
                </a:cubicBezTo>
                <a:lnTo>
                  <a:pt x="0" y="621"/>
                </a:lnTo>
                <a:lnTo>
                  <a:pt x="293" y="750"/>
                </a:lnTo>
                <a:lnTo>
                  <a:pt x="293" y="1170"/>
                </a:lnTo>
                <a:lnTo>
                  <a:pt x="237" y="1170"/>
                </a:lnTo>
                <a:lnTo>
                  <a:pt x="179" y="1877"/>
                </a:lnTo>
                <a:lnTo>
                  <a:pt x="504" y="1877"/>
                </a:lnTo>
                <a:lnTo>
                  <a:pt x="446" y="1170"/>
                </a:lnTo>
                <a:lnTo>
                  <a:pt x="391" y="1170"/>
                </a:lnTo>
                <a:lnTo>
                  <a:pt x="391" y="793"/>
                </a:lnTo>
                <a:lnTo>
                  <a:pt x="468" y="827"/>
                </a:lnTo>
                <a:lnTo>
                  <a:pt x="468" y="827"/>
                </a:lnTo>
                <a:lnTo>
                  <a:pt x="638" y="903"/>
                </a:lnTo>
                <a:lnTo>
                  <a:pt x="638" y="1450"/>
                </a:lnTo>
                <a:cubicBezTo>
                  <a:pt x="638" y="1641"/>
                  <a:pt x="1374" y="1889"/>
                  <a:pt x="1409" y="1889"/>
                </a:cubicBezTo>
                <a:cubicBezTo>
                  <a:pt x="1443" y="1889"/>
                  <a:pt x="2179" y="1641"/>
                  <a:pt x="2179" y="1450"/>
                </a:cubicBezTo>
                <a:lnTo>
                  <a:pt x="2179" y="906"/>
                </a:lnTo>
                <a:lnTo>
                  <a:pt x="2821" y="623"/>
                </a:lnTo>
                <a:close/>
                <a:moveTo>
                  <a:pt x="2034" y="1427"/>
                </a:moveTo>
                <a:cubicBezTo>
                  <a:pt x="1969" y="1489"/>
                  <a:pt x="1691" y="1644"/>
                  <a:pt x="1409" y="1704"/>
                </a:cubicBezTo>
                <a:cubicBezTo>
                  <a:pt x="1131" y="1645"/>
                  <a:pt x="848" y="1489"/>
                  <a:pt x="784" y="1427"/>
                </a:cubicBezTo>
                <a:lnTo>
                  <a:pt x="784" y="967"/>
                </a:lnTo>
                <a:lnTo>
                  <a:pt x="1412" y="1244"/>
                </a:lnTo>
                <a:lnTo>
                  <a:pt x="2034" y="970"/>
                </a:lnTo>
                <a:lnTo>
                  <a:pt x="2034" y="1427"/>
                </a:lnTo>
                <a:close/>
              </a:path>
            </a:pathLst>
          </a:custGeom>
          <a:solidFill>
            <a:srgbClr val="75666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40" name="Freeform 13"/>
          <p:cNvSpPr>
            <a:spLocks noEditPoints="1"/>
          </p:cNvSpPr>
          <p:nvPr/>
        </p:nvSpPr>
        <p:spPr bwMode="auto">
          <a:xfrm>
            <a:off x="9350866" y="4288792"/>
            <a:ext cx="516669" cy="517896"/>
          </a:xfrm>
          <a:custGeom>
            <a:avLst/>
            <a:gdLst>
              <a:gd name="T0" fmla="*/ 452 w 903"/>
              <a:gd name="T1" fmla="*/ 0 h 903"/>
              <a:gd name="T2" fmla="*/ 0 w 903"/>
              <a:gd name="T3" fmla="*/ 451 h 903"/>
              <a:gd name="T4" fmla="*/ 452 w 903"/>
              <a:gd name="T5" fmla="*/ 903 h 903"/>
              <a:gd name="T6" fmla="*/ 903 w 903"/>
              <a:gd name="T7" fmla="*/ 451 h 903"/>
              <a:gd name="T8" fmla="*/ 452 w 903"/>
              <a:gd name="T9" fmla="*/ 0 h 903"/>
              <a:gd name="T10" fmla="*/ 662 w 903"/>
              <a:gd name="T11" fmla="*/ 493 h 903"/>
              <a:gd name="T12" fmla="*/ 586 w 903"/>
              <a:gd name="T13" fmla="*/ 493 h 903"/>
              <a:gd name="T14" fmla="*/ 508 w 903"/>
              <a:gd name="T15" fmla="*/ 414 h 903"/>
              <a:gd name="T16" fmla="*/ 508 w 903"/>
              <a:gd name="T17" fmla="*/ 623 h 903"/>
              <a:gd name="T18" fmla="*/ 453 w 903"/>
              <a:gd name="T19" fmla="*/ 677 h 903"/>
              <a:gd name="T20" fmla="*/ 450 w 903"/>
              <a:gd name="T21" fmla="*/ 677 h 903"/>
              <a:gd name="T22" fmla="*/ 395 w 903"/>
              <a:gd name="T23" fmla="*/ 623 h 903"/>
              <a:gd name="T24" fmla="*/ 395 w 903"/>
              <a:gd name="T25" fmla="*/ 415 h 903"/>
              <a:gd name="T26" fmla="*/ 318 w 903"/>
              <a:gd name="T27" fmla="*/ 493 h 903"/>
              <a:gd name="T28" fmla="*/ 242 w 903"/>
              <a:gd name="T29" fmla="*/ 493 h 903"/>
              <a:gd name="T30" fmla="*/ 242 w 903"/>
              <a:gd name="T31" fmla="*/ 416 h 903"/>
              <a:gd name="T32" fmla="*/ 414 w 903"/>
              <a:gd name="T33" fmla="*/ 242 h 903"/>
              <a:gd name="T34" fmla="*/ 490 w 903"/>
              <a:gd name="T35" fmla="*/ 242 h 903"/>
              <a:gd name="T36" fmla="*/ 662 w 903"/>
              <a:gd name="T37" fmla="*/ 416 h 903"/>
              <a:gd name="T38" fmla="*/ 662 w 903"/>
              <a:gd name="T39" fmla="*/ 493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03" h="903">
                <a:moveTo>
                  <a:pt x="452" y="0"/>
                </a:moveTo>
                <a:cubicBezTo>
                  <a:pt x="202" y="0"/>
                  <a:pt x="0" y="202"/>
                  <a:pt x="0" y="451"/>
                </a:cubicBezTo>
                <a:cubicBezTo>
                  <a:pt x="0" y="701"/>
                  <a:pt x="202" y="903"/>
                  <a:pt x="452" y="903"/>
                </a:cubicBezTo>
                <a:cubicBezTo>
                  <a:pt x="701" y="903"/>
                  <a:pt x="903" y="701"/>
                  <a:pt x="903" y="451"/>
                </a:cubicBezTo>
                <a:cubicBezTo>
                  <a:pt x="903" y="202"/>
                  <a:pt x="701" y="0"/>
                  <a:pt x="452" y="0"/>
                </a:cubicBezTo>
                <a:close/>
                <a:moveTo>
                  <a:pt x="662" y="493"/>
                </a:moveTo>
                <a:cubicBezTo>
                  <a:pt x="641" y="514"/>
                  <a:pt x="607" y="514"/>
                  <a:pt x="586" y="493"/>
                </a:cubicBezTo>
                <a:lnTo>
                  <a:pt x="508" y="414"/>
                </a:lnTo>
                <a:lnTo>
                  <a:pt x="508" y="623"/>
                </a:lnTo>
                <a:cubicBezTo>
                  <a:pt x="508" y="653"/>
                  <a:pt x="484" y="677"/>
                  <a:pt x="453" y="677"/>
                </a:cubicBezTo>
                <a:lnTo>
                  <a:pt x="450" y="677"/>
                </a:lnTo>
                <a:cubicBezTo>
                  <a:pt x="420" y="677"/>
                  <a:pt x="395" y="653"/>
                  <a:pt x="395" y="623"/>
                </a:cubicBezTo>
                <a:lnTo>
                  <a:pt x="395" y="415"/>
                </a:lnTo>
                <a:lnTo>
                  <a:pt x="318" y="493"/>
                </a:lnTo>
                <a:cubicBezTo>
                  <a:pt x="297" y="514"/>
                  <a:pt x="263" y="514"/>
                  <a:pt x="242" y="493"/>
                </a:cubicBezTo>
                <a:cubicBezTo>
                  <a:pt x="221" y="472"/>
                  <a:pt x="221" y="437"/>
                  <a:pt x="242" y="416"/>
                </a:cubicBezTo>
                <a:lnTo>
                  <a:pt x="414" y="242"/>
                </a:lnTo>
                <a:cubicBezTo>
                  <a:pt x="435" y="221"/>
                  <a:pt x="469" y="221"/>
                  <a:pt x="490" y="242"/>
                </a:cubicBezTo>
                <a:lnTo>
                  <a:pt x="662" y="416"/>
                </a:lnTo>
                <a:cubicBezTo>
                  <a:pt x="683" y="437"/>
                  <a:pt x="683" y="472"/>
                  <a:pt x="662" y="493"/>
                </a:cubicBezTo>
                <a:close/>
              </a:path>
            </a:pathLst>
          </a:custGeom>
          <a:solidFill>
            <a:srgbClr val="75666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41" name="Freeform 21"/>
          <p:cNvSpPr>
            <a:spLocks noEditPoints="1"/>
          </p:cNvSpPr>
          <p:nvPr/>
        </p:nvSpPr>
        <p:spPr bwMode="auto">
          <a:xfrm>
            <a:off x="5227437" y="2337734"/>
            <a:ext cx="669199" cy="407400"/>
          </a:xfrm>
          <a:custGeom>
            <a:avLst/>
            <a:gdLst>
              <a:gd name="T0" fmla="*/ 647 w 2110"/>
              <a:gd name="T1" fmla="*/ 1062 h 1284"/>
              <a:gd name="T2" fmla="*/ 425 w 2110"/>
              <a:gd name="T3" fmla="*/ 1284 h 1284"/>
              <a:gd name="T4" fmla="*/ 202 w 2110"/>
              <a:gd name="T5" fmla="*/ 1062 h 1284"/>
              <a:gd name="T6" fmla="*/ 425 w 2110"/>
              <a:gd name="T7" fmla="*/ 839 h 1284"/>
              <a:gd name="T8" fmla="*/ 647 w 2110"/>
              <a:gd name="T9" fmla="*/ 1062 h 1284"/>
              <a:gd name="T10" fmla="*/ 2110 w 2110"/>
              <a:gd name="T11" fmla="*/ 743 h 1284"/>
              <a:gd name="T12" fmla="*/ 2110 w 2110"/>
              <a:gd name="T13" fmla="*/ 982 h 1284"/>
              <a:gd name="T14" fmla="*/ 2030 w 2110"/>
              <a:gd name="T15" fmla="*/ 1062 h 1284"/>
              <a:gd name="T16" fmla="*/ 1994 w 2110"/>
              <a:gd name="T17" fmla="*/ 1062 h 1284"/>
              <a:gd name="T18" fmla="*/ 1705 w 2110"/>
              <a:gd name="T19" fmla="*/ 773 h 1284"/>
              <a:gd name="T20" fmla="*/ 1416 w 2110"/>
              <a:gd name="T21" fmla="*/ 1062 h 1284"/>
              <a:gd name="T22" fmla="*/ 714 w 2110"/>
              <a:gd name="T23" fmla="*/ 1062 h 1284"/>
              <a:gd name="T24" fmla="*/ 425 w 2110"/>
              <a:gd name="T25" fmla="*/ 773 h 1284"/>
              <a:gd name="T26" fmla="*/ 135 w 2110"/>
              <a:gd name="T27" fmla="*/ 1062 h 1284"/>
              <a:gd name="T28" fmla="*/ 80 w 2110"/>
              <a:gd name="T29" fmla="*/ 1062 h 1284"/>
              <a:gd name="T30" fmla="*/ 0 w 2110"/>
              <a:gd name="T31" fmla="*/ 982 h 1284"/>
              <a:gd name="T32" fmla="*/ 0 w 2110"/>
              <a:gd name="T33" fmla="*/ 658 h 1284"/>
              <a:gd name="T34" fmla="*/ 1020 w 2110"/>
              <a:gd name="T35" fmla="*/ 658 h 1284"/>
              <a:gd name="T36" fmla="*/ 1020 w 2110"/>
              <a:gd name="T37" fmla="*/ 40 h 1284"/>
              <a:gd name="T38" fmla="*/ 1055 w 2110"/>
              <a:gd name="T39" fmla="*/ 0 h 1284"/>
              <a:gd name="T40" fmla="*/ 1060 w 2110"/>
              <a:gd name="T41" fmla="*/ 0 h 1284"/>
              <a:gd name="T42" fmla="*/ 1415 w 2110"/>
              <a:gd name="T43" fmla="*/ 0 h 1284"/>
              <a:gd name="T44" fmla="*/ 1533 w 2110"/>
              <a:gd name="T45" fmla="*/ 70 h 1284"/>
              <a:gd name="T46" fmla="*/ 1745 w 2110"/>
              <a:gd name="T47" fmla="*/ 463 h 1284"/>
              <a:gd name="T48" fmla="*/ 1857 w 2110"/>
              <a:gd name="T49" fmla="*/ 563 h 1284"/>
              <a:gd name="T50" fmla="*/ 2036 w 2110"/>
              <a:gd name="T51" fmla="*/ 634 h 1284"/>
              <a:gd name="T52" fmla="*/ 2110 w 2110"/>
              <a:gd name="T53" fmla="*/ 743 h 1284"/>
              <a:gd name="T54" fmla="*/ 1634 w 2110"/>
              <a:gd name="T55" fmla="*/ 530 h 1284"/>
              <a:gd name="T56" fmla="*/ 1435 w 2110"/>
              <a:gd name="T57" fmla="*/ 169 h 1284"/>
              <a:gd name="T58" fmla="*/ 1376 w 2110"/>
              <a:gd name="T59" fmla="*/ 134 h 1284"/>
              <a:gd name="T60" fmla="*/ 1190 w 2110"/>
              <a:gd name="T61" fmla="*/ 134 h 1284"/>
              <a:gd name="T62" fmla="*/ 1149 w 2110"/>
              <a:gd name="T63" fmla="*/ 174 h 1284"/>
              <a:gd name="T64" fmla="*/ 1149 w 2110"/>
              <a:gd name="T65" fmla="*/ 524 h 1284"/>
              <a:gd name="T66" fmla="*/ 1190 w 2110"/>
              <a:gd name="T67" fmla="*/ 565 h 1284"/>
              <a:gd name="T68" fmla="*/ 1613 w 2110"/>
              <a:gd name="T69" fmla="*/ 565 h 1284"/>
              <a:gd name="T70" fmla="*/ 1634 w 2110"/>
              <a:gd name="T71" fmla="*/ 530 h 1284"/>
              <a:gd name="T72" fmla="*/ 1055 w 2110"/>
              <a:gd name="T73" fmla="*/ 0 h 1284"/>
              <a:gd name="T74" fmla="*/ 1055 w 2110"/>
              <a:gd name="T75" fmla="*/ 0 h 1284"/>
              <a:gd name="T76" fmla="*/ 1060 w 2110"/>
              <a:gd name="T77" fmla="*/ 0 h 1284"/>
              <a:gd name="T78" fmla="*/ 1055 w 2110"/>
              <a:gd name="T79" fmla="*/ 0 h 1284"/>
              <a:gd name="T80" fmla="*/ 1705 w 2110"/>
              <a:gd name="T81" fmla="*/ 839 h 1284"/>
              <a:gd name="T82" fmla="*/ 1482 w 2110"/>
              <a:gd name="T83" fmla="*/ 1062 h 1284"/>
              <a:gd name="T84" fmla="*/ 1705 w 2110"/>
              <a:gd name="T85" fmla="*/ 1284 h 1284"/>
              <a:gd name="T86" fmla="*/ 1927 w 2110"/>
              <a:gd name="T87" fmla="*/ 1062 h 1284"/>
              <a:gd name="T88" fmla="*/ 1705 w 2110"/>
              <a:gd name="T89" fmla="*/ 839 h 1284"/>
              <a:gd name="T90" fmla="*/ 122 w 2110"/>
              <a:gd name="T91" fmla="*/ 150 h 1284"/>
              <a:gd name="T92" fmla="*/ 122 w 2110"/>
              <a:gd name="T93" fmla="*/ 563 h 1284"/>
              <a:gd name="T94" fmla="*/ 483 w 2110"/>
              <a:gd name="T95" fmla="*/ 357 h 1284"/>
              <a:gd name="T96" fmla="*/ 122 w 2110"/>
              <a:gd name="T97" fmla="*/ 150 h 1284"/>
              <a:gd name="T98" fmla="*/ 540 w 2110"/>
              <a:gd name="T99" fmla="*/ 389 h 1284"/>
              <a:gd name="T100" fmla="*/ 176 w 2110"/>
              <a:gd name="T101" fmla="*/ 597 h 1284"/>
              <a:gd name="T102" fmla="*/ 903 w 2110"/>
              <a:gd name="T103" fmla="*/ 597 h 1284"/>
              <a:gd name="T104" fmla="*/ 540 w 2110"/>
              <a:gd name="T105" fmla="*/ 389 h 1284"/>
              <a:gd name="T106" fmla="*/ 179 w 2110"/>
              <a:gd name="T107" fmla="*/ 118 h 1284"/>
              <a:gd name="T108" fmla="*/ 540 w 2110"/>
              <a:gd name="T109" fmla="*/ 324 h 1284"/>
              <a:gd name="T110" fmla="*/ 902 w 2110"/>
              <a:gd name="T111" fmla="*/ 118 h 1284"/>
              <a:gd name="T112" fmla="*/ 179 w 2110"/>
              <a:gd name="T113" fmla="*/ 118 h 1284"/>
              <a:gd name="T114" fmla="*/ 597 w 2110"/>
              <a:gd name="T115" fmla="*/ 357 h 1284"/>
              <a:gd name="T116" fmla="*/ 959 w 2110"/>
              <a:gd name="T117" fmla="*/ 565 h 1284"/>
              <a:gd name="T118" fmla="*/ 959 w 2110"/>
              <a:gd name="T119" fmla="*/ 150 h 1284"/>
              <a:gd name="T120" fmla="*/ 597 w 2110"/>
              <a:gd name="T121" fmla="*/ 357 h 1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10" h="1284">
                <a:moveTo>
                  <a:pt x="647" y="1062"/>
                </a:moveTo>
                <a:cubicBezTo>
                  <a:pt x="647" y="1184"/>
                  <a:pt x="548" y="1284"/>
                  <a:pt x="425" y="1284"/>
                </a:cubicBezTo>
                <a:cubicBezTo>
                  <a:pt x="302" y="1284"/>
                  <a:pt x="202" y="1184"/>
                  <a:pt x="202" y="1062"/>
                </a:cubicBezTo>
                <a:cubicBezTo>
                  <a:pt x="202" y="939"/>
                  <a:pt x="302" y="839"/>
                  <a:pt x="425" y="839"/>
                </a:cubicBezTo>
                <a:cubicBezTo>
                  <a:pt x="548" y="839"/>
                  <a:pt x="647" y="939"/>
                  <a:pt x="647" y="1062"/>
                </a:cubicBezTo>
                <a:close/>
                <a:moveTo>
                  <a:pt x="2110" y="743"/>
                </a:moveTo>
                <a:lnTo>
                  <a:pt x="2110" y="982"/>
                </a:lnTo>
                <a:cubicBezTo>
                  <a:pt x="2110" y="1026"/>
                  <a:pt x="2074" y="1062"/>
                  <a:pt x="2030" y="1062"/>
                </a:cubicBezTo>
                <a:lnTo>
                  <a:pt x="1994" y="1062"/>
                </a:lnTo>
                <a:cubicBezTo>
                  <a:pt x="1994" y="902"/>
                  <a:pt x="1864" y="773"/>
                  <a:pt x="1705" y="773"/>
                </a:cubicBezTo>
                <a:cubicBezTo>
                  <a:pt x="1545" y="773"/>
                  <a:pt x="1416" y="902"/>
                  <a:pt x="1416" y="1062"/>
                </a:cubicBezTo>
                <a:lnTo>
                  <a:pt x="714" y="1062"/>
                </a:lnTo>
                <a:cubicBezTo>
                  <a:pt x="714" y="902"/>
                  <a:pt x="585" y="773"/>
                  <a:pt x="425" y="773"/>
                </a:cubicBezTo>
                <a:cubicBezTo>
                  <a:pt x="265" y="773"/>
                  <a:pt x="135" y="902"/>
                  <a:pt x="135" y="1062"/>
                </a:cubicBezTo>
                <a:lnTo>
                  <a:pt x="80" y="1062"/>
                </a:lnTo>
                <a:cubicBezTo>
                  <a:pt x="36" y="1062"/>
                  <a:pt x="0" y="1026"/>
                  <a:pt x="0" y="982"/>
                </a:cubicBezTo>
                <a:lnTo>
                  <a:pt x="0" y="658"/>
                </a:lnTo>
                <a:lnTo>
                  <a:pt x="1020" y="658"/>
                </a:lnTo>
                <a:lnTo>
                  <a:pt x="1020" y="40"/>
                </a:lnTo>
                <a:cubicBezTo>
                  <a:pt x="1020" y="20"/>
                  <a:pt x="1035" y="3"/>
                  <a:pt x="1055" y="0"/>
                </a:cubicBezTo>
                <a:cubicBezTo>
                  <a:pt x="1057" y="0"/>
                  <a:pt x="1059" y="0"/>
                  <a:pt x="1060" y="0"/>
                </a:cubicBezTo>
                <a:lnTo>
                  <a:pt x="1415" y="0"/>
                </a:lnTo>
                <a:cubicBezTo>
                  <a:pt x="1459" y="0"/>
                  <a:pt x="1512" y="31"/>
                  <a:pt x="1533" y="70"/>
                </a:cubicBezTo>
                <a:lnTo>
                  <a:pt x="1745" y="463"/>
                </a:lnTo>
                <a:cubicBezTo>
                  <a:pt x="1766" y="501"/>
                  <a:pt x="1816" y="546"/>
                  <a:pt x="1857" y="563"/>
                </a:cubicBezTo>
                <a:lnTo>
                  <a:pt x="2036" y="634"/>
                </a:lnTo>
                <a:cubicBezTo>
                  <a:pt x="2077" y="650"/>
                  <a:pt x="2110" y="699"/>
                  <a:pt x="2110" y="743"/>
                </a:cubicBezTo>
                <a:close/>
                <a:moveTo>
                  <a:pt x="1634" y="530"/>
                </a:moveTo>
                <a:lnTo>
                  <a:pt x="1435" y="169"/>
                </a:lnTo>
                <a:cubicBezTo>
                  <a:pt x="1424" y="150"/>
                  <a:pt x="1398" y="134"/>
                  <a:pt x="1376" y="134"/>
                </a:cubicBezTo>
                <a:lnTo>
                  <a:pt x="1190" y="134"/>
                </a:lnTo>
                <a:cubicBezTo>
                  <a:pt x="1168" y="134"/>
                  <a:pt x="1149" y="152"/>
                  <a:pt x="1149" y="174"/>
                </a:cubicBezTo>
                <a:lnTo>
                  <a:pt x="1149" y="524"/>
                </a:lnTo>
                <a:cubicBezTo>
                  <a:pt x="1149" y="546"/>
                  <a:pt x="1168" y="565"/>
                  <a:pt x="1190" y="565"/>
                </a:cubicBezTo>
                <a:lnTo>
                  <a:pt x="1613" y="565"/>
                </a:lnTo>
                <a:cubicBezTo>
                  <a:pt x="1635" y="565"/>
                  <a:pt x="1644" y="549"/>
                  <a:pt x="1634" y="530"/>
                </a:cubicBezTo>
                <a:close/>
                <a:moveTo>
                  <a:pt x="1055" y="0"/>
                </a:moveTo>
                <a:lnTo>
                  <a:pt x="1055" y="0"/>
                </a:lnTo>
                <a:cubicBezTo>
                  <a:pt x="1057" y="0"/>
                  <a:pt x="1059" y="0"/>
                  <a:pt x="1060" y="0"/>
                </a:cubicBezTo>
                <a:lnTo>
                  <a:pt x="1055" y="0"/>
                </a:lnTo>
                <a:close/>
                <a:moveTo>
                  <a:pt x="1705" y="839"/>
                </a:moveTo>
                <a:cubicBezTo>
                  <a:pt x="1582" y="839"/>
                  <a:pt x="1482" y="939"/>
                  <a:pt x="1482" y="1062"/>
                </a:cubicBezTo>
                <a:cubicBezTo>
                  <a:pt x="1482" y="1184"/>
                  <a:pt x="1582" y="1284"/>
                  <a:pt x="1705" y="1284"/>
                </a:cubicBezTo>
                <a:cubicBezTo>
                  <a:pt x="1827" y="1284"/>
                  <a:pt x="1927" y="1184"/>
                  <a:pt x="1927" y="1062"/>
                </a:cubicBezTo>
                <a:cubicBezTo>
                  <a:pt x="1927" y="939"/>
                  <a:pt x="1827" y="839"/>
                  <a:pt x="1705" y="839"/>
                </a:cubicBezTo>
                <a:close/>
                <a:moveTo>
                  <a:pt x="122" y="150"/>
                </a:moveTo>
                <a:lnTo>
                  <a:pt x="122" y="563"/>
                </a:lnTo>
                <a:lnTo>
                  <a:pt x="483" y="357"/>
                </a:lnTo>
                <a:lnTo>
                  <a:pt x="122" y="150"/>
                </a:lnTo>
                <a:close/>
                <a:moveTo>
                  <a:pt x="540" y="389"/>
                </a:moveTo>
                <a:lnTo>
                  <a:pt x="176" y="597"/>
                </a:lnTo>
                <a:lnTo>
                  <a:pt x="903" y="597"/>
                </a:lnTo>
                <a:lnTo>
                  <a:pt x="540" y="389"/>
                </a:lnTo>
                <a:close/>
                <a:moveTo>
                  <a:pt x="179" y="118"/>
                </a:moveTo>
                <a:lnTo>
                  <a:pt x="540" y="324"/>
                </a:lnTo>
                <a:lnTo>
                  <a:pt x="902" y="118"/>
                </a:lnTo>
                <a:lnTo>
                  <a:pt x="179" y="118"/>
                </a:lnTo>
                <a:close/>
                <a:moveTo>
                  <a:pt x="597" y="357"/>
                </a:moveTo>
                <a:lnTo>
                  <a:pt x="959" y="565"/>
                </a:lnTo>
                <a:lnTo>
                  <a:pt x="959" y="150"/>
                </a:lnTo>
                <a:lnTo>
                  <a:pt x="597" y="357"/>
                </a:lnTo>
                <a:close/>
              </a:path>
            </a:pathLst>
          </a:custGeom>
          <a:solidFill>
            <a:srgbClr val="75666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15" name="组合 14"/>
          <p:cNvGrpSpPr/>
          <p:nvPr/>
        </p:nvGrpSpPr>
        <p:grpSpPr>
          <a:xfrm>
            <a:off x="8311167" y="3271817"/>
            <a:ext cx="602314" cy="522816"/>
            <a:chOff x="8311167" y="3271817"/>
            <a:chExt cx="602314" cy="522816"/>
          </a:xfrm>
          <a:solidFill>
            <a:srgbClr val="756663"/>
          </a:solidFill>
        </p:grpSpPr>
        <p:sp>
          <p:nvSpPr>
            <p:cNvPr id="243" name="Freeform 25"/>
            <p:cNvSpPr>
              <a:spLocks/>
            </p:cNvSpPr>
            <p:nvPr/>
          </p:nvSpPr>
          <p:spPr bwMode="auto">
            <a:xfrm>
              <a:off x="8463616" y="3357862"/>
              <a:ext cx="295545" cy="68275"/>
            </a:xfrm>
            <a:custGeom>
              <a:avLst/>
              <a:gdLst>
                <a:gd name="T0" fmla="*/ 1392 w 1392"/>
                <a:gd name="T1" fmla="*/ 174 h 319"/>
                <a:gd name="T2" fmla="*/ 1247 w 1392"/>
                <a:gd name="T3" fmla="*/ 319 h 319"/>
                <a:gd name="T4" fmla="*/ 145 w 1392"/>
                <a:gd name="T5" fmla="*/ 319 h 319"/>
                <a:gd name="T6" fmla="*/ 0 w 1392"/>
                <a:gd name="T7" fmla="*/ 174 h 319"/>
                <a:gd name="T8" fmla="*/ 0 w 1392"/>
                <a:gd name="T9" fmla="*/ 145 h 319"/>
                <a:gd name="T10" fmla="*/ 145 w 1392"/>
                <a:gd name="T11" fmla="*/ 0 h 319"/>
                <a:gd name="T12" fmla="*/ 1247 w 1392"/>
                <a:gd name="T13" fmla="*/ 0 h 319"/>
                <a:gd name="T14" fmla="*/ 1392 w 1392"/>
                <a:gd name="T15" fmla="*/ 145 h 319"/>
                <a:gd name="T16" fmla="*/ 1392 w 1392"/>
                <a:gd name="T17" fmla="*/ 1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2" h="319">
                  <a:moveTo>
                    <a:pt x="1392" y="174"/>
                  </a:moveTo>
                  <a:cubicBezTo>
                    <a:pt x="1392" y="254"/>
                    <a:pt x="1327" y="319"/>
                    <a:pt x="1247" y="319"/>
                  </a:cubicBezTo>
                  <a:lnTo>
                    <a:pt x="145" y="319"/>
                  </a:lnTo>
                  <a:cubicBezTo>
                    <a:pt x="65" y="319"/>
                    <a:pt x="0" y="254"/>
                    <a:pt x="0" y="174"/>
                  </a:cubicBezTo>
                  <a:lnTo>
                    <a:pt x="0" y="145"/>
                  </a:lnTo>
                  <a:cubicBezTo>
                    <a:pt x="0" y="65"/>
                    <a:pt x="65" y="0"/>
                    <a:pt x="145" y="0"/>
                  </a:cubicBezTo>
                  <a:lnTo>
                    <a:pt x="1247" y="0"/>
                  </a:lnTo>
                  <a:cubicBezTo>
                    <a:pt x="1327" y="0"/>
                    <a:pt x="1392" y="65"/>
                    <a:pt x="1392" y="145"/>
                  </a:cubicBezTo>
                  <a:lnTo>
                    <a:pt x="1392" y="17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4" name="Freeform 26"/>
            <p:cNvSpPr>
              <a:spLocks/>
            </p:cNvSpPr>
            <p:nvPr/>
          </p:nvSpPr>
          <p:spPr bwMode="auto">
            <a:xfrm>
              <a:off x="8463616" y="3271817"/>
              <a:ext cx="295545" cy="67339"/>
            </a:xfrm>
            <a:custGeom>
              <a:avLst/>
              <a:gdLst>
                <a:gd name="T0" fmla="*/ 1392 w 1392"/>
                <a:gd name="T1" fmla="*/ 174 h 319"/>
                <a:gd name="T2" fmla="*/ 1247 w 1392"/>
                <a:gd name="T3" fmla="*/ 319 h 319"/>
                <a:gd name="T4" fmla="*/ 145 w 1392"/>
                <a:gd name="T5" fmla="*/ 319 h 319"/>
                <a:gd name="T6" fmla="*/ 0 w 1392"/>
                <a:gd name="T7" fmla="*/ 174 h 319"/>
                <a:gd name="T8" fmla="*/ 0 w 1392"/>
                <a:gd name="T9" fmla="*/ 145 h 319"/>
                <a:gd name="T10" fmla="*/ 145 w 1392"/>
                <a:gd name="T11" fmla="*/ 0 h 319"/>
                <a:gd name="T12" fmla="*/ 1247 w 1392"/>
                <a:gd name="T13" fmla="*/ 0 h 319"/>
                <a:gd name="T14" fmla="*/ 1392 w 1392"/>
                <a:gd name="T15" fmla="*/ 145 h 319"/>
                <a:gd name="T16" fmla="*/ 1392 w 1392"/>
                <a:gd name="T17" fmla="*/ 1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2" h="319">
                  <a:moveTo>
                    <a:pt x="1392" y="174"/>
                  </a:moveTo>
                  <a:cubicBezTo>
                    <a:pt x="1392" y="254"/>
                    <a:pt x="1327" y="319"/>
                    <a:pt x="1247" y="319"/>
                  </a:cubicBezTo>
                  <a:lnTo>
                    <a:pt x="145" y="319"/>
                  </a:lnTo>
                  <a:cubicBezTo>
                    <a:pt x="65" y="319"/>
                    <a:pt x="0" y="254"/>
                    <a:pt x="0" y="174"/>
                  </a:cubicBezTo>
                  <a:lnTo>
                    <a:pt x="0" y="145"/>
                  </a:lnTo>
                  <a:cubicBezTo>
                    <a:pt x="0" y="65"/>
                    <a:pt x="65" y="0"/>
                    <a:pt x="145" y="0"/>
                  </a:cubicBezTo>
                  <a:lnTo>
                    <a:pt x="1247" y="0"/>
                  </a:lnTo>
                  <a:cubicBezTo>
                    <a:pt x="1327" y="0"/>
                    <a:pt x="1392" y="65"/>
                    <a:pt x="1392" y="145"/>
                  </a:cubicBezTo>
                  <a:lnTo>
                    <a:pt x="1392" y="17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5" name="Freeform 27"/>
            <p:cNvSpPr>
              <a:spLocks/>
            </p:cNvSpPr>
            <p:nvPr/>
          </p:nvSpPr>
          <p:spPr bwMode="auto">
            <a:xfrm>
              <a:off x="8311167" y="3472900"/>
              <a:ext cx="602314" cy="321733"/>
            </a:xfrm>
            <a:custGeom>
              <a:avLst/>
              <a:gdLst>
                <a:gd name="T0" fmla="*/ 56 w 2836"/>
                <a:gd name="T1" fmla="*/ 247 h 1516"/>
                <a:gd name="T2" fmla="*/ 761 w 2836"/>
                <a:gd name="T3" fmla="*/ 952 h 1516"/>
                <a:gd name="T4" fmla="*/ 932 w 2836"/>
                <a:gd name="T5" fmla="*/ 1027 h 1516"/>
                <a:gd name="T6" fmla="*/ 2188 w 2836"/>
                <a:gd name="T7" fmla="*/ 1027 h 1516"/>
                <a:gd name="T8" fmla="*/ 2336 w 2836"/>
                <a:gd name="T9" fmla="*/ 1089 h 1516"/>
                <a:gd name="T10" fmla="*/ 2713 w 2836"/>
                <a:gd name="T11" fmla="*/ 1477 h 1516"/>
                <a:gd name="T12" fmla="*/ 2784 w 2836"/>
                <a:gd name="T13" fmla="*/ 1516 h 1516"/>
                <a:gd name="T14" fmla="*/ 2836 w 2836"/>
                <a:gd name="T15" fmla="*/ 1426 h 1516"/>
                <a:gd name="T16" fmla="*/ 2836 w 2836"/>
                <a:gd name="T17" fmla="*/ 1031 h 1516"/>
                <a:gd name="T18" fmla="*/ 2775 w 2836"/>
                <a:gd name="T19" fmla="*/ 882 h 1516"/>
                <a:gd name="T20" fmla="*/ 2535 w 2836"/>
                <a:gd name="T21" fmla="*/ 631 h 1516"/>
                <a:gd name="T22" fmla="*/ 2149 w 2836"/>
                <a:gd name="T23" fmla="*/ 245 h 1516"/>
                <a:gd name="T24" fmla="*/ 2040 w 2836"/>
                <a:gd name="T25" fmla="*/ 196 h 1516"/>
                <a:gd name="T26" fmla="*/ 1018 w 2836"/>
                <a:gd name="T27" fmla="*/ 196 h 1516"/>
                <a:gd name="T28" fmla="*/ 873 w 2836"/>
                <a:gd name="T29" fmla="*/ 342 h 1516"/>
                <a:gd name="T30" fmla="*/ 1018 w 2836"/>
                <a:gd name="T31" fmla="*/ 487 h 1516"/>
                <a:gd name="T32" fmla="*/ 1734 w 2836"/>
                <a:gd name="T33" fmla="*/ 487 h 1516"/>
                <a:gd name="T34" fmla="*/ 1811 w 2836"/>
                <a:gd name="T35" fmla="*/ 563 h 1516"/>
                <a:gd name="T36" fmla="*/ 782 w 2836"/>
                <a:gd name="T37" fmla="*/ 563 h 1516"/>
                <a:gd name="T38" fmla="*/ 262 w 2836"/>
                <a:gd name="T39" fmla="*/ 42 h 1516"/>
                <a:gd name="T40" fmla="*/ 159 w 2836"/>
                <a:gd name="T41" fmla="*/ 0 h 1516"/>
                <a:gd name="T42" fmla="*/ 56 w 2836"/>
                <a:gd name="T43" fmla="*/ 42 h 1516"/>
                <a:gd name="T44" fmla="*/ 56 w 2836"/>
                <a:gd name="T45" fmla="*/ 247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36" h="1516">
                  <a:moveTo>
                    <a:pt x="56" y="247"/>
                  </a:moveTo>
                  <a:lnTo>
                    <a:pt x="761" y="952"/>
                  </a:lnTo>
                  <a:cubicBezTo>
                    <a:pt x="803" y="998"/>
                    <a:pt x="864" y="1027"/>
                    <a:pt x="932" y="1027"/>
                  </a:cubicBezTo>
                  <a:lnTo>
                    <a:pt x="2188" y="1027"/>
                  </a:lnTo>
                  <a:cubicBezTo>
                    <a:pt x="2236" y="1027"/>
                    <a:pt x="2302" y="1055"/>
                    <a:pt x="2336" y="1089"/>
                  </a:cubicBezTo>
                  <a:lnTo>
                    <a:pt x="2713" y="1477"/>
                  </a:lnTo>
                  <a:cubicBezTo>
                    <a:pt x="2740" y="1503"/>
                    <a:pt x="2764" y="1516"/>
                    <a:pt x="2784" y="1516"/>
                  </a:cubicBezTo>
                  <a:cubicBezTo>
                    <a:pt x="2816" y="1516"/>
                    <a:pt x="2836" y="1485"/>
                    <a:pt x="2836" y="1426"/>
                  </a:cubicBezTo>
                  <a:lnTo>
                    <a:pt x="2836" y="1031"/>
                  </a:lnTo>
                  <a:cubicBezTo>
                    <a:pt x="2836" y="983"/>
                    <a:pt x="2809" y="916"/>
                    <a:pt x="2775" y="882"/>
                  </a:cubicBezTo>
                  <a:lnTo>
                    <a:pt x="2535" y="631"/>
                  </a:lnTo>
                  <a:lnTo>
                    <a:pt x="2149" y="245"/>
                  </a:lnTo>
                  <a:cubicBezTo>
                    <a:pt x="2121" y="216"/>
                    <a:pt x="2083" y="196"/>
                    <a:pt x="2040" y="196"/>
                  </a:cubicBezTo>
                  <a:lnTo>
                    <a:pt x="1018" y="196"/>
                  </a:lnTo>
                  <a:cubicBezTo>
                    <a:pt x="938" y="196"/>
                    <a:pt x="873" y="261"/>
                    <a:pt x="873" y="342"/>
                  </a:cubicBezTo>
                  <a:cubicBezTo>
                    <a:pt x="873" y="422"/>
                    <a:pt x="938" y="487"/>
                    <a:pt x="1018" y="487"/>
                  </a:cubicBezTo>
                  <a:lnTo>
                    <a:pt x="1734" y="487"/>
                  </a:lnTo>
                  <a:lnTo>
                    <a:pt x="1811" y="563"/>
                  </a:lnTo>
                  <a:lnTo>
                    <a:pt x="782" y="563"/>
                  </a:lnTo>
                  <a:lnTo>
                    <a:pt x="262" y="42"/>
                  </a:lnTo>
                  <a:cubicBezTo>
                    <a:pt x="233" y="14"/>
                    <a:pt x="196" y="0"/>
                    <a:pt x="159" y="0"/>
                  </a:cubicBezTo>
                  <a:cubicBezTo>
                    <a:pt x="122" y="0"/>
                    <a:pt x="85" y="14"/>
                    <a:pt x="56" y="42"/>
                  </a:cubicBezTo>
                  <a:cubicBezTo>
                    <a:pt x="0" y="99"/>
                    <a:pt x="0" y="191"/>
                    <a:pt x="56" y="2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6" name="Freeform 28"/>
            <p:cNvSpPr>
              <a:spLocks/>
            </p:cNvSpPr>
            <p:nvPr/>
          </p:nvSpPr>
          <p:spPr bwMode="auto">
            <a:xfrm>
              <a:off x="8463616" y="3444842"/>
              <a:ext cx="295545" cy="99139"/>
            </a:xfrm>
            <a:custGeom>
              <a:avLst/>
              <a:gdLst>
                <a:gd name="T0" fmla="*/ 68 w 1392"/>
                <a:gd name="T1" fmla="*/ 470 h 470"/>
                <a:gd name="T2" fmla="*/ 299 w 1392"/>
                <a:gd name="T3" fmla="*/ 242 h 470"/>
                <a:gd name="T4" fmla="*/ 1321 w 1392"/>
                <a:gd name="T5" fmla="*/ 242 h 470"/>
                <a:gd name="T6" fmla="*/ 1392 w 1392"/>
                <a:gd name="T7" fmla="*/ 254 h 470"/>
                <a:gd name="T8" fmla="*/ 1392 w 1392"/>
                <a:gd name="T9" fmla="*/ 145 h 470"/>
                <a:gd name="T10" fmla="*/ 1247 w 1392"/>
                <a:gd name="T11" fmla="*/ 0 h 470"/>
                <a:gd name="T12" fmla="*/ 145 w 1392"/>
                <a:gd name="T13" fmla="*/ 0 h 470"/>
                <a:gd name="T14" fmla="*/ 0 w 1392"/>
                <a:gd name="T15" fmla="*/ 145 h 470"/>
                <a:gd name="T16" fmla="*/ 0 w 1392"/>
                <a:gd name="T17" fmla="*/ 348 h 470"/>
                <a:gd name="T18" fmla="*/ 68 w 1392"/>
                <a:gd name="T19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2" h="470">
                  <a:moveTo>
                    <a:pt x="68" y="470"/>
                  </a:moveTo>
                  <a:cubicBezTo>
                    <a:pt x="70" y="344"/>
                    <a:pt x="173" y="242"/>
                    <a:pt x="299" y="242"/>
                  </a:cubicBezTo>
                  <a:lnTo>
                    <a:pt x="1321" y="242"/>
                  </a:lnTo>
                  <a:cubicBezTo>
                    <a:pt x="1346" y="242"/>
                    <a:pt x="1370" y="246"/>
                    <a:pt x="1392" y="254"/>
                  </a:cubicBezTo>
                  <a:lnTo>
                    <a:pt x="1392" y="145"/>
                  </a:lnTo>
                  <a:cubicBezTo>
                    <a:pt x="1392" y="65"/>
                    <a:pt x="1327" y="0"/>
                    <a:pt x="1247" y="0"/>
                  </a:cubicBezTo>
                  <a:lnTo>
                    <a:pt x="145" y="0"/>
                  </a:lnTo>
                  <a:cubicBezTo>
                    <a:pt x="65" y="0"/>
                    <a:pt x="0" y="65"/>
                    <a:pt x="0" y="145"/>
                  </a:cubicBezTo>
                  <a:lnTo>
                    <a:pt x="0" y="348"/>
                  </a:lnTo>
                  <a:cubicBezTo>
                    <a:pt x="0" y="399"/>
                    <a:pt x="27" y="444"/>
                    <a:pt x="68" y="4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247" name="Freeform 83"/>
          <p:cNvSpPr>
            <a:spLocks noEditPoints="1"/>
          </p:cNvSpPr>
          <p:nvPr/>
        </p:nvSpPr>
        <p:spPr bwMode="auto">
          <a:xfrm>
            <a:off x="2370028" y="2285876"/>
            <a:ext cx="340744" cy="511116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rgbClr val="75666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" name="Freeform 113"/>
          <p:cNvSpPr>
            <a:spLocks noEditPoints="1"/>
          </p:cNvSpPr>
          <p:nvPr/>
        </p:nvSpPr>
        <p:spPr bwMode="auto">
          <a:xfrm>
            <a:off x="9330290" y="3314512"/>
            <a:ext cx="557820" cy="437427"/>
          </a:xfrm>
          <a:custGeom>
            <a:avLst/>
            <a:gdLst/>
            <a:ahLst/>
            <a:cxnLst>
              <a:cxn ang="0">
                <a:pos x="63" y="20"/>
              </a:cxn>
              <a:cxn ang="0">
                <a:pos x="44" y="43"/>
              </a:cxn>
              <a:cxn ang="0">
                <a:pos x="28" y="47"/>
              </a:cxn>
              <a:cxn ang="0">
                <a:pos x="18" y="46"/>
              </a:cxn>
              <a:cxn ang="0">
                <a:pos x="11" y="43"/>
              </a:cxn>
              <a:cxn ang="0">
                <a:pos x="4" y="50"/>
              </a:cxn>
              <a:cxn ang="0">
                <a:pos x="0" y="47"/>
              </a:cxn>
              <a:cxn ang="0">
                <a:pos x="0" y="46"/>
              </a:cxn>
              <a:cxn ang="0">
                <a:pos x="7" y="37"/>
              </a:cxn>
              <a:cxn ang="0">
                <a:pos x="6" y="34"/>
              </a:cxn>
              <a:cxn ang="0">
                <a:pos x="5" y="30"/>
              </a:cxn>
              <a:cxn ang="0">
                <a:pos x="25" y="8"/>
              </a:cxn>
              <a:cxn ang="0">
                <a:pos x="52" y="3"/>
              </a:cxn>
              <a:cxn ang="0">
                <a:pos x="58" y="0"/>
              </a:cxn>
              <a:cxn ang="0">
                <a:pos x="64" y="13"/>
              </a:cxn>
              <a:cxn ang="0">
                <a:pos x="63" y="20"/>
              </a:cxn>
              <a:cxn ang="0">
                <a:pos x="43" y="18"/>
              </a:cxn>
              <a:cxn ang="0">
                <a:pos x="14" y="32"/>
              </a:cxn>
              <a:cxn ang="0">
                <a:pos x="13" y="34"/>
              </a:cxn>
              <a:cxn ang="0">
                <a:pos x="16" y="36"/>
              </a:cxn>
              <a:cxn ang="0">
                <a:pos x="17" y="36"/>
              </a:cxn>
              <a:cxn ang="0">
                <a:pos x="22" y="31"/>
              </a:cxn>
              <a:cxn ang="0">
                <a:pos x="43" y="23"/>
              </a:cxn>
              <a:cxn ang="0">
                <a:pos x="45" y="20"/>
              </a:cxn>
              <a:cxn ang="0">
                <a:pos x="43" y="18"/>
              </a:cxn>
            </a:cxnLst>
            <a:rect l="0" t="0" r="r" b="b"/>
            <a:pathLst>
              <a:path w="64" h="50">
                <a:moveTo>
                  <a:pt x="63" y="20"/>
                </a:moveTo>
                <a:cubicBezTo>
                  <a:pt x="61" y="31"/>
                  <a:pt x="54" y="38"/>
                  <a:pt x="44" y="43"/>
                </a:cubicBezTo>
                <a:cubicBezTo>
                  <a:pt x="39" y="46"/>
                  <a:pt x="33" y="47"/>
                  <a:pt x="28" y="47"/>
                </a:cubicBezTo>
                <a:cubicBezTo>
                  <a:pt x="25" y="47"/>
                  <a:pt x="21" y="47"/>
                  <a:pt x="18" y="46"/>
                </a:cubicBezTo>
                <a:cubicBezTo>
                  <a:pt x="16" y="45"/>
                  <a:pt x="13" y="43"/>
                  <a:pt x="11" y="43"/>
                </a:cubicBezTo>
                <a:cubicBezTo>
                  <a:pt x="9" y="43"/>
                  <a:pt x="7" y="50"/>
                  <a:pt x="4" y="50"/>
                </a:cubicBezTo>
                <a:cubicBezTo>
                  <a:pt x="2" y="50"/>
                  <a:pt x="1" y="49"/>
                  <a:pt x="0" y="47"/>
                </a:cubicBezTo>
                <a:cubicBezTo>
                  <a:pt x="0" y="47"/>
                  <a:pt x="0" y="46"/>
                  <a:pt x="0" y="46"/>
                </a:cubicBezTo>
                <a:cubicBezTo>
                  <a:pt x="0" y="42"/>
                  <a:pt x="7" y="39"/>
                  <a:pt x="7" y="37"/>
                </a:cubicBezTo>
                <a:cubicBezTo>
                  <a:pt x="7" y="37"/>
                  <a:pt x="6" y="35"/>
                  <a:pt x="6" y="34"/>
                </a:cubicBezTo>
                <a:cubicBezTo>
                  <a:pt x="6" y="33"/>
                  <a:pt x="5" y="32"/>
                  <a:pt x="5" y="30"/>
                </a:cubicBezTo>
                <a:cubicBezTo>
                  <a:pt x="5" y="19"/>
                  <a:pt x="14" y="11"/>
                  <a:pt x="25" y="8"/>
                </a:cubicBezTo>
                <a:cubicBezTo>
                  <a:pt x="32" y="5"/>
                  <a:pt x="47" y="8"/>
                  <a:pt x="52" y="3"/>
                </a:cubicBezTo>
                <a:cubicBezTo>
                  <a:pt x="54" y="1"/>
                  <a:pt x="55" y="0"/>
                  <a:pt x="58" y="0"/>
                </a:cubicBezTo>
                <a:cubicBezTo>
                  <a:pt x="62" y="0"/>
                  <a:pt x="64" y="10"/>
                  <a:pt x="64" y="13"/>
                </a:cubicBezTo>
                <a:cubicBezTo>
                  <a:pt x="64" y="16"/>
                  <a:pt x="63" y="18"/>
                  <a:pt x="63" y="20"/>
                </a:cubicBezTo>
                <a:close/>
                <a:moveTo>
                  <a:pt x="43" y="18"/>
                </a:moveTo>
                <a:cubicBezTo>
                  <a:pt x="31" y="18"/>
                  <a:pt x="22" y="23"/>
                  <a:pt x="14" y="32"/>
                </a:cubicBezTo>
                <a:cubicBezTo>
                  <a:pt x="14" y="33"/>
                  <a:pt x="13" y="33"/>
                  <a:pt x="13" y="34"/>
                </a:cubicBezTo>
                <a:cubicBezTo>
                  <a:pt x="13" y="35"/>
                  <a:pt x="15" y="36"/>
                  <a:pt x="16" y="36"/>
                </a:cubicBezTo>
                <a:cubicBezTo>
                  <a:pt x="16" y="36"/>
                  <a:pt x="17" y="36"/>
                  <a:pt x="17" y="36"/>
                </a:cubicBezTo>
                <a:cubicBezTo>
                  <a:pt x="19" y="34"/>
                  <a:pt x="21" y="32"/>
                  <a:pt x="22" y="31"/>
                </a:cubicBezTo>
                <a:cubicBezTo>
                  <a:pt x="29" y="25"/>
                  <a:pt x="34" y="23"/>
                  <a:pt x="43" y="23"/>
                </a:cubicBezTo>
                <a:cubicBezTo>
                  <a:pt x="44" y="23"/>
                  <a:pt x="45" y="22"/>
                  <a:pt x="45" y="20"/>
                </a:cubicBezTo>
                <a:cubicBezTo>
                  <a:pt x="45" y="19"/>
                  <a:pt x="44" y="18"/>
                  <a:pt x="43" y="18"/>
                </a:cubicBezTo>
                <a:close/>
              </a:path>
            </a:pathLst>
          </a:custGeom>
          <a:solidFill>
            <a:srgbClr val="75666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组合 2"/>
          <p:cNvGrpSpPr/>
          <p:nvPr/>
        </p:nvGrpSpPr>
        <p:grpSpPr>
          <a:xfrm>
            <a:off x="1280606" y="917200"/>
            <a:ext cx="341530" cy="874080"/>
            <a:chOff x="1280606" y="917200"/>
            <a:chExt cx="341530" cy="874080"/>
          </a:xfrm>
          <a:solidFill>
            <a:srgbClr val="756663"/>
          </a:solidFill>
        </p:grpSpPr>
        <p:sp>
          <p:nvSpPr>
            <p:cNvPr id="250" name="Freeform 96"/>
            <p:cNvSpPr>
              <a:spLocks/>
            </p:cNvSpPr>
            <p:nvPr/>
          </p:nvSpPr>
          <p:spPr bwMode="auto">
            <a:xfrm>
              <a:off x="1280606" y="1064809"/>
              <a:ext cx="341530" cy="726471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1" name="Oval 97"/>
            <p:cNvSpPr>
              <a:spLocks noChangeArrowheads="1"/>
            </p:cNvSpPr>
            <p:nvPr/>
          </p:nvSpPr>
          <p:spPr bwMode="auto">
            <a:xfrm>
              <a:off x="1381908" y="917200"/>
              <a:ext cx="136034" cy="1389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352687" y="951250"/>
            <a:ext cx="375427" cy="805981"/>
            <a:chOff x="2352687" y="951250"/>
            <a:chExt cx="375427" cy="805981"/>
          </a:xfrm>
          <a:solidFill>
            <a:srgbClr val="756663"/>
          </a:solidFill>
        </p:grpSpPr>
        <p:sp>
          <p:nvSpPr>
            <p:cNvPr id="253" name="Oval 98"/>
            <p:cNvSpPr>
              <a:spLocks noChangeArrowheads="1"/>
            </p:cNvSpPr>
            <p:nvPr/>
          </p:nvSpPr>
          <p:spPr bwMode="auto">
            <a:xfrm>
              <a:off x="2481330" y="951250"/>
              <a:ext cx="120766" cy="12076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4" name="Freeform 99"/>
            <p:cNvSpPr>
              <a:spLocks/>
            </p:cNvSpPr>
            <p:nvPr/>
          </p:nvSpPr>
          <p:spPr bwMode="auto">
            <a:xfrm>
              <a:off x="2352687" y="1098269"/>
              <a:ext cx="375427" cy="658962"/>
            </a:xfrm>
            <a:custGeom>
              <a:avLst/>
              <a:gdLst/>
              <a:ahLst/>
              <a:cxnLst>
                <a:cxn ang="0">
                  <a:pos x="87" y="56"/>
                </a:cxn>
                <a:cxn ang="0">
                  <a:pos x="71" y="9"/>
                </a:cxn>
                <a:cxn ang="0">
                  <a:pos x="61" y="0"/>
                </a:cxn>
                <a:cxn ang="0">
                  <a:pos x="26" y="0"/>
                </a:cxn>
                <a:cxn ang="0">
                  <a:pos x="18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" y="56"/>
                </a:cxn>
                <a:cxn ang="0">
                  <a:pos x="5" y="64"/>
                </a:cxn>
                <a:cxn ang="0">
                  <a:pos x="13" y="60"/>
                </a:cxn>
                <a:cxn ang="0">
                  <a:pos x="25" y="21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9" y="91"/>
                </a:cxn>
                <a:cxn ang="0">
                  <a:pos x="28" y="91"/>
                </a:cxn>
                <a:cxn ang="0">
                  <a:pos x="28" y="146"/>
                </a:cxn>
                <a:cxn ang="0">
                  <a:pos x="35" y="153"/>
                </a:cxn>
                <a:cxn ang="0">
                  <a:pos x="42" y="146"/>
                </a:cxn>
                <a:cxn ang="0">
                  <a:pos x="42" y="91"/>
                </a:cxn>
                <a:cxn ang="0">
                  <a:pos x="46" y="91"/>
                </a:cxn>
                <a:cxn ang="0">
                  <a:pos x="46" y="146"/>
                </a:cxn>
                <a:cxn ang="0">
                  <a:pos x="54" y="153"/>
                </a:cxn>
                <a:cxn ang="0">
                  <a:pos x="61" y="146"/>
                </a:cxn>
                <a:cxn ang="0">
                  <a:pos x="61" y="91"/>
                </a:cxn>
                <a:cxn ang="0">
                  <a:pos x="80" y="91"/>
                </a:cxn>
                <a:cxn ang="0">
                  <a:pos x="60" y="21"/>
                </a:cxn>
                <a:cxn ang="0">
                  <a:pos x="61" y="21"/>
                </a:cxn>
                <a:cxn ang="0">
                  <a:pos x="62" y="21"/>
                </a:cxn>
                <a:cxn ang="0">
                  <a:pos x="75" y="60"/>
                </a:cxn>
                <a:cxn ang="0">
                  <a:pos x="83" y="64"/>
                </a:cxn>
                <a:cxn ang="0">
                  <a:pos x="87" y="56"/>
                </a:cxn>
              </a:cxnLst>
              <a:rect l="0" t="0" r="r" b="b"/>
              <a:pathLst>
                <a:path w="88" h="153">
                  <a:moveTo>
                    <a:pt x="87" y="56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19" y="1"/>
                    <a:pt x="18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0"/>
                    <a:pt x="2" y="63"/>
                    <a:pt x="5" y="64"/>
                  </a:cubicBezTo>
                  <a:cubicBezTo>
                    <a:pt x="8" y="65"/>
                    <a:pt x="12" y="63"/>
                    <a:pt x="13" y="6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8" y="150"/>
                    <a:pt x="31" y="153"/>
                    <a:pt x="35" y="153"/>
                  </a:cubicBezTo>
                  <a:cubicBezTo>
                    <a:pt x="39" y="153"/>
                    <a:pt x="42" y="150"/>
                    <a:pt x="42" y="146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50"/>
                    <a:pt x="50" y="153"/>
                    <a:pt x="54" y="153"/>
                  </a:cubicBezTo>
                  <a:cubicBezTo>
                    <a:pt x="58" y="153"/>
                    <a:pt x="61" y="150"/>
                    <a:pt x="61" y="146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3"/>
                    <a:pt x="80" y="65"/>
                    <a:pt x="83" y="64"/>
                  </a:cubicBezTo>
                  <a:cubicBezTo>
                    <a:pt x="87" y="63"/>
                    <a:pt x="88" y="59"/>
                    <a:pt x="87" y="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55" name="Freeform 110"/>
          <p:cNvSpPr>
            <a:spLocks noEditPoints="1"/>
          </p:cNvSpPr>
          <p:nvPr/>
        </p:nvSpPr>
        <p:spPr bwMode="auto">
          <a:xfrm>
            <a:off x="4128494" y="2296902"/>
            <a:ext cx="714189" cy="489064"/>
          </a:xfrm>
          <a:custGeom>
            <a:avLst/>
            <a:gdLst/>
            <a:ahLst/>
            <a:cxnLst>
              <a:cxn ang="0">
                <a:pos x="286" y="182"/>
              </a:cxn>
              <a:cxn ang="0">
                <a:pos x="276" y="47"/>
              </a:cxn>
              <a:cxn ang="0">
                <a:pos x="216" y="179"/>
              </a:cxn>
              <a:cxn ang="0">
                <a:pos x="208" y="185"/>
              </a:cxn>
              <a:cxn ang="0">
                <a:pos x="209" y="11"/>
              </a:cxn>
              <a:cxn ang="0">
                <a:pos x="105" y="0"/>
              </a:cxn>
              <a:cxn ang="0">
                <a:pos x="94" y="182"/>
              </a:cxn>
              <a:cxn ang="0">
                <a:pos x="88" y="185"/>
              </a:cxn>
              <a:cxn ang="0">
                <a:pos x="87" y="47"/>
              </a:cxn>
              <a:cxn ang="0">
                <a:pos x="18" y="57"/>
              </a:cxn>
              <a:cxn ang="0">
                <a:pos x="19" y="185"/>
              </a:cxn>
              <a:cxn ang="0">
                <a:pos x="0" y="207"/>
              </a:cxn>
              <a:cxn ang="0">
                <a:pos x="303" y="185"/>
              </a:cxn>
              <a:cxn ang="0">
                <a:pos x="50" y="142"/>
              </a:cxn>
              <a:cxn ang="0">
                <a:pos x="35" y="126"/>
              </a:cxn>
              <a:cxn ang="0">
                <a:pos x="50" y="142"/>
              </a:cxn>
              <a:cxn ang="0">
                <a:pos x="35" y="115"/>
              </a:cxn>
              <a:cxn ang="0">
                <a:pos x="50" y="99"/>
              </a:cxn>
              <a:cxn ang="0">
                <a:pos x="50" y="89"/>
              </a:cxn>
              <a:cxn ang="0">
                <a:pos x="35" y="73"/>
              </a:cxn>
              <a:cxn ang="0">
                <a:pos x="50" y="89"/>
              </a:cxn>
              <a:cxn ang="0">
                <a:pos x="59" y="142"/>
              </a:cxn>
              <a:cxn ang="0">
                <a:pos x="74" y="126"/>
              </a:cxn>
              <a:cxn ang="0">
                <a:pos x="74" y="115"/>
              </a:cxn>
              <a:cxn ang="0">
                <a:pos x="59" y="99"/>
              </a:cxn>
              <a:cxn ang="0">
                <a:pos x="74" y="115"/>
              </a:cxn>
              <a:cxn ang="0">
                <a:pos x="59" y="89"/>
              </a:cxn>
              <a:cxn ang="0">
                <a:pos x="74" y="73"/>
              </a:cxn>
              <a:cxn ang="0">
                <a:pos x="175" y="184"/>
              </a:cxn>
              <a:cxn ang="0">
                <a:pos x="130" y="128"/>
              </a:cxn>
              <a:cxn ang="0">
                <a:pos x="175" y="184"/>
              </a:cxn>
              <a:cxn ang="0">
                <a:pos x="114" y="43"/>
              </a:cxn>
              <a:cxn ang="0">
                <a:pos x="189" y="43"/>
              </a:cxn>
              <a:cxn ang="0">
                <a:pos x="249" y="142"/>
              </a:cxn>
              <a:cxn ang="0">
                <a:pos x="233" y="126"/>
              </a:cxn>
              <a:cxn ang="0">
                <a:pos x="249" y="142"/>
              </a:cxn>
              <a:cxn ang="0">
                <a:pos x="233" y="115"/>
              </a:cxn>
              <a:cxn ang="0">
                <a:pos x="249" y="99"/>
              </a:cxn>
              <a:cxn ang="0">
                <a:pos x="249" y="89"/>
              </a:cxn>
              <a:cxn ang="0">
                <a:pos x="233" y="73"/>
              </a:cxn>
              <a:cxn ang="0">
                <a:pos x="249" y="89"/>
              </a:cxn>
              <a:cxn ang="0">
                <a:pos x="257" y="142"/>
              </a:cxn>
              <a:cxn ang="0">
                <a:pos x="272" y="126"/>
              </a:cxn>
              <a:cxn ang="0">
                <a:pos x="272" y="115"/>
              </a:cxn>
              <a:cxn ang="0">
                <a:pos x="257" y="99"/>
              </a:cxn>
              <a:cxn ang="0">
                <a:pos x="272" y="115"/>
              </a:cxn>
              <a:cxn ang="0">
                <a:pos x="257" y="89"/>
              </a:cxn>
              <a:cxn ang="0">
                <a:pos x="272" y="73"/>
              </a:cxn>
              <a:cxn ang="0">
                <a:pos x="161" y="33"/>
              </a:cxn>
              <a:cxn ang="0">
                <a:pos x="175" y="52"/>
              </a:cxn>
              <a:cxn ang="0">
                <a:pos x="161" y="66"/>
              </a:cxn>
              <a:cxn ang="0">
                <a:pos x="142" y="52"/>
              </a:cxn>
              <a:cxn ang="0">
                <a:pos x="128" y="33"/>
              </a:cxn>
              <a:cxn ang="0">
                <a:pos x="142" y="19"/>
              </a:cxn>
              <a:cxn ang="0">
                <a:pos x="161" y="33"/>
              </a:cxn>
              <a:cxn ang="0">
                <a:pos x="161" y="33"/>
              </a:cxn>
            </a:cxnLst>
            <a:rect l="0" t="0" r="r" b="b"/>
            <a:pathLst>
              <a:path w="303" h="207">
                <a:moveTo>
                  <a:pt x="286" y="185"/>
                </a:moveTo>
                <a:cubicBezTo>
                  <a:pt x="286" y="184"/>
                  <a:pt x="286" y="183"/>
                  <a:pt x="286" y="182"/>
                </a:cubicBezTo>
                <a:cubicBezTo>
                  <a:pt x="286" y="57"/>
                  <a:pt x="286" y="57"/>
                  <a:pt x="286" y="57"/>
                </a:cubicBezTo>
                <a:cubicBezTo>
                  <a:pt x="286" y="51"/>
                  <a:pt x="282" y="47"/>
                  <a:pt x="276" y="47"/>
                </a:cubicBezTo>
                <a:cubicBezTo>
                  <a:pt x="216" y="47"/>
                  <a:pt x="216" y="47"/>
                  <a:pt x="216" y="47"/>
                </a:cubicBezTo>
                <a:cubicBezTo>
                  <a:pt x="216" y="179"/>
                  <a:pt x="216" y="179"/>
                  <a:pt x="216" y="179"/>
                </a:cubicBezTo>
                <a:cubicBezTo>
                  <a:pt x="216" y="181"/>
                  <a:pt x="216" y="183"/>
                  <a:pt x="215" y="185"/>
                </a:cubicBezTo>
                <a:cubicBezTo>
                  <a:pt x="208" y="185"/>
                  <a:pt x="208" y="185"/>
                  <a:pt x="208" y="185"/>
                </a:cubicBezTo>
                <a:cubicBezTo>
                  <a:pt x="209" y="184"/>
                  <a:pt x="209" y="183"/>
                  <a:pt x="209" y="182"/>
                </a:cubicBezTo>
                <a:cubicBezTo>
                  <a:pt x="209" y="11"/>
                  <a:pt x="209" y="11"/>
                  <a:pt x="209" y="11"/>
                </a:cubicBezTo>
                <a:cubicBezTo>
                  <a:pt x="209" y="5"/>
                  <a:pt x="204" y="0"/>
                  <a:pt x="198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9" y="0"/>
                  <a:pt x="94" y="5"/>
                  <a:pt x="94" y="11"/>
                </a:cubicBezTo>
                <a:cubicBezTo>
                  <a:pt x="94" y="182"/>
                  <a:pt x="94" y="182"/>
                  <a:pt x="94" y="182"/>
                </a:cubicBezTo>
                <a:cubicBezTo>
                  <a:pt x="94" y="183"/>
                  <a:pt x="94" y="184"/>
                  <a:pt x="95" y="185"/>
                </a:cubicBezTo>
                <a:cubicBezTo>
                  <a:pt x="88" y="185"/>
                  <a:pt x="88" y="185"/>
                  <a:pt x="88" y="185"/>
                </a:cubicBezTo>
                <a:cubicBezTo>
                  <a:pt x="87" y="183"/>
                  <a:pt x="87" y="181"/>
                  <a:pt x="87" y="179"/>
                </a:cubicBezTo>
                <a:cubicBezTo>
                  <a:pt x="87" y="47"/>
                  <a:pt x="87" y="47"/>
                  <a:pt x="87" y="47"/>
                </a:cubicBezTo>
                <a:cubicBezTo>
                  <a:pt x="29" y="47"/>
                  <a:pt x="29" y="47"/>
                  <a:pt x="29" y="47"/>
                </a:cubicBezTo>
                <a:cubicBezTo>
                  <a:pt x="23" y="47"/>
                  <a:pt x="18" y="51"/>
                  <a:pt x="18" y="57"/>
                </a:cubicBezTo>
                <a:cubicBezTo>
                  <a:pt x="18" y="182"/>
                  <a:pt x="18" y="182"/>
                  <a:pt x="18" y="182"/>
                </a:cubicBezTo>
                <a:cubicBezTo>
                  <a:pt x="18" y="183"/>
                  <a:pt x="18" y="184"/>
                  <a:pt x="19" y="185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207"/>
                  <a:pt x="0" y="207"/>
                  <a:pt x="0" y="207"/>
                </a:cubicBezTo>
                <a:cubicBezTo>
                  <a:pt x="303" y="207"/>
                  <a:pt x="303" y="207"/>
                  <a:pt x="303" y="207"/>
                </a:cubicBezTo>
                <a:cubicBezTo>
                  <a:pt x="303" y="185"/>
                  <a:pt x="303" y="185"/>
                  <a:pt x="303" y="185"/>
                </a:cubicBezTo>
                <a:lnTo>
                  <a:pt x="286" y="185"/>
                </a:lnTo>
                <a:close/>
                <a:moveTo>
                  <a:pt x="50" y="142"/>
                </a:moveTo>
                <a:cubicBezTo>
                  <a:pt x="35" y="142"/>
                  <a:pt x="35" y="142"/>
                  <a:pt x="35" y="142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50" y="126"/>
                  <a:pt x="50" y="126"/>
                  <a:pt x="50" y="126"/>
                </a:cubicBezTo>
                <a:lnTo>
                  <a:pt x="50" y="142"/>
                </a:lnTo>
                <a:close/>
                <a:moveTo>
                  <a:pt x="50" y="115"/>
                </a:moveTo>
                <a:cubicBezTo>
                  <a:pt x="35" y="115"/>
                  <a:pt x="35" y="115"/>
                  <a:pt x="35" y="115"/>
                </a:cubicBezTo>
                <a:cubicBezTo>
                  <a:pt x="35" y="99"/>
                  <a:pt x="35" y="99"/>
                  <a:pt x="35" y="99"/>
                </a:cubicBezTo>
                <a:cubicBezTo>
                  <a:pt x="50" y="99"/>
                  <a:pt x="50" y="99"/>
                  <a:pt x="50" y="99"/>
                </a:cubicBezTo>
                <a:lnTo>
                  <a:pt x="50" y="115"/>
                </a:lnTo>
                <a:close/>
                <a:moveTo>
                  <a:pt x="50" y="89"/>
                </a:moveTo>
                <a:cubicBezTo>
                  <a:pt x="35" y="89"/>
                  <a:pt x="35" y="89"/>
                  <a:pt x="35" y="89"/>
                </a:cubicBezTo>
                <a:cubicBezTo>
                  <a:pt x="35" y="73"/>
                  <a:pt x="35" y="73"/>
                  <a:pt x="35" y="73"/>
                </a:cubicBezTo>
                <a:cubicBezTo>
                  <a:pt x="50" y="73"/>
                  <a:pt x="50" y="73"/>
                  <a:pt x="50" y="73"/>
                </a:cubicBezTo>
                <a:lnTo>
                  <a:pt x="50" y="89"/>
                </a:lnTo>
                <a:close/>
                <a:moveTo>
                  <a:pt x="74" y="142"/>
                </a:moveTo>
                <a:cubicBezTo>
                  <a:pt x="59" y="142"/>
                  <a:pt x="59" y="142"/>
                  <a:pt x="59" y="142"/>
                </a:cubicBezTo>
                <a:cubicBezTo>
                  <a:pt x="59" y="126"/>
                  <a:pt x="59" y="126"/>
                  <a:pt x="59" y="126"/>
                </a:cubicBezTo>
                <a:cubicBezTo>
                  <a:pt x="74" y="126"/>
                  <a:pt x="74" y="126"/>
                  <a:pt x="74" y="126"/>
                </a:cubicBezTo>
                <a:lnTo>
                  <a:pt x="74" y="142"/>
                </a:lnTo>
                <a:close/>
                <a:moveTo>
                  <a:pt x="74" y="115"/>
                </a:moveTo>
                <a:cubicBezTo>
                  <a:pt x="59" y="115"/>
                  <a:pt x="59" y="115"/>
                  <a:pt x="59" y="115"/>
                </a:cubicBezTo>
                <a:cubicBezTo>
                  <a:pt x="59" y="99"/>
                  <a:pt x="59" y="99"/>
                  <a:pt x="59" y="99"/>
                </a:cubicBezTo>
                <a:cubicBezTo>
                  <a:pt x="74" y="99"/>
                  <a:pt x="74" y="99"/>
                  <a:pt x="74" y="99"/>
                </a:cubicBezTo>
                <a:lnTo>
                  <a:pt x="74" y="115"/>
                </a:lnTo>
                <a:close/>
                <a:moveTo>
                  <a:pt x="74" y="89"/>
                </a:moveTo>
                <a:cubicBezTo>
                  <a:pt x="59" y="89"/>
                  <a:pt x="59" y="89"/>
                  <a:pt x="59" y="89"/>
                </a:cubicBezTo>
                <a:cubicBezTo>
                  <a:pt x="59" y="73"/>
                  <a:pt x="59" y="73"/>
                  <a:pt x="59" y="73"/>
                </a:cubicBezTo>
                <a:cubicBezTo>
                  <a:pt x="74" y="73"/>
                  <a:pt x="74" y="73"/>
                  <a:pt x="74" y="73"/>
                </a:cubicBezTo>
                <a:lnTo>
                  <a:pt x="74" y="89"/>
                </a:lnTo>
                <a:close/>
                <a:moveTo>
                  <a:pt x="175" y="184"/>
                </a:moveTo>
                <a:cubicBezTo>
                  <a:pt x="130" y="184"/>
                  <a:pt x="130" y="184"/>
                  <a:pt x="130" y="184"/>
                </a:cubicBezTo>
                <a:cubicBezTo>
                  <a:pt x="130" y="128"/>
                  <a:pt x="130" y="128"/>
                  <a:pt x="130" y="128"/>
                </a:cubicBezTo>
                <a:cubicBezTo>
                  <a:pt x="175" y="128"/>
                  <a:pt x="175" y="128"/>
                  <a:pt x="175" y="128"/>
                </a:cubicBezTo>
                <a:lnTo>
                  <a:pt x="175" y="184"/>
                </a:lnTo>
                <a:close/>
                <a:moveTo>
                  <a:pt x="152" y="80"/>
                </a:moveTo>
                <a:cubicBezTo>
                  <a:pt x="131" y="80"/>
                  <a:pt x="114" y="63"/>
                  <a:pt x="114" y="43"/>
                </a:cubicBezTo>
                <a:cubicBezTo>
                  <a:pt x="114" y="22"/>
                  <a:pt x="131" y="5"/>
                  <a:pt x="152" y="5"/>
                </a:cubicBezTo>
                <a:cubicBezTo>
                  <a:pt x="172" y="5"/>
                  <a:pt x="189" y="22"/>
                  <a:pt x="189" y="43"/>
                </a:cubicBezTo>
                <a:cubicBezTo>
                  <a:pt x="189" y="63"/>
                  <a:pt x="172" y="80"/>
                  <a:pt x="152" y="80"/>
                </a:cubicBezTo>
                <a:close/>
                <a:moveTo>
                  <a:pt x="249" y="142"/>
                </a:moveTo>
                <a:cubicBezTo>
                  <a:pt x="233" y="142"/>
                  <a:pt x="233" y="142"/>
                  <a:pt x="233" y="142"/>
                </a:cubicBezTo>
                <a:cubicBezTo>
                  <a:pt x="233" y="126"/>
                  <a:pt x="233" y="126"/>
                  <a:pt x="233" y="126"/>
                </a:cubicBezTo>
                <a:cubicBezTo>
                  <a:pt x="249" y="126"/>
                  <a:pt x="249" y="126"/>
                  <a:pt x="249" y="126"/>
                </a:cubicBezTo>
                <a:lnTo>
                  <a:pt x="249" y="142"/>
                </a:lnTo>
                <a:close/>
                <a:moveTo>
                  <a:pt x="249" y="115"/>
                </a:moveTo>
                <a:cubicBezTo>
                  <a:pt x="233" y="115"/>
                  <a:pt x="233" y="115"/>
                  <a:pt x="233" y="115"/>
                </a:cubicBezTo>
                <a:cubicBezTo>
                  <a:pt x="233" y="99"/>
                  <a:pt x="233" y="99"/>
                  <a:pt x="233" y="99"/>
                </a:cubicBezTo>
                <a:cubicBezTo>
                  <a:pt x="249" y="99"/>
                  <a:pt x="249" y="99"/>
                  <a:pt x="249" y="99"/>
                </a:cubicBezTo>
                <a:lnTo>
                  <a:pt x="249" y="115"/>
                </a:lnTo>
                <a:close/>
                <a:moveTo>
                  <a:pt x="249" y="89"/>
                </a:moveTo>
                <a:cubicBezTo>
                  <a:pt x="233" y="89"/>
                  <a:pt x="233" y="89"/>
                  <a:pt x="233" y="89"/>
                </a:cubicBezTo>
                <a:cubicBezTo>
                  <a:pt x="233" y="73"/>
                  <a:pt x="233" y="73"/>
                  <a:pt x="233" y="73"/>
                </a:cubicBezTo>
                <a:cubicBezTo>
                  <a:pt x="249" y="73"/>
                  <a:pt x="249" y="73"/>
                  <a:pt x="249" y="73"/>
                </a:cubicBezTo>
                <a:lnTo>
                  <a:pt x="249" y="89"/>
                </a:lnTo>
                <a:close/>
                <a:moveTo>
                  <a:pt x="272" y="142"/>
                </a:moveTo>
                <a:cubicBezTo>
                  <a:pt x="257" y="142"/>
                  <a:pt x="257" y="142"/>
                  <a:pt x="257" y="142"/>
                </a:cubicBezTo>
                <a:cubicBezTo>
                  <a:pt x="257" y="126"/>
                  <a:pt x="257" y="126"/>
                  <a:pt x="257" y="126"/>
                </a:cubicBezTo>
                <a:cubicBezTo>
                  <a:pt x="272" y="126"/>
                  <a:pt x="272" y="126"/>
                  <a:pt x="272" y="126"/>
                </a:cubicBezTo>
                <a:lnTo>
                  <a:pt x="272" y="142"/>
                </a:lnTo>
                <a:close/>
                <a:moveTo>
                  <a:pt x="272" y="115"/>
                </a:moveTo>
                <a:cubicBezTo>
                  <a:pt x="257" y="115"/>
                  <a:pt x="257" y="115"/>
                  <a:pt x="257" y="115"/>
                </a:cubicBezTo>
                <a:cubicBezTo>
                  <a:pt x="257" y="99"/>
                  <a:pt x="257" y="99"/>
                  <a:pt x="257" y="99"/>
                </a:cubicBezTo>
                <a:cubicBezTo>
                  <a:pt x="272" y="99"/>
                  <a:pt x="272" y="99"/>
                  <a:pt x="272" y="99"/>
                </a:cubicBezTo>
                <a:lnTo>
                  <a:pt x="272" y="115"/>
                </a:lnTo>
                <a:close/>
                <a:moveTo>
                  <a:pt x="272" y="89"/>
                </a:moveTo>
                <a:cubicBezTo>
                  <a:pt x="257" y="89"/>
                  <a:pt x="257" y="89"/>
                  <a:pt x="257" y="89"/>
                </a:cubicBezTo>
                <a:cubicBezTo>
                  <a:pt x="257" y="73"/>
                  <a:pt x="257" y="73"/>
                  <a:pt x="257" y="73"/>
                </a:cubicBezTo>
                <a:cubicBezTo>
                  <a:pt x="272" y="73"/>
                  <a:pt x="272" y="73"/>
                  <a:pt x="272" y="73"/>
                </a:cubicBezTo>
                <a:lnTo>
                  <a:pt x="272" y="89"/>
                </a:lnTo>
                <a:close/>
                <a:moveTo>
                  <a:pt x="161" y="33"/>
                </a:moveTo>
                <a:cubicBezTo>
                  <a:pt x="175" y="33"/>
                  <a:pt x="175" y="33"/>
                  <a:pt x="175" y="33"/>
                </a:cubicBezTo>
                <a:cubicBezTo>
                  <a:pt x="175" y="52"/>
                  <a:pt x="175" y="52"/>
                  <a:pt x="175" y="52"/>
                </a:cubicBezTo>
                <a:cubicBezTo>
                  <a:pt x="161" y="52"/>
                  <a:pt x="161" y="52"/>
                  <a:pt x="161" y="52"/>
                </a:cubicBezTo>
                <a:cubicBezTo>
                  <a:pt x="161" y="66"/>
                  <a:pt x="161" y="66"/>
                  <a:pt x="161" y="66"/>
                </a:cubicBezTo>
                <a:cubicBezTo>
                  <a:pt x="142" y="66"/>
                  <a:pt x="142" y="66"/>
                  <a:pt x="142" y="66"/>
                </a:cubicBezTo>
                <a:cubicBezTo>
                  <a:pt x="142" y="52"/>
                  <a:pt x="142" y="52"/>
                  <a:pt x="142" y="52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33"/>
                  <a:pt x="128" y="33"/>
                  <a:pt x="128" y="33"/>
                </a:cubicBezTo>
                <a:cubicBezTo>
                  <a:pt x="142" y="33"/>
                  <a:pt x="142" y="33"/>
                  <a:pt x="142" y="33"/>
                </a:cubicBezTo>
                <a:cubicBezTo>
                  <a:pt x="142" y="19"/>
                  <a:pt x="142" y="19"/>
                  <a:pt x="142" y="19"/>
                </a:cubicBezTo>
                <a:cubicBezTo>
                  <a:pt x="161" y="19"/>
                  <a:pt x="161" y="19"/>
                  <a:pt x="161" y="19"/>
                </a:cubicBezTo>
                <a:lnTo>
                  <a:pt x="161" y="33"/>
                </a:lnTo>
                <a:close/>
                <a:moveTo>
                  <a:pt x="161" y="33"/>
                </a:moveTo>
                <a:cubicBezTo>
                  <a:pt x="161" y="33"/>
                  <a:pt x="161" y="33"/>
                  <a:pt x="161" y="33"/>
                </a:cubicBezTo>
              </a:path>
            </a:pathLst>
          </a:custGeom>
          <a:solidFill>
            <a:srgbClr val="75666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7358268" y="3243157"/>
            <a:ext cx="580136" cy="580136"/>
            <a:chOff x="7358268" y="3243157"/>
            <a:chExt cx="580136" cy="580136"/>
          </a:xfrm>
          <a:solidFill>
            <a:srgbClr val="756663"/>
          </a:solidFill>
        </p:grpSpPr>
        <p:sp>
          <p:nvSpPr>
            <p:cNvPr id="257" name="Rectangle 10"/>
            <p:cNvSpPr>
              <a:spLocks noChangeArrowheads="1"/>
            </p:cNvSpPr>
            <p:nvPr/>
          </p:nvSpPr>
          <p:spPr bwMode="auto">
            <a:xfrm>
              <a:off x="7766927" y="3538834"/>
              <a:ext cx="59296" cy="560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11"/>
            <p:cNvSpPr>
              <a:spLocks noEditPoints="1"/>
            </p:cNvSpPr>
            <p:nvPr/>
          </p:nvSpPr>
          <p:spPr bwMode="auto">
            <a:xfrm>
              <a:off x="7725260" y="3378576"/>
              <a:ext cx="66508" cy="151445"/>
            </a:xfrm>
            <a:custGeom>
              <a:avLst/>
              <a:gdLst/>
              <a:ahLst/>
              <a:cxnLst>
                <a:cxn ang="0">
                  <a:pos x="23" y="36"/>
                </a:cxn>
                <a:cxn ang="0">
                  <a:pos x="22" y="8"/>
                </a:cxn>
                <a:cxn ang="0">
                  <a:pos x="18" y="4"/>
                </a:cxn>
                <a:cxn ang="0">
                  <a:pos x="14" y="0"/>
                </a:cxn>
                <a:cxn ang="0">
                  <a:pos x="13" y="43"/>
                </a:cxn>
                <a:cxn ang="0">
                  <a:pos x="14" y="71"/>
                </a:cxn>
                <a:cxn ang="0">
                  <a:pos x="22" y="79"/>
                </a:cxn>
                <a:cxn ang="0">
                  <a:pos x="23" y="36"/>
                </a:cxn>
                <a:cxn ang="0">
                  <a:pos x="23" y="36"/>
                </a:cxn>
                <a:cxn ang="0">
                  <a:pos x="23" y="36"/>
                </a:cxn>
              </a:cxnLst>
              <a:rect l="0" t="0" r="r" b="b"/>
              <a:pathLst>
                <a:path w="35" h="79">
                  <a:moveTo>
                    <a:pt x="23" y="36"/>
                  </a:moveTo>
                  <a:cubicBezTo>
                    <a:pt x="12" y="19"/>
                    <a:pt x="21" y="9"/>
                    <a:pt x="22" y="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6"/>
                    <a:pt x="0" y="22"/>
                    <a:pt x="13" y="43"/>
                  </a:cubicBezTo>
                  <a:cubicBezTo>
                    <a:pt x="24" y="60"/>
                    <a:pt x="15" y="70"/>
                    <a:pt x="14" y="7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8" y="73"/>
                    <a:pt x="35" y="57"/>
                    <a:pt x="23" y="36"/>
                  </a:cubicBezTo>
                  <a:close/>
                  <a:moveTo>
                    <a:pt x="23" y="36"/>
                  </a:moveTo>
                  <a:cubicBezTo>
                    <a:pt x="23" y="36"/>
                    <a:pt x="23" y="36"/>
                    <a:pt x="23" y="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12"/>
            <p:cNvSpPr>
              <a:spLocks noEditPoints="1"/>
            </p:cNvSpPr>
            <p:nvPr/>
          </p:nvSpPr>
          <p:spPr bwMode="auto">
            <a:xfrm>
              <a:off x="7782152" y="3390595"/>
              <a:ext cx="60898" cy="127406"/>
            </a:xfrm>
            <a:custGeom>
              <a:avLst/>
              <a:gdLst/>
              <a:ahLst/>
              <a:cxnLst>
                <a:cxn ang="0">
                  <a:pos x="12" y="59"/>
                </a:cxn>
                <a:cxn ang="0">
                  <a:pos x="20" y="67"/>
                </a:cxn>
                <a:cxn ang="0">
                  <a:pos x="21" y="30"/>
                </a:cxn>
                <a:cxn ang="0">
                  <a:pos x="20" y="8"/>
                </a:cxn>
                <a:cxn ang="0">
                  <a:pos x="16" y="4"/>
                </a:cxn>
                <a:cxn ang="0">
                  <a:pos x="12" y="0"/>
                </a:cxn>
                <a:cxn ang="0">
                  <a:pos x="11" y="37"/>
                </a:cxn>
                <a:cxn ang="0">
                  <a:pos x="12" y="59"/>
                </a:cxn>
                <a:cxn ang="0">
                  <a:pos x="12" y="59"/>
                </a:cxn>
                <a:cxn ang="0">
                  <a:pos x="12" y="59"/>
                </a:cxn>
              </a:cxnLst>
              <a:rect l="0" t="0" r="r" b="b"/>
              <a:pathLst>
                <a:path w="32" h="67">
                  <a:moveTo>
                    <a:pt x="12" y="59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25" y="62"/>
                    <a:pt x="32" y="48"/>
                    <a:pt x="21" y="30"/>
                  </a:cubicBezTo>
                  <a:cubicBezTo>
                    <a:pt x="12" y="17"/>
                    <a:pt x="19" y="9"/>
                    <a:pt x="20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" y="5"/>
                    <a:pt x="0" y="19"/>
                    <a:pt x="11" y="37"/>
                  </a:cubicBezTo>
                  <a:cubicBezTo>
                    <a:pt x="20" y="50"/>
                    <a:pt x="13" y="58"/>
                    <a:pt x="12" y="59"/>
                  </a:cubicBezTo>
                  <a:close/>
                  <a:moveTo>
                    <a:pt x="12" y="59"/>
                  </a:moveTo>
                  <a:cubicBezTo>
                    <a:pt x="12" y="59"/>
                    <a:pt x="12" y="59"/>
                    <a:pt x="12" y="5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13"/>
            <p:cNvSpPr>
              <a:spLocks noEditPoints="1"/>
            </p:cNvSpPr>
            <p:nvPr/>
          </p:nvSpPr>
          <p:spPr bwMode="auto">
            <a:xfrm>
              <a:off x="7358268" y="3243157"/>
              <a:ext cx="580136" cy="580136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0" y="152"/>
                </a:cxn>
                <a:cxn ang="0">
                  <a:pos x="152" y="304"/>
                </a:cxn>
                <a:cxn ang="0">
                  <a:pos x="304" y="152"/>
                </a:cxn>
                <a:cxn ang="0">
                  <a:pos x="152" y="0"/>
                </a:cxn>
                <a:cxn ang="0">
                  <a:pos x="152" y="266"/>
                </a:cxn>
                <a:cxn ang="0">
                  <a:pos x="38" y="152"/>
                </a:cxn>
                <a:cxn ang="0">
                  <a:pos x="59" y="86"/>
                </a:cxn>
                <a:cxn ang="0">
                  <a:pos x="128" y="155"/>
                </a:cxn>
                <a:cxn ang="0">
                  <a:pos x="55" y="155"/>
                </a:cxn>
                <a:cxn ang="0">
                  <a:pos x="55" y="184"/>
                </a:cxn>
                <a:cxn ang="0">
                  <a:pos x="157" y="184"/>
                </a:cxn>
                <a:cxn ang="0">
                  <a:pos x="218" y="245"/>
                </a:cxn>
                <a:cxn ang="0">
                  <a:pos x="152" y="266"/>
                </a:cxn>
                <a:cxn ang="0">
                  <a:pos x="245" y="218"/>
                </a:cxn>
                <a:cxn ang="0">
                  <a:pos x="204" y="177"/>
                </a:cxn>
                <a:cxn ang="0">
                  <a:pos x="204" y="155"/>
                </a:cxn>
                <a:cxn ang="0">
                  <a:pos x="182" y="155"/>
                </a:cxn>
                <a:cxn ang="0">
                  <a:pos x="86" y="59"/>
                </a:cxn>
                <a:cxn ang="0">
                  <a:pos x="152" y="38"/>
                </a:cxn>
                <a:cxn ang="0">
                  <a:pos x="266" y="152"/>
                </a:cxn>
                <a:cxn ang="0">
                  <a:pos x="245" y="218"/>
                </a:cxn>
                <a:cxn ang="0">
                  <a:pos x="245" y="218"/>
                </a:cxn>
                <a:cxn ang="0">
                  <a:pos x="245" y="218"/>
                </a:cxn>
              </a:cxnLst>
              <a:rect l="0" t="0" r="r" b="b"/>
              <a:pathLst>
                <a:path w="304" h="304">
                  <a:moveTo>
                    <a:pt x="152" y="0"/>
                  </a:moveTo>
                  <a:cubicBezTo>
                    <a:pt x="68" y="0"/>
                    <a:pt x="0" y="68"/>
                    <a:pt x="0" y="152"/>
                  </a:cubicBezTo>
                  <a:cubicBezTo>
                    <a:pt x="0" y="236"/>
                    <a:pt x="68" y="304"/>
                    <a:pt x="152" y="304"/>
                  </a:cubicBezTo>
                  <a:cubicBezTo>
                    <a:pt x="236" y="304"/>
                    <a:pt x="304" y="236"/>
                    <a:pt x="304" y="152"/>
                  </a:cubicBezTo>
                  <a:cubicBezTo>
                    <a:pt x="304" y="68"/>
                    <a:pt x="236" y="0"/>
                    <a:pt x="152" y="0"/>
                  </a:cubicBezTo>
                  <a:close/>
                  <a:moveTo>
                    <a:pt x="152" y="266"/>
                  </a:moveTo>
                  <a:cubicBezTo>
                    <a:pt x="89" y="266"/>
                    <a:pt x="38" y="215"/>
                    <a:pt x="38" y="152"/>
                  </a:cubicBezTo>
                  <a:cubicBezTo>
                    <a:pt x="38" y="128"/>
                    <a:pt x="46" y="105"/>
                    <a:pt x="59" y="86"/>
                  </a:cubicBezTo>
                  <a:cubicBezTo>
                    <a:pt x="128" y="155"/>
                    <a:pt x="128" y="155"/>
                    <a:pt x="128" y="155"/>
                  </a:cubicBezTo>
                  <a:cubicBezTo>
                    <a:pt x="55" y="155"/>
                    <a:pt x="55" y="155"/>
                    <a:pt x="55" y="155"/>
                  </a:cubicBezTo>
                  <a:cubicBezTo>
                    <a:pt x="55" y="184"/>
                    <a:pt x="55" y="184"/>
                    <a:pt x="55" y="184"/>
                  </a:cubicBezTo>
                  <a:cubicBezTo>
                    <a:pt x="157" y="184"/>
                    <a:pt x="157" y="184"/>
                    <a:pt x="157" y="184"/>
                  </a:cubicBezTo>
                  <a:cubicBezTo>
                    <a:pt x="218" y="245"/>
                    <a:pt x="218" y="245"/>
                    <a:pt x="218" y="245"/>
                  </a:cubicBezTo>
                  <a:cubicBezTo>
                    <a:pt x="199" y="258"/>
                    <a:pt x="176" y="266"/>
                    <a:pt x="152" y="266"/>
                  </a:cubicBezTo>
                  <a:close/>
                  <a:moveTo>
                    <a:pt x="245" y="218"/>
                  </a:moveTo>
                  <a:cubicBezTo>
                    <a:pt x="204" y="177"/>
                    <a:pt x="204" y="177"/>
                    <a:pt x="204" y="177"/>
                  </a:cubicBezTo>
                  <a:cubicBezTo>
                    <a:pt x="204" y="155"/>
                    <a:pt x="204" y="155"/>
                    <a:pt x="204" y="155"/>
                  </a:cubicBezTo>
                  <a:cubicBezTo>
                    <a:pt x="182" y="155"/>
                    <a:pt x="182" y="155"/>
                    <a:pt x="182" y="155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105" y="46"/>
                    <a:pt x="128" y="38"/>
                    <a:pt x="152" y="38"/>
                  </a:cubicBezTo>
                  <a:cubicBezTo>
                    <a:pt x="215" y="38"/>
                    <a:pt x="266" y="89"/>
                    <a:pt x="266" y="152"/>
                  </a:cubicBezTo>
                  <a:cubicBezTo>
                    <a:pt x="266" y="176"/>
                    <a:pt x="258" y="199"/>
                    <a:pt x="245" y="218"/>
                  </a:cubicBezTo>
                  <a:close/>
                  <a:moveTo>
                    <a:pt x="245" y="218"/>
                  </a:moveTo>
                  <a:cubicBezTo>
                    <a:pt x="245" y="218"/>
                    <a:pt x="245" y="218"/>
                    <a:pt x="245" y="21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1" name="Freeform 26"/>
          <p:cNvSpPr>
            <a:spLocks noEditPoints="1"/>
          </p:cNvSpPr>
          <p:nvPr/>
        </p:nvSpPr>
        <p:spPr bwMode="auto">
          <a:xfrm>
            <a:off x="5188296" y="965044"/>
            <a:ext cx="747480" cy="778393"/>
          </a:xfrm>
          <a:custGeom>
            <a:avLst/>
            <a:gdLst/>
            <a:ahLst/>
            <a:cxnLst>
              <a:cxn ang="0">
                <a:pos x="241" y="43"/>
              </a:cxn>
              <a:cxn ang="0">
                <a:pos x="284" y="0"/>
              </a:cxn>
              <a:cxn ang="0">
                <a:pos x="327" y="43"/>
              </a:cxn>
              <a:cxn ang="0">
                <a:pos x="284" y="86"/>
              </a:cxn>
              <a:cxn ang="0">
                <a:pos x="241" y="43"/>
              </a:cxn>
              <a:cxn ang="0">
                <a:pos x="378" y="172"/>
              </a:cxn>
              <a:cxn ang="0">
                <a:pos x="318" y="172"/>
              </a:cxn>
              <a:cxn ang="0">
                <a:pos x="272" y="109"/>
              </a:cxn>
              <a:cxn ang="0">
                <a:pos x="270" y="106"/>
              </a:cxn>
              <a:cxn ang="0">
                <a:pos x="267" y="103"/>
              </a:cxn>
              <a:cxn ang="0">
                <a:pos x="232" y="86"/>
              </a:cxn>
              <a:cxn ang="0">
                <a:pos x="230" y="85"/>
              </a:cxn>
              <a:cxn ang="0">
                <a:pos x="162" y="53"/>
              </a:cxn>
              <a:cxn ang="0">
                <a:pos x="144" y="55"/>
              </a:cxn>
              <a:cxn ang="0">
                <a:pos x="76" y="107"/>
              </a:cxn>
              <a:cxn ang="0">
                <a:pos x="72" y="131"/>
              </a:cxn>
              <a:cxn ang="0">
                <a:pos x="86" y="138"/>
              </a:cxn>
              <a:cxn ang="0">
                <a:pos x="96" y="134"/>
              </a:cxn>
              <a:cxn ang="0">
                <a:pos x="157" y="89"/>
              </a:cxn>
              <a:cxn ang="0">
                <a:pos x="203" y="111"/>
              </a:cxn>
              <a:cxn ang="0">
                <a:pos x="148" y="198"/>
              </a:cxn>
              <a:cxn ang="0">
                <a:pos x="158" y="241"/>
              </a:cxn>
              <a:cxn ang="0">
                <a:pos x="236" y="294"/>
              </a:cxn>
              <a:cxn ang="0">
                <a:pos x="237" y="296"/>
              </a:cxn>
              <a:cxn ang="0">
                <a:pos x="191" y="388"/>
              </a:cxn>
              <a:cxn ang="0">
                <a:pos x="199" y="411"/>
              </a:cxn>
              <a:cxn ang="0">
                <a:pos x="206" y="413"/>
              </a:cxn>
              <a:cxn ang="0">
                <a:pos x="222" y="403"/>
              </a:cxn>
              <a:cxn ang="0">
                <a:pos x="273" y="300"/>
              </a:cxn>
              <a:cxn ang="0">
                <a:pos x="270" y="280"/>
              </a:cxn>
              <a:cxn ang="0">
                <a:pos x="217" y="227"/>
              </a:cxn>
              <a:cxn ang="0">
                <a:pos x="261" y="152"/>
              </a:cxn>
              <a:cxn ang="0">
                <a:pos x="296" y="199"/>
              </a:cxn>
              <a:cxn ang="0">
                <a:pos x="310" y="206"/>
              </a:cxn>
              <a:cxn ang="0">
                <a:pos x="378" y="206"/>
              </a:cxn>
              <a:cxn ang="0">
                <a:pos x="396" y="189"/>
              </a:cxn>
              <a:cxn ang="0">
                <a:pos x="378" y="172"/>
              </a:cxn>
              <a:cxn ang="0">
                <a:pos x="131" y="234"/>
              </a:cxn>
              <a:cxn ang="0">
                <a:pos x="110" y="275"/>
              </a:cxn>
              <a:cxn ang="0">
                <a:pos x="17" y="275"/>
              </a:cxn>
              <a:cxn ang="0">
                <a:pos x="0" y="292"/>
              </a:cxn>
              <a:cxn ang="0">
                <a:pos x="17" y="310"/>
              </a:cxn>
              <a:cxn ang="0">
                <a:pos x="120" y="310"/>
              </a:cxn>
              <a:cxn ang="0">
                <a:pos x="132" y="305"/>
              </a:cxn>
              <a:cxn ang="0">
                <a:pos x="133" y="304"/>
              </a:cxn>
              <a:cxn ang="0">
                <a:pos x="134" y="303"/>
              </a:cxn>
              <a:cxn ang="0">
                <a:pos x="169" y="268"/>
              </a:cxn>
              <a:cxn ang="0">
                <a:pos x="148" y="255"/>
              </a:cxn>
              <a:cxn ang="0">
                <a:pos x="131" y="234"/>
              </a:cxn>
              <a:cxn ang="0">
                <a:pos x="131" y="234"/>
              </a:cxn>
              <a:cxn ang="0">
                <a:pos x="131" y="234"/>
              </a:cxn>
            </a:cxnLst>
            <a:rect l="0" t="0" r="r" b="b"/>
            <a:pathLst>
              <a:path w="396" h="413">
                <a:moveTo>
                  <a:pt x="241" y="43"/>
                </a:moveTo>
                <a:cubicBezTo>
                  <a:pt x="241" y="19"/>
                  <a:pt x="260" y="0"/>
                  <a:pt x="284" y="0"/>
                </a:cubicBezTo>
                <a:cubicBezTo>
                  <a:pt x="308" y="0"/>
                  <a:pt x="327" y="19"/>
                  <a:pt x="327" y="43"/>
                </a:cubicBezTo>
                <a:cubicBezTo>
                  <a:pt x="327" y="67"/>
                  <a:pt x="308" y="86"/>
                  <a:pt x="284" y="86"/>
                </a:cubicBezTo>
                <a:cubicBezTo>
                  <a:pt x="260" y="86"/>
                  <a:pt x="241" y="67"/>
                  <a:pt x="241" y="43"/>
                </a:cubicBezTo>
                <a:close/>
                <a:moveTo>
                  <a:pt x="378" y="172"/>
                </a:moveTo>
                <a:cubicBezTo>
                  <a:pt x="318" y="172"/>
                  <a:pt x="318" y="172"/>
                  <a:pt x="318" y="172"/>
                </a:cubicBezTo>
                <a:cubicBezTo>
                  <a:pt x="272" y="109"/>
                  <a:pt x="272" y="109"/>
                  <a:pt x="272" y="109"/>
                </a:cubicBezTo>
                <a:cubicBezTo>
                  <a:pt x="271" y="108"/>
                  <a:pt x="270" y="107"/>
                  <a:pt x="270" y="106"/>
                </a:cubicBezTo>
                <a:cubicBezTo>
                  <a:pt x="269" y="105"/>
                  <a:pt x="268" y="104"/>
                  <a:pt x="267" y="103"/>
                </a:cubicBezTo>
                <a:cubicBezTo>
                  <a:pt x="232" y="86"/>
                  <a:pt x="232" y="86"/>
                  <a:pt x="232" y="86"/>
                </a:cubicBezTo>
                <a:cubicBezTo>
                  <a:pt x="231" y="86"/>
                  <a:pt x="231" y="85"/>
                  <a:pt x="230" y="85"/>
                </a:cubicBezTo>
                <a:cubicBezTo>
                  <a:pt x="162" y="53"/>
                  <a:pt x="162" y="53"/>
                  <a:pt x="162" y="53"/>
                </a:cubicBezTo>
                <a:cubicBezTo>
                  <a:pt x="156" y="50"/>
                  <a:pt x="150" y="51"/>
                  <a:pt x="144" y="55"/>
                </a:cubicBezTo>
                <a:cubicBezTo>
                  <a:pt x="76" y="107"/>
                  <a:pt x="76" y="107"/>
                  <a:pt x="76" y="107"/>
                </a:cubicBezTo>
                <a:cubicBezTo>
                  <a:pt x="68" y="112"/>
                  <a:pt x="67" y="123"/>
                  <a:pt x="72" y="131"/>
                </a:cubicBezTo>
                <a:cubicBezTo>
                  <a:pt x="76" y="135"/>
                  <a:pt x="81" y="138"/>
                  <a:pt x="86" y="138"/>
                </a:cubicBezTo>
                <a:cubicBezTo>
                  <a:pt x="90" y="138"/>
                  <a:pt x="93" y="136"/>
                  <a:pt x="96" y="134"/>
                </a:cubicBezTo>
                <a:cubicBezTo>
                  <a:pt x="157" y="89"/>
                  <a:pt x="157" y="89"/>
                  <a:pt x="157" y="89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148" y="198"/>
                  <a:pt x="148" y="198"/>
                  <a:pt x="148" y="198"/>
                </a:cubicBezTo>
                <a:cubicBezTo>
                  <a:pt x="139" y="212"/>
                  <a:pt x="143" y="232"/>
                  <a:pt x="158" y="241"/>
                </a:cubicBezTo>
                <a:cubicBezTo>
                  <a:pt x="236" y="294"/>
                  <a:pt x="236" y="294"/>
                  <a:pt x="236" y="294"/>
                </a:cubicBezTo>
                <a:cubicBezTo>
                  <a:pt x="237" y="296"/>
                  <a:pt x="237" y="296"/>
                  <a:pt x="237" y="296"/>
                </a:cubicBezTo>
                <a:cubicBezTo>
                  <a:pt x="191" y="388"/>
                  <a:pt x="191" y="388"/>
                  <a:pt x="191" y="388"/>
                </a:cubicBezTo>
                <a:cubicBezTo>
                  <a:pt x="187" y="396"/>
                  <a:pt x="190" y="407"/>
                  <a:pt x="199" y="411"/>
                </a:cubicBezTo>
                <a:cubicBezTo>
                  <a:pt x="201" y="412"/>
                  <a:pt x="204" y="413"/>
                  <a:pt x="206" y="413"/>
                </a:cubicBezTo>
                <a:cubicBezTo>
                  <a:pt x="213" y="413"/>
                  <a:pt x="219" y="409"/>
                  <a:pt x="222" y="403"/>
                </a:cubicBezTo>
                <a:cubicBezTo>
                  <a:pt x="273" y="300"/>
                  <a:pt x="273" y="300"/>
                  <a:pt x="273" y="300"/>
                </a:cubicBezTo>
                <a:cubicBezTo>
                  <a:pt x="277" y="293"/>
                  <a:pt x="275" y="285"/>
                  <a:pt x="270" y="280"/>
                </a:cubicBezTo>
                <a:cubicBezTo>
                  <a:pt x="217" y="227"/>
                  <a:pt x="217" y="227"/>
                  <a:pt x="217" y="227"/>
                </a:cubicBezTo>
                <a:cubicBezTo>
                  <a:pt x="261" y="152"/>
                  <a:pt x="261" y="152"/>
                  <a:pt x="261" y="152"/>
                </a:cubicBezTo>
                <a:cubicBezTo>
                  <a:pt x="296" y="199"/>
                  <a:pt x="296" y="199"/>
                  <a:pt x="296" y="199"/>
                </a:cubicBezTo>
                <a:cubicBezTo>
                  <a:pt x="299" y="204"/>
                  <a:pt x="304" y="206"/>
                  <a:pt x="310" y="206"/>
                </a:cubicBezTo>
                <a:cubicBezTo>
                  <a:pt x="378" y="206"/>
                  <a:pt x="378" y="206"/>
                  <a:pt x="378" y="206"/>
                </a:cubicBezTo>
                <a:cubicBezTo>
                  <a:pt x="388" y="206"/>
                  <a:pt x="396" y="199"/>
                  <a:pt x="396" y="189"/>
                </a:cubicBezTo>
                <a:cubicBezTo>
                  <a:pt x="396" y="180"/>
                  <a:pt x="388" y="172"/>
                  <a:pt x="378" y="172"/>
                </a:cubicBezTo>
                <a:close/>
                <a:moveTo>
                  <a:pt x="131" y="234"/>
                </a:moveTo>
                <a:cubicBezTo>
                  <a:pt x="110" y="275"/>
                  <a:pt x="110" y="275"/>
                  <a:pt x="110" y="275"/>
                </a:cubicBezTo>
                <a:cubicBezTo>
                  <a:pt x="17" y="275"/>
                  <a:pt x="17" y="275"/>
                  <a:pt x="17" y="275"/>
                </a:cubicBezTo>
                <a:cubicBezTo>
                  <a:pt x="8" y="275"/>
                  <a:pt x="0" y="283"/>
                  <a:pt x="0" y="292"/>
                </a:cubicBezTo>
                <a:cubicBezTo>
                  <a:pt x="0" y="302"/>
                  <a:pt x="8" y="310"/>
                  <a:pt x="17" y="310"/>
                </a:cubicBezTo>
                <a:cubicBezTo>
                  <a:pt x="120" y="310"/>
                  <a:pt x="120" y="310"/>
                  <a:pt x="120" y="310"/>
                </a:cubicBezTo>
                <a:cubicBezTo>
                  <a:pt x="125" y="310"/>
                  <a:pt x="129" y="308"/>
                  <a:pt x="132" y="305"/>
                </a:cubicBezTo>
                <a:cubicBezTo>
                  <a:pt x="133" y="305"/>
                  <a:pt x="133" y="304"/>
                  <a:pt x="133" y="304"/>
                </a:cubicBezTo>
                <a:cubicBezTo>
                  <a:pt x="133" y="304"/>
                  <a:pt x="134" y="303"/>
                  <a:pt x="134" y="303"/>
                </a:cubicBezTo>
                <a:cubicBezTo>
                  <a:pt x="169" y="268"/>
                  <a:pt x="169" y="268"/>
                  <a:pt x="169" y="268"/>
                </a:cubicBezTo>
                <a:cubicBezTo>
                  <a:pt x="148" y="255"/>
                  <a:pt x="148" y="255"/>
                  <a:pt x="148" y="255"/>
                </a:cubicBezTo>
                <a:cubicBezTo>
                  <a:pt x="141" y="249"/>
                  <a:pt x="134" y="243"/>
                  <a:pt x="131" y="234"/>
                </a:cubicBezTo>
                <a:close/>
                <a:moveTo>
                  <a:pt x="131" y="234"/>
                </a:moveTo>
                <a:cubicBezTo>
                  <a:pt x="131" y="234"/>
                  <a:pt x="131" y="234"/>
                  <a:pt x="131" y="234"/>
                </a:cubicBezTo>
              </a:path>
            </a:pathLst>
          </a:custGeom>
          <a:solidFill>
            <a:srgbClr val="75666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2" name="Freeform 5"/>
          <p:cNvSpPr>
            <a:spLocks noEditPoints="1"/>
          </p:cNvSpPr>
          <p:nvPr/>
        </p:nvSpPr>
        <p:spPr bwMode="auto">
          <a:xfrm>
            <a:off x="1173292" y="3266525"/>
            <a:ext cx="556158" cy="533401"/>
          </a:xfrm>
          <a:custGeom>
            <a:avLst/>
            <a:gdLst/>
            <a:ahLst/>
            <a:cxnLst>
              <a:cxn ang="0">
                <a:pos x="237" y="368"/>
              </a:cxn>
              <a:cxn ang="0">
                <a:pos x="181" y="333"/>
              </a:cxn>
              <a:cxn ang="0">
                <a:pos x="87" y="504"/>
              </a:cxn>
              <a:cxn ang="0">
                <a:pos x="15" y="368"/>
              </a:cxn>
              <a:cxn ang="0">
                <a:pos x="13" y="322"/>
              </a:cxn>
              <a:cxn ang="0">
                <a:pos x="57" y="250"/>
              </a:cxn>
              <a:cxn ang="0">
                <a:pos x="3" y="217"/>
              </a:cxn>
              <a:cxn ang="0">
                <a:pos x="168" y="224"/>
              </a:cxn>
              <a:cxn ang="0">
                <a:pos x="237" y="368"/>
              </a:cxn>
              <a:cxn ang="0">
                <a:pos x="310" y="588"/>
              </a:cxn>
              <a:cxn ang="0">
                <a:pos x="310" y="596"/>
              </a:cxn>
              <a:cxn ang="0">
                <a:pos x="149" y="585"/>
              </a:cxn>
              <a:cxn ang="0">
                <a:pos x="106" y="548"/>
              </a:cxn>
              <a:cxn ang="0">
                <a:pos x="122" y="437"/>
              </a:cxn>
              <a:cxn ang="0">
                <a:pos x="316" y="447"/>
              </a:cxn>
              <a:cxn ang="0">
                <a:pos x="310" y="588"/>
              </a:cxn>
              <a:cxn ang="0">
                <a:pos x="237" y="234"/>
              </a:cxn>
              <a:cxn ang="0">
                <a:pos x="116" y="163"/>
              </a:cxn>
              <a:cxn ang="0">
                <a:pos x="109" y="158"/>
              </a:cxn>
              <a:cxn ang="0">
                <a:pos x="195" y="22"/>
              </a:cxn>
              <a:cxn ang="0">
                <a:pos x="249" y="1"/>
              </a:cxn>
              <a:cxn ang="0">
                <a:pos x="339" y="68"/>
              </a:cxn>
              <a:cxn ang="0">
                <a:pos x="237" y="234"/>
              </a:cxn>
              <a:cxn ang="0">
                <a:pos x="588" y="68"/>
              </a:cxn>
              <a:cxn ang="0">
                <a:pos x="504" y="210"/>
              </a:cxn>
              <a:cxn ang="0">
                <a:pos x="344" y="202"/>
              </a:cxn>
              <a:cxn ang="0">
                <a:pos x="402" y="169"/>
              </a:cxn>
              <a:cxn ang="0">
                <a:pos x="295" y="6"/>
              </a:cxn>
              <a:cxn ang="0">
                <a:pos x="450" y="6"/>
              </a:cxn>
              <a:cxn ang="0">
                <a:pos x="491" y="27"/>
              </a:cxn>
              <a:cxn ang="0">
                <a:pos x="534" y="99"/>
              </a:cxn>
              <a:cxn ang="0">
                <a:pos x="588" y="68"/>
              </a:cxn>
              <a:cxn ang="0">
                <a:pos x="567" y="558"/>
              </a:cxn>
              <a:cxn ang="0">
                <a:pos x="529" y="585"/>
              </a:cxn>
              <a:cxn ang="0">
                <a:pos x="446" y="590"/>
              </a:cxn>
              <a:cxn ang="0">
                <a:pos x="449" y="652"/>
              </a:cxn>
              <a:cxn ang="0">
                <a:pos x="361" y="512"/>
              </a:cxn>
              <a:cxn ang="0">
                <a:pos x="441" y="374"/>
              </a:cxn>
              <a:cxn ang="0">
                <a:pos x="444" y="440"/>
              </a:cxn>
              <a:cxn ang="0">
                <a:pos x="638" y="421"/>
              </a:cxn>
              <a:cxn ang="0">
                <a:pos x="567" y="558"/>
              </a:cxn>
              <a:cxn ang="0">
                <a:pos x="670" y="324"/>
              </a:cxn>
              <a:cxn ang="0">
                <a:pos x="664" y="381"/>
              </a:cxn>
              <a:cxn ang="0">
                <a:pos x="563" y="431"/>
              </a:cxn>
              <a:cxn ang="0">
                <a:pos x="462" y="264"/>
              </a:cxn>
              <a:cxn ang="0">
                <a:pos x="581" y="190"/>
              </a:cxn>
              <a:cxn ang="0">
                <a:pos x="589" y="185"/>
              </a:cxn>
              <a:cxn ang="0">
                <a:pos x="670" y="324"/>
              </a:cxn>
            </a:cxnLst>
            <a:rect l="0" t="0" r="r" b="b"/>
            <a:pathLst>
              <a:path w="680" h="652">
                <a:moveTo>
                  <a:pt x="237" y="368"/>
                </a:moveTo>
                <a:cubicBezTo>
                  <a:pt x="181" y="333"/>
                  <a:pt x="181" y="333"/>
                  <a:pt x="181" y="333"/>
                </a:cubicBezTo>
                <a:cubicBezTo>
                  <a:pt x="95" y="431"/>
                  <a:pt x="87" y="504"/>
                  <a:pt x="87" y="504"/>
                </a:cubicBezTo>
                <a:cubicBezTo>
                  <a:pt x="15" y="368"/>
                  <a:pt x="15" y="368"/>
                  <a:pt x="15" y="368"/>
                </a:cubicBezTo>
                <a:cubicBezTo>
                  <a:pt x="0" y="346"/>
                  <a:pt x="13" y="322"/>
                  <a:pt x="13" y="322"/>
                </a:cubicBezTo>
                <a:cubicBezTo>
                  <a:pt x="13" y="322"/>
                  <a:pt x="26" y="298"/>
                  <a:pt x="57" y="250"/>
                </a:cubicBezTo>
                <a:cubicBezTo>
                  <a:pt x="3" y="217"/>
                  <a:pt x="3" y="217"/>
                  <a:pt x="3" y="217"/>
                </a:cubicBezTo>
                <a:cubicBezTo>
                  <a:pt x="168" y="224"/>
                  <a:pt x="168" y="224"/>
                  <a:pt x="168" y="224"/>
                </a:cubicBezTo>
                <a:lnTo>
                  <a:pt x="237" y="368"/>
                </a:lnTo>
                <a:close/>
                <a:moveTo>
                  <a:pt x="310" y="588"/>
                </a:moveTo>
                <a:cubicBezTo>
                  <a:pt x="310" y="596"/>
                  <a:pt x="310" y="596"/>
                  <a:pt x="310" y="596"/>
                </a:cubicBezTo>
                <a:cubicBezTo>
                  <a:pt x="149" y="585"/>
                  <a:pt x="149" y="585"/>
                  <a:pt x="149" y="585"/>
                </a:cubicBezTo>
                <a:cubicBezTo>
                  <a:pt x="129" y="584"/>
                  <a:pt x="113" y="565"/>
                  <a:pt x="106" y="548"/>
                </a:cubicBezTo>
                <a:cubicBezTo>
                  <a:pt x="91" y="513"/>
                  <a:pt x="110" y="471"/>
                  <a:pt x="122" y="437"/>
                </a:cubicBezTo>
                <a:cubicBezTo>
                  <a:pt x="122" y="437"/>
                  <a:pt x="151" y="441"/>
                  <a:pt x="316" y="447"/>
                </a:cubicBezTo>
                <a:lnTo>
                  <a:pt x="310" y="588"/>
                </a:lnTo>
                <a:close/>
                <a:moveTo>
                  <a:pt x="237" y="234"/>
                </a:moveTo>
                <a:cubicBezTo>
                  <a:pt x="116" y="163"/>
                  <a:pt x="116" y="163"/>
                  <a:pt x="116" y="163"/>
                </a:cubicBezTo>
                <a:cubicBezTo>
                  <a:pt x="109" y="158"/>
                  <a:pt x="109" y="158"/>
                  <a:pt x="109" y="158"/>
                </a:cubicBezTo>
                <a:cubicBezTo>
                  <a:pt x="195" y="22"/>
                  <a:pt x="195" y="22"/>
                  <a:pt x="195" y="22"/>
                </a:cubicBezTo>
                <a:cubicBezTo>
                  <a:pt x="206" y="6"/>
                  <a:pt x="230" y="0"/>
                  <a:pt x="249" y="1"/>
                </a:cubicBezTo>
                <a:cubicBezTo>
                  <a:pt x="287" y="5"/>
                  <a:pt x="314" y="42"/>
                  <a:pt x="339" y="68"/>
                </a:cubicBezTo>
                <a:cubicBezTo>
                  <a:pt x="339" y="68"/>
                  <a:pt x="321" y="92"/>
                  <a:pt x="237" y="234"/>
                </a:cubicBezTo>
                <a:close/>
                <a:moveTo>
                  <a:pt x="588" y="68"/>
                </a:moveTo>
                <a:cubicBezTo>
                  <a:pt x="504" y="210"/>
                  <a:pt x="504" y="210"/>
                  <a:pt x="504" y="210"/>
                </a:cubicBezTo>
                <a:cubicBezTo>
                  <a:pt x="344" y="202"/>
                  <a:pt x="344" y="202"/>
                  <a:pt x="344" y="202"/>
                </a:cubicBezTo>
                <a:cubicBezTo>
                  <a:pt x="402" y="169"/>
                  <a:pt x="402" y="169"/>
                  <a:pt x="402" y="169"/>
                </a:cubicBezTo>
                <a:cubicBezTo>
                  <a:pt x="356" y="48"/>
                  <a:pt x="295" y="6"/>
                  <a:pt x="295" y="6"/>
                </a:cubicBezTo>
                <a:cubicBezTo>
                  <a:pt x="450" y="6"/>
                  <a:pt x="450" y="6"/>
                  <a:pt x="450" y="6"/>
                </a:cubicBezTo>
                <a:cubicBezTo>
                  <a:pt x="477" y="4"/>
                  <a:pt x="491" y="27"/>
                  <a:pt x="491" y="27"/>
                </a:cubicBezTo>
                <a:cubicBezTo>
                  <a:pt x="491" y="27"/>
                  <a:pt x="506" y="50"/>
                  <a:pt x="534" y="99"/>
                </a:cubicBezTo>
                <a:lnTo>
                  <a:pt x="588" y="68"/>
                </a:lnTo>
                <a:close/>
                <a:moveTo>
                  <a:pt x="567" y="558"/>
                </a:moveTo>
                <a:cubicBezTo>
                  <a:pt x="557" y="583"/>
                  <a:pt x="529" y="585"/>
                  <a:pt x="529" y="585"/>
                </a:cubicBezTo>
                <a:cubicBezTo>
                  <a:pt x="529" y="585"/>
                  <a:pt x="502" y="588"/>
                  <a:pt x="446" y="590"/>
                </a:cubicBezTo>
                <a:cubicBezTo>
                  <a:pt x="449" y="652"/>
                  <a:pt x="449" y="652"/>
                  <a:pt x="449" y="652"/>
                </a:cubicBezTo>
                <a:cubicBezTo>
                  <a:pt x="361" y="512"/>
                  <a:pt x="361" y="512"/>
                  <a:pt x="361" y="512"/>
                </a:cubicBezTo>
                <a:cubicBezTo>
                  <a:pt x="441" y="374"/>
                  <a:pt x="441" y="374"/>
                  <a:pt x="441" y="374"/>
                </a:cubicBezTo>
                <a:cubicBezTo>
                  <a:pt x="444" y="440"/>
                  <a:pt x="444" y="440"/>
                  <a:pt x="444" y="440"/>
                </a:cubicBezTo>
                <a:cubicBezTo>
                  <a:pt x="573" y="456"/>
                  <a:pt x="638" y="421"/>
                  <a:pt x="638" y="421"/>
                </a:cubicBezTo>
                <a:lnTo>
                  <a:pt x="567" y="558"/>
                </a:lnTo>
                <a:close/>
                <a:moveTo>
                  <a:pt x="670" y="324"/>
                </a:moveTo>
                <a:cubicBezTo>
                  <a:pt x="680" y="341"/>
                  <a:pt x="674" y="365"/>
                  <a:pt x="664" y="381"/>
                </a:cubicBezTo>
                <a:cubicBezTo>
                  <a:pt x="643" y="413"/>
                  <a:pt x="597" y="421"/>
                  <a:pt x="563" y="431"/>
                </a:cubicBezTo>
                <a:cubicBezTo>
                  <a:pt x="563" y="431"/>
                  <a:pt x="550" y="403"/>
                  <a:pt x="462" y="264"/>
                </a:cubicBezTo>
                <a:cubicBezTo>
                  <a:pt x="581" y="190"/>
                  <a:pt x="581" y="190"/>
                  <a:pt x="581" y="190"/>
                </a:cubicBezTo>
                <a:cubicBezTo>
                  <a:pt x="589" y="185"/>
                  <a:pt x="589" y="185"/>
                  <a:pt x="589" y="185"/>
                </a:cubicBezTo>
                <a:lnTo>
                  <a:pt x="670" y="324"/>
                </a:lnTo>
                <a:close/>
              </a:path>
            </a:pathLst>
          </a:custGeom>
          <a:solidFill>
            <a:srgbClr val="75666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3" name="Freeform 122"/>
          <p:cNvSpPr>
            <a:spLocks noEditPoints="1"/>
          </p:cNvSpPr>
          <p:nvPr/>
        </p:nvSpPr>
        <p:spPr bwMode="auto">
          <a:xfrm>
            <a:off x="5285254" y="3316004"/>
            <a:ext cx="553565" cy="434443"/>
          </a:xfrm>
          <a:custGeom>
            <a:avLst/>
            <a:gdLst/>
            <a:ahLst/>
            <a:cxnLst>
              <a:cxn ang="0">
                <a:pos x="57" y="37"/>
              </a:cxn>
              <a:cxn ang="0">
                <a:pos x="38" y="56"/>
              </a:cxn>
              <a:cxn ang="0">
                <a:pos x="34" y="57"/>
              </a:cxn>
              <a:cxn ang="0">
                <a:pos x="31" y="56"/>
              </a:cxn>
              <a:cxn ang="0">
                <a:pos x="4" y="28"/>
              </a:cxn>
              <a:cxn ang="0">
                <a:pos x="0" y="20"/>
              </a:cxn>
              <a:cxn ang="0">
                <a:pos x="0" y="4"/>
              </a:cxn>
              <a:cxn ang="0">
                <a:pos x="5" y="0"/>
              </a:cxn>
              <a:cxn ang="0">
                <a:pos x="21" y="0"/>
              </a:cxn>
              <a:cxn ang="0">
                <a:pos x="29" y="3"/>
              </a:cxn>
              <a:cxn ang="0">
                <a:pos x="57" y="30"/>
              </a:cxn>
              <a:cxn ang="0">
                <a:pos x="58" y="34"/>
              </a:cxn>
              <a:cxn ang="0">
                <a:pos x="57" y="37"/>
              </a:cxn>
              <a:cxn ang="0">
                <a:pos x="13" y="7"/>
              </a:cxn>
              <a:cxn ang="0">
                <a:pos x="8" y="12"/>
              </a:cxn>
              <a:cxn ang="0">
                <a:pos x="13" y="17"/>
              </a:cxn>
              <a:cxn ang="0">
                <a:pos x="17" y="12"/>
              </a:cxn>
              <a:cxn ang="0">
                <a:pos x="13" y="7"/>
              </a:cxn>
              <a:cxn ang="0">
                <a:pos x="71" y="37"/>
              </a:cxn>
              <a:cxn ang="0">
                <a:pos x="52" y="56"/>
              </a:cxn>
              <a:cxn ang="0">
                <a:pos x="49" y="57"/>
              </a:cxn>
              <a:cxn ang="0">
                <a:pos x="45" y="55"/>
              </a:cxn>
              <a:cxn ang="0">
                <a:pos x="63" y="37"/>
              </a:cxn>
              <a:cxn ang="0">
                <a:pos x="64" y="34"/>
              </a:cxn>
              <a:cxn ang="0">
                <a:pos x="63" y="30"/>
              </a:cxn>
              <a:cxn ang="0">
                <a:pos x="35" y="3"/>
              </a:cxn>
              <a:cxn ang="0">
                <a:pos x="27" y="0"/>
              </a:cxn>
              <a:cxn ang="0">
                <a:pos x="36" y="0"/>
              </a:cxn>
              <a:cxn ang="0">
                <a:pos x="44" y="3"/>
              </a:cxn>
              <a:cxn ang="0">
                <a:pos x="71" y="30"/>
              </a:cxn>
              <a:cxn ang="0">
                <a:pos x="73" y="34"/>
              </a:cxn>
              <a:cxn ang="0">
                <a:pos x="71" y="37"/>
              </a:cxn>
            </a:cxnLst>
            <a:rect l="0" t="0" r="r" b="b"/>
            <a:pathLst>
              <a:path w="73" h="57">
                <a:moveTo>
                  <a:pt x="57" y="37"/>
                </a:moveTo>
                <a:cubicBezTo>
                  <a:pt x="38" y="56"/>
                  <a:pt x="38" y="56"/>
                  <a:pt x="38" y="56"/>
                </a:cubicBezTo>
                <a:cubicBezTo>
                  <a:pt x="37" y="57"/>
                  <a:pt x="36" y="57"/>
                  <a:pt x="34" y="57"/>
                </a:cubicBezTo>
                <a:cubicBezTo>
                  <a:pt x="33" y="57"/>
                  <a:pt x="32" y="57"/>
                  <a:pt x="31" y="56"/>
                </a:cubicBezTo>
                <a:cubicBezTo>
                  <a:pt x="4" y="28"/>
                  <a:pt x="4" y="28"/>
                  <a:pt x="4" y="28"/>
                </a:cubicBezTo>
                <a:cubicBezTo>
                  <a:pt x="2" y="27"/>
                  <a:pt x="0" y="23"/>
                  <a:pt x="0" y="20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7" y="1"/>
                  <a:pt x="29" y="3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1"/>
                  <a:pt x="58" y="32"/>
                  <a:pt x="58" y="34"/>
                </a:cubicBezTo>
                <a:cubicBezTo>
                  <a:pt x="58" y="35"/>
                  <a:pt x="57" y="36"/>
                  <a:pt x="57" y="37"/>
                </a:cubicBezTo>
                <a:close/>
                <a:moveTo>
                  <a:pt x="13" y="7"/>
                </a:moveTo>
                <a:cubicBezTo>
                  <a:pt x="10" y="7"/>
                  <a:pt x="8" y="9"/>
                  <a:pt x="8" y="12"/>
                </a:cubicBezTo>
                <a:cubicBezTo>
                  <a:pt x="8" y="14"/>
                  <a:pt x="10" y="17"/>
                  <a:pt x="13" y="17"/>
                </a:cubicBezTo>
                <a:cubicBezTo>
                  <a:pt x="15" y="17"/>
                  <a:pt x="17" y="14"/>
                  <a:pt x="17" y="12"/>
                </a:cubicBezTo>
                <a:cubicBezTo>
                  <a:pt x="17" y="9"/>
                  <a:pt x="15" y="7"/>
                  <a:pt x="13" y="7"/>
                </a:cubicBezTo>
                <a:close/>
                <a:moveTo>
                  <a:pt x="71" y="37"/>
                </a:moveTo>
                <a:cubicBezTo>
                  <a:pt x="52" y="56"/>
                  <a:pt x="52" y="56"/>
                  <a:pt x="52" y="56"/>
                </a:cubicBezTo>
                <a:cubicBezTo>
                  <a:pt x="52" y="57"/>
                  <a:pt x="50" y="57"/>
                  <a:pt x="49" y="57"/>
                </a:cubicBezTo>
                <a:cubicBezTo>
                  <a:pt x="47" y="57"/>
                  <a:pt x="46" y="56"/>
                  <a:pt x="45" y="55"/>
                </a:cubicBezTo>
                <a:cubicBezTo>
                  <a:pt x="63" y="37"/>
                  <a:pt x="63" y="37"/>
                  <a:pt x="63" y="37"/>
                </a:cubicBezTo>
                <a:cubicBezTo>
                  <a:pt x="63" y="36"/>
                  <a:pt x="64" y="35"/>
                  <a:pt x="64" y="34"/>
                </a:cubicBezTo>
                <a:cubicBezTo>
                  <a:pt x="64" y="32"/>
                  <a:pt x="63" y="31"/>
                  <a:pt x="63" y="30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1"/>
                  <a:pt x="30" y="0"/>
                  <a:pt x="2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2" y="1"/>
                  <a:pt x="44" y="3"/>
                </a:cubicBezTo>
                <a:cubicBezTo>
                  <a:pt x="71" y="30"/>
                  <a:pt x="71" y="30"/>
                  <a:pt x="71" y="30"/>
                </a:cubicBezTo>
                <a:cubicBezTo>
                  <a:pt x="72" y="31"/>
                  <a:pt x="73" y="32"/>
                  <a:pt x="73" y="34"/>
                </a:cubicBezTo>
                <a:cubicBezTo>
                  <a:pt x="73" y="35"/>
                  <a:pt x="72" y="36"/>
                  <a:pt x="71" y="37"/>
                </a:cubicBezTo>
                <a:close/>
              </a:path>
            </a:pathLst>
          </a:custGeom>
          <a:solidFill>
            <a:srgbClr val="75666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4" name="Freeform 23"/>
          <p:cNvSpPr>
            <a:spLocks noEditPoints="1"/>
          </p:cNvSpPr>
          <p:nvPr/>
        </p:nvSpPr>
        <p:spPr bwMode="auto">
          <a:xfrm>
            <a:off x="6311986" y="2299553"/>
            <a:ext cx="511605" cy="483762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rgbClr val="75666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5" name="Freeform 100"/>
          <p:cNvSpPr>
            <a:spLocks noEditPoints="1"/>
          </p:cNvSpPr>
          <p:nvPr/>
        </p:nvSpPr>
        <p:spPr bwMode="auto">
          <a:xfrm>
            <a:off x="3260967" y="3289432"/>
            <a:ext cx="508633" cy="487586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rgbClr val="75666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" name="Freeform 5"/>
          <p:cNvSpPr>
            <a:spLocks noEditPoints="1"/>
          </p:cNvSpPr>
          <p:nvPr/>
        </p:nvSpPr>
        <p:spPr bwMode="auto">
          <a:xfrm>
            <a:off x="7360772" y="1014392"/>
            <a:ext cx="575129" cy="679697"/>
          </a:xfrm>
          <a:custGeom>
            <a:avLst/>
            <a:gdLst/>
            <a:ahLst/>
            <a:cxnLst>
              <a:cxn ang="0">
                <a:pos x="250" y="250"/>
              </a:cxn>
              <a:cxn ang="0">
                <a:pos x="125" y="296"/>
              </a:cxn>
              <a:cxn ang="0">
                <a:pos x="0" y="250"/>
              </a:cxn>
              <a:cxn ang="0">
                <a:pos x="66" y="210"/>
              </a:cxn>
              <a:cxn ang="0">
                <a:pos x="79" y="219"/>
              </a:cxn>
              <a:cxn ang="0">
                <a:pos x="70" y="232"/>
              </a:cxn>
              <a:cxn ang="0">
                <a:pos x="23" y="251"/>
              </a:cxn>
              <a:cxn ang="0">
                <a:pos x="125" y="273"/>
              </a:cxn>
              <a:cxn ang="0">
                <a:pos x="228" y="250"/>
              </a:cxn>
              <a:cxn ang="0">
                <a:pos x="180" y="232"/>
              </a:cxn>
              <a:cxn ang="0">
                <a:pos x="171" y="219"/>
              </a:cxn>
              <a:cxn ang="0">
                <a:pos x="184" y="210"/>
              </a:cxn>
              <a:cxn ang="0">
                <a:pos x="250" y="250"/>
              </a:cxn>
              <a:cxn ang="0">
                <a:pos x="80" y="182"/>
              </a:cxn>
              <a:cxn ang="0">
                <a:pos x="91" y="182"/>
              </a:cxn>
              <a:cxn ang="0">
                <a:pos x="91" y="250"/>
              </a:cxn>
              <a:cxn ang="0">
                <a:pos x="102" y="262"/>
              </a:cxn>
              <a:cxn ang="0">
                <a:pos x="148" y="262"/>
              </a:cxn>
              <a:cxn ang="0">
                <a:pos x="159" y="250"/>
              </a:cxn>
              <a:cxn ang="0">
                <a:pos x="159" y="182"/>
              </a:cxn>
              <a:cxn ang="0">
                <a:pos x="171" y="182"/>
              </a:cxn>
              <a:cxn ang="0">
                <a:pos x="182" y="171"/>
              </a:cxn>
              <a:cxn ang="0">
                <a:pos x="182" y="102"/>
              </a:cxn>
              <a:cxn ang="0">
                <a:pos x="157" y="82"/>
              </a:cxn>
              <a:cxn ang="0">
                <a:pos x="125" y="80"/>
              </a:cxn>
              <a:cxn ang="0">
                <a:pos x="93" y="82"/>
              </a:cxn>
              <a:cxn ang="0">
                <a:pos x="68" y="102"/>
              </a:cxn>
              <a:cxn ang="0">
                <a:pos x="68" y="171"/>
              </a:cxn>
              <a:cxn ang="0">
                <a:pos x="80" y="182"/>
              </a:cxn>
              <a:cxn ang="0">
                <a:pos x="125" y="68"/>
              </a:cxn>
              <a:cxn ang="0">
                <a:pos x="159" y="34"/>
              </a:cxn>
              <a:cxn ang="0">
                <a:pos x="125" y="0"/>
              </a:cxn>
              <a:cxn ang="0">
                <a:pos x="91" y="34"/>
              </a:cxn>
              <a:cxn ang="0">
                <a:pos x="125" y="68"/>
              </a:cxn>
              <a:cxn ang="0">
                <a:pos x="125" y="68"/>
              </a:cxn>
              <a:cxn ang="0">
                <a:pos x="125" y="68"/>
              </a:cxn>
            </a:cxnLst>
            <a:rect l="0" t="0" r="r" b="b"/>
            <a:pathLst>
              <a:path w="250" h="296">
                <a:moveTo>
                  <a:pt x="250" y="250"/>
                </a:moveTo>
                <a:cubicBezTo>
                  <a:pt x="250" y="282"/>
                  <a:pt x="185" y="296"/>
                  <a:pt x="125" y="296"/>
                </a:cubicBezTo>
                <a:cubicBezTo>
                  <a:pt x="65" y="296"/>
                  <a:pt x="0" y="282"/>
                  <a:pt x="0" y="250"/>
                </a:cubicBezTo>
                <a:cubicBezTo>
                  <a:pt x="0" y="226"/>
                  <a:pt x="36" y="215"/>
                  <a:pt x="66" y="210"/>
                </a:cubicBezTo>
                <a:cubicBezTo>
                  <a:pt x="72" y="209"/>
                  <a:pt x="78" y="213"/>
                  <a:pt x="79" y="219"/>
                </a:cubicBezTo>
                <a:cubicBezTo>
                  <a:pt x="80" y="225"/>
                  <a:pt x="76" y="231"/>
                  <a:pt x="70" y="232"/>
                </a:cubicBezTo>
                <a:cubicBezTo>
                  <a:pt x="33" y="239"/>
                  <a:pt x="23" y="249"/>
                  <a:pt x="23" y="251"/>
                </a:cubicBezTo>
                <a:cubicBezTo>
                  <a:pt x="24" y="257"/>
                  <a:pt x="58" y="273"/>
                  <a:pt x="125" y="273"/>
                </a:cubicBezTo>
                <a:cubicBezTo>
                  <a:pt x="192" y="273"/>
                  <a:pt x="226" y="257"/>
                  <a:pt x="228" y="250"/>
                </a:cubicBezTo>
                <a:cubicBezTo>
                  <a:pt x="227" y="249"/>
                  <a:pt x="217" y="238"/>
                  <a:pt x="180" y="232"/>
                </a:cubicBezTo>
                <a:cubicBezTo>
                  <a:pt x="174" y="231"/>
                  <a:pt x="170" y="225"/>
                  <a:pt x="171" y="219"/>
                </a:cubicBezTo>
                <a:cubicBezTo>
                  <a:pt x="172" y="213"/>
                  <a:pt x="178" y="209"/>
                  <a:pt x="184" y="210"/>
                </a:cubicBezTo>
                <a:cubicBezTo>
                  <a:pt x="214" y="215"/>
                  <a:pt x="250" y="226"/>
                  <a:pt x="250" y="250"/>
                </a:cubicBezTo>
                <a:close/>
                <a:moveTo>
                  <a:pt x="80" y="182"/>
                </a:moveTo>
                <a:cubicBezTo>
                  <a:pt x="91" y="182"/>
                  <a:pt x="91" y="182"/>
                  <a:pt x="91" y="182"/>
                </a:cubicBezTo>
                <a:cubicBezTo>
                  <a:pt x="91" y="250"/>
                  <a:pt x="91" y="250"/>
                  <a:pt x="91" y="250"/>
                </a:cubicBezTo>
                <a:cubicBezTo>
                  <a:pt x="91" y="257"/>
                  <a:pt x="96" y="262"/>
                  <a:pt x="102" y="262"/>
                </a:cubicBezTo>
                <a:cubicBezTo>
                  <a:pt x="148" y="262"/>
                  <a:pt x="148" y="262"/>
                  <a:pt x="148" y="262"/>
                </a:cubicBezTo>
                <a:cubicBezTo>
                  <a:pt x="154" y="262"/>
                  <a:pt x="159" y="257"/>
                  <a:pt x="159" y="250"/>
                </a:cubicBezTo>
                <a:cubicBezTo>
                  <a:pt x="159" y="182"/>
                  <a:pt x="159" y="182"/>
                  <a:pt x="159" y="182"/>
                </a:cubicBezTo>
                <a:cubicBezTo>
                  <a:pt x="171" y="182"/>
                  <a:pt x="171" y="182"/>
                  <a:pt x="171" y="182"/>
                </a:cubicBezTo>
                <a:cubicBezTo>
                  <a:pt x="177" y="182"/>
                  <a:pt x="182" y="177"/>
                  <a:pt x="182" y="171"/>
                </a:cubicBezTo>
                <a:cubicBezTo>
                  <a:pt x="182" y="102"/>
                  <a:pt x="182" y="102"/>
                  <a:pt x="182" y="102"/>
                </a:cubicBezTo>
                <a:cubicBezTo>
                  <a:pt x="182" y="97"/>
                  <a:pt x="173" y="84"/>
                  <a:pt x="157" y="82"/>
                </a:cubicBezTo>
                <a:cubicBezTo>
                  <a:pt x="150" y="81"/>
                  <a:pt x="138" y="80"/>
                  <a:pt x="125" y="80"/>
                </a:cubicBezTo>
                <a:cubicBezTo>
                  <a:pt x="112" y="80"/>
                  <a:pt x="100" y="81"/>
                  <a:pt x="93" y="82"/>
                </a:cubicBezTo>
                <a:cubicBezTo>
                  <a:pt x="77" y="84"/>
                  <a:pt x="68" y="97"/>
                  <a:pt x="68" y="10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77"/>
                  <a:pt x="73" y="182"/>
                  <a:pt x="80" y="182"/>
                </a:cubicBezTo>
                <a:close/>
                <a:moveTo>
                  <a:pt x="125" y="68"/>
                </a:moveTo>
                <a:cubicBezTo>
                  <a:pt x="144" y="68"/>
                  <a:pt x="159" y="53"/>
                  <a:pt x="159" y="34"/>
                </a:cubicBezTo>
                <a:cubicBezTo>
                  <a:pt x="159" y="15"/>
                  <a:pt x="144" y="0"/>
                  <a:pt x="125" y="0"/>
                </a:cubicBezTo>
                <a:cubicBezTo>
                  <a:pt x="106" y="0"/>
                  <a:pt x="91" y="15"/>
                  <a:pt x="91" y="34"/>
                </a:cubicBezTo>
                <a:cubicBezTo>
                  <a:pt x="91" y="53"/>
                  <a:pt x="106" y="68"/>
                  <a:pt x="125" y="68"/>
                </a:cubicBezTo>
                <a:close/>
                <a:moveTo>
                  <a:pt x="125" y="68"/>
                </a:moveTo>
                <a:cubicBezTo>
                  <a:pt x="125" y="68"/>
                  <a:pt x="125" y="68"/>
                  <a:pt x="125" y="68"/>
                </a:cubicBezTo>
              </a:path>
            </a:pathLst>
          </a:custGeom>
          <a:solidFill>
            <a:srgbClr val="75666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" name="Freeform 126"/>
          <p:cNvSpPr>
            <a:spLocks/>
          </p:cNvSpPr>
          <p:nvPr/>
        </p:nvSpPr>
        <p:spPr bwMode="auto">
          <a:xfrm>
            <a:off x="10530097" y="3246499"/>
            <a:ext cx="445559" cy="573452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rgbClr val="75666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8" name="Freeform 145"/>
          <p:cNvSpPr>
            <a:spLocks noEditPoints="1"/>
          </p:cNvSpPr>
          <p:nvPr/>
        </p:nvSpPr>
        <p:spPr bwMode="auto">
          <a:xfrm>
            <a:off x="3299227" y="2351012"/>
            <a:ext cx="432113" cy="380844"/>
          </a:xfrm>
          <a:custGeom>
            <a:avLst/>
            <a:gdLst/>
            <a:ahLst/>
            <a:cxnLst>
              <a:cxn ang="0">
                <a:pos x="82" y="45"/>
              </a:cxn>
              <a:cxn ang="0">
                <a:pos x="82" y="61"/>
              </a:cxn>
              <a:cxn ang="0">
                <a:pos x="81" y="62"/>
              </a:cxn>
              <a:cxn ang="0">
                <a:pos x="77" y="62"/>
              </a:cxn>
              <a:cxn ang="0">
                <a:pos x="77" y="65"/>
              </a:cxn>
              <a:cxn ang="0">
                <a:pos x="69" y="72"/>
              </a:cxn>
              <a:cxn ang="0">
                <a:pos x="61" y="65"/>
              </a:cxn>
              <a:cxn ang="0">
                <a:pos x="61" y="62"/>
              </a:cxn>
              <a:cxn ang="0">
                <a:pos x="20" y="62"/>
              </a:cxn>
              <a:cxn ang="0">
                <a:pos x="20" y="65"/>
              </a:cxn>
              <a:cxn ang="0">
                <a:pos x="13" y="72"/>
              </a:cxn>
              <a:cxn ang="0">
                <a:pos x="5" y="65"/>
              </a:cxn>
              <a:cxn ang="0">
                <a:pos x="5" y="62"/>
              </a:cxn>
              <a:cxn ang="0">
                <a:pos x="1" y="62"/>
              </a:cxn>
              <a:cxn ang="0">
                <a:pos x="0" y="61"/>
              </a:cxn>
              <a:cxn ang="0">
                <a:pos x="0" y="45"/>
              </a:cxn>
              <a:cxn ang="0">
                <a:pos x="9" y="36"/>
              </a:cxn>
              <a:cxn ang="0">
                <a:pos x="10" y="36"/>
              </a:cxn>
              <a:cxn ang="0">
                <a:pos x="14" y="19"/>
              </a:cxn>
              <a:cxn ang="0">
                <a:pos x="25" y="11"/>
              </a:cxn>
              <a:cxn ang="0">
                <a:pos x="31" y="11"/>
              </a:cxn>
              <a:cxn ang="0">
                <a:pos x="31" y="2"/>
              </a:cxn>
              <a:cxn ang="0">
                <a:pos x="32" y="0"/>
              </a:cxn>
              <a:cxn ang="0">
                <a:pos x="50" y="0"/>
              </a:cxn>
              <a:cxn ang="0">
                <a:pos x="51" y="2"/>
              </a:cxn>
              <a:cxn ang="0">
                <a:pos x="51" y="11"/>
              </a:cxn>
              <a:cxn ang="0">
                <a:pos x="56" y="11"/>
              </a:cxn>
              <a:cxn ang="0">
                <a:pos x="68" y="19"/>
              </a:cxn>
              <a:cxn ang="0">
                <a:pos x="72" y="36"/>
              </a:cxn>
              <a:cxn ang="0">
                <a:pos x="73" y="36"/>
              </a:cxn>
              <a:cxn ang="0">
                <a:pos x="82" y="45"/>
              </a:cxn>
              <a:cxn ang="0">
                <a:pos x="19" y="49"/>
              </a:cxn>
              <a:cxn ang="0">
                <a:pos x="13" y="43"/>
              </a:cxn>
              <a:cxn ang="0">
                <a:pos x="6" y="49"/>
              </a:cxn>
              <a:cxn ang="0">
                <a:pos x="13" y="56"/>
              </a:cxn>
              <a:cxn ang="0">
                <a:pos x="19" y="49"/>
              </a:cxn>
              <a:cxn ang="0">
                <a:pos x="61" y="36"/>
              </a:cxn>
              <a:cxn ang="0">
                <a:pos x="58" y="22"/>
              </a:cxn>
              <a:cxn ang="0">
                <a:pos x="56" y="21"/>
              </a:cxn>
              <a:cxn ang="0">
                <a:pos x="25" y="21"/>
              </a:cxn>
              <a:cxn ang="0">
                <a:pos x="24" y="22"/>
              </a:cxn>
              <a:cxn ang="0">
                <a:pos x="20" y="36"/>
              </a:cxn>
              <a:cxn ang="0">
                <a:pos x="61" y="36"/>
              </a:cxn>
              <a:cxn ang="0">
                <a:pos x="76" y="49"/>
              </a:cxn>
              <a:cxn ang="0">
                <a:pos x="69" y="43"/>
              </a:cxn>
              <a:cxn ang="0">
                <a:pos x="63" y="49"/>
              </a:cxn>
              <a:cxn ang="0">
                <a:pos x="69" y="56"/>
              </a:cxn>
              <a:cxn ang="0">
                <a:pos x="76" y="49"/>
              </a:cxn>
            </a:cxnLst>
            <a:rect l="0" t="0" r="r" b="b"/>
            <a:pathLst>
              <a:path w="82" h="72">
                <a:moveTo>
                  <a:pt x="82" y="45"/>
                </a:moveTo>
                <a:cubicBezTo>
                  <a:pt x="82" y="61"/>
                  <a:pt x="82" y="61"/>
                  <a:pt x="82" y="61"/>
                </a:cubicBezTo>
                <a:cubicBezTo>
                  <a:pt x="82" y="61"/>
                  <a:pt x="81" y="62"/>
                  <a:pt x="81" y="62"/>
                </a:cubicBezTo>
                <a:cubicBezTo>
                  <a:pt x="77" y="62"/>
                  <a:pt x="77" y="62"/>
                  <a:pt x="77" y="62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9"/>
                  <a:pt x="73" y="72"/>
                  <a:pt x="69" y="72"/>
                </a:cubicBezTo>
                <a:cubicBezTo>
                  <a:pt x="65" y="72"/>
                  <a:pt x="61" y="69"/>
                  <a:pt x="61" y="65"/>
                </a:cubicBezTo>
                <a:cubicBezTo>
                  <a:pt x="61" y="62"/>
                  <a:pt x="61" y="62"/>
                  <a:pt x="61" y="62"/>
                </a:cubicBezTo>
                <a:cubicBezTo>
                  <a:pt x="20" y="62"/>
                  <a:pt x="20" y="62"/>
                  <a:pt x="20" y="62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69"/>
                  <a:pt x="17" y="72"/>
                  <a:pt x="13" y="72"/>
                </a:cubicBezTo>
                <a:cubicBezTo>
                  <a:pt x="8" y="72"/>
                  <a:pt x="5" y="69"/>
                  <a:pt x="5" y="65"/>
                </a:cubicBezTo>
                <a:cubicBezTo>
                  <a:pt x="5" y="62"/>
                  <a:pt x="5" y="62"/>
                  <a:pt x="5" y="62"/>
                </a:cubicBezTo>
                <a:cubicBezTo>
                  <a:pt x="1" y="62"/>
                  <a:pt x="1" y="62"/>
                  <a:pt x="1" y="62"/>
                </a:cubicBezTo>
                <a:cubicBezTo>
                  <a:pt x="0" y="62"/>
                  <a:pt x="0" y="61"/>
                  <a:pt x="0" y="61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0"/>
                  <a:pt x="4" y="36"/>
                  <a:pt x="9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14" y="19"/>
                  <a:pt x="14" y="19"/>
                  <a:pt x="14" y="19"/>
                </a:cubicBezTo>
                <a:cubicBezTo>
                  <a:pt x="15" y="14"/>
                  <a:pt x="20" y="11"/>
                  <a:pt x="25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1"/>
                  <a:pt x="31" y="0"/>
                  <a:pt x="32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1" y="0"/>
                  <a:pt x="51" y="1"/>
                  <a:pt x="51" y="2"/>
                </a:cubicBezTo>
                <a:cubicBezTo>
                  <a:pt x="51" y="11"/>
                  <a:pt x="51" y="11"/>
                  <a:pt x="51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62" y="11"/>
                  <a:pt x="66" y="14"/>
                  <a:pt x="68" y="19"/>
                </a:cubicBezTo>
                <a:cubicBezTo>
                  <a:pt x="72" y="36"/>
                  <a:pt x="72" y="36"/>
                  <a:pt x="72" y="36"/>
                </a:cubicBezTo>
                <a:cubicBezTo>
                  <a:pt x="73" y="36"/>
                  <a:pt x="73" y="36"/>
                  <a:pt x="73" y="36"/>
                </a:cubicBezTo>
                <a:cubicBezTo>
                  <a:pt x="78" y="36"/>
                  <a:pt x="82" y="40"/>
                  <a:pt x="82" y="45"/>
                </a:cubicBezTo>
                <a:close/>
                <a:moveTo>
                  <a:pt x="19" y="49"/>
                </a:moveTo>
                <a:cubicBezTo>
                  <a:pt x="19" y="46"/>
                  <a:pt x="16" y="43"/>
                  <a:pt x="13" y="43"/>
                </a:cubicBezTo>
                <a:cubicBezTo>
                  <a:pt x="9" y="43"/>
                  <a:pt x="6" y="46"/>
                  <a:pt x="6" y="49"/>
                </a:cubicBezTo>
                <a:cubicBezTo>
                  <a:pt x="6" y="53"/>
                  <a:pt x="9" y="56"/>
                  <a:pt x="13" y="56"/>
                </a:cubicBezTo>
                <a:cubicBezTo>
                  <a:pt x="16" y="56"/>
                  <a:pt x="19" y="53"/>
                  <a:pt x="19" y="49"/>
                </a:cubicBezTo>
                <a:close/>
                <a:moveTo>
                  <a:pt x="61" y="36"/>
                </a:moveTo>
                <a:cubicBezTo>
                  <a:pt x="58" y="22"/>
                  <a:pt x="58" y="22"/>
                  <a:pt x="58" y="22"/>
                </a:cubicBezTo>
                <a:cubicBezTo>
                  <a:pt x="58" y="22"/>
                  <a:pt x="57" y="21"/>
                  <a:pt x="56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4" y="22"/>
                  <a:pt x="24" y="22"/>
                </a:cubicBezTo>
                <a:cubicBezTo>
                  <a:pt x="20" y="36"/>
                  <a:pt x="20" y="36"/>
                  <a:pt x="20" y="36"/>
                </a:cubicBezTo>
                <a:lnTo>
                  <a:pt x="61" y="36"/>
                </a:lnTo>
                <a:close/>
                <a:moveTo>
                  <a:pt x="76" y="49"/>
                </a:moveTo>
                <a:cubicBezTo>
                  <a:pt x="76" y="46"/>
                  <a:pt x="73" y="43"/>
                  <a:pt x="69" y="43"/>
                </a:cubicBezTo>
                <a:cubicBezTo>
                  <a:pt x="66" y="43"/>
                  <a:pt x="63" y="46"/>
                  <a:pt x="63" y="49"/>
                </a:cubicBezTo>
                <a:cubicBezTo>
                  <a:pt x="63" y="53"/>
                  <a:pt x="66" y="56"/>
                  <a:pt x="69" y="56"/>
                </a:cubicBezTo>
                <a:cubicBezTo>
                  <a:pt x="73" y="56"/>
                  <a:pt x="76" y="53"/>
                  <a:pt x="76" y="49"/>
                </a:cubicBezTo>
                <a:close/>
              </a:path>
            </a:pathLst>
          </a:custGeom>
          <a:solidFill>
            <a:srgbClr val="75666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" name="Freeform 96"/>
          <p:cNvSpPr>
            <a:spLocks noEditPoints="1"/>
          </p:cNvSpPr>
          <p:nvPr/>
        </p:nvSpPr>
        <p:spPr bwMode="auto">
          <a:xfrm>
            <a:off x="2324864" y="3304218"/>
            <a:ext cx="431072" cy="458014"/>
          </a:xfrm>
          <a:custGeom>
            <a:avLst/>
            <a:gdLst/>
            <a:ahLst/>
            <a:cxnLst>
              <a:cxn ang="0">
                <a:pos x="30" y="63"/>
              </a:cxn>
              <a:cxn ang="0">
                <a:pos x="0" y="34"/>
              </a:cxn>
              <a:cxn ang="0">
                <a:pos x="12" y="10"/>
              </a:cxn>
              <a:cxn ang="0">
                <a:pos x="19" y="11"/>
              </a:cxn>
              <a:cxn ang="0">
                <a:pos x="18" y="18"/>
              </a:cxn>
              <a:cxn ang="0">
                <a:pos x="10" y="34"/>
              </a:cxn>
              <a:cxn ang="0">
                <a:pos x="30" y="53"/>
              </a:cxn>
              <a:cxn ang="0">
                <a:pos x="49" y="34"/>
              </a:cxn>
              <a:cxn ang="0">
                <a:pos x="41" y="18"/>
              </a:cxn>
              <a:cxn ang="0">
                <a:pos x="40" y="11"/>
              </a:cxn>
              <a:cxn ang="0">
                <a:pos x="47" y="10"/>
              </a:cxn>
              <a:cxn ang="0">
                <a:pos x="59" y="34"/>
              </a:cxn>
              <a:cxn ang="0">
                <a:pos x="30" y="63"/>
              </a:cxn>
              <a:cxn ang="0">
                <a:pos x="34" y="29"/>
              </a:cxn>
              <a:cxn ang="0">
                <a:pos x="30" y="34"/>
              </a:cxn>
              <a:cxn ang="0">
                <a:pos x="25" y="29"/>
              </a:cxn>
              <a:cxn ang="0">
                <a:pos x="25" y="5"/>
              </a:cxn>
              <a:cxn ang="0">
                <a:pos x="30" y="0"/>
              </a:cxn>
              <a:cxn ang="0">
                <a:pos x="34" y="5"/>
              </a:cxn>
              <a:cxn ang="0">
                <a:pos x="34" y="29"/>
              </a:cxn>
            </a:cxnLst>
            <a:rect l="0" t="0" r="r" b="b"/>
            <a:pathLst>
              <a:path w="59" h="63">
                <a:moveTo>
                  <a:pt x="30" y="63"/>
                </a:moveTo>
                <a:cubicBezTo>
                  <a:pt x="14" y="63"/>
                  <a:pt x="0" y="50"/>
                  <a:pt x="0" y="34"/>
                </a:cubicBezTo>
                <a:cubicBezTo>
                  <a:pt x="0" y="24"/>
                  <a:pt x="5" y="16"/>
                  <a:pt x="12" y="10"/>
                </a:cubicBezTo>
                <a:cubicBezTo>
                  <a:pt x="14" y="9"/>
                  <a:pt x="17" y="9"/>
                  <a:pt x="19" y="11"/>
                </a:cubicBezTo>
                <a:cubicBezTo>
                  <a:pt x="21" y="14"/>
                  <a:pt x="20" y="17"/>
                  <a:pt x="18" y="18"/>
                </a:cubicBezTo>
                <a:cubicBezTo>
                  <a:pt x="13" y="22"/>
                  <a:pt x="10" y="28"/>
                  <a:pt x="10" y="34"/>
                </a:cubicBezTo>
                <a:cubicBezTo>
                  <a:pt x="10" y="44"/>
                  <a:pt x="19" y="53"/>
                  <a:pt x="30" y="53"/>
                </a:cubicBezTo>
                <a:cubicBezTo>
                  <a:pt x="40" y="53"/>
                  <a:pt x="49" y="44"/>
                  <a:pt x="49" y="34"/>
                </a:cubicBezTo>
                <a:cubicBezTo>
                  <a:pt x="49" y="28"/>
                  <a:pt x="46" y="22"/>
                  <a:pt x="41" y="18"/>
                </a:cubicBezTo>
                <a:cubicBezTo>
                  <a:pt x="39" y="17"/>
                  <a:pt x="39" y="14"/>
                  <a:pt x="40" y="11"/>
                </a:cubicBezTo>
                <a:cubicBezTo>
                  <a:pt x="42" y="9"/>
                  <a:pt x="45" y="9"/>
                  <a:pt x="47" y="10"/>
                </a:cubicBezTo>
                <a:cubicBezTo>
                  <a:pt x="55" y="16"/>
                  <a:pt x="59" y="24"/>
                  <a:pt x="59" y="34"/>
                </a:cubicBezTo>
                <a:cubicBezTo>
                  <a:pt x="59" y="50"/>
                  <a:pt x="46" y="63"/>
                  <a:pt x="30" y="63"/>
                </a:cubicBezTo>
                <a:close/>
                <a:moveTo>
                  <a:pt x="34" y="29"/>
                </a:moveTo>
                <a:cubicBezTo>
                  <a:pt x="34" y="32"/>
                  <a:pt x="32" y="34"/>
                  <a:pt x="30" y="34"/>
                </a:cubicBezTo>
                <a:cubicBezTo>
                  <a:pt x="27" y="34"/>
                  <a:pt x="25" y="32"/>
                  <a:pt x="25" y="29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2"/>
                  <a:pt x="27" y="0"/>
                  <a:pt x="30" y="0"/>
                </a:cubicBezTo>
                <a:cubicBezTo>
                  <a:pt x="32" y="0"/>
                  <a:pt x="34" y="2"/>
                  <a:pt x="34" y="5"/>
                </a:cubicBezTo>
                <a:lnTo>
                  <a:pt x="34" y="29"/>
                </a:lnTo>
                <a:close/>
              </a:path>
            </a:pathLst>
          </a:custGeom>
          <a:solidFill>
            <a:srgbClr val="75666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组合 4"/>
          <p:cNvGrpSpPr/>
          <p:nvPr/>
        </p:nvGrpSpPr>
        <p:grpSpPr>
          <a:xfrm>
            <a:off x="3277534" y="1004515"/>
            <a:ext cx="475498" cy="699451"/>
            <a:chOff x="3277534" y="1004515"/>
            <a:chExt cx="475498" cy="699451"/>
          </a:xfrm>
          <a:solidFill>
            <a:srgbClr val="756663"/>
          </a:solidFill>
        </p:grpSpPr>
        <p:sp>
          <p:nvSpPr>
            <p:cNvPr id="271" name="Freeform 11"/>
            <p:cNvSpPr>
              <a:spLocks noEditPoints="1"/>
            </p:cNvSpPr>
            <p:nvPr/>
          </p:nvSpPr>
          <p:spPr bwMode="auto">
            <a:xfrm>
              <a:off x="3444688" y="1004515"/>
              <a:ext cx="143623" cy="142811"/>
            </a:xfrm>
            <a:custGeom>
              <a:avLst/>
              <a:gdLst/>
              <a:ahLst/>
              <a:cxnLst>
                <a:cxn ang="0">
                  <a:pos x="74" y="37"/>
                </a:cxn>
                <a:cxn ang="0">
                  <a:pos x="37" y="74"/>
                </a:cxn>
                <a:cxn ang="0">
                  <a:pos x="0" y="37"/>
                </a:cxn>
                <a:cxn ang="0">
                  <a:pos x="37" y="0"/>
                </a:cxn>
                <a:cxn ang="0">
                  <a:pos x="74" y="37"/>
                </a:cxn>
                <a:cxn ang="0">
                  <a:pos x="74" y="37"/>
                </a:cxn>
                <a:cxn ang="0">
                  <a:pos x="74" y="37"/>
                </a:cxn>
              </a:cxnLst>
              <a:rect l="0" t="0" r="r" b="b"/>
              <a:pathLst>
                <a:path w="74" h="74">
                  <a:moveTo>
                    <a:pt x="74" y="37"/>
                  </a:moveTo>
                  <a:cubicBezTo>
                    <a:pt x="74" y="58"/>
                    <a:pt x="57" y="74"/>
                    <a:pt x="37" y="74"/>
                  </a:cubicBezTo>
                  <a:cubicBezTo>
                    <a:pt x="16" y="74"/>
                    <a:pt x="0" y="58"/>
                    <a:pt x="0" y="37"/>
                  </a:cubicBezTo>
                  <a:cubicBezTo>
                    <a:pt x="0" y="17"/>
                    <a:pt x="16" y="0"/>
                    <a:pt x="37" y="0"/>
                  </a:cubicBezTo>
                  <a:cubicBezTo>
                    <a:pt x="57" y="0"/>
                    <a:pt x="74" y="17"/>
                    <a:pt x="74" y="37"/>
                  </a:cubicBezTo>
                  <a:close/>
                  <a:moveTo>
                    <a:pt x="74" y="37"/>
                  </a:moveTo>
                  <a:cubicBezTo>
                    <a:pt x="74" y="37"/>
                    <a:pt x="74" y="37"/>
                    <a:pt x="74" y="3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12"/>
            <p:cNvSpPr>
              <a:spLocks noEditPoints="1"/>
            </p:cNvSpPr>
            <p:nvPr/>
          </p:nvSpPr>
          <p:spPr bwMode="auto">
            <a:xfrm>
              <a:off x="3403306" y="1158686"/>
              <a:ext cx="225577" cy="545280"/>
            </a:xfrm>
            <a:custGeom>
              <a:avLst/>
              <a:gdLst/>
              <a:ahLst/>
              <a:cxnLst>
                <a:cxn ang="0">
                  <a:pos x="116" y="150"/>
                </a:cxn>
                <a:cxn ang="0">
                  <a:pos x="116" y="16"/>
                </a:cxn>
                <a:cxn ang="0">
                  <a:pos x="100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0" y="16"/>
                </a:cxn>
                <a:cxn ang="0">
                  <a:pos x="0" y="150"/>
                </a:cxn>
                <a:cxn ang="0">
                  <a:pos x="16" y="166"/>
                </a:cxn>
                <a:cxn ang="0">
                  <a:pos x="25" y="163"/>
                </a:cxn>
                <a:cxn ang="0">
                  <a:pos x="25" y="265"/>
                </a:cxn>
                <a:cxn ang="0">
                  <a:pos x="41" y="282"/>
                </a:cxn>
                <a:cxn ang="0">
                  <a:pos x="57" y="265"/>
                </a:cxn>
                <a:cxn ang="0">
                  <a:pos x="58" y="265"/>
                </a:cxn>
                <a:cxn ang="0">
                  <a:pos x="74" y="282"/>
                </a:cxn>
                <a:cxn ang="0">
                  <a:pos x="90" y="265"/>
                </a:cxn>
                <a:cxn ang="0">
                  <a:pos x="90" y="163"/>
                </a:cxn>
                <a:cxn ang="0">
                  <a:pos x="100" y="166"/>
                </a:cxn>
                <a:cxn ang="0">
                  <a:pos x="116" y="150"/>
                </a:cxn>
                <a:cxn ang="0">
                  <a:pos x="116" y="150"/>
                </a:cxn>
                <a:cxn ang="0">
                  <a:pos x="116" y="150"/>
                </a:cxn>
              </a:cxnLst>
              <a:rect l="0" t="0" r="r" b="b"/>
              <a:pathLst>
                <a:path w="116" h="282">
                  <a:moveTo>
                    <a:pt x="116" y="150"/>
                  </a:moveTo>
                  <a:cubicBezTo>
                    <a:pt x="116" y="16"/>
                    <a:pt x="116" y="16"/>
                    <a:pt x="116" y="16"/>
                  </a:cubicBezTo>
                  <a:cubicBezTo>
                    <a:pt x="116" y="7"/>
                    <a:pt x="108" y="0"/>
                    <a:pt x="10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9"/>
                    <a:pt x="7" y="166"/>
                    <a:pt x="16" y="166"/>
                  </a:cubicBezTo>
                  <a:cubicBezTo>
                    <a:pt x="19" y="166"/>
                    <a:pt x="23" y="165"/>
                    <a:pt x="25" y="163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5" y="274"/>
                    <a:pt x="32" y="282"/>
                    <a:pt x="41" y="282"/>
                  </a:cubicBezTo>
                  <a:cubicBezTo>
                    <a:pt x="50" y="282"/>
                    <a:pt x="57" y="274"/>
                    <a:pt x="57" y="265"/>
                  </a:cubicBezTo>
                  <a:cubicBezTo>
                    <a:pt x="58" y="265"/>
                    <a:pt x="58" y="265"/>
                    <a:pt x="58" y="265"/>
                  </a:cubicBezTo>
                  <a:cubicBezTo>
                    <a:pt x="58" y="274"/>
                    <a:pt x="65" y="282"/>
                    <a:pt x="74" y="282"/>
                  </a:cubicBezTo>
                  <a:cubicBezTo>
                    <a:pt x="83" y="282"/>
                    <a:pt x="90" y="274"/>
                    <a:pt x="90" y="265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3" y="165"/>
                    <a:pt x="96" y="166"/>
                    <a:pt x="100" y="166"/>
                  </a:cubicBezTo>
                  <a:cubicBezTo>
                    <a:pt x="108" y="166"/>
                    <a:pt x="116" y="159"/>
                    <a:pt x="116" y="150"/>
                  </a:cubicBezTo>
                  <a:close/>
                  <a:moveTo>
                    <a:pt x="116" y="150"/>
                  </a:moveTo>
                  <a:cubicBezTo>
                    <a:pt x="116" y="150"/>
                    <a:pt x="116" y="150"/>
                    <a:pt x="116" y="15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13"/>
            <p:cNvSpPr>
              <a:spLocks noEditPoints="1"/>
            </p:cNvSpPr>
            <p:nvPr/>
          </p:nvSpPr>
          <p:spPr bwMode="auto">
            <a:xfrm>
              <a:off x="3314049" y="1004515"/>
              <a:ext cx="118469" cy="131451"/>
            </a:xfrm>
            <a:custGeom>
              <a:avLst/>
              <a:gdLst/>
              <a:ahLst/>
              <a:cxnLst>
                <a:cxn ang="0">
                  <a:pos x="34" y="68"/>
                </a:cxn>
                <a:cxn ang="0">
                  <a:pos x="60" y="57"/>
                </a:cxn>
                <a:cxn ang="0">
                  <a:pos x="55" y="37"/>
                </a:cxn>
                <a:cxn ang="0">
                  <a:pos x="61" y="14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34" y="68"/>
                </a:cxn>
                <a:cxn ang="0">
                  <a:pos x="34" y="68"/>
                </a:cxn>
                <a:cxn ang="0">
                  <a:pos x="34" y="68"/>
                </a:cxn>
              </a:cxnLst>
              <a:rect l="0" t="0" r="r" b="b"/>
              <a:pathLst>
                <a:path w="61" h="68">
                  <a:moveTo>
                    <a:pt x="34" y="68"/>
                  </a:moveTo>
                  <a:cubicBezTo>
                    <a:pt x="44" y="68"/>
                    <a:pt x="53" y="64"/>
                    <a:pt x="60" y="57"/>
                  </a:cubicBezTo>
                  <a:cubicBezTo>
                    <a:pt x="57" y="51"/>
                    <a:pt x="55" y="44"/>
                    <a:pt x="55" y="37"/>
                  </a:cubicBezTo>
                  <a:cubicBezTo>
                    <a:pt x="55" y="29"/>
                    <a:pt x="58" y="21"/>
                    <a:pt x="61" y="14"/>
                  </a:cubicBezTo>
                  <a:cubicBezTo>
                    <a:pt x="55" y="5"/>
                    <a:pt x="45" y="0"/>
                    <a:pt x="34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53"/>
                    <a:pt x="16" y="68"/>
                    <a:pt x="34" y="68"/>
                  </a:cubicBezTo>
                  <a:close/>
                  <a:moveTo>
                    <a:pt x="34" y="68"/>
                  </a:moveTo>
                  <a:cubicBezTo>
                    <a:pt x="34" y="68"/>
                    <a:pt x="34" y="68"/>
                    <a:pt x="34" y="6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14"/>
            <p:cNvSpPr>
              <a:spLocks noEditPoints="1"/>
            </p:cNvSpPr>
            <p:nvPr/>
          </p:nvSpPr>
          <p:spPr bwMode="auto">
            <a:xfrm>
              <a:off x="3277534" y="1144892"/>
              <a:ext cx="153360" cy="501463"/>
            </a:xfrm>
            <a:custGeom>
              <a:avLst/>
              <a:gdLst/>
              <a:ahLst/>
              <a:cxnLst>
                <a:cxn ang="0">
                  <a:pos x="53" y="157"/>
                </a:cxn>
                <a:cxn ang="0">
                  <a:pos x="53" y="23"/>
                </a:cxn>
                <a:cxn ang="0">
                  <a:pos x="65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15"/>
                </a:cxn>
                <a:cxn ang="0">
                  <a:pos x="0" y="138"/>
                </a:cxn>
                <a:cxn ang="0">
                  <a:pos x="15" y="153"/>
                </a:cxn>
                <a:cxn ang="0">
                  <a:pos x="24" y="150"/>
                </a:cxn>
                <a:cxn ang="0">
                  <a:pos x="24" y="245"/>
                </a:cxn>
                <a:cxn ang="0">
                  <a:pos x="38" y="259"/>
                </a:cxn>
                <a:cxn ang="0">
                  <a:pos x="53" y="245"/>
                </a:cxn>
                <a:cxn ang="0">
                  <a:pos x="54" y="245"/>
                </a:cxn>
                <a:cxn ang="0">
                  <a:pos x="68" y="259"/>
                </a:cxn>
                <a:cxn ang="0">
                  <a:pos x="79" y="255"/>
                </a:cxn>
                <a:cxn ang="0">
                  <a:pos x="79" y="184"/>
                </a:cxn>
                <a:cxn ang="0">
                  <a:pos x="53" y="157"/>
                </a:cxn>
                <a:cxn ang="0">
                  <a:pos x="53" y="157"/>
                </a:cxn>
                <a:cxn ang="0">
                  <a:pos x="53" y="157"/>
                </a:cxn>
              </a:cxnLst>
              <a:rect l="0" t="0" r="r" b="b"/>
              <a:pathLst>
                <a:path w="79" h="259">
                  <a:moveTo>
                    <a:pt x="53" y="157"/>
                  </a:moveTo>
                  <a:cubicBezTo>
                    <a:pt x="53" y="23"/>
                    <a:pt x="53" y="23"/>
                    <a:pt x="53" y="23"/>
                  </a:cubicBezTo>
                  <a:cubicBezTo>
                    <a:pt x="53" y="13"/>
                    <a:pt x="58" y="5"/>
                    <a:pt x="65" y="0"/>
                  </a:cubicBezTo>
                  <a:cubicBezTo>
                    <a:pt x="43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7"/>
                    <a:pt x="7" y="153"/>
                    <a:pt x="15" y="153"/>
                  </a:cubicBezTo>
                  <a:cubicBezTo>
                    <a:pt x="18" y="153"/>
                    <a:pt x="21" y="152"/>
                    <a:pt x="24" y="150"/>
                  </a:cubicBezTo>
                  <a:cubicBezTo>
                    <a:pt x="24" y="245"/>
                    <a:pt x="24" y="245"/>
                    <a:pt x="24" y="245"/>
                  </a:cubicBezTo>
                  <a:cubicBezTo>
                    <a:pt x="24" y="253"/>
                    <a:pt x="30" y="259"/>
                    <a:pt x="38" y="259"/>
                  </a:cubicBezTo>
                  <a:cubicBezTo>
                    <a:pt x="47" y="259"/>
                    <a:pt x="53" y="253"/>
                    <a:pt x="53" y="245"/>
                  </a:cubicBezTo>
                  <a:cubicBezTo>
                    <a:pt x="54" y="245"/>
                    <a:pt x="54" y="245"/>
                    <a:pt x="54" y="245"/>
                  </a:cubicBezTo>
                  <a:cubicBezTo>
                    <a:pt x="54" y="253"/>
                    <a:pt x="60" y="259"/>
                    <a:pt x="68" y="259"/>
                  </a:cubicBezTo>
                  <a:cubicBezTo>
                    <a:pt x="72" y="259"/>
                    <a:pt x="76" y="258"/>
                    <a:pt x="79" y="255"/>
                  </a:cubicBezTo>
                  <a:cubicBezTo>
                    <a:pt x="79" y="184"/>
                    <a:pt x="79" y="184"/>
                    <a:pt x="79" y="184"/>
                  </a:cubicBezTo>
                  <a:cubicBezTo>
                    <a:pt x="64" y="184"/>
                    <a:pt x="53" y="172"/>
                    <a:pt x="53" y="157"/>
                  </a:cubicBezTo>
                  <a:close/>
                  <a:moveTo>
                    <a:pt x="53" y="157"/>
                  </a:moveTo>
                  <a:cubicBezTo>
                    <a:pt x="53" y="157"/>
                    <a:pt x="53" y="157"/>
                    <a:pt x="53" y="15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15"/>
            <p:cNvSpPr>
              <a:spLocks noEditPoints="1"/>
            </p:cNvSpPr>
            <p:nvPr/>
          </p:nvSpPr>
          <p:spPr bwMode="auto">
            <a:xfrm>
              <a:off x="3598049" y="1004515"/>
              <a:ext cx="118469" cy="131451"/>
            </a:xfrm>
            <a:custGeom>
              <a:avLst/>
              <a:gdLst/>
              <a:ahLst/>
              <a:cxnLst>
                <a:cxn ang="0">
                  <a:pos x="2" y="57"/>
                </a:cxn>
                <a:cxn ang="0">
                  <a:pos x="27" y="68"/>
                </a:cxn>
                <a:cxn ang="0">
                  <a:pos x="61" y="34"/>
                </a:cxn>
                <a:cxn ang="0">
                  <a:pos x="27" y="0"/>
                </a:cxn>
                <a:cxn ang="0">
                  <a:pos x="0" y="14"/>
                </a:cxn>
                <a:cxn ang="0">
                  <a:pos x="6" y="37"/>
                </a:cxn>
                <a:cxn ang="0">
                  <a:pos x="2" y="57"/>
                </a:cxn>
                <a:cxn ang="0">
                  <a:pos x="2" y="57"/>
                </a:cxn>
                <a:cxn ang="0">
                  <a:pos x="2" y="57"/>
                </a:cxn>
              </a:cxnLst>
              <a:rect l="0" t="0" r="r" b="b"/>
              <a:pathLst>
                <a:path w="61" h="68">
                  <a:moveTo>
                    <a:pt x="2" y="57"/>
                  </a:moveTo>
                  <a:cubicBezTo>
                    <a:pt x="8" y="64"/>
                    <a:pt x="17" y="68"/>
                    <a:pt x="27" y="68"/>
                  </a:cubicBezTo>
                  <a:cubicBezTo>
                    <a:pt x="46" y="68"/>
                    <a:pt x="61" y="53"/>
                    <a:pt x="61" y="34"/>
                  </a:cubicBezTo>
                  <a:cubicBezTo>
                    <a:pt x="61" y="15"/>
                    <a:pt x="46" y="0"/>
                    <a:pt x="27" y="0"/>
                  </a:cubicBezTo>
                  <a:cubicBezTo>
                    <a:pt x="16" y="0"/>
                    <a:pt x="6" y="5"/>
                    <a:pt x="0" y="14"/>
                  </a:cubicBezTo>
                  <a:cubicBezTo>
                    <a:pt x="4" y="21"/>
                    <a:pt x="6" y="29"/>
                    <a:pt x="6" y="37"/>
                  </a:cubicBezTo>
                  <a:cubicBezTo>
                    <a:pt x="6" y="44"/>
                    <a:pt x="4" y="51"/>
                    <a:pt x="2" y="57"/>
                  </a:cubicBezTo>
                  <a:close/>
                  <a:moveTo>
                    <a:pt x="2" y="57"/>
                  </a:moveTo>
                  <a:cubicBezTo>
                    <a:pt x="2" y="57"/>
                    <a:pt x="2" y="57"/>
                    <a:pt x="2" y="5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16"/>
            <p:cNvSpPr>
              <a:spLocks noEditPoints="1"/>
            </p:cNvSpPr>
            <p:nvPr/>
          </p:nvSpPr>
          <p:spPr bwMode="auto">
            <a:xfrm>
              <a:off x="3599672" y="1144892"/>
              <a:ext cx="153360" cy="501463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5" y="0"/>
                </a:cxn>
                <a:cxn ang="0">
                  <a:pos x="14" y="0"/>
                </a:cxn>
                <a:cxn ang="0">
                  <a:pos x="26" y="23"/>
                </a:cxn>
                <a:cxn ang="0">
                  <a:pos x="26" y="157"/>
                </a:cxn>
                <a:cxn ang="0">
                  <a:pos x="0" y="184"/>
                </a:cxn>
                <a:cxn ang="0">
                  <a:pos x="0" y="255"/>
                </a:cxn>
                <a:cxn ang="0">
                  <a:pos x="11" y="259"/>
                </a:cxn>
                <a:cxn ang="0">
                  <a:pos x="26" y="245"/>
                </a:cxn>
                <a:cxn ang="0">
                  <a:pos x="26" y="245"/>
                </a:cxn>
                <a:cxn ang="0">
                  <a:pos x="41" y="259"/>
                </a:cxn>
                <a:cxn ang="0">
                  <a:pos x="55" y="245"/>
                </a:cxn>
                <a:cxn ang="0">
                  <a:pos x="55" y="150"/>
                </a:cxn>
                <a:cxn ang="0">
                  <a:pos x="64" y="153"/>
                </a:cxn>
                <a:cxn ang="0">
                  <a:pos x="79" y="138"/>
                </a:cxn>
                <a:cxn ang="0">
                  <a:pos x="79" y="15"/>
                </a:cxn>
                <a:cxn ang="0">
                  <a:pos x="65" y="0"/>
                </a:cxn>
                <a:cxn ang="0">
                  <a:pos x="65" y="0"/>
                </a:cxn>
                <a:cxn ang="0">
                  <a:pos x="65" y="0"/>
                </a:cxn>
              </a:cxnLst>
              <a:rect l="0" t="0" r="r" b="b"/>
              <a:pathLst>
                <a:path w="79" h="259"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37" y="0"/>
                    <a:pt x="14" y="0"/>
                  </a:cubicBezTo>
                  <a:cubicBezTo>
                    <a:pt x="21" y="5"/>
                    <a:pt x="26" y="13"/>
                    <a:pt x="26" y="23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6" y="172"/>
                    <a:pt x="15" y="183"/>
                    <a:pt x="0" y="184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3" y="258"/>
                    <a:pt x="7" y="259"/>
                    <a:pt x="11" y="259"/>
                  </a:cubicBezTo>
                  <a:cubicBezTo>
                    <a:pt x="19" y="259"/>
                    <a:pt x="26" y="253"/>
                    <a:pt x="26" y="245"/>
                  </a:cubicBezTo>
                  <a:cubicBezTo>
                    <a:pt x="26" y="245"/>
                    <a:pt x="26" y="245"/>
                    <a:pt x="26" y="245"/>
                  </a:cubicBezTo>
                  <a:cubicBezTo>
                    <a:pt x="26" y="253"/>
                    <a:pt x="33" y="259"/>
                    <a:pt x="41" y="259"/>
                  </a:cubicBezTo>
                  <a:cubicBezTo>
                    <a:pt x="49" y="259"/>
                    <a:pt x="55" y="253"/>
                    <a:pt x="55" y="245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8" y="152"/>
                    <a:pt x="61" y="153"/>
                    <a:pt x="64" y="153"/>
                  </a:cubicBezTo>
                  <a:cubicBezTo>
                    <a:pt x="73" y="153"/>
                    <a:pt x="79" y="147"/>
                    <a:pt x="79" y="138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9" y="7"/>
                    <a:pt x="73" y="0"/>
                    <a:pt x="65" y="0"/>
                  </a:cubicBezTo>
                  <a:close/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17998" y="5336394"/>
            <a:ext cx="666746" cy="572985"/>
            <a:chOff x="1117998" y="5336394"/>
            <a:chExt cx="666746" cy="572985"/>
          </a:xfrm>
          <a:solidFill>
            <a:srgbClr val="756663"/>
          </a:solidFill>
        </p:grpSpPr>
        <p:sp>
          <p:nvSpPr>
            <p:cNvPr id="278" name="Freeform 94"/>
            <p:cNvSpPr>
              <a:spLocks/>
            </p:cNvSpPr>
            <p:nvPr/>
          </p:nvSpPr>
          <p:spPr bwMode="auto">
            <a:xfrm>
              <a:off x="1305520" y="5336394"/>
              <a:ext cx="479224" cy="526104"/>
            </a:xfrm>
            <a:custGeom>
              <a:avLst/>
              <a:gdLst>
                <a:gd name="T0" fmla="*/ 109 w 111"/>
                <a:gd name="T1" fmla="*/ 42 h 122"/>
                <a:gd name="T2" fmla="*/ 22 w 111"/>
                <a:gd name="T3" fmla="*/ 0 h 122"/>
                <a:gd name="T4" fmla="*/ 19 w 111"/>
                <a:gd name="T5" fmla="*/ 1 h 122"/>
                <a:gd name="T6" fmla="*/ 0 w 111"/>
                <a:gd name="T7" fmla="*/ 41 h 122"/>
                <a:gd name="T8" fmla="*/ 11 w 111"/>
                <a:gd name="T9" fmla="*/ 41 h 122"/>
                <a:gd name="T10" fmla="*/ 25 w 111"/>
                <a:gd name="T11" fmla="*/ 12 h 122"/>
                <a:gd name="T12" fmla="*/ 100 w 111"/>
                <a:gd name="T13" fmla="*/ 48 h 122"/>
                <a:gd name="T14" fmla="*/ 77 w 111"/>
                <a:gd name="T15" fmla="*/ 97 h 122"/>
                <a:gd name="T16" fmla="*/ 63 w 111"/>
                <a:gd name="T17" fmla="*/ 91 h 122"/>
                <a:gd name="T18" fmla="*/ 63 w 111"/>
                <a:gd name="T19" fmla="*/ 117 h 122"/>
                <a:gd name="T20" fmla="*/ 71 w 111"/>
                <a:gd name="T21" fmla="*/ 121 h 122"/>
                <a:gd name="T22" fmla="*/ 74 w 111"/>
                <a:gd name="T23" fmla="*/ 120 h 122"/>
                <a:gd name="T24" fmla="*/ 110 w 111"/>
                <a:gd name="T25" fmla="*/ 45 h 122"/>
                <a:gd name="T26" fmla="*/ 109 w 111"/>
                <a:gd name="T27" fmla="*/ 4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122">
                  <a:moveTo>
                    <a:pt x="109" y="42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2" y="122"/>
                    <a:pt x="74" y="121"/>
                    <a:pt x="74" y="120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1" y="44"/>
                    <a:pt x="110" y="42"/>
                    <a:pt x="10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95"/>
            <p:cNvSpPr>
              <a:spLocks noEditPoints="1"/>
            </p:cNvSpPr>
            <p:nvPr/>
          </p:nvSpPr>
          <p:spPr bwMode="auto">
            <a:xfrm>
              <a:off x="1117998" y="5534334"/>
              <a:ext cx="432343" cy="375045"/>
            </a:xfrm>
            <a:custGeom>
              <a:avLst/>
              <a:gdLst>
                <a:gd name="T0" fmla="*/ 99 w 101"/>
                <a:gd name="T1" fmla="*/ 0 h 87"/>
                <a:gd name="T2" fmla="*/ 2 w 101"/>
                <a:gd name="T3" fmla="*/ 0 h 87"/>
                <a:gd name="T4" fmla="*/ 0 w 101"/>
                <a:gd name="T5" fmla="*/ 2 h 87"/>
                <a:gd name="T6" fmla="*/ 0 w 101"/>
                <a:gd name="T7" fmla="*/ 85 h 87"/>
                <a:gd name="T8" fmla="*/ 2 w 101"/>
                <a:gd name="T9" fmla="*/ 87 h 87"/>
                <a:gd name="T10" fmla="*/ 99 w 101"/>
                <a:gd name="T11" fmla="*/ 87 h 87"/>
                <a:gd name="T12" fmla="*/ 101 w 101"/>
                <a:gd name="T13" fmla="*/ 85 h 87"/>
                <a:gd name="T14" fmla="*/ 101 w 101"/>
                <a:gd name="T15" fmla="*/ 2 h 87"/>
                <a:gd name="T16" fmla="*/ 99 w 101"/>
                <a:gd name="T17" fmla="*/ 0 h 87"/>
                <a:gd name="T18" fmla="*/ 94 w 101"/>
                <a:gd name="T19" fmla="*/ 64 h 87"/>
                <a:gd name="T20" fmla="*/ 10 w 101"/>
                <a:gd name="T21" fmla="*/ 64 h 87"/>
                <a:gd name="T22" fmla="*/ 10 w 101"/>
                <a:gd name="T23" fmla="*/ 9 h 87"/>
                <a:gd name="T24" fmla="*/ 94 w 101"/>
                <a:gd name="T25" fmla="*/ 9 h 87"/>
                <a:gd name="T26" fmla="*/ 94 w 101"/>
                <a:gd name="T27" fmla="*/ 6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7">
                  <a:moveTo>
                    <a:pt x="9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1" y="87"/>
                    <a:pt x="2" y="87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0" y="87"/>
                    <a:pt x="101" y="86"/>
                    <a:pt x="101" y="85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0" y="0"/>
                    <a:pt x="99" y="0"/>
                  </a:cubicBezTo>
                  <a:close/>
                  <a:moveTo>
                    <a:pt x="94" y="64"/>
                  </a:moveTo>
                  <a:cubicBezTo>
                    <a:pt x="10" y="64"/>
                    <a:pt x="10" y="64"/>
                    <a:pt x="10" y="6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4" y="9"/>
                    <a:pt x="94" y="9"/>
                    <a:pt x="94" y="9"/>
                  </a:cubicBezTo>
                  <a:lnTo>
                    <a:pt x="9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389388" y="4288792"/>
            <a:ext cx="517896" cy="517896"/>
            <a:chOff x="7389388" y="4288792"/>
            <a:chExt cx="517896" cy="517896"/>
          </a:xfrm>
          <a:solidFill>
            <a:srgbClr val="756663"/>
          </a:solidFill>
        </p:grpSpPr>
        <p:sp>
          <p:nvSpPr>
            <p:cNvPr id="281" name="Freeform 104"/>
            <p:cNvSpPr>
              <a:spLocks noEditPoints="1"/>
            </p:cNvSpPr>
            <p:nvPr/>
          </p:nvSpPr>
          <p:spPr bwMode="auto">
            <a:xfrm>
              <a:off x="7671100" y="4288792"/>
              <a:ext cx="236184" cy="230493"/>
            </a:xfrm>
            <a:custGeom>
              <a:avLst/>
              <a:gdLst>
                <a:gd name="T0" fmla="*/ 0 w 83"/>
                <a:gd name="T1" fmla="*/ 0 h 81"/>
                <a:gd name="T2" fmla="*/ 0 w 83"/>
                <a:gd name="T3" fmla="*/ 81 h 81"/>
                <a:gd name="T4" fmla="*/ 83 w 83"/>
                <a:gd name="T5" fmla="*/ 81 h 81"/>
                <a:gd name="T6" fmla="*/ 83 w 83"/>
                <a:gd name="T7" fmla="*/ 0 h 81"/>
                <a:gd name="T8" fmla="*/ 0 w 83"/>
                <a:gd name="T9" fmla="*/ 0 h 81"/>
                <a:gd name="T10" fmla="*/ 75 w 83"/>
                <a:gd name="T11" fmla="*/ 50 h 81"/>
                <a:gd name="T12" fmla="*/ 52 w 83"/>
                <a:gd name="T13" fmla="*/ 50 h 81"/>
                <a:gd name="T14" fmla="*/ 52 w 83"/>
                <a:gd name="T15" fmla="*/ 73 h 81"/>
                <a:gd name="T16" fmla="*/ 32 w 83"/>
                <a:gd name="T17" fmla="*/ 73 h 81"/>
                <a:gd name="T18" fmla="*/ 32 w 83"/>
                <a:gd name="T19" fmla="*/ 50 h 81"/>
                <a:gd name="T20" fmla="*/ 9 w 83"/>
                <a:gd name="T21" fmla="*/ 50 h 81"/>
                <a:gd name="T22" fmla="*/ 9 w 83"/>
                <a:gd name="T23" fmla="*/ 30 h 81"/>
                <a:gd name="T24" fmla="*/ 32 w 83"/>
                <a:gd name="T25" fmla="*/ 30 h 81"/>
                <a:gd name="T26" fmla="*/ 32 w 83"/>
                <a:gd name="T27" fmla="*/ 7 h 81"/>
                <a:gd name="T28" fmla="*/ 52 w 83"/>
                <a:gd name="T29" fmla="*/ 7 h 81"/>
                <a:gd name="T30" fmla="*/ 52 w 83"/>
                <a:gd name="T31" fmla="*/ 30 h 81"/>
                <a:gd name="T32" fmla="*/ 75 w 83"/>
                <a:gd name="T33" fmla="*/ 30 h 81"/>
                <a:gd name="T34" fmla="*/ 75 w 83"/>
                <a:gd name="T35" fmla="*/ 5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" h="81">
                  <a:moveTo>
                    <a:pt x="0" y="0"/>
                  </a:moveTo>
                  <a:lnTo>
                    <a:pt x="0" y="81"/>
                  </a:lnTo>
                  <a:lnTo>
                    <a:pt x="83" y="81"/>
                  </a:lnTo>
                  <a:lnTo>
                    <a:pt x="83" y="0"/>
                  </a:lnTo>
                  <a:lnTo>
                    <a:pt x="0" y="0"/>
                  </a:lnTo>
                  <a:close/>
                  <a:moveTo>
                    <a:pt x="75" y="50"/>
                  </a:moveTo>
                  <a:lnTo>
                    <a:pt x="52" y="50"/>
                  </a:lnTo>
                  <a:lnTo>
                    <a:pt x="52" y="73"/>
                  </a:lnTo>
                  <a:lnTo>
                    <a:pt x="32" y="73"/>
                  </a:lnTo>
                  <a:lnTo>
                    <a:pt x="32" y="50"/>
                  </a:lnTo>
                  <a:lnTo>
                    <a:pt x="9" y="50"/>
                  </a:lnTo>
                  <a:lnTo>
                    <a:pt x="9" y="30"/>
                  </a:lnTo>
                  <a:lnTo>
                    <a:pt x="32" y="30"/>
                  </a:lnTo>
                  <a:lnTo>
                    <a:pt x="32" y="7"/>
                  </a:lnTo>
                  <a:lnTo>
                    <a:pt x="52" y="7"/>
                  </a:lnTo>
                  <a:lnTo>
                    <a:pt x="52" y="30"/>
                  </a:lnTo>
                  <a:lnTo>
                    <a:pt x="75" y="30"/>
                  </a:lnTo>
                  <a:lnTo>
                    <a:pt x="7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105"/>
            <p:cNvSpPr>
              <a:spLocks noEditPoints="1"/>
            </p:cNvSpPr>
            <p:nvPr/>
          </p:nvSpPr>
          <p:spPr bwMode="auto">
            <a:xfrm>
              <a:off x="7389388" y="4288792"/>
              <a:ext cx="236184" cy="230493"/>
            </a:xfrm>
            <a:custGeom>
              <a:avLst/>
              <a:gdLst>
                <a:gd name="T0" fmla="*/ 0 w 83"/>
                <a:gd name="T1" fmla="*/ 81 h 81"/>
                <a:gd name="T2" fmla="*/ 83 w 83"/>
                <a:gd name="T3" fmla="*/ 81 h 81"/>
                <a:gd name="T4" fmla="*/ 83 w 83"/>
                <a:gd name="T5" fmla="*/ 0 h 81"/>
                <a:gd name="T6" fmla="*/ 0 w 83"/>
                <a:gd name="T7" fmla="*/ 0 h 81"/>
                <a:gd name="T8" fmla="*/ 0 w 83"/>
                <a:gd name="T9" fmla="*/ 81 h 81"/>
                <a:gd name="T10" fmla="*/ 19 w 83"/>
                <a:gd name="T11" fmla="*/ 30 h 81"/>
                <a:gd name="T12" fmla="*/ 70 w 83"/>
                <a:gd name="T13" fmla="*/ 30 h 81"/>
                <a:gd name="T14" fmla="*/ 70 w 83"/>
                <a:gd name="T15" fmla="*/ 50 h 81"/>
                <a:gd name="T16" fmla="*/ 19 w 83"/>
                <a:gd name="T17" fmla="*/ 50 h 81"/>
                <a:gd name="T18" fmla="*/ 19 w 83"/>
                <a:gd name="T19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1">
                  <a:moveTo>
                    <a:pt x="0" y="81"/>
                  </a:moveTo>
                  <a:lnTo>
                    <a:pt x="83" y="81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81"/>
                  </a:lnTo>
                  <a:close/>
                  <a:moveTo>
                    <a:pt x="19" y="30"/>
                  </a:moveTo>
                  <a:lnTo>
                    <a:pt x="70" y="30"/>
                  </a:lnTo>
                  <a:lnTo>
                    <a:pt x="70" y="50"/>
                  </a:lnTo>
                  <a:lnTo>
                    <a:pt x="19" y="50"/>
                  </a:lnTo>
                  <a:lnTo>
                    <a:pt x="19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06"/>
            <p:cNvSpPr>
              <a:spLocks noEditPoints="1"/>
            </p:cNvSpPr>
            <p:nvPr/>
          </p:nvSpPr>
          <p:spPr bwMode="auto">
            <a:xfrm>
              <a:off x="7671100" y="4561968"/>
              <a:ext cx="236184" cy="244720"/>
            </a:xfrm>
            <a:custGeom>
              <a:avLst/>
              <a:gdLst>
                <a:gd name="T0" fmla="*/ 0 w 83"/>
                <a:gd name="T1" fmla="*/ 86 h 86"/>
                <a:gd name="T2" fmla="*/ 83 w 83"/>
                <a:gd name="T3" fmla="*/ 86 h 86"/>
                <a:gd name="T4" fmla="*/ 83 w 83"/>
                <a:gd name="T5" fmla="*/ 0 h 86"/>
                <a:gd name="T6" fmla="*/ 0 w 83"/>
                <a:gd name="T7" fmla="*/ 0 h 86"/>
                <a:gd name="T8" fmla="*/ 0 w 83"/>
                <a:gd name="T9" fmla="*/ 86 h 86"/>
                <a:gd name="T10" fmla="*/ 17 w 83"/>
                <a:gd name="T11" fmla="*/ 18 h 86"/>
                <a:gd name="T12" fmla="*/ 66 w 83"/>
                <a:gd name="T13" fmla="*/ 18 h 86"/>
                <a:gd name="T14" fmla="*/ 66 w 83"/>
                <a:gd name="T15" fmla="*/ 38 h 86"/>
                <a:gd name="T16" fmla="*/ 17 w 83"/>
                <a:gd name="T17" fmla="*/ 38 h 86"/>
                <a:gd name="T18" fmla="*/ 17 w 83"/>
                <a:gd name="T19" fmla="*/ 18 h 86"/>
                <a:gd name="T20" fmla="*/ 17 w 83"/>
                <a:gd name="T21" fmla="*/ 51 h 86"/>
                <a:gd name="T22" fmla="*/ 66 w 83"/>
                <a:gd name="T23" fmla="*/ 51 h 86"/>
                <a:gd name="T24" fmla="*/ 66 w 83"/>
                <a:gd name="T25" fmla="*/ 71 h 86"/>
                <a:gd name="T26" fmla="*/ 17 w 83"/>
                <a:gd name="T27" fmla="*/ 71 h 86"/>
                <a:gd name="T28" fmla="*/ 17 w 83"/>
                <a:gd name="T29" fmla="*/ 5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86">
                  <a:moveTo>
                    <a:pt x="0" y="86"/>
                  </a:moveTo>
                  <a:lnTo>
                    <a:pt x="83" y="86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86"/>
                  </a:lnTo>
                  <a:close/>
                  <a:moveTo>
                    <a:pt x="17" y="18"/>
                  </a:moveTo>
                  <a:lnTo>
                    <a:pt x="66" y="18"/>
                  </a:lnTo>
                  <a:lnTo>
                    <a:pt x="66" y="38"/>
                  </a:lnTo>
                  <a:lnTo>
                    <a:pt x="17" y="38"/>
                  </a:lnTo>
                  <a:lnTo>
                    <a:pt x="17" y="18"/>
                  </a:lnTo>
                  <a:close/>
                  <a:moveTo>
                    <a:pt x="17" y="51"/>
                  </a:moveTo>
                  <a:lnTo>
                    <a:pt x="66" y="51"/>
                  </a:lnTo>
                  <a:lnTo>
                    <a:pt x="66" y="71"/>
                  </a:lnTo>
                  <a:lnTo>
                    <a:pt x="17" y="71"/>
                  </a:lnTo>
                  <a:lnTo>
                    <a:pt x="17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07"/>
            <p:cNvSpPr>
              <a:spLocks noEditPoints="1"/>
            </p:cNvSpPr>
            <p:nvPr/>
          </p:nvSpPr>
          <p:spPr bwMode="auto">
            <a:xfrm>
              <a:off x="7389388" y="4561968"/>
              <a:ext cx="236184" cy="244720"/>
            </a:xfrm>
            <a:custGeom>
              <a:avLst/>
              <a:gdLst>
                <a:gd name="T0" fmla="*/ 0 w 50"/>
                <a:gd name="T1" fmla="*/ 52 h 52"/>
                <a:gd name="T2" fmla="*/ 50 w 50"/>
                <a:gd name="T3" fmla="*/ 52 h 52"/>
                <a:gd name="T4" fmla="*/ 50 w 50"/>
                <a:gd name="T5" fmla="*/ 0 h 52"/>
                <a:gd name="T6" fmla="*/ 0 w 50"/>
                <a:gd name="T7" fmla="*/ 0 h 52"/>
                <a:gd name="T8" fmla="*/ 0 w 50"/>
                <a:gd name="T9" fmla="*/ 52 h 52"/>
                <a:gd name="T10" fmla="*/ 7 w 50"/>
                <a:gd name="T11" fmla="*/ 15 h 52"/>
                <a:gd name="T12" fmla="*/ 14 w 50"/>
                <a:gd name="T13" fmla="*/ 8 h 52"/>
                <a:gd name="T14" fmla="*/ 25 w 50"/>
                <a:gd name="T15" fmla="*/ 19 h 52"/>
                <a:gd name="T16" fmla="*/ 36 w 50"/>
                <a:gd name="T17" fmla="*/ 8 h 52"/>
                <a:gd name="T18" fmla="*/ 43 w 50"/>
                <a:gd name="T19" fmla="*/ 15 h 52"/>
                <a:gd name="T20" fmla="*/ 32 w 50"/>
                <a:gd name="T21" fmla="*/ 26 h 52"/>
                <a:gd name="T22" fmla="*/ 43 w 50"/>
                <a:gd name="T23" fmla="*/ 37 h 52"/>
                <a:gd name="T24" fmla="*/ 36 w 50"/>
                <a:gd name="T25" fmla="*/ 44 h 52"/>
                <a:gd name="T26" fmla="*/ 25 w 50"/>
                <a:gd name="T27" fmla="*/ 33 h 52"/>
                <a:gd name="T28" fmla="*/ 14 w 50"/>
                <a:gd name="T29" fmla="*/ 44 h 52"/>
                <a:gd name="T30" fmla="*/ 7 w 50"/>
                <a:gd name="T31" fmla="*/ 37 h 52"/>
                <a:gd name="T32" fmla="*/ 18 w 50"/>
                <a:gd name="T33" fmla="*/ 26 h 52"/>
                <a:gd name="T34" fmla="*/ 7 w 50"/>
                <a:gd name="T35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52">
                  <a:moveTo>
                    <a:pt x="0" y="52"/>
                  </a:moveTo>
                  <a:cubicBezTo>
                    <a:pt x="50" y="52"/>
                    <a:pt x="50" y="52"/>
                    <a:pt x="50" y="52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2"/>
                  </a:lnTo>
                  <a:close/>
                  <a:moveTo>
                    <a:pt x="7" y="15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24" y="19"/>
                    <a:pt x="25" y="19"/>
                  </a:cubicBezTo>
                  <a:cubicBezTo>
                    <a:pt x="26" y="19"/>
                    <a:pt x="36" y="8"/>
                    <a:pt x="36" y="8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32" y="25"/>
                    <a:pt x="32" y="26"/>
                  </a:cubicBezTo>
                  <a:cubicBezTo>
                    <a:pt x="32" y="27"/>
                    <a:pt x="43" y="37"/>
                    <a:pt x="43" y="37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26" y="33"/>
                    <a:pt x="25" y="33"/>
                  </a:cubicBezTo>
                  <a:cubicBezTo>
                    <a:pt x="24" y="33"/>
                    <a:pt x="14" y="44"/>
                    <a:pt x="14" y="44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18" y="27"/>
                    <a:pt x="18" y="26"/>
                  </a:cubicBezTo>
                  <a:cubicBezTo>
                    <a:pt x="18" y="25"/>
                    <a:pt x="7" y="15"/>
                    <a:pt x="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382445" y="4284688"/>
            <a:ext cx="459759" cy="526104"/>
            <a:chOff x="8382445" y="4284688"/>
            <a:chExt cx="459759" cy="526104"/>
          </a:xfrm>
          <a:solidFill>
            <a:srgbClr val="756663"/>
          </a:solidFill>
        </p:grpSpPr>
        <p:sp>
          <p:nvSpPr>
            <p:cNvPr id="286" name="Freeform 107"/>
            <p:cNvSpPr>
              <a:spLocks/>
            </p:cNvSpPr>
            <p:nvPr/>
          </p:nvSpPr>
          <p:spPr bwMode="auto">
            <a:xfrm>
              <a:off x="8438907" y="4335835"/>
              <a:ext cx="346836" cy="423805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108"/>
            <p:cNvSpPr>
              <a:spLocks/>
            </p:cNvSpPr>
            <p:nvPr/>
          </p:nvSpPr>
          <p:spPr bwMode="auto">
            <a:xfrm>
              <a:off x="8499400" y="4284688"/>
              <a:ext cx="342804" cy="416497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09"/>
            <p:cNvSpPr>
              <a:spLocks/>
            </p:cNvSpPr>
            <p:nvPr/>
          </p:nvSpPr>
          <p:spPr bwMode="auto">
            <a:xfrm>
              <a:off x="8382445" y="4390640"/>
              <a:ext cx="342804" cy="420152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9" name="Freeform 105"/>
          <p:cNvSpPr>
            <a:spLocks noEditPoints="1"/>
          </p:cNvSpPr>
          <p:nvPr/>
        </p:nvSpPr>
        <p:spPr bwMode="auto">
          <a:xfrm>
            <a:off x="6283649" y="3282608"/>
            <a:ext cx="568279" cy="501235"/>
          </a:xfrm>
          <a:custGeom>
            <a:avLst/>
            <a:gdLst>
              <a:gd name="T0" fmla="*/ 133 w 134"/>
              <a:gd name="T1" fmla="*/ 16 h 118"/>
              <a:gd name="T2" fmla="*/ 121 w 134"/>
              <a:gd name="T3" fmla="*/ 4 h 118"/>
              <a:gd name="T4" fmla="*/ 115 w 134"/>
              <a:gd name="T5" fmla="*/ 4 h 118"/>
              <a:gd name="T6" fmla="*/ 114 w 134"/>
              <a:gd name="T7" fmla="*/ 7 h 118"/>
              <a:gd name="T8" fmla="*/ 111 w 134"/>
              <a:gd name="T9" fmla="*/ 8 h 118"/>
              <a:gd name="T10" fmla="*/ 111 w 134"/>
              <a:gd name="T11" fmla="*/ 8 h 118"/>
              <a:gd name="T12" fmla="*/ 81 w 134"/>
              <a:gd name="T13" fmla="*/ 39 h 118"/>
              <a:gd name="T14" fmla="*/ 79 w 134"/>
              <a:gd name="T15" fmla="*/ 46 h 118"/>
              <a:gd name="T16" fmla="*/ 82 w 134"/>
              <a:gd name="T17" fmla="*/ 50 h 118"/>
              <a:gd name="T18" fmla="*/ 82 w 134"/>
              <a:gd name="T19" fmla="*/ 50 h 118"/>
              <a:gd name="T20" fmla="*/ 82 w 134"/>
              <a:gd name="T21" fmla="*/ 50 h 118"/>
              <a:gd name="T22" fmla="*/ 76 w 134"/>
              <a:gd name="T23" fmla="*/ 57 h 118"/>
              <a:gd name="T24" fmla="*/ 54 w 134"/>
              <a:gd name="T25" fmla="*/ 35 h 118"/>
              <a:gd name="T26" fmla="*/ 47 w 134"/>
              <a:gd name="T27" fmla="*/ 9 h 118"/>
              <a:gd name="T28" fmla="*/ 21 w 134"/>
              <a:gd name="T29" fmla="*/ 2 h 118"/>
              <a:gd name="T30" fmla="*/ 36 w 134"/>
              <a:gd name="T31" fmla="*/ 17 h 118"/>
              <a:gd name="T32" fmla="*/ 32 w 134"/>
              <a:gd name="T33" fmla="*/ 32 h 118"/>
              <a:gd name="T34" fmla="*/ 18 w 134"/>
              <a:gd name="T35" fmla="*/ 36 h 118"/>
              <a:gd name="T36" fmla="*/ 3 w 134"/>
              <a:gd name="T37" fmla="*/ 21 h 118"/>
              <a:gd name="T38" fmla="*/ 9 w 134"/>
              <a:gd name="T39" fmla="*/ 46 h 118"/>
              <a:gd name="T40" fmla="*/ 36 w 134"/>
              <a:gd name="T41" fmla="*/ 53 h 118"/>
              <a:gd name="T42" fmla="*/ 36 w 134"/>
              <a:gd name="T43" fmla="*/ 53 h 118"/>
              <a:gd name="T44" fmla="*/ 58 w 134"/>
              <a:gd name="T45" fmla="*/ 74 h 118"/>
              <a:gd name="T46" fmla="*/ 37 w 134"/>
              <a:gd name="T47" fmla="*/ 95 h 118"/>
              <a:gd name="T48" fmla="*/ 36 w 134"/>
              <a:gd name="T49" fmla="*/ 94 h 118"/>
              <a:gd name="T50" fmla="*/ 31 w 134"/>
              <a:gd name="T51" fmla="*/ 98 h 118"/>
              <a:gd name="T52" fmla="*/ 21 w 134"/>
              <a:gd name="T53" fmla="*/ 114 h 118"/>
              <a:gd name="T54" fmla="*/ 23 w 134"/>
              <a:gd name="T55" fmla="*/ 116 h 118"/>
              <a:gd name="T56" fmla="*/ 39 w 134"/>
              <a:gd name="T57" fmla="*/ 107 h 118"/>
              <a:gd name="T58" fmla="*/ 43 w 134"/>
              <a:gd name="T59" fmla="*/ 101 h 118"/>
              <a:gd name="T60" fmla="*/ 42 w 134"/>
              <a:gd name="T61" fmla="*/ 100 h 118"/>
              <a:gd name="T62" fmla="*/ 63 w 134"/>
              <a:gd name="T63" fmla="*/ 79 h 118"/>
              <a:gd name="T64" fmla="*/ 98 w 134"/>
              <a:gd name="T65" fmla="*/ 114 h 118"/>
              <a:gd name="T66" fmla="*/ 107 w 134"/>
              <a:gd name="T67" fmla="*/ 118 h 118"/>
              <a:gd name="T68" fmla="*/ 116 w 134"/>
              <a:gd name="T69" fmla="*/ 114 h 118"/>
              <a:gd name="T70" fmla="*/ 116 w 134"/>
              <a:gd name="T71" fmla="*/ 97 h 118"/>
              <a:gd name="T72" fmla="*/ 80 w 134"/>
              <a:gd name="T73" fmla="*/ 61 h 118"/>
              <a:gd name="T74" fmla="*/ 87 w 134"/>
              <a:gd name="T75" fmla="*/ 55 h 118"/>
              <a:gd name="T76" fmla="*/ 90 w 134"/>
              <a:gd name="T77" fmla="*/ 58 h 118"/>
              <a:gd name="T78" fmla="*/ 98 w 134"/>
              <a:gd name="T79" fmla="*/ 56 h 118"/>
              <a:gd name="T80" fmla="*/ 128 w 134"/>
              <a:gd name="T81" fmla="*/ 26 h 118"/>
              <a:gd name="T82" fmla="*/ 128 w 134"/>
              <a:gd name="T83" fmla="*/ 25 h 118"/>
              <a:gd name="T84" fmla="*/ 128 w 134"/>
              <a:gd name="T85" fmla="*/ 25 h 118"/>
              <a:gd name="T86" fmla="*/ 129 w 134"/>
              <a:gd name="T87" fmla="*/ 23 h 118"/>
              <a:gd name="T88" fmla="*/ 133 w 134"/>
              <a:gd name="T89" fmla="*/ 22 h 118"/>
              <a:gd name="T90" fmla="*/ 133 w 134"/>
              <a:gd name="T91" fmla="*/ 16 h 118"/>
              <a:gd name="T92" fmla="*/ 108 w 134"/>
              <a:gd name="T93" fmla="*/ 103 h 118"/>
              <a:gd name="T94" fmla="*/ 113 w 134"/>
              <a:gd name="T95" fmla="*/ 107 h 118"/>
              <a:gd name="T96" fmla="*/ 108 w 134"/>
              <a:gd name="T97" fmla="*/ 112 h 118"/>
              <a:gd name="T98" fmla="*/ 103 w 134"/>
              <a:gd name="T99" fmla="*/ 107 h 118"/>
              <a:gd name="T100" fmla="*/ 108 w 134"/>
              <a:gd name="T101" fmla="*/ 103 h 118"/>
              <a:gd name="T102" fmla="*/ 91 w 134"/>
              <a:gd name="T103" fmla="*/ 40 h 118"/>
              <a:gd name="T104" fmla="*/ 89 w 134"/>
              <a:gd name="T105" fmla="*/ 38 h 118"/>
              <a:gd name="T106" fmla="*/ 111 w 134"/>
              <a:gd name="T107" fmla="*/ 16 h 118"/>
              <a:gd name="T108" fmla="*/ 113 w 134"/>
              <a:gd name="T109" fmla="*/ 18 h 118"/>
              <a:gd name="T110" fmla="*/ 91 w 134"/>
              <a:gd name="T111" fmla="*/ 40 h 118"/>
              <a:gd name="T112" fmla="*/ 98 w 134"/>
              <a:gd name="T113" fmla="*/ 48 h 118"/>
              <a:gd name="T114" fmla="*/ 96 w 134"/>
              <a:gd name="T115" fmla="*/ 46 h 118"/>
              <a:gd name="T116" fmla="*/ 119 w 134"/>
              <a:gd name="T117" fmla="*/ 23 h 118"/>
              <a:gd name="T118" fmla="*/ 121 w 134"/>
              <a:gd name="T119" fmla="*/ 25 h 118"/>
              <a:gd name="T120" fmla="*/ 98 w 134"/>
              <a:gd name="T121" fmla="*/ 4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4" h="118">
                <a:moveTo>
                  <a:pt x="133" y="16"/>
                </a:moveTo>
                <a:cubicBezTo>
                  <a:pt x="121" y="4"/>
                  <a:pt x="121" y="4"/>
                  <a:pt x="121" y="4"/>
                </a:cubicBezTo>
                <a:cubicBezTo>
                  <a:pt x="119" y="2"/>
                  <a:pt x="117" y="2"/>
                  <a:pt x="115" y="4"/>
                </a:cubicBezTo>
                <a:cubicBezTo>
                  <a:pt x="114" y="5"/>
                  <a:pt x="114" y="6"/>
                  <a:pt x="114" y="7"/>
                </a:cubicBezTo>
                <a:cubicBezTo>
                  <a:pt x="113" y="7"/>
                  <a:pt x="112" y="8"/>
                  <a:pt x="111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41"/>
                  <a:pt x="80" y="44"/>
                  <a:pt x="79" y="46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76" y="57"/>
                  <a:pt x="76" y="57"/>
                  <a:pt x="76" y="57"/>
                </a:cubicBezTo>
                <a:cubicBezTo>
                  <a:pt x="54" y="35"/>
                  <a:pt x="54" y="35"/>
                  <a:pt x="54" y="35"/>
                </a:cubicBez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8" y="36"/>
                  <a:pt x="18" y="36"/>
                  <a:pt x="18" y="36"/>
                </a:cubicBezTo>
                <a:cubicBezTo>
                  <a:pt x="3" y="21"/>
                  <a:pt x="3" y="21"/>
                  <a:pt x="3" y="21"/>
                </a:cubicBezTo>
                <a:cubicBezTo>
                  <a:pt x="0" y="29"/>
                  <a:pt x="2" y="39"/>
                  <a:pt x="9" y="46"/>
                </a:cubicBezTo>
                <a:cubicBezTo>
                  <a:pt x="17" y="53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58" y="74"/>
                  <a:pt x="58" y="74"/>
                  <a:pt x="58" y="74"/>
                </a:cubicBezTo>
                <a:cubicBezTo>
                  <a:pt x="37" y="95"/>
                  <a:pt x="37" y="95"/>
                  <a:pt x="37" y="95"/>
                </a:cubicBezTo>
                <a:cubicBezTo>
                  <a:pt x="36" y="94"/>
                  <a:pt x="36" y="94"/>
                  <a:pt x="36" y="94"/>
                </a:cubicBezTo>
                <a:cubicBezTo>
                  <a:pt x="31" y="98"/>
                  <a:pt x="31" y="98"/>
                  <a:pt x="31" y="98"/>
                </a:cubicBezTo>
                <a:cubicBezTo>
                  <a:pt x="21" y="114"/>
                  <a:pt x="21" y="114"/>
                  <a:pt x="21" y="114"/>
                </a:cubicBezTo>
                <a:cubicBezTo>
                  <a:pt x="23" y="116"/>
                  <a:pt x="23" y="116"/>
                  <a:pt x="23" y="116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63" y="79"/>
                  <a:pt x="63" y="79"/>
                  <a:pt x="63" y="79"/>
                </a:cubicBezTo>
                <a:cubicBezTo>
                  <a:pt x="98" y="114"/>
                  <a:pt x="98" y="114"/>
                  <a:pt x="98" y="114"/>
                </a:cubicBezTo>
                <a:cubicBezTo>
                  <a:pt x="100" y="117"/>
                  <a:pt x="104" y="118"/>
                  <a:pt x="107" y="118"/>
                </a:cubicBezTo>
                <a:cubicBezTo>
                  <a:pt x="110" y="118"/>
                  <a:pt x="113" y="117"/>
                  <a:pt x="116" y="114"/>
                </a:cubicBezTo>
                <a:cubicBezTo>
                  <a:pt x="121" y="109"/>
                  <a:pt x="121" y="102"/>
                  <a:pt x="116" y="97"/>
                </a:cubicBezTo>
                <a:cubicBezTo>
                  <a:pt x="80" y="61"/>
                  <a:pt x="80" y="61"/>
                  <a:pt x="80" y="61"/>
                </a:cubicBezTo>
                <a:cubicBezTo>
                  <a:pt x="87" y="55"/>
                  <a:pt x="87" y="55"/>
                  <a:pt x="87" y="55"/>
                </a:cubicBezTo>
                <a:cubicBezTo>
                  <a:pt x="90" y="58"/>
                  <a:pt x="90" y="58"/>
                  <a:pt x="90" y="58"/>
                </a:cubicBezTo>
                <a:cubicBezTo>
                  <a:pt x="92" y="56"/>
                  <a:pt x="95" y="56"/>
                  <a:pt x="98" y="5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9" y="24"/>
                  <a:pt x="129" y="24"/>
                  <a:pt x="129" y="23"/>
                </a:cubicBezTo>
                <a:cubicBezTo>
                  <a:pt x="130" y="23"/>
                  <a:pt x="132" y="23"/>
                  <a:pt x="133" y="22"/>
                </a:cubicBezTo>
                <a:cubicBezTo>
                  <a:pt x="134" y="20"/>
                  <a:pt x="134" y="17"/>
                  <a:pt x="133" y="16"/>
                </a:cubicBezTo>
                <a:close/>
                <a:moveTo>
                  <a:pt x="108" y="103"/>
                </a:moveTo>
                <a:cubicBezTo>
                  <a:pt x="111" y="103"/>
                  <a:pt x="113" y="105"/>
                  <a:pt x="113" y="107"/>
                </a:cubicBezTo>
                <a:cubicBezTo>
                  <a:pt x="113" y="110"/>
                  <a:pt x="111" y="112"/>
                  <a:pt x="108" y="112"/>
                </a:cubicBezTo>
                <a:cubicBezTo>
                  <a:pt x="105" y="112"/>
                  <a:pt x="103" y="110"/>
                  <a:pt x="103" y="107"/>
                </a:cubicBezTo>
                <a:cubicBezTo>
                  <a:pt x="103" y="105"/>
                  <a:pt x="105" y="103"/>
                  <a:pt x="108" y="103"/>
                </a:cubicBezTo>
                <a:close/>
                <a:moveTo>
                  <a:pt x="91" y="40"/>
                </a:moveTo>
                <a:cubicBezTo>
                  <a:pt x="89" y="38"/>
                  <a:pt x="89" y="38"/>
                  <a:pt x="89" y="38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3" y="18"/>
                  <a:pt x="113" y="18"/>
                  <a:pt x="113" y="18"/>
                </a:cubicBezTo>
                <a:lnTo>
                  <a:pt x="91" y="40"/>
                </a:lnTo>
                <a:close/>
                <a:moveTo>
                  <a:pt x="98" y="48"/>
                </a:moveTo>
                <a:cubicBezTo>
                  <a:pt x="96" y="46"/>
                  <a:pt x="96" y="46"/>
                  <a:pt x="96" y="46"/>
                </a:cubicBezTo>
                <a:cubicBezTo>
                  <a:pt x="119" y="23"/>
                  <a:pt x="119" y="23"/>
                  <a:pt x="119" y="23"/>
                </a:cubicBezTo>
                <a:cubicBezTo>
                  <a:pt x="121" y="25"/>
                  <a:pt x="121" y="25"/>
                  <a:pt x="121" y="25"/>
                </a:cubicBezTo>
                <a:lnTo>
                  <a:pt x="98" y="4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7342990" y="2264328"/>
            <a:ext cx="610692" cy="554212"/>
            <a:chOff x="7342990" y="2264328"/>
            <a:chExt cx="610692" cy="554212"/>
          </a:xfrm>
          <a:solidFill>
            <a:srgbClr val="756663"/>
          </a:solidFill>
        </p:grpSpPr>
        <p:sp>
          <p:nvSpPr>
            <p:cNvPr id="291" name="Rectangle 72"/>
            <p:cNvSpPr>
              <a:spLocks noChangeArrowheads="1"/>
            </p:cNvSpPr>
            <p:nvPr/>
          </p:nvSpPr>
          <p:spPr bwMode="auto">
            <a:xfrm>
              <a:off x="7480660" y="2264328"/>
              <a:ext cx="342412" cy="988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73"/>
            <p:cNvSpPr>
              <a:spLocks noEditPoints="1"/>
            </p:cNvSpPr>
            <p:nvPr/>
          </p:nvSpPr>
          <p:spPr bwMode="auto">
            <a:xfrm>
              <a:off x="7342990" y="2394938"/>
              <a:ext cx="610692" cy="250631"/>
            </a:xfrm>
            <a:custGeom>
              <a:avLst/>
              <a:gdLst>
                <a:gd name="T0" fmla="*/ 124 w 130"/>
                <a:gd name="T1" fmla="*/ 0 h 53"/>
                <a:gd name="T2" fmla="*/ 6 w 130"/>
                <a:gd name="T3" fmla="*/ 0 h 53"/>
                <a:gd name="T4" fmla="*/ 0 w 130"/>
                <a:gd name="T5" fmla="*/ 7 h 53"/>
                <a:gd name="T6" fmla="*/ 0 w 130"/>
                <a:gd name="T7" fmla="*/ 53 h 53"/>
                <a:gd name="T8" fmla="*/ 19 w 130"/>
                <a:gd name="T9" fmla="*/ 53 h 53"/>
                <a:gd name="T10" fmla="*/ 19 w 130"/>
                <a:gd name="T11" fmla="*/ 25 h 53"/>
                <a:gd name="T12" fmla="*/ 111 w 130"/>
                <a:gd name="T13" fmla="*/ 25 h 53"/>
                <a:gd name="T14" fmla="*/ 111 w 130"/>
                <a:gd name="T15" fmla="*/ 53 h 53"/>
                <a:gd name="T16" fmla="*/ 130 w 130"/>
                <a:gd name="T17" fmla="*/ 53 h 53"/>
                <a:gd name="T18" fmla="*/ 130 w 130"/>
                <a:gd name="T19" fmla="*/ 7 h 53"/>
                <a:gd name="T20" fmla="*/ 124 w 130"/>
                <a:gd name="T21" fmla="*/ 0 h 53"/>
                <a:gd name="T22" fmla="*/ 18 w 130"/>
                <a:gd name="T23" fmla="*/ 16 h 53"/>
                <a:gd name="T24" fmla="*/ 13 w 130"/>
                <a:gd name="T25" fmla="*/ 11 h 53"/>
                <a:gd name="T26" fmla="*/ 18 w 130"/>
                <a:gd name="T27" fmla="*/ 6 h 53"/>
                <a:gd name="T28" fmla="*/ 23 w 130"/>
                <a:gd name="T29" fmla="*/ 11 h 53"/>
                <a:gd name="T30" fmla="*/ 18 w 130"/>
                <a:gd name="T31" fmla="*/ 16 h 53"/>
                <a:gd name="T32" fmla="*/ 117 w 130"/>
                <a:gd name="T33" fmla="*/ 13 h 53"/>
                <a:gd name="T34" fmla="*/ 29 w 130"/>
                <a:gd name="T35" fmla="*/ 13 h 53"/>
                <a:gd name="T36" fmla="*/ 29 w 130"/>
                <a:gd name="T37" fmla="*/ 7 h 53"/>
                <a:gd name="T38" fmla="*/ 117 w 130"/>
                <a:gd name="T39" fmla="*/ 7 h 53"/>
                <a:gd name="T40" fmla="*/ 117 w 130"/>
                <a:gd name="T41" fmla="*/ 1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53">
                  <a:moveTo>
                    <a:pt x="12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0" y="3"/>
                    <a:pt x="127" y="0"/>
                    <a:pt x="124" y="0"/>
                  </a:cubicBezTo>
                  <a:close/>
                  <a:moveTo>
                    <a:pt x="18" y="16"/>
                  </a:moveTo>
                  <a:cubicBezTo>
                    <a:pt x="15" y="16"/>
                    <a:pt x="13" y="14"/>
                    <a:pt x="13" y="11"/>
                  </a:cubicBezTo>
                  <a:cubicBezTo>
                    <a:pt x="13" y="8"/>
                    <a:pt x="15" y="6"/>
                    <a:pt x="18" y="6"/>
                  </a:cubicBezTo>
                  <a:cubicBezTo>
                    <a:pt x="21" y="6"/>
                    <a:pt x="23" y="8"/>
                    <a:pt x="23" y="11"/>
                  </a:cubicBezTo>
                  <a:cubicBezTo>
                    <a:pt x="23" y="14"/>
                    <a:pt x="21" y="16"/>
                    <a:pt x="18" y="16"/>
                  </a:cubicBezTo>
                  <a:close/>
                  <a:moveTo>
                    <a:pt x="117" y="13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117" y="7"/>
                    <a:pt x="117" y="7"/>
                    <a:pt x="117" y="7"/>
                  </a:cubicBezTo>
                  <a:lnTo>
                    <a:pt x="11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74"/>
            <p:cNvSpPr>
              <a:spLocks/>
            </p:cNvSpPr>
            <p:nvPr/>
          </p:nvSpPr>
          <p:spPr bwMode="auto">
            <a:xfrm>
              <a:off x="7470070" y="2550260"/>
              <a:ext cx="356532" cy="268280"/>
            </a:xfrm>
            <a:custGeom>
              <a:avLst/>
              <a:gdLst>
                <a:gd name="T0" fmla="*/ 66 w 76"/>
                <a:gd name="T1" fmla="*/ 49 h 57"/>
                <a:gd name="T2" fmla="*/ 25 w 76"/>
                <a:gd name="T3" fmla="*/ 49 h 57"/>
                <a:gd name="T4" fmla="*/ 10 w 76"/>
                <a:gd name="T5" fmla="*/ 49 h 57"/>
                <a:gd name="T6" fmla="*/ 10 w 76"/>
                <a:gd name="T7" fmla="*/ 0 h 57"/>
                <a:gd name="T8" fmla="*/ 1 w 76"/>
                <a:gd name="T9" fmla="*/ 0 h 57"/>
                <a:gd name="T10" fmla="*/ 1 w 76"/>
                <a:gd name="T11" fmla="*/ 50 h 57"/>
                <a:gd name="T12" fmla="*/ 8 w 76"/>
                <a:gd name="T13" fmla="*/ 57 h 57"/>
                <a:gd name="T14" fmla="*/ 69 w 76"/>
                <a:gd name="T15" fmla="*/ 57 h 57"/>
                <a:gd name="T16" fmla="*/ 76 w 76"/>
                <a:gd name="T17" fmla="*/ 48 h 57"/>
                <a:gd name="T18" fmla="*/ 76 w 76"/>
                <a:gd name="T19" fmla="*/ 0 h 57"/>
                <a:gd name="T20" fmla="*/ 66 w 76"/>
                <a:gd name="T21" fmla="*/ 0 h 57"/>
                <a:gd name="T22" fmla="*/ 66 w 76"/>
                <a:gd name="T23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57">
                  <a:moveTo>
                    <a:pt x="66" y="49"/>
                  </a:moveTo>
                  <a:cubicBezTo>
                    <a:pt x="25" y="49"/>
                    <a:pt x="25" y="49"/>
                    <a:pt x="25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0"/>
                    <a:pt x="0" y="57"/>
                    <a:pt x="8" y="57"/>
                  </a:cubicBezTo>
                  <a:cubicBezTo>
                    <a:pt x="16" y="57"/>
                    <a:pt x="69" y="57"/>
                    <a:pt x="69" y="57"/>
                  </a:cubicBezTo>
                  <a:cubicBezTo>
                    <a:pt x="75" y="57"/>
                    <a:pt x="76" y="53"/>
                    <a:pt x="76" y="48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66" y="0"/>
                    <a:pt x="66" y="0"/>
                    <a:pt x="66" y="0"/>
                  </a:cubicBezTo>
                  <a:lnTo>
                    <a:pt x="66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Rectangle 75"/>
            <p:cNvSpPr>
              <a:spLocks noChangeArrowheads="1"/>
            </p:cNvSpPr>
            <p:nvPr/>
          </p:nvSpPr>
          <p:spPr bwMode="auto">
            <a:xfrm>
              <a:off x="7533610" y="2610268"/>
              <a:ext cx="222391" cy="388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Rectangle 76"/>
            <p:cNvSpPr>
              <a:spLocks noChangeArrowheads="1"/>
            </p:cNvSpPr>
            <p:nvPr/>
          </p:nvSpPr>
          <p:spPr bwMode="auto">
            <a:xfrm>
              <a:off x="7540671" y="2694989"/>
              <a:ext cx="215331" cy="388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257589" y="5394075"/>
            <a:ext cx="565623" cy="457622"/>
            <a:chOff x="2257589" y="5394075"/>
            <a:chExt cx="565623" cy="457622"/>
          </a:xfrm>
          <a:solidFill>
            <a:srgbClr val="756663"/>
          </a:solidFill>
        </p:grpSpPr>
        <p:sp>
          <p:nvSpPr>
            <p:cNvPr id="297" name="Freeform 35"/>
            <p:cNvSpPr>
              <a:spLocks noEditPoints="1"/>
            </p:cNvSpPr>
            <p:nvPr/>
          </p:nvSpPr>
          <p:spPr bwMode="auto">
            <a:xfrm>
              <a:off x="2257589" y="5450820"/>
              <a:ext cx="565623" cy="400877"/>
            </a:xfrm>
            <a:custGeom>
              <a:avLst/>
              <a:gdLst>
                <a:gd name="T0" fmla="*/ 121 w 130"/>
                <a:gd name="T1" fmla="*/ 0 h 92"/>
                <a:gd name="T2" fmla="*/ 9 w 130"/>
                <a:gd name="T3" fmla="*/ 0 h 92"/>
                <a:gd name="T4" fmla="*/ 0 w 130"/>
                <a:gd name="T5" fmla="*/ 9 h 92"/>
                <a:gd name="T6" fmla="*/ 0 w 130"/>
                <a:gd name="T7" fmla="*/ 83 h 92"/>
                <a:gd name="T8" fmla="*/ 9 w 130"/>
                <a:gd name="T9" fmla="*/ 92 h 92"/>
                <a:gd name="T10" fmla="*/ 121 w 130"/>
                <a:gd name="T11" fmla="*/ 92 h 92"/>
                <a:gd name="T12" fmla="*/ 130 w 130"/>
                <a:gd name="T13" fmla="*/ 83 h 92"/>
                <a:gd name="T14" fmla="*/ 130 w 130"/>
                <a:gd name="T15" fmla="*/ 9 h 92"/>
                <a:gd name="T16" fmla="*/ 121 w 130"/>
                <a:gd name="T17" fmla="*/ 0 h 92"/>
                <a:gd name="T18" fmla="*/ 47 w 130"/>
                <a:gd name="T19" fmla="*/ 81 h 92"/>
                <a:gd name="T20" fmla="*/ 12 w 130"/>
                <a:gd name="T21" fmla="*/ 46 h 92"/>
                <a:gd name="T22" fmla="*/ 47 w 130"/>
                <a:gd name="T23" fmla="*/ 11 h 92"/>
                <a:gd name="T24" fmla="*/ 82 w 130"/>
                <a:gd name="T25" fmla="*/ 46 h 92"/>
                <a:gd name="T26" fmla="*/ 47 w 130"/>
                <a:gd name="T27" fmla="*/ 81 h 92"/>
                <a:gd name="T28" fmla="*/ 116 w 130"/>
                <a:gd name="T29" fmla="*/ 19 h 92"/>
                <a:gd name="T30" fmla="*/ 105 w 130"/>
                <a:gd name="T31" fmla="*/ 19 h 92"/>
                <a:gd name="T32" fmla="*/ 99 w 130"/>
                <a:gd name="T33" fmla="*/ 13 h 92"/>
                <a:gd name="T34" fmla="*/ 105 w 130"/>
                <a:gd name="T35" fmla="*/ 7 h 92"/>
                <a:gd name="T36" fmla="*/ 116 w 130"/>
                <a:gd name="T37" fmla="*/ 7 h 92"/>
                <a:gd name="T38" fmla="*/ 122 w 130"/>
                <a:gd name="T39" fmla="*/ 13 h 92"/>
                <a:gd name="T40" fmla="*/ 116 w 130"/>
                <a:gd name="T41" fmla="*/ 1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92">
                  <a:moveTo>
                    <a:pt x="121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8"/>
                    <a:pt x="4" y="92"/>
                    <a:pt x="9" y="92"/>
                  </a:cubicBezTo>
                  <a:cubicBezTo>
                    <a:pt x="121" y="92"/>
                    <a:pt x="121" y="92"/>
                    <a:pt x="121" y="92"/>
                  </a:cubicBezTo>
                  <a:cubicBezTo>
                    <a:pt x="126" y="92"/>
                    <a:pt x="130" y="88"/>
                    <a:pt x="130" y="83"/>
                  </a:cubicBezTo>
                  <a:cubicBezTo>
                    <a:pt x="130" y="9"/>
                    <a:pt x="130" y="9"/>
                    <a:pt x="130" y="9"/>
                  </a:cubicBezTo>
                  <a:cubicBezTo>
                    <a:pt x="130" y="4"/>
                    <a:pt x="126" y="0"/>
                    <a:pt x="121" y="0"/>
                  </a:cubicBezTo>
                  <a:close/>
                  <a:moveTo>
                    <a:pt x="47" y="81"/>
                  </a:moveTo>
                  <a:cubicBezTo>
                    <a:pt x="28" y="81"/>
                    <a:pt x="12" y="66"/>
                    <a:pt x="12" y="46"/>
                  </a:cubicBezTo>
                  <a:cubicBezTo>
                    <a:pt x="12" y="27"/>
                    <a:pt x="28" y="11"/>
                    <a:pt x="47" y="11"/>
                  </a:cubicBezTo>
                  <a:cubicBezTo>
                    <a:pt x="67" y="11"/>
                    <a:pt x="82" y="27"/>
                    <a:pt x="82" y="46"/>
                  </a:cubicBezTo>
                  <a:cubicBezTo>
                    <a:pt x="82" y="66"/>
                    <a:pt x="67" y="81"/>
                    <a:pt x="47" y="81"/>
                  </a:cubicBezTo>
                  <a:close/>
                  <a:moveTo>
                    <a:pt x="116" y="19"/>
                  </a:moveTo>
                  <a:cubicBezTo>
                    <a:pt x="105" y="19"/>
                    <a:pt x="105" y="19"/>
                    <a:pt x="105" y="19"/>
                  </a:cubicBezTo>
                  <a:cubicBezTo>
                    <a:pt x="101" y="19"/>
                    <a:pt x="99" y="17"/>
                    <a:pt x="99" y="13"/>
                  </a:cubicBezTo>
                  <a:cubicBezTo>
                    <a:pt x="99" y="10"/>
                    <a:pt x="101" y="7"/>
                    <a:pt x="105" y="7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9" y="7"/>
                    <a:pt x="122" y="10"/>
                    <a:pt x="122" y="13"/>
                  </a:cubicBezTo>
                  <a:cubicBezTo>
                    <a:pt x="122" y="17"/>
                    <a:pt x="119" y="19"/>
                    <a:pt x="11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Rectangle 36"/>
            <p:cNvSpPr>
              <a:spLocks noChangeArrowheads="1"/>
            </p:cNvSpPr>
            <p:nvPr/>
          </p:nvSpPr>
          <p:spPr bwMode="auto">
            <a:xfrm>
              <a:off x="2314335" y="5394075"/>
              <a:ext cx="117152" cy="439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Oval 37"/>
            <p:cNvSpPr>
              <a:spLocks noChangeArrowheads="1"/>
            </p:cNvSpPr>
            <p:nvPr/>
          </p:nvSpPr>
          <p:spPr bwMode="auto">
            <a:xfrm>
              <a:off x="2387555" y="5577124"/>
              <a:ext cx="148271" cy="14826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334874" y="2285270"/>
            <a:ext cx="554900" cy="496874"/>
            <a:chOff x="8334874" y="2285270"/>
            <a:chExt cx="554900" cy="496874"/>
          </a:xfrm>
          <a:solidFill>
            <a:srgbClr val="756663"/>
          </a:solidFill>
        </p:grpSpPr>
        <p:sp>
          <p:nvSpPr>
            <p:cNvPr id="301" name="Freeform 205"/>
            <p:cNvSpPr>
              <a:spLocks noEditPoints="1"/>
            </p:cNvSpPr>
            <p:nvPr/>
          </p:nvSpPr>
          <p:spPr bwMode="auto">
            <a:xfrm>
              <a:off x="8418291" y="2285270"/>
              <a:ext cx="257503" cy="250251"/>
            </a:xfrm>
            <a:custGeom>
              <a:avLst/>
              <a:gdLst>
                <a:gd name="T0" fmla="*/ 12 w 71"/>
                <a:gd name="T1" fmla="*/ 69 h 69"/>
                <a:gd name="T2" fmla="*/ 12 w 71"/>
                <a:gd name="T3" fmla="*/ 67 h 69"/>
                <a:gd name="T4" fmla="*/ 64 w 71"/>
                <a:gd name="T5" fmla="*/ 67 h 69"/>
                <a:gd name="T6" fmla="*/ 64 w 71"/>
                <a:gd name="T7" fmla="*/ 69 h 69"/>
                <a:gd name="T8" fmla="*/ 71 w 71"/>
                <a:gd name="T9" fmla="*/ 69 h 69"/>
                <a:gd name="T10" fmla="*/ 71 w 71"/>
                <a:gd name="T11" fmla="*/ 10 h 69"/>
                <a:gd name="T12" fmla="*/ 59 w 71"/>
                <a:gd name="T13" fmla="*/ 0 h 69"/>
                <a:gd name="T14" fmla="*/ 0 w 71"/>
                <a:gd name="T15" fmla="*/ 0 h 69"/>
                <a:gd name="T16" fmla="*/ 0 w 71"/>
                <a:gd name="T17" fmla="*/ 69 h 69"/>
                <a:gd name="T18" fmla="*/ 12 w 71"/>
                <a:gd name="T19" fmla="*/ 69 h 69"/>
                <a:gd name="T20" fmla="*/ 59 w 71"/>
                <a:gd name="T21" fmla="*/ 3 h 69"/>
                <a:gd name="T22" fmla="*/ 69 w 71"/>
                <a:gd name="T23" fmla="*/ 12 h 69"/>
                <a:gd name="T24" fmla="*/ 59 w 71"/>
                <a:gd name="T25" fmla="*/ 12 h 69"/>
                <a:gd name="T26" fmla="*/ 59 w 71"/>
                <a:gd name="T27" fmla="*/ 3 h 69"/>
                <a:gd name="T28" fmla="*/ 12 w 71"/>
                <a:gd name="T29" fmla="*/ 17 h 69"/>
                <a:gd name="T30" fmla="*/ 64 w 71"/>
                <a:gd name="T31" fmla="*/ 17 h 69"/>
                <a:gd name="T32" fmla="*/ 64 w 71"/>
                <a:gd name="T33" fmla="*/ 22 h 69"/>
                <a:gd name="T34" fmla="*/ 12 w 71"/>
                <a:gd name="T35" fmla="*/ 22 h 69"/>
                <a:gd name="T36" fmla="*/ 12 w 71"/>
                <a:gd name="T37" fmla="*/ 17 h 69"/>
                <a:gd name="T38" fmla="*/ 12 w 71"/>
                <a:gd name="T39" fmla="*/ 29 h 69"/>
                <a:gd name="T40" fmla="*/ 64 w 71"/>
                <a:gd name="T41" fmla="*/ 29 h 69"/>
                <a:gd name="T42" fmla="*/ 64 w 71"/>
                <a:gd name="T43" fmla="*/ 33 h 69"/>
                <a:gd name="T44" fmla="*/ 12 w 71"/>
                <a:gd name="T45" fmla="*/ 33 h 69"/>
                <a:gd name="T46" fmla="*/ 12 w 71"/>
                <a:gd name="T47" fmla="*/ 29 h 69"/>
                <a:gd name="T48" fmla="*/ 12 w 71"/>
                <a:gd name="T49" fmla="*/ 41 h 69"/>
                <a:gd name="T50" fmla="*/ 64 w 71"/>
                <a:gd name="T51" fmla="*/ 41 h 69"/>
                <a:gd name="T52" fmla="*/ 64 w 71"/>
                <a:gd name="T53" fmla="*/ 48 h 69"/>
                <a:gd name="T54" fmla="*/ 12 w 71"/>
                <a:gd name="T55" fmla="*/ 48 h 69"/>
                <a:gd name="T56" fmla="*/ 12 w 71"/>
                <a:gd name="T57" fmla="*/ 41 h 69"/>
                <a:gd name="T58" fmla="*/ 12 w 71"/>
                <a:gd name="T59" fmla="*/ 52 h 69"/>
                <a:gd name="T60" fmla="*/ 64 w 71"/>
                <a:gd name="T61" fmla="*/ 52 h 69"/>
                <a:gd name="T62" fmla="*/ 64 w 71"/>
                <a:gd name="T63" fmla="*/ 59 h 69"/>
                <a:gd name="T64" fmla="*/ 12 w 71"/>
                <a:gd name="T65" fmla="*/ 59 h 69"/>
                <a:gd name="T66" fmla="*/ 12 w 71"/>
                <a:gd name="T67" fmla="*/ 5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69">
                  <a:moveTo>
                    <a:pt x="12" y="69"/>
                  </a:moveTo>
                  <a:lnTo>
                    <a:pt x="12" y="67"/>
                  </a:lnTo>
                  <a:lnTo>
                    <a:pt x="64" y="67"/>
                  </a:lnTo>
                  <a:lnTo>
                    <a:pt x="64" y="69"/>
                  </a:lnTo>
                  <a:lnTo>
                    <a:pt x="71" y="69"/>
                  </a:lnTo>
                  <a:lnTo>
                    <a:pt x="71" y="10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12" y="69"/>
                  </a:lnTo>
                  <a:close/>
                  <a:moveTo>
                    <a:pt x="59" y="3"/>
                  </a:moveTo>
                  <a:lnTo>
                    <a:pt x="69" y="12"/>
                  </a:lnTo>
                  <a:lnTo>
                    <a:pt x="59" y="12"/>
                  </a:lnTo>
                  <a:lnTo>
                    <a:pt x="59" y="3"/>
                  </a:lnTo>
                  <a:close/>
                  <a:moveTo>
                    <a:pt x="12" y="17"/>
                  </a:moveTo>
                  <a:lnTo>
                    <a:pt x="64" y="17"/>
                  </a:lnTo>
                  <a:lnTo>
                    <a:pt x="64" y="22"/>
                  </a:lnTo>
                  <a:lnTo>
                    <a:pt x="12" y="22"/>
                  </a:lnTo>
                  <a:lnTo>
                    <a:pt x="12" y="17"/>
                  </a:lnTo>
                  <a:close/>
                  <a:moveTo>
                    <a:pt x="12" y="29"/>
                  </a:moveTo>
                  <a:lnTo>
                    <a:pt x="64" y="29"/>
                  </a:lnTo>
                  <a:lnTo>
                    <a:pt x="64" y="33"/>
                  </a:lnTo>
                  <a:lnTo>
                    <a:pt x="12" y="33"/>
                  </a:lnTo>
                  <a:lnTo>
                    <a:pt x="12" y="29"/>
                  </a:lnTo>
                  <a:close/>
                  <a:moveTo>
                    <a:pt x="12" y="41"/>
                  </a:moveTo>
                  <a:lnTo>
                    <a:pt x="64" y="41"/>
                  </a:lnTo>
                  <a:lnTo>
                    <a:pt x="64" y="48"/>
                  </a:lnTo>
                  <a:lnTo>
                    <a:pt x="12" y="48"/>
                  </a:lnTo>
                  <a:lnTo>
                    <a:pt x="12" y="41"/>
                  </a:lnTo>
                  <a:close/>
                  <a:moveTo>
                    <a:pt x="12" y="52"/>
                  </a:moveTo>
                  <a:lnTo>
                    <a:pt x="64" y="52"/>
                  </a:lnTo>
                  <a:lnTo>
                    <a:pt x="64" y="59"/>
                  </a:lnTo>
                  <a:lnTo>
                    <a:pt x="12" y="59"/>
                  </a:lnTo>
                  <a:lnTo>
                    <a:pt x="12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Freeform 206"/>
            <p:cNvSpPr>
              <a:spLocks/>
            </p:cNvSpPr>
            <p:nvPr/>
          </p:nvSpPr>
          <p:spPr bwMode="auto">
            <a:xfrm>
              <a:off x="8392903" y="2698727"/>
              <a:ext cx="446096" cy="83417"/>
            </a:xfrm>
            <a:custGeom>
              <a:avLst/>
              <a:gdLst>
                <a:gd name="T0" fmla="*/ 47 w 52"/>
                <a:gd name="T1" fmla="*/ 0 h 10"/>
                <a:gd name="T2" fmla="*/ 5 w 52"/>
                <a:gd name="T3" fmla="*/ 0 h 10"/>
                <a:gd name="T4" fmla="*/ 0 w 52"/>
                <a:gd name="T5" fmla="*/ 5 h 10"/>
                <a:gd name="T6" fmla="*/ 5 w 52"/>
                <a:gd name="T7" fmla="*/ 10 h 10"/>
                <a:gd name="T8" fmla="*/ 47 w 52"/>
                <a:gd name="T9" fmla="*/ 10 h 10"/>
                <a:gd name="T10" fmla="*/ 52 w 52"/>
                <a:gd name="T11" fmla="*/ 5 h 10"/>
                <a:gd name="T12" fmla="*/ 47 w 5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">
                  <a:moveTo>
                    <a:pt x="4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9" y="10"/>
                    <a:pt x="52" y="8"/>
                    <a:pt x="52" y="5"/>
                  </a:cubicBezTo>
                  <a:cubicBezTo>
                    <a:pt x="52" y="2"/>
                    <a:pt x="49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Freeform 207"/>
            <p:cNvSpPr>
              <a:spLocks noEditPoints="1"/>
            </p:cNvSpPr>
            <p:nvPr/>
          </p:nvSpPr>
          <p:spPr bwMode="auto">
            <a:xfrm>
              <a:off x="8334874" y="2499252"/>
              <a:ext cx="554900" cy="257504"/>
            </a:xfrm>
            <a:custGeom>
              <a:avLst/>
              <a:gdLst>
                <a:gd name="T0" fmla="*/ 60 w 65"/>
                <a:gd name="T1" fmla="*/ 0 h 30"/>
                <a:gd name="T2" fmla="*/ 43 w 65"/>
                <a:gd name="T3" fmla="*/ 0 h 30"/>
                <a:gd name="T4" fmla="*/ 43 w 65"/>
                <a:gd name="T5" fmla="*/ 6 h 30"/>
                <a:gd name="T6" fmla="*/ 8 w 65"/>
                <a:gd name="T7" fmla="*/ 6 h 30"/>
                <a:gd name="T8" fmla="*/ 8 w 65"/>
                <a:gd name="T9" fmla="*/ 0 h 30"/>
                <a:gd name="T10" fmla="*/ 6 w 65"/>
                <a:gd name="T11" fmla="*/ 0 h 30"/>
                <a:gd name="T12" fmla="*/ 0 w 65"/>
                <a:gd name="T13" fmla="*/ 6 h 30"/>
                <a:gd name="T14" fmla="*/ 0 w 65"/>
                <a:gd name="T15" fmla="*/ 24 h 30"/>
                <a:gd name="T16" fmla="*/ 5 w 65"/>
                <a:gd name="T17" fmla="*/ 30 h 30"/>
                <a:gd name="T18" fmla="*/ 5 w 65"/>
                <a:gd name="T19" fmla="*/ 28 h 30"/>
                <a:gd name="T20" fmla="*/ 5 w 65"/>
                <a:gd name="T21" fmla="*/ 27 h 30"/>
                <a:gd name="T22" fmla="*/ 5 w 65"/>
                <a:gd name="T23" fmla="*/ 27 h 30"/>
                <a:gd name="T24" fmla="*/ 12 w 65"/>
                <a:gd name="T25" fmla="*/ 21 h 30"/>
                <a:gd name="T26" fmla="*/ 54 w 65"/>
                <a:gd name="T27" fmla="*/ 21 h 30"/>
                <a:gd name="T28" fmla="*/ 61 w 65"/>
                <a:gd name="T29" fmla="*/ 28 h 30"/>
                <a:gd name="T30" fmla="*/ 61 w 65"/>
                <a:gd name="T31" fmla="*/ 30 h 30"/>
                <a:gd name="T32" fmla="*/ 65 w 65"/>
                <a:gd name="T33" fmla="*/ 24 h 30"/>
                <a:gd name="T34" fmla="*/ 65 w 65"/>
                <a:gd name="T35" fmla="*/ 6 h 30"/>
                <a:gd name="T36" fmla="*/ 60 w 65"/>
                <a:gd name="T37" fmla="*/ 0 h 30"/>
                <a:gd name="T38" fmla="*/ 56 w 65"/>
                <a:gd name="T39" fmla="*/ 12 h 30"/>
                <a:gd name="T40" fmla="*/ 52 w 65"/>
                <a:gd name="T41" fmla="*/ 8 h 30"/>
                <a:gd name="T42" fmla="*/ 56 w 65"/>
                <a:gd name="T43" fmla="*/ 4 h 30"/>
                <a:gd name="T44" fmla="*/ 60 w 65"/>
                <a:gd name="T45" fmla="*/ 8 h 30"/>
                <a:gd name="T46" fmla="*/ 56 w 65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30">
                  <a:moveTo>
                    <a:pt x="6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5" y="29"/>
                    <a:pt x="5" y="29"/>
                    <a:pt x="5" y="2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3"/>
                    <a:pt x="9" y="21"/>
                    <a:pt x="12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8" y="21"/>
                    <a:pt x="61" y="24"/>
                    <a:pt x="61" y="28"/>
                  </a:cubicBezTo>
                  <a:cubicBezTo>
                    <a:pt x="61" y="29"/>
                    <a:pt x="61" y="29"/>
                    <a:pt x="61" y="30"/>
                  </a:cubicBezTo>
                  <a:cubicBezTo>
                    <a:pt x="63" y="29"/>
                    <a:pt x="65" y="27"/>
                    <a:pt x="65" y="24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3"/>
                    <a:pt x="63" y="0"/>
                    <a:pt x="60" y="0"/>
                  </a:cubicBezTo>
                  <a:close/>
                  <a:moveTo>
                    <a:pt x="56" y="12"/>
                  </a:moveTo>
                  <a:cubicBezTo>
                    <a:pt x="54" y="12"/>
                    <a:pt x="52" y="10"/>
                    <a:pt x="52" y="8"/>
                  </a:cubicBezTo>
                  <a:cubicBezTo>
                    <a:pt x="52" y="6"/>
                    <a:pt x="54" y="4"/>
                    <a:pt x="56" y="4"/>
                  </a:cubicBezTo>
                  <a:cubicBezTo>
                    <a:pt x="58" y="4"/>
                    <a:pt x="60" y="6"/>
                    <a:pt x="60" y="8"/>
                  </a:cubicBezTo>
                  <a:cubicBezTo>
                    <a:pt x="60" y="10"/>
                    <a:pt x="58" y="12"/>
                    <a:pt x="5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04" name="Freeform 19"/>
          <p:cNvSpPr>
            <a:spLocks noEditPoints="1"/>
          </p:cNvSpPr>
          <p:nvPr/>
        </p:nvSpPr>
        <p:spPr bwMode="auto">
          <a:xfrm>
            <a:off x="1152909" y="4307645"/>
            <a:ext cx="596925" cy="480190"/>
          </a:xfrm>
          <a:custGeom>
            <a:avLst/>
            <a:gdLst>
              <a:gd name="T0" fmla="*/ 393 w 400"/>
              <a:gd name="T1" fmla="*/ 61 h 322"/>
              <a:gd name="T2" fmla="*/ 300 w 400"/>
              <a:gd name="T3" fmla="*/ 3 h 322"/>
              <a:gd name="T4" fmla="*/ 286 w 400"/>
              <a:gd name="T5" fmla="*/ 3 h 322"/>
              <a:gd name="T6" fmla="*/ 200 w 400"/>
              <a:gd name="T7" fmla="*/ 57 h 322"/>
              <a:gd name="T8" fmla="*/ 113 w 400"/>
              <a:gd name="T9" fmla="*/ 3 h 322"/>
              <a:gd name="T10" fmla="*/ 100 w 400"/>
              <a:gd name="T11" fmla="*/ 3 h 322"/>
              <a:gd name="T12" fmla="*/ 6 w 400"/>
              <a:gd name="T13" fmla="*/ 61 h 322"/>
              <a:gd name="T14" fmla="*/ 0 w 400"/>
              <a:gd name="T15" fmla="*/ 73 h 322"/>
              <a:gd name="T16" fmla="*/ 0 w 400"/>
              <a:gd name="T17" fmla="*/ 307 h 322"/>
              <a:gd name="T18" fmla="*/ 6 w 400"/>
              <a:gd name="T19" fmla="*/ 319 h 322"/>
              <a:gd name="T20" fmla="*/ 20 w 400"/>
              <a:gd name="T21" fmla="*/ 319 h 322"/>
              <a:gd name="T22" fmla="*/ 106 w 400"/>
              <a:gd name="T23" fmla="*/ 265 h 322"/>
              <a:gd name="T24" fmla="*/ 193 w 400"/>
              <a:gd name="T25" fmla="*/ 319 h 322"/>
              <a:gd name="T26" fmla="*/ 207 w 400"/>
              <a:gd name="T27" fmla="*/ 319 h 322"/>
              <a:gd name="T28" fmla="*/ 293 w 400"/>
              <a:gd name="T29" fmla="*/ 265 h 322"/>
              <a:gd name="T30" fmla="*/ 380 w 400"/>
              <a:gd name="T31" fmla="*/ 319 h 322"/>
              <a:gd name="T32" fmla="*/ 387 w 400"/>
              <a:gd name="T33" fmla="*/ 321 h 322"/>
              <a:gd name="T34" fmla="*/ 393 w 400"/>
              <a:gd name="T35" fmla="*/ 319 h 322"/>
              <a:gd name="T36" fmla="*/ 400 w 400"/>
              <a:gd name="T37" fmla="*/ 307 h 322"/>
              <a:gd name="T38" fmla="*/ 400 w 400"/>
              <a:gd name="T39" fmla="*/ 73 h 322"/>
              <a:gd name="T40" fmla="*/ 393 w 400"/>
              <a:gd name="T41" fmla="*/ 61 h 322"/>
              <a:gd name="T42" fmla="*/ 93 w 400"/>
              <a:gd name="T43" fmla="*/ 241 h 322"/>
              <a:gd name="T44" fmla="*/ 26 w 400"/>
              <a:gd name="T45" fmla="*/ 283 h 322"/>
              <a:gd name="T46" fmla="*/ 26 w 400"/>
              <a:gd name="T47" fmla="*/ 81 h 322"/>
              <a:gd name="T48" fmla="*/ 93 w 400"/>
              <a:gd name="T49" fmla="*/ 39 h 322"/>
              <a:gd name="T50" fmla="*/ 93 w 400"/>
              <a:gd name="T51" fmla="*/ 241 h 322"/>
              <a:gd name="T52" fmla="*/ 187 w 400"/>
              <a:gd name="T53" fmla="*/ 283 h 322"/>
              <a:gd name="T54" fmla="*/ 119 w 400"/>
              <a:gd name="T55" fmla="*/ 241 h 322"/>
              <a:gd name="T56" fmla="*/ 119 w 400"/>
              <a:gd name="T57" fmla="*/ 39 h 322"/>
              <a:gd name="T58" fmla="*/ 187 w 400"/>
              <a:gd name="T59" fmla="*/ 81 h 322"/>
              <a:gd name="T60" fmla="*/ 187 w 400"/>
              <a:gd name="T61" fmla="*/ 283 h 322"/>
              <a:gd name="T62" fmla="*/ 280 w 400"/>
              <a:gd name="T63" fmla="*/ 241 h 322"/>
              <a:gd name="T64" fmla="*/ 213 w 400"/>
              <a:gd name="T65" fmla="*/ 283 h 322"/>
              <a:gd name="T66" fmla="*/ 213 w 400"/>
              <a:gd name="T67" fmla="*/ 81 h 322"/>
              <a:gd name="T68" fmla="*/ 280 w 400"/>
              <a:gd name="T69" fmla="*/ 39 h 322"/>
              <a:gd name="T70" fmla="*/ 280 w 400"/>
              <a:gd name="T71" fmla="*/ 241 h 322"/>
              <a:gd name="T72" fmla="*/ 374 w 400"/>
              <a:gd name="T73" fmla="*/ 283 h 322"/>
              <a:gd name="T74" fmla="*/ 306 w 400"/>
              <a:gd name="T75" fmla="*/ 241 h 322"/>
              <a:gd name="T76" fmla="*/ 306 w 400"/>
              <a:gd name="T77" fmla="*/ 39 h 322"/>
              <a:gd name="T78" fmla="*/ 374 w 400"/>
              <a:gd name="T79" fmla="*/ 81 h 322"/>
              <a:gd name="T80" fmla="*/ 374 w 400"/>
              <a:gd name="T81" fmla="*/ 283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0" h="322">
                <a:moveTo>
                  <a:pt x="393" y="61"/>
                </a:moveTo>
                <a:cubicBezTo>
                  <a:pt x="300" y="3"/>
                  <a:pt x="300" y="3"/>
                  <a:pt x="300" y="3"/>
                </a:cubicBezTo>
                <a:cubicBezTo>
                  <a:pt x="296" y="0"/>
                  <a:pt x="291" y="0"/>
                  <a:pt x="286" y="3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113" y="3"/>
                  <a:pt x="113" y="3"/>
                  <a:pt x="113" y="3"/>
                </a:cubicBezTo>
                <a:cubicBezTo>
                  <a:pt x="109" y="0"/>
                  <a:pt x="104" y="0"/>
                  <a:pt x="100" y="3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4"/>
                  <a:pt x="0" y="68"/>
                  <a:pt x="0" y="73"/>
                </a:cubicBezTo>
                <a:cubicBezTo>
                  <a:pt x="0" y="307"/>
                  <a:pt x="0" y="307"/>
                  <a:pt x="0" y="307"/>
                </a:cubicBezTo>
                <a:cubicBezTo>
                  <a:pt x="0" y="312"/>
                  <a:pt x="2" y="317"/>
                  <a:pt x="6" y="319"/>
                </a:cubicBezTo>
                <a:cubicBezTo>
                  <a:pt x="11" y="322"/>
                  <a:pt x="16" y="321"/>
                  <a:pt x="20" y="319"/>
                </a:cubicBezTo>
                <a:cubicBezTo>
                  <a:pt x="106" y="265"/>
                  <a:pt x="106" y="265"/>
                  <a:pt x="106" y="265"/>
                </a:cubicBezTo>
                <a:cubicBezTo>
                  <a:pt x="193" y="319"/>
                  <a:pt x="193" y="319"/>
                  <a:pt x="193" y="319"/>
                </a:cubicBezTo>
                <a:cubicBezTo>
                  <a:pt x="197" y="322"/>
                  <a:pt x="202" y="322"/>
                  <a:pt x="207" y="31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380" y="319"/>
                  <a:pt x="380" y="319"/>
                  <a:pt x="380" y="319"/>
                </a:cubicBezTo>
                <a:cubicBezTo>
                  <a:pt x="382" y="320"/>
                  <a:pt x="384" y="321"/>
                  <a:pt x="387" y="321"/>
                </a:cubicBezTo>
                <a:cubicBezTo>
                  <a:pt x="389" y="321"/>
                  <a:pt x="391" y="320"/>
                  <a:pt x="393" y="319"/>
                </a:cubicBezTo>
                <a:cubicBezTo>
                  <a:pt x="397" y="317"/>
                  <a:pt x="400" y="312"/>
                  <a:pt x="400" y="307"/>
                </a:cubicBezTo>
                <a:cubicBezTo>
                  <a:pt x="400" y="73"/>
                  <a:pt x="400" y="73"/>
                  <a:pt x="400" y="73"/>
                </a:cubicBezTo>
                <a:cubicBezTo>
                  <a:pt x="400" y="68"/>
                  <a:pt x="397" y="64"/>
                  <a:pt x="393" y="61"/>
                </a:cubicBezTo>
                <a:close/>
                <a:moveTo>
                  <a:pt x="93" y="241"/>
                </a:moveTo>
                <a:cubicBezTo>
                  <a:pt x="26" y="283"/>
                  <a:pt x="26" y="283"/>
                  <a:pt x="26" y="283"/>
                </a:cubicBezTo>
                <a:cubicBezTo>
                  <a:pt x="26" y="81"/>
                  <a:pt x="26" y="81"/>
                  <a:pt x="26" y="81"/>
                </a:cubicBezTo>
                <a:cubicBezTo>
                  <a:pt x="93" y="39"/>
                  <a:pt x="93" y="39"/>
                  <a:pt x="93" y="39"/>
                </a:cubicBezTo>
                <a:lnTo>
                  <a:pt x="93" y="241"/>
                </a:lnTo>
                <a:close/>
                <a:moveTo>
                  <a:pt x="187" y="283"/>
                </a:moveTo>
                <a:cubicBezTo>
                  <a:pt x="119" y="241"/>
                  <a:pt x="119" y="241"/>
                  <a:pt x="119" y="241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87" y="81"/>
                  <a:pt x="187" y="81"/>
                  <a:pt x="187" y="81"/>
                </a:cubicBezTo>
                <a:lnTo>
                  <a:pt x="187" y="283"/>
                </a:lnTo>
                <a:close/>
                <a:moveTo>
                  <a:pt x="280" y="241"/>
                </a:moveTo>
                <a:cubicBezTo>
                  <a:pt x="213" y="283"/>
                  <a:pt x="213" y="283"/>
                  <a:pt x="213" y="283"/>
                </a:cubicBezTo>
                <a:cubicBezTo>
                  <a:pt x="213" y="81"/>
                  <a:pt x="213" y="81"/>
                  <a:pt x="213" y="81"/>
                </a:cubicBezTo>
                <a:cubicBezTo>
                  <a:pt x="280" y="39"/>
                  <a:pt x="280" y="39"/>
                  <a:pt x="280" y="39"/>
                </a:cubicBezTo>
                <a:lnTo>
                  <a:pt x="280" y="241"/>
                </a:lnTo>
                <a:close/>
                <a:moveTo>
                  <a:pt x="374" y="283"/>
                </a:moveTo>
                <a:cubicBezTo>
                  <a:pt x="306" y="241"/>
                  <a:pt x="306" y="241"/>
                  <a:pt x="306" y="241"/>
                </a:cubicBezTo>
                <a:cubicBezTo>
                  <a:pt x="306" y="39"/>
                  <a:pt x="306" y="39"/>
                  <a:pt x="306" y="39"/>
                </a:cubicBezTo>
                <a:cubicBezTo>
                  <a:pt x="374" y="81"/>
                  <a:pt x="374" y="81"/>
                  <a:pt x="374" y="81"/>
                </a:cubicBezTo>
                <a:lnTo>
                  <a:pt x="374" y="28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5" name="Freeform 7"/>
          <p:cNvSpPr>
            <a:spLocks noEditPoints="1"/>
          </p:cNvSpPr>
          <p:nvPr/>
        </p:nvSpPr>
        <p:spPr bwMode="auto">
          <a:xfrm>
            <a:off x="2223185" y="4230525"/>
            <a:ext cx="634430" cy="634430"/>
          </a:xfrm>
          <a:custGeom>
            <a:avLst/>
            <a:gdLst>
              <a:gd name="T0" fmla="*/ 347 w 376"/>
              <a:gd name="T1" fmla="*/ 284 h 376"/>
              <a:gd name="T2" fmla="*/ 347 w 376"/>
              <a:gd name="T3" fmla="*/ 238 h 376"/>
              <a:gd name="T4" fmla="*/ 278 w 376"/>
              <a:gd name="T5" fmla="*/ 169 h 376"/>
              <a:gd name="T6" fmla="*/ 238 w 376"/>
              <a:gd name="T7" fmla="*/ 169 h 376"/>
              <a:gd name="T8" fmla="*/ 207 w 376"/>
              <a:gd name="T9" fmla="*/ 148 h 376"/>
              <a:gd name="T10" fmla="*/ 207 w 376"/>
              <a:gd name="T11" fmla="*/ 92 h 376"/>
              <a:gd name="T12" fmla="*/ 236 w 376"/>
              <a:gd name="T13" fmla="*/ 48 h 376"/>
              <a:gd name="T14" fmla="*/ 188 w 376"/>
              <a:gd name="T15" fmla="*/ 0 h 376"/>
              <a:gd name="T16" fmla="*/ 140 w 376"/>
              <a:gd name="T17" fmla="*/ 48 h 376"/>
              <a:gd name="T18" fmla="*/ 169 w 376"/>
              <a:gd name="T19" fmla="*/ 92 h 376"/>
              <a:gd name="T20" fmla="*/ 169 w 376"/>
              <a:gd name="T21" fmla="*/ 148 h 376"/>
              <a:gd name="T22" fmla="*/ 138 w 376"/>
              <a:gd name="T23" fmla="*/ 169 h 376"/>
              <a:gd name="T24" fmla="*/ 98 w 376"/>
              <a:gd name="T25" fmla="*/ 169 h 376"/>
              <a:gd name="T26" fmla="*/ 29 w 376"/>
              <a:gd name="T27" fmla="*/ 238 h 376"/>
              <a:gd name="T28" fmla="*/ 29 w 376"/>
              <a:gd name="T29" fmla="*/ 284 h 376"/>
              <a:gd name="T30" fmla="*/ 0 w 376"/>
              <a:gd name="T31" fmla="*/ 328 h 376"/>
              <a:gd name="T32" fmla="*/ 48 w 376"/>
              <a:gd name="T33" fmla="*/ 376 h 376"/>
              <a:gd name="T34" fmla="*/ 96 w 376"/>
              <a:gd name="T35" fmla="*/ 328 h 376"/>
              <a:gd name="T36" fmla="*/ 67 w 376"/>
              <a:gd name="T37" fmla="*/ 284 h 376"/>
              <a:gd name="T38" fmla="*/ 67 w 376"/>
              <a:gd name="T39" fmla="*/ 238 h 376"/>
              <a:gd name="T40" fmla="*/ 98 w 376"/>
              <a:gd name="T41" fmla="*/ 207 h 376"/>
              <a:gd name="T42" fmla="*/ 138 w 376"/>
              <a:gd name="T43" fmla="*/ 207 h 376"/>
              <a:gd name="T44" fmla="*/ 169 w 376"/>
              <a:gd name="T45" fmla="*/ 202 h 376"/>
              <a:gd name="T46" fmla="*/ 169 w 376"/>
              <a:gd name="T47" fmla="*/ 284 h 376"/>
              <a:gd name="T48" fmla="*/ 140 w 376"/>
              <a:gd name="T49" fmla="*/ 328 h 376"/>
              <a:gd name="T50" fmla="*/ 188 w 376"/>
              <a:gd name="T51" fmla="*/ 376 h 376"/>
              <a:gd name="T52" fmla="*/ 236 w 376"/>
              <a:gd name="T53" fmla="*/ 328 h 376"/>
              <a:gd name="T54" fmla="*/ 207 w 376"/>
              <a:gd name="T55" fmla="*/ 284 h 376"/>
              <a:gd name="T56" fmla="*/ 207 w 376"/>
              <a:gd name="T57" fmla="*/ 202 h 376"/>
              <a:gd name="T58" fmla="*/ 238 w 376"/>
              <a:gd name="T59" fmla="*/ 207 h 376"/>
              <a:gd name="T60" fmla="*/ 278 w 376"/>
              <a:gd name="T61" fmla="*/ 207 h 376"/>
              <a:gd name="T62" fmla="*/ 309 w 376"/>
              <a:gd name="T63" fmla="*/ 238 h 376"/>
              <a:gd name="T64" fmla="*/ 309 w 376"/>
              <a:gd name="T65" fmla="*/ 284 h 376"/>
              <a:gd name="T66" fmla="*/ 280 w 376"/>
              <a:gd name="T67" fmla="*/ 328 h 376"/>
              <a:gd name="T68" fmla="*/ 328 w 376"/>
              <a:gd name="T69" fmla="*/ 376 h 376"/>
              <a:gd name="T70" fmla="*/ 376 w 376"/>
              <a:gd name="T71" fmla="*/ 328 h 376"/>
              <a:gd name="T72" fmla="*/ 347 w 376"/>
              <a:gd name="T73" fmla="*/ 284 h 376"/>
              <a:gd name="T74" fmla="*/ 75 w 376"/>
              <a:gd name="T75" fmla="*/ 328 h 376"/>
              <a:gd name="T76" fmla="*/ 48 w 376"/>
              <a:gd name="T77" fmla="*/ 356 h 376"/>
              <a:gd name="T78" fmla="*/ 20 w 376"/>
              <a:gd name="T79" fmla="*/ 328 h 376"/>
              <a:gd name="T80" fmla="*/ 48 w 376"/>
              <a:gd name="T81" fmla="*/ 300 h 376"/>
              <a:gd name="T82" fmla="*/ 75 w 376"/>
              <a:gd name="T83" fmla="*/ 328 h 376"/>
              <a:gd name="T84" fmla="*/ 160 w 376"/>
              <a:gd name="T85" fmla="*/ 48 h 376"/>
              <a:gd name="T86" fmla="*/ 188 w 376"/>
              <a:gd name="T87" fmla="*/ 20 h 376"/>
              <a:gd name="T88" fmla="*/ 215 w 376"/>
              <a:gd name="T89" fmla="*/ 48 h 376"/>
              <a:gd name="T90" fmla="*/ 188 w 376"/>
              <a:gd name="T91" fmla="*/ 76 h 376"/>
              <a:gd name="T92" fmla="*/ 160 w 376"/>
              <a:gd name="T93" fmla="*/ 48 h 376"/>
              <a:gd name="T94" fmla="*/ 215 w 376"/>
              <a:gd name="T95" fmla="*/ 328 h 376"/>
              <a:gd name="T96" fmla="*/ 188 w 376"/>
              <a:gd name="T97" fmla="*/ 356 h 376"/>
              <a:gd name="T98" fmla="*/ 160 w 376"/>
              <a:gd name="T99" fmla="*/ 328 h 376"/>
              <a:gd name="T100" fmla="*/ 188 w 376"/>
              <a:gd name="T101" fmla="*/ 300 h 376"/>
              <a:gd name="T102" fmla="*/ 215 w 376"/>
              <a:gd name="T103" fmla="*/ 328 h 376"/>
              <a:gd name="T104" fmla="*/ 328 w 376"/>
              <a:gd name="T105" fmla="*/ 356 h 376"/>
              <a:gd name="T106" fmla="*/ 300 w 376"/>
              <a:gd name="T107" fmla="*/ 328 h 376"/>
              <a:gd name="T108" fmla="*/ 328 w 376"/>
              <a:gd name="T109" fmla="*/ 300 h 376"/>
              <a:gd name="T110" fmla="*/ 355 w 376"/>
              <a:gd name="T111" fmla="*/ 328 h 376"/>
              <a:gd name="T112" fmla="*/ 328 w 376"/>
              <a:gd name="T113" fmla="*/ 35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6" name="AutoShape 4"/>
          <p:cNvSpPr>
            <a:spLocks/>
          </p:cNvSpPr>
          <p:nvPr/>
        </p:nvSpPr>
        <p:spPr bwMode="auto">
          <a:xfrm>
            <a:off x="4238080" y="4300232"/>
            <a:ext cx="495017" cy="4950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75666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307" name="AutoShape 100"/>
          <p:cNvSpPr>
            <a:spLocks/>
          </p:cNvSpPr>
          <p:nvPr/>
        </p:nvSpPr>
        <p:spPr bwMode="auto">
          <a:xfrm>
            <a:off x="6353344" y="4253161"/>
            <a:ext cx="428888" cy="5891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6750"/>
                </a:moveTo>
                <a:lnTo>
                  <a:pt x="1542" y="6750"/>
                </a:lnTo>
                <a:lnTo>
                  <a:pt x="1542" y="4725"/>
                </a:lnTo>
                <a:lnTo>
                  <a:pt x="20057" y="4725"/>
                </a:lnTo>
                <a:cubicBezTo>
                  <a:pt x="20057" y="4725"/>
                  <a:pt x="20057" y="6750"/>
                  <a:pt x="20057" y="6750"/>
                </a:cubicBezTo>
                <a:close/>
                <a:moveTo>
                  <a:pt x="17485" y="10124"/>
                </a:moveTo>
                <a:lnTo>
                  <a:pt x="4113" y="10124"/>
                </a:lnTo>
                <a:lnTo>
                  <a:pt x="3857" y="8100"/>
                </a:lnTo>
                <a:lnTo>
                  <a:pt x="17742" y="8100"/>
                </a:lnTo>
                <a:cubicBezTo>
                  <a:pt x="17742" y="8100"/>
                  <a:pt x="17485" y="10124"/>
                  <a:pt x="17485" y="10124"/>
                </a:cubicBezTo>
                <a:close/>
                <a:moveTo>
                  <a:pt x="16542" y="17549"/>
                </a:moveTo>
                <a:lnTo>
                  <a:pt x="5057" y="17549"/>
                </a:lnTo>
                <a:lnTo>
                  <a:pt x="4199" y="10800"/>
                </a:lnTo>
                <a:lnTo>
                  <a:pt x="17399" y="10800"/>
                </a:lnTo>
                <a:cubicBezTo>
                  <a:pt x="17399" y="10800"/>
                  <a:pt x="16542" y="17549"/>
                  <a:pt x="16542" y="17549"/>
                </a:cubicBezTo>
                <a:close/>
                <a:moveTo>
                  <a:pt x="5400" y="20249"/>
                </a:moveTo>
                <a:lnTo>
                  <a:pt x="5142" y="18225"/>
                </a:lnTo>
                <a:lnTo>
                  <a:pt x="16456" y="18225"/>
                </a:lnTo>
                <a:lnTo>
                  <a:pt x="16200" y="20249"/>
                </a:lnTo>
                <a:cubicBezTo>
                  <a:pt x="16200" y="20249"/>
                  <a:pt x="5400" y="20249"/>
                  <a:pt x="5400" y="20249"/>
                </a:cubicBezTo>
                <a:close/>
                <a:moveTo>
                  <a:pt x="3857" y="1350"/>
                </a:moveTo>
                <a:lnTo>
                  <a:pt x="17742" y="1350"/>
                </a:lnTo>
                <a:lnTo>
                  <a:pt x="18514" y="3375"/>
                </a:lnTo>
                <a:lnTo>
                  <a:pt x="3085" y="3375"/>
                </a:lnTo>
                <a:cubicBezTo>
                  <a:pt x="3085" y="3375"/>
                  <a:pt x="3857" y="1350"/>
                  <a:pt x="3857" y="1350"/>
                </a:cubicBezTo>
                <a:close/>
                <a:moveTo>
                  <a:pt x="20143" y="3389"/>
                </a:moveTo>
                <a:lnTo>
                  <a:pt x="19205" y="922"/>
                </a:lnTo>
                <a:cubicBezTo>
                  <a:pt x="18996" y="371"/>
                  <a:pt x="18407" y="0"/>
                  <a:pt x="17742" y="0"/>
                </a:cubicBezTo>
                <a:lnTo>
                  <a:pt x="3857" y="0"/>
                </a:lnTo>
                <a:cubicBezTo>
                  <a:pt x="3192" y="0"/>
                  <a:pt x="2603" y="371"/>
                  <a:pt x="2393" y="922"/>
                </a:cubicBezTo>
                <a:lnTo>
                  <a:pt x="1448" y="3391"/>
                </a:lnTo>
                <a:cubicBezTo>
                  <a:pt x="643" y="3436"/>
                  <a:pt x="0" y="4008"/>
                  <a:pt x="0" y="4725"/>
                </a:cubicBezTo>
                <a:lnTo>
                  <a:pt x="0" y="6750"/>
                </a:lnTo>
                <a:cubicBezTo>
                  <a:pt x="0" y="7495"/>
                  <a:pt x="690" y="8100"/>
                  <a:pt x="1542" y="8100"/>
                </a:cubicBezTo>
                <a:lnTo>
                  <a:pt x="2340" y="8100"/>
                </a:lnTo>
                <a:cubicBezTo>
                  <a:pt x="2340" y="8150"/>
                  <a:pt x="2317" y="8198"/>
                  <a:pt x="2323" y="8249"/>
                </a:cubicBezTo>
                <a:lnTo>
                  <a:pt x="3866" y="20398"/>
                </a:lnTo>
                <a:cubicBezTo>
                  <a:pt x="3953" y="21082"/>
                  <a:pt x="4614" y="21599"/>
                  <a:pt x="5400" y="21599"/>
                </a:cubicBezTo>
                <a:lnTo>
                  <a:pt x="16200" y="21599"/>
                </a:lnTo>
                <a:cubicBezTo>
                  <a:pt x="16986" y="21599"/>
                  <a:pt x="17646" y="21082"/>
                  <a:pt x="17732" y="20398"/>
                </a:cubicBezTo>
                <a:lnTo>
                  <a:pt x="19275" y="8249"/>
                </a:lnTo>
                <a:cubicBezTo>
                  <a:pt x="19282" y="8198"/>
                  <a:pt x="19258" y="8150"/>
                  <a:pt x="19258" y="8100"/>
                </a:cubicBezTo>
                <a:lnTo>
                  <a:pt x="20057" y="8100"/>
                </a:lnTo>
                <a:cubicBezTo>
                  <a:pt x="20908" y="8100"/>
                  <a:pt x="21600" y="7495"/>
                  <a:pt x="21600" y="6750"/>
                </a:cubicBezTo>
                <a:lnTo>
                  <a:pt x="21600" y="4725"/>
                </a:lnTo>
                <a:cubicBezTo>
                  <a:pt x="21600" y="4006"/>
                  <a:pt x="20952" y="3431"/>
                  <a:pt x="20143" y="3389"/>
                </a:cubicBezTo>
              </a:path>
            </a:pathLst>
          </a:custGeom>
          <a:solidFill>
            <a:srgbClr val="75666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225310" y="3241676"/>
            <a:ext cx="520556" cy="520556"/>
            <a:chOff x="4225310" y="3241676"/>
            <a:chExt cx="520556" cy="520556"/>
          </a:xfrm>
          <a:solidFill>
            <a:srgbClr val="756663"/>
          </a:solidFill>
        </p:grpSpPr>
        <p:sp>
          <p:nvSpPr>
            <p:cNvPr id="309" name="AutoShape 128"/>
            <p:cNvSpPr>
              <a:spLocks/>
            </p:cNvSpPr>
            <p:nvPr/>
          </p:nvSpPr>
          <p:spPr bwMode="auto">
            <a:xfrm>
              <a:off x="4225310" y="3241676"/>
              <a:ext cx="520556" cy="5205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10" name="AutoShape 129"/>
            <p:cNvSpPr>
              <a:spLocks/>
            </p:cNvSpPr>
            <p:nvPr/>
          </p:nvSpPr>
          <p:spPr bwMode="auto">
            <a:xfrm>
              <a:off x="4550436" y="3306635"/>
              <a:ext cx="129695" cy="129917"/>
            </a:xfrm>
            <a:custGeom>
              <a:avLst/>
              <a:gdLst>
                <a:gd name="T0" fmla="*/ 10800 w 21600"/>
                <a:gd name="T1" fmla="+- 0 10800 134"/>
                <a:gd name="T2" fmla="*/ 10800 h 21333"/>
                <a:gd name="T3" fmla="*/ 10800 w 21600"/>
                <a:gd name="T4" fmla="+- 0 10800 134"/>
                <a:gd name="T5" fmla="*/ 10800 h 21333"/>
                <a:gd name="T6" fmla="*/ 10800 w 21600"/>
                <a:gd name="T7" fmla="+- 0 10800 134"/>
                <a:gd name="T8" fmla="*/ 10800 h 21333"/>
                <a:gd name="T9" fmla="*/ 10800 w 21600"/>
                <a:gd name="T10" fmla="+- 0 10800 134"/>
                <a:gd name="T11" fmla="*/ 10800 h 2133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333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311" name="Freeform 6"/>
          <p:cNvSpPr>
            <a:spLocks noEditPoints="1"/>
          </p:cNvSpPr>
          <p:nvPr/>
        </p:nvSpPr>
        <p:spPr bwMode="auto">
          <a:xfrm>
            <a:off x="10449949" y="4238042"/>
            <a:ext cx="605854" cy="619396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5351459" y="4266650"/>
            <a:ext cx="421155" cy="562180"/>
            <a:chOff x="5351459" y="4266650"/>
            <a:chExt cx="421155" cy="562180"/>
          </a:xfrm>
          <a:solidFill>
            <a:srgbClr val="756663"/>
          </a:solidFill>
        </p:grpSpPr>
        <p:sp>
          <p:nvSpPr>
            <p:cNvPr id="313" name="AutoShape 115"/>
            <p:cNvSpPr>
              <a:spLocks/>
            </p:cNvSpPr>
            <p:nvPr/>
          </p:nvSpPr>
          <p:spPr bwMode="auto">
            <a:xfrm>
              <a:off x="5351459" y="4266650"/>
              <a:ext cx="421155" cy="5621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14" name="AutoShape 116"/>
            <p:cNvSpPr>
              <a:spLocks/>
            </p:cNvSpPr>
            <p:nvPr/>
          </p:nvSpPr>
          <p:spPr bwMode="auto">
            <a:xfrm>
              <a:off x="5527020" y="4600504"/>
              <a:ext cx="70033" cy="10552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315" name="AutoShape 117"/>
          <p:cNvSpPr>
            <a:spLocks/>
          </p:cNvSpPr>
          <p:nvPr/>
        </p:nvSpPr>
        <p:spPr bwMode="auto">
          <a:xfrm>
            <a:off x="3226420" y="4330970"/>
            <a:ext cx="577726" cy="433541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rgbClr val="75666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228093" y="1080709"/>
            <a:ext cx="762214" cy="547063"/>
            <a:chOff x="9228093" y="1080709"/>
            <a:chExt cx="762214" cy="547063"/>
          </a:xfrm>
          <a:solidFill>
            <a:srgbClr val="756663"/>
          </a:solidFill>
        </p:grpSpPr>
        <p:sp>
          <p:nvSpPr>
            <p:cNvPr id="317" name="Oval 31"/>
            <p:cNvSpPr>
              <a:spLocks noChangeArrowheads="1"/>
            </p:cNvSpPr>
            <p:nvPr/>
          </p:nvSpPr>
          <p:spPr bwMode="auto">
            <a:xfrm>
              <a:off x="9554756" y="1362768"/>
              <a:ext cx="107576" cy="10757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Freeform 32"/>
            <p:cNvSpPr>
              <a:spLocks/>
            </p:cNvSpPr>
            <p:nvPr/>
          </p:nvSpPr>
          <p:spPr bwMode="auto">
            <a:xfrm>
              <a:off x="9512775" y="1475591"/>
              <a:ext cx="192849" cy="152181"/>
            </a:xfrm>
            <a:custGeom>
              <a:avLst/>
              <a:gdLst>
                <a:gd name="T0" fmla="*/ 27 w 36"/>
                <a:gd name="T1" fmla="*/ 0 h 28"/>
                <a:gd name="T2" fmla="*/ 18 w 36"/>
                <a:gd name="T3" fmla="*/ 11 h 28"/>
                <a:gd name="T4" fmla="*/ 9 w 36"/>
                <a:gd name="T5" fmla="*/ 0 h 28"/>
                <a:gd name="T6" fmla="*/ 0 w 36"/>
                <a:gd name="T7" fmla="*/ 18 h 28"/>
                <a:gd name="T8" fmla="*/ 1 w 36"/>
                <a:gd name="T9" fmla="*/ 26 h 28"/>
                <a:gd name="T10" fmla="*/ 18 w 36"/>
                <a:gd name="T11" fmla="*/ 28 h 28"/>
                <a:gd name="T12" fmla="*/ 35 w 36"/>
                <a:gd name="T13" fmla="*/ 26 h 28"/>
                <a:gd name="T14" fmla="*/ 36 w 36"/>
                <a:gd name="T15" fmla="*/ 18 h 28"/>
                <a:gd name="T16" fmla="*/ 27 w 36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8">
                  <a:moveTo>
                    <a:pt x="27" y="0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4"/>
                    <a:pt x="0" y="11"/>
                    <a:pt x="0" y="18"/>
                  </a:cubicBezTo>
                  <a:cubicBezTo>
                    <a:pt x="0" y="21"/>
                    <a:pt x="0" y="23"/>
                    <a:pt x="1" y="26"/>
                  </a:cubicBezTo>
                  <a:cubicBezTo>
                    <a:pt x="6" y="27"/>
                    <a:pt x="12" y="28"/>
                    <a:pt x="18" y="28"/>
                  </a:cubicBezTo>
                  <a:cubicBezTo>
                    <a:pt x="24" y="28"/>
                    <a:pt x="30" y="27"/>
                    <a:pt x="35" y="26"/>
                  </a:cubicBezTo>
                  <a:cubicBezTo>
                    <a:pt x="36" y="23"/>
                    <a:pt x="36" y="21"/>
                    <a:pt x="36" y="18"/>
                  </a:cubicBezTo>
                  <a:cubicBezTo>
                    <a:pt x="36" y="11"/>
                    <a:pt x="33" y="4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Oval 33"/>
            <p:cNvSpPr>
              <a:spLocks noChangeArrowheads="1"/>
            </p:cNvSpPr>
            <p:nvPr/>
          </p:nvSpPr>
          <p:spPr bwMode="auto">
            <a:xfrm>
              <a:off x="9276633" y="1362768"/>
              <a:ext cx="101016" cy="10757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Freeform 34"/>
            <p:cNvSpPr>
              <a:spLocks/>
            </p:cNvSpPr>
            <p:nvPr/>
          </p:nvSpPr>
          <p:spPr bwMode="auto">
            <a:xfrm>
              <a:off x="9228093" y="1475591"/>
              <a:ext cx="198097" cy="152181"/>
            </a:xfrm>
            <a:custGeom>
              <a:avLst/>
              <a:gdLst>
                <a:gd name="T0" fmla="*/ 28 w 37"/>
                <a:gd name="T1" fmla="*/ 0 h 28"/>
                <a:gd name="T2" fmla="*/ 19 w 37"/>
                <a:gd name="T3" fmla="*/ 11 h 28"/>
                <a:gd name="T4" fmla="*/ 9 w 37"/>
                <a:gd name="T5" fmla="*/ 0 h 28"/>
                <a:gd name="T6" fmla="*/ 0 w 37"/>
                <a:gd name="T7" fmla="*/ 18 h 28"/>
                <a:gd name="T8" fmla="*/ 1 w 37"/>
                <a:gd name="T9" fmla="*/ 26 h 28"/>
                <a:gd name="T10" fmla="*/ 19 w 37"/>
                <a:gd name="T11" fmla="*/ 28 h 28"/>
                <a:gd name="T12" fmla="*/ 36 w 37"/>
                <a:gd name="T13" fmla="*/ 26 h 28"/>
                <a:gd name="T14" fmla="*/ 37 w 37"/>
                <a:gd name="T15" fmla="*/ 18 h 28"/>
                <a:gd name="T16" fmla="*/ 28 w 3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8">
                  <a:moveTo>
                    <a:pt x="28" y="0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4"/>
                    <a:pt x="0" y="11"/>
                    <a:pt x="0" y="18"/>
                  </a:cubicBezTo>
                  <a:cubicBezTo>
                    <a:pt x="0" y="21"/>
                    <a:pt x="1" y="23"/>
                    <a:pt x="1" y="26"/>
                  </a:cubicBezTo>
                  <a:cubicBezTo>
                    <a:pt x="7" y="27"/>
                    <a:pt x="12" y="28"/>
                    <a:pt x="19" y="28"/>
                  </a:cubicBezTo>
                  <a:cubicBezTo>
                    <a:pt x="25" y="28"/>
                    <a:pt x="31" y="27"/>
                    <a:pt x="36" y="26"/>
                  </a:cubicBezTo>
                  <a:cubicBezTo>
                    <a:pt x="37" y="23"/>
                    <a:pt x="37" y="21"/>
                    <a:pt x="37" y="18"/>
                  </a:cubicBezTo>
                  <a:cubicBezTo>
                    <a:pt x="37" y="11"/>
                    <a:pt x="33" y="4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Oval 35"/>
            <p:cNvSpPr>
              <a:spLocks noChangeArrowheads="1"/>
            </p:cNvSpPr>
            <p:nvPr/>
          </p:nvSpPr>
          <p:spPr bwMode="auto">
            <a:xfrm>
              <a:off x="9839438" y="1362768"/>
              <a:ext cx="102328" cy="10757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Freeform 36"/>
            <p:cNvSpPr>
              <a:spLocks/>
            </p:cNvSpPr>
            <p:nvPr/>
          </p:nvSpPr>
          <p:spPr bwMode="auto">
            <a:xfrm>
              <a:off x="9790898" y="1475591"/>
              <a:ext cx="199409" cy="152181"/>
            </a:xfrm>
            <a:custGeom>
              <a:avLst/>
              <a:gdLst>
                <a:gd name="T0" fmla="*/ 28 w 37"/>
                <a:gd name="T1" fmla="*/ 0 h 28"/>
                <a:gd name="T2" fmla="*/ 18 w 37"/>
                <a:gd name="T3" fmla="*/ 11 h 28"/>
                <a:gd name="T4" fmla="*/ 9 w 37"/>
                <a:gd name="T5" fmla="*/ 0 h 28"/>
                <a:gd name="T6" fmla="*/ 0 w 37"/>
                <a:gd name="T7" fmla="*/ 18 h 28"/>
                <a:gd name="T8" fmla="*/ 1 w 37"/>
                <a:gd name="T9" fmla="*/ 26 h 28"/>
                <a:gd name="T10" fmla="*/ 18 w 37"/>
                <a:gd name="T11" fmla="*/ 28 h 28"/>
                <a:gd name="T12" fmla="*/ 36 w 37"/>
                <a:gd name="T13" fmla="*/ 26 h 28"/>
                <a:gd name="T14" fmla="*/ 37 w 37"/>
                <a:gd name="T15" fmla="*/ 18 h 28"/>
                <a:gd name="T16" fmla="*/ 28 w 3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8">
                  <a:moveTo>
                    <a:pt x="28" y="0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4"/>
                    <a:pt x="0" y="11"/>
                    <a:pt x="0" y="18"/>
                  </a:cubicBezTo>
                  <a:cubicBezTo>
                    <a:pt x="0" y="21"/>
                    <a:pt x="0" y="23"/>
                    <a:pt x="1" y="26"/>
                  </a:cubicBezTo>
                  <a:cubicBezTo>
                    <a:pt x="6" y="27"/>
                    <a:pt x="12" y="28"/>
                    <a:pt x="18" y="28"/>
                  </a:cubicBezTo>
                  <a:cubicBezTo>
                    <a:pt x="25" y="28"/>
                    <a:pt x="30" y="27"/>
                    <a:pt x="36" y="26"/>
                  </a:cubicBezTo>
                  <a:cubicBezTo>
                    <a:pt x="36" y="23"/>
                    <a:pt x="37" y="21"/>
                    <a:pt x="37" y="18"/>
                  </a:cubicBezTo>
                  <a:cubicBezTo>
                    <a:pt x="37" y="11"/>
                    <a:pt x="33" y="4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Oval 37"/>
            <p:cNvSpPr>
              <a:spLocks noChangeArrowheads="1"/>
            </p:cNvSpPr>
            <p:nvPr/>
          </p:nvSpPr>
          <p:spPr bwMode="auto">
            <a:xfrm>
              <a:off x="9415695" y="1080709"/>
              <a:ext cx="107576" cy="10757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Freeform 38"/>
            <p:cNvSpPr>
              <a:spLocks/>
            </p:cNvSpPr>
            <p:nvPr/>
          </p:nvSpPr>
          <p:spPr bwMode="auto">
            <a:xfrm>
              <a:off x="9367154" y="1194844"/>
              <a:ext cx="199409" cy="150869"/>
            </a:xfrm>
            <a:custGeom>
              <a:avLst/>
              <a:gdLst>
                <a:gd name="T0" fmla="*/ 28 w 37"/>
                <a:gd name="T1" fmla="*/ 0 h 28"/>
                <a:gd name="T2" fmla="*/ 19 w 37"/>
                <a:gd name="T3" fmla="*/ 11 h 28"/>
                <a:gd name="T4" fmla="*/ 9 w 37"/>
                <a:gd name="T5" fmla="*/ 0 h 28"/>
                <a:gd name="T6" fmla="*/ 0 w 37"/>
                <a:gd name="T7" fmla="*/ 18 h 28"/>
                <a:gd name="T8" fmla="*/ 2 w 37"/>
                <a:gd name="T9" fmla="*/ 26 h 28"/>
                <a:gd name="T10" fmla="*/ 19 w 37"/>
                <a:gd name="T11" fmla="*/ 28 h 28"/>
                <a:gd name="T12" fmla="*/ 36 w 37"/>
                <a:gd name="T13" fmla="*/ 26 h 28"/>
                <a:gd name="T14" fmla="*/ 37 w 37"/>
                <a:gd name="T15" fmla="*/ 18 h 28"/>
                <a:gd name="T16" fmla="*/ 28 w 3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8">
                  <a:moveTo>
                    <a:pt x="28" y="0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4"/>
                    <a:pt x="0" y="11"/>
                    <a:pt x="0" y="18"/>
                  </a:cubicBezTo>
                  <a:cubicBezTo>
                    <a:pt x="0" y="21"/>
                    <a:pt x="1" y="23"/>
                    <a:pt x="2" y="26"/>
                  </a:cubicBezTo>
                  <a:cubicBezTo>
                    <a:pt x="7" y="27"/>
                    <a:pt x="13" y="28"/>
                    <a:pt x="19" y="28"/>
                  </a:cubicBezTo>
                  <a:cubicBezTo>
                    <a:pt x="25" y="28"/>
                    <a:pt x="31" y="27"/>
                    <a:pt x="36" y="26"/>
                  </a:cubicBezTo>
                  <a:cubicBezTo>
                    <a:pt x="37" y="23"/>
                    <a:pt x="37" y="21"/>
                    <a:pt x="37" y="18"/>
                  </a:cubicBezTo>
                  <a:cubicBezTo>
                    <a:pt x="37" y="11"/>
                    <a:pt x="34" y="4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Oval 39"/>
            <p:cNvSpPr>
              <a:spLocks noChangeArrowheads="1"/>
            </p:cNvSpPr>
            <p:nvPr/>
          </p:nvSpPr>
          <p:spPr bwMode="auto">
            <a:xfrm>
              <a:off x="9695129" y="1080709"/>
              <a:ext cx="107576" cy="10757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Freeform 40"/>
            <p:cNvSpPr>
              <a:spLocks/>
            </p:cNvSpPr>
            <p:nvPr/>
          </p:nvSpPr>
          <p:spPr bwMode="auto">
            <a:xfrm>
              <a:off x="9651837" y="1194844"/>
              <a:ext cx="198097" cy="150869"/>
            </a:xfrm>
            <a:custGeom>
              <a:avLst/>
              <a:gdLst>
                <a:gd name="T0" fmla="*/ 28 w 37"/>
                <a:gd name="T1" fmla="*/ 0 h 28"/>
                <a:gd name="T2" fmla="*/ 18 w 37"/>
                <a:gd name="T3" fmla="*/ 11 h 28"/>
                <a:gd name="T4" fmla="*/ 9 w 37"/>
                <a:gd name="T5" fmla="*/ 0 h 28"/>
                <a:gd name="T6" fmla="*/ 0 w 37"/>
                <a:gd name="T7" fmla="*/ 18 h 28"/>
                <a:gd name="T8" fmla="*/ 1 w 37"/>
                <a:gd name="T9" fmla="*/ 26 h 28"/>
                <a:gd name="T10" fmla="*/ 18 w 37"/>
                <a:gd name="T11" fmla="*/ 28 h 28"/>
                <a:gd name="T12" fmla="*/ 35 w 37"/>
                <a:gd name="T13" fmla="*/ 26 h 28"/>
                <a:gd name="T14" fmla="*/ 37 w 37"/>
                <a:gd name="T15" fmla="*/ 18 h 28"/>
                <a:gd name="T16" fmla="*/ 28 w 3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8">
                  <a:moveTo>
                    <a:pt x="28" y="0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4"/>
                    <a:pt x="0" y="11"/>
                    <a:pt x="0" y="18"/>
                  </a:cubicBezTo>
                  <a:cubicBezTo>
                    <a:pt x="0" y="21"/>
                    <a:pt x="0" y="23"/>
                    <a:pt x="1" y="26"/>
                  </a:cubicBezTo>
                  <a:cubicBezTo>
                    <a:pt x="6" y="27"/>
                    <a:pt x="12" y="28"/>
                    <a:pt x="18" y="28"/>
                  </a:cubicBezTo>
                  <a:cubicBezTo>
                    <a:pt x="24" y="28"/>
                    <a:pt x="30" y="27"/>
                    <a:pt x="35" y="26"/>
                  </a:cubicBezTo>
                  <a:cubicBezTo>
                    <a:pt x="36" y="23"/>
                    <a:pt x="37" y="21"/>
                    <a:pt x="37" y="18"/>
                  </a:cubicBezTo>
                  <a:cubicBezTo>
                    <a:pt x="37" y="11"/>
                    <a:pt x="33" y="4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535902" y="1108315"/>
            <a:ext cx="433949" cy="491850"/>
            <a:chOff x="10535902" y="1108315"/>
            <a:chExt cx="433949" cy="491850"/>
          </a:xfrm>
          <a:solidFill>
            <a:srgbClr val="756663"/>
          </a:solidFill>
        </p:grpSpPr>
        <p:sp>
          <p:nvSpPr>
            <p:cNvPr id="328" name="Freeform 11"/>
            <p:cNvSpPr>
              <a:spLocks/>
            </p:cNvSpPr>
            <p:nvPr/>
          </p:nvSpPr>
          <p:spPr bwMode="auto">
            <a:xfrm>
              <a:off x="10535902" y="1372295"/>
              <a:ext cx="433949" cy="227870"/>
            </a:xfrm>
            <a:custGeom>
              <a:avLst/>
              <a:gdLst>
                <a:gd name="T0" fmla="*/ 0 w 38"/>
                <a:gd name="T1" fmla="*/ 9 h 19"/>
                <a:gd name="T2" fmla="*/ 4 w 38"/>
                <a:gd name="T3" fmla="*/ 2 h 19"/>
                <a:gd name="T4" fmla="*/ 12 w 38"/>
                <a:gd name="T5" fmla="*/ 0 h 19"/>
                <a:gd name="T6" fmla="*/ 19 w 38"/>
                <a:gd name="T7" fmla="*/ 17 h 19"/>
                <a:gd name="T8" fmla="*/ 26 w 38"/>
                <a:gd name="T9" fmla="*/ 0 h 19"/>
                <a:gd name="T10" fmla="*/ 34 w 38"/>
                <a:gd name="T11" fmla="*/ 2 h 19"/>
                <a:gd name="T12" fmla="*/ 38 w 38"/>
                <a:gd name="T13" fmla="*/ 9 h 19"/>
                <a:gd name="T14" fmla="*/ 38 w 38"/>
                <a:gd name="T15" fmla="*/ 19 h 19"/>
                <a:gd name="T16" fmla="*/ 19 w 38"/>
                <a:gd name="T17" fmla="*/ 19 h 19"/>
                <a:gd name="T18" fmla="*/ 0 w 38"/>
                <a:gd name="T19" fmla="*/ 19 h 19"/>
                <a:gd name="T20" fmla="*/ 0 w 38"/>
                <a:gd name="T21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19">
                  <a:moveTo>
                    <a:pt x="0" y="9"/>
                  </a:moveTo>
                  <a:cubicBezTo>
                    <a:pt x="0" y="6"/>
                    <a:pt x="1" y="3"/>
                    <a:pt x="4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6" y="3"/>
                    <a:pt x="38" y="6"/>
                    <a:pt x="38" y="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Freeform 12"/>
            <p:cNvSpPr>
              <a:spLocks/>
            </p:cNvSpPr>
            <p:nvPr/>
          </p:nvSpPr>
          <p:spPr bwMode="auto">
            <a:xfrm>
              <a:off x="10649837" y="1108315"/>
              <a:ext cx="194250" cy="239699"/>
            </a:xfrm>
            <a:custGeom>
              <a:avLst/>
              <a:gdLst>
                <a:gd name="T0" fmla="*/ 9 w 17"/>
                <a:gd name="T1" fmla="*/ 20 h 20"/>
                <a:gd name="T2" fmla="*/ 3 w 17"/>
                <a:gd name="T3" fmla="*/ 16 h 20"/>
                <a:gd name="T4" fmla="*/ 1 w 17"/>
                <a:gd name="T5" fmla="*/ 6 h 20"/>
                <a:gd name="T6" fmla="*/ 9 w 17"/>
                <a:gd name="T7" fmla="*/ 0 h 20"/>
                <a:gd name="T8" fmla="*/ 16 w 17"/>
                <a:gd name="T9" fmla="*/ 6 h 20"/>
                <a:gd name="T10" fmla="*/ 15 w 17"/>
                <a:gd name="T11" fmla="*/ 16 h 20"/>
                <a:gd name="T12" fmla="*/ 9 w 1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0">
                  <a:moveTo>
                    <a:pt x="9" y="20"/>
                  </a:moveTo>
                  <a:cubicBezTo>
                    <a:pt x="6" y="20"/>
                    <a:pt x="4" y="18"/>
                    <a:pt x="3" y="16"/>
                  </a:cubicBezTo>
                  <a:cubicBezTo>
                    <a:pt x="1" y="13"/>
                    <a:pt x="0" y="9"/>
                    <a:pt x="1" y="6"/>
                  </a:cubicBezTo>
                  <a:cubicBezTo>
                    <a:pt x="2" y="3"/>
                    <a:pt x="4" y="0"/>
                    <a:pt x="9" y="0"/>
                  </a:cubicBezTo>
                  <a:cubicBezTo>
                    <a:pt x="13" y="0"/>
                    <a:pt x="16" y="3"/>
                    <a:pt x="16" y="6"/>
                  </a:cubicBezTo>
                  <a:cubicBezTo>
                    <a:pt x="17" y="9"/>
                    <a:pt x="16" y="13"/>
                    <a:pt x="15" y="16"/>
                  </a:cubicBezTo>
                  <a:cubicBezTo>
                    <a:pt x="13" y="18"/>
                    <a:pt x="11" y="20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Freeform 13"/>
            <p:cNvSpPr>
              <a:spLocks/>
            </p:cNvSpPr>
            <p:nvPr/>
          </p:nvSpPr>
          <p:spPr bwMode="auto">
            <a:xfrm>
              <a:off x="10718323" y="1420235"/>
              <a:ext cx="68485" cy="155649"/>
            </a:xfrm>
            <a:custGeom>
              <a:avLst/>
              <a:gdLst>
                <a:gd name="T0" fmla="*/ 37 w 110"/>
                <a:gd name="T1" fmla="*/ 0 h 250"/>
                <a:gd name="T2" fmla="*/ 74 w 110"/>
                <a:gd name="T3" fmla="*/ 0 h 250"/>
                <a:gd name="T4" fmla="*/ 110 w 110"/>
                <a:gd name="T5" fmla="*/ 250 h 250"/>
                <a:gd name="T6" fmla="*/ 0 w 110"/>
                <a:gd name="T7" fmla="*/ 250 h 250"/>
                <a:gd name="T8" fmla="*/ 37 w 110"/>
                <a:gd name="T9" fmla="*/ 0 h 250"/>
                <a:gd name="T10" fmla="*/ 37 w 110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250">
                  <a:moveTo>
                    <a:pt x="37" y="0"/>
                  </a:moveTo>
                  <a:lnTo>
                    <a:pt x="74" y="0"/>
                  </a:lnTo>
                  <a:lnTo>
                    <a:pt x="110" y="250"/>
                  </a:lnTo>
                  <a:lnTo>
                    <a:pt x="0" y="25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Oval 14"/>
            <p:cNvSpPr>
              <a:spLocks noChangeArrowheads="1"/>
            </p:cNvSpPr>
            <p:nvPr/>
          </p:nvSpPr>
          <p:spPr bwMode="auto">
            <a:xfrm>
              <a:off x="10718323" y="1372295"/>
              <a:ext cx="57279" cy="5976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32" name="Freeform 135"/>
          <p:cNvSpPr>
            <a:spLocks noEditPoints="1"/>
          </p:cNvSpPr>
          <p:nvPr/>
        </p:nvSpPr>
        <p:spPr bwMode="auto">
          <a:xfrm>
            <a:off x="8365966" y="1123474"/>
            <a:ext cx="492717" cy="461532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75666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3161789" y="5402094"/>
            <a:ext cx="706989" cy="441584"/>
            <a:chOff x="3161789" y="5402094"/>
            <a:chExt cx="706989" cy="441584"/>
          </a:xfrm>
          <a:solidFill>
            <a:srgbClr val="756663"/>
          </a:solidFill>
        </p:grpSpPr>
        <p:sp>
          <p:nvSpPr>
            <p:cNvPr id="334" name="AutoShape 43"/>
            <p:cNvSpPr>
              <a:spLocks/>
            </p:cNvSpPr>
            <p:nvPr/>
          </p:nvSpPr>
          <p:spPr bwMode="auto">
            <a:xfrm>
              <a:off x="3161789" y="5402094"/>
              <a:ext cx="706989" cy="4415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9438"/>
                  </a:moveTo>
                  <a:cubicBezTo>
                    <a:pt x="7005" y="19438"/>
                    <a:pt x="3289" y="15988"/>
                    <a:pt x="1437" y="10797"/>
                  </a:cubicBezTo>
                  <a:cubicBezTo>
                    <a:pt x="3298" y="5598"/>
                    <a:pt x="7009" y="2161"/>
                    <a:pt x="10800" y="2161"/>
                  </a:cubicBezTo>
                  <a:cubicBezTo>
                    <a:pt x="14595" y="2161"/>
                    <a:pt x="18310" y="5611"/>
                    <a:pt x="20162" y="10802"/>
                  </a:cubicBezTo>
                  <a:cubicBezTo>
                    <a:pt x="18301" y="16000"/>
                    <a:pt x="14590" y="19438"/>
                    <a:pt x="10800" y="19438"/>
                  </a:cubicBezTo>
                  <a:moveTo>
                    <a:pt x="21576" y="10561"/>
                  </a:moveTo>
                  <a:cubicBezTo>
                    <a:pt x="21569" y="10516"/>
                    <a:pt x="21573" y="10467"/>
                    <a:pt x="21562" y="10423"/>
                  </a:cubicBezTo>
                  <a:cubicBezTo>
                    <a:pt x="21558" y="10406"/>
                    <a:pt x="21548" y="10395"/>
                    <a:pt x="21544" y="10378"/>
                  </a:cubicBezTo>
                  <a:cubicBezTo>
                    <a:pt x="21537" y="10352"/>
                    <a:pt x="21539" y="10322"/>
                    <a:pt x="21530" y="10297"/>
                  </a:cubicBezTo>
                  <a:cubicBezTo>
                    <a:pt x="19569" y="4298"/>
                    <a:pt x="15302" y="0"/>
                    <a:pt x="10800" y="0"/>
                  </a:cubicBezTo>
                  <a:cubicBezTo>
                    <a:pt x="6297" y="0"/>
                    <a:pt x="2030" y="4290"/>
                    <a:pt x="69" y="10290"/>
                  </a:cubicBezTo>
                  <a:cubicBezTo>
                    <a:pt x="61" y="10316"/>
                    <a:pt x="62" y="10344"/>
                    <a:pt x="55" y="10370"/>
                  </a:cubicBezTo>
                  <a:cubicBezTo>
                    <a:pt x="51" y="10387"/>
                    <a:pt x="41" y="10398"/>
                    <a:pt x="37" y="10415"/>
                  </a:cubicBezTo>
                  <a:cubicBezTo>
                    <a:pt x="26" y="10459"/>
                    <a:pt x="30" y="10508"/>
                    <a:pt x="24" y="10554"/>
                  </a:cubicBezTo>
                  <a:cubicBezTo>
                    <a:pt x="12" y="10635"/>
                    <a:pt x="0" y="10714"/>
                    <a:pt x="0" y="10796"/>
                  </a:cubicBezTo>
                  <a:cubicBezTo>
                    <a:pt x="0" y="10878"/>
                    <a:pt x="12" y="10955"/>
                    <a:pt x="24" y="11038"/>
                  </a:cubicBezTo>
                  <a:cubicBezTo>
                    <a:pt x="30" y="11083"/>
                    <a:pt x="26" y="11131"/>
                    <a:pt x="37" y="11175"/>
                  </a:cubicBezTo>
                  <a:cubicBezTo>
                    <a:pt x="41" y="11193"/>
                    <a:pt x="51" y="11204"/>
                    <a:pt x="55" y="11220"/>
                  </a:cubicBezTo>
                  <a:cubicBezTo>
                    <a:pt x="62" y="11247"/>
                    <a:pt x="61" y="11276"/>
                    <a:pt x="69" y="11302"/>
                  </a:cubicBezTo>
                  <a:cubicBezTo>
                    <a:pt x="2030" y="17300"/>
                    <a:pt x="6297" y="21600"/>
                    <a:pt x="10800" y="21600"/>
                  </a:cubicBezTo>
                  <a:cubicBezTo>
                    <a:pt x="15302" y="21600"/>
                    <a:pt x="19569" y="17308"/>
                    <a:pt x="21530" y="11309"/>
                  </a:cubicBezTo>
                  <a:cubicBezTo>
                    <a:pt x="21539" y="11283"/>
                    <a:pt x="21537" y="11255"/>
                    <a:pt x="21544" y="11228"/>
                  </a:cubicBezTo>
                  <a:cubicBezTo>
                    <a:pt x="21548" y="11212"/>
                    <a:pt x="21558" y="11201"/>
                    <a:pt x="21562" y="11183"/>
                  </a:cubicBezTo>
                  <a:cubicBezTo>
                    <a:pt x="21573" y="11139"/>
                    <a:pt x="21569" y="11089"/>
                    <a:pt x="21576" y="11044"/>
                  </a:cubicBezTo>
                  <a:cubicBezTo>
                    <a:pt x="21587" y="10963"/>
                    <a:pt x="21599" y="10885"/>
                    <a:pt x="21599" y="10803"/>
                  </a:cubicBezTo>
                  <a:cubicBezTo>
                    <a:pt x="21599" y="10721"/>
                    <a:pt x="21587" y="10642"/>
                    <a:pt x="21576" y="1056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35" name="AutoShape 44"/>
            <p:cNvSpPr>
              <a:spLocks/>
            </p:cNvSpPr>
            <p:nvPr/>
          </p:nvSpPr>
          <p:spPr bwMode="auto">
            <a:xfrm>
              <a:off x="3427290" y="5534669"/>
              <a:ext cx="99478" cy="9936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2" y="0"/>
                  </a:moveTo>
                  <a:cubicBezTo>
                    <a:pt x="19193" y="0"/>
                    <a:pt x="19183" y="4"/>
                    <a:pt x="19174" y="4"/>
                  </a:cubicBezTo>
                  <a:cubicBezTo>
                    <a:pt x="8585" y="23"/>
                    <a:pt x="0" y="8607"/>
                    <a:pt x="0" y="19198"/>
                  </a:cubicBezTo>
                  <a:cubicBezTo>
                    <a:pt x="0" y="20523"/>
                    <a:pt x="1076" y="21599"/>
                    <a:pt x="2402" y="21599"/>
                  </a:cubicBezTo>
                  <a:cubicBezTo>
                    <a:pt x="3722" y="21599"/>
                    <a:pt x="4799" y="20523"/>
                    <a:pt x="4799" y="19198"/>
                  </a:cubicBezTo>
                  <a:cubicBezTo>
                    <a:pt x="4799" y="11262"/>
                    <a:pt x="11262" y="4803"/>
                    <a:pt x="19202" y="4803"/>
                  </a:cubicBezTo>
                  <a:lnTo>
                    <a:pt x="19202" y="4798"/>
                  </a:lnTo>
                  <a:cubicBezTo>
                    <a:pt x="20523" y="4798"/>
                    <a:pt x="21600" y="3721"/>
                    <a:pt x="21600" y="2401"/>
                  </a:cubicBezTo>
                  <a:cubicBezTo>
                    <a:pt x="21600" y="1076"/>
                    <a:pt x="20523" y="0"/>
                    <a:pt x="19202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36" name="AutoShape 45"/>
            <p:cNvSpPr>
              <a:spLocks/>
            </p:cNvSpPr>
            <p:nvPr/>
          </p:nvSpPr>
          <p:spPr bwMode="auto">
            <a:xfrm>
              <a:off x="3360915" y="5468382"/>
              <a:ext cx="309752" cy="30934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057"/>
                  </a:moveTo>
                  <a:cubicBezTo>
                    <a:pt x="5694" y="20057"/>
                    <a:pt x="1542" y="15905"/>
                    <a:pt x="1542" y="10800"/>
                  </a:cubicBezTo>
                  <a:cubicBezTo>
                    <a:pt x="1542" y="5694"/>
                    <a:pt x="5694" y="1542"/>
                    <a:pt x="10800" y="1542"/>
                  </a:cubicBezTo>
                  <a:cubicBezTo>
                    <a:pt x="15905" y="1542"/>
                    <a:pt x="20057" y="5694"/>
                    <a:pt x="20057" y="10800"/>
                  </a:cubicBezTo>
                  <a:cubicBezTo>
                    <a:pt x="20057" y="15905"/>
                    <a:pt x="15905" y="20057"/>
                    <a:pt x="10800" y="20057"/>
                  </a:cubicBezTo>
                  <a:moveTo>
                    <a:pt x="10800" y="0"/>
                  </a:moveTo>
                  <a:cubicBezTo>
                    <a:pt x="4834" y="0"/>
                    <a:pt x="0" y="4834"/>
                    <a:pt x="0" y="10800"/>
                  </a:cubicBezTo>
                  <a:cubicBezTo>
                    <a:pt x="0" y="16765"/>
                    <a:pt x="4834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4"/>
                    <a:pt x="16765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270918" y="5368096"/>
            <a:ext cx="582236" cy="509581"/>
            <a:chOff x="5270918" y="5368096"/>
            <a:chExt cx="582236" cy="509581"/>
          </a:xfrm>
          <a:solidFill>
            <a:srgbClr val="756663"/>
          </a:solidFill>
        </p:grpSpPr>
        <p:sp>
          <p:nvSpPr>
            <p:cNvPr id="338" name="AutoShape 101"/>
            <p:cNvSpPr>
              <a:spLocks/>
            </p:cNvSpPr>
            <p:nvPr/>
          </p:nvSpPr>
          <p:spPr bwMode="auto">
            <a:xfrm>
              <a:off x="5270918" y="5368096"/>
              <a:ext cx="582236" cy="5095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514"/>
                  </a:moveTo>
                  <a:cubicBezTo>
                    <a:pt x="20249" y="19365"/>
                    <a:pt x="19644" y="20057"/>
                    <a:pt x="18899" y="20057"/>
                  </a:cubicBezTo>
                  <a:lnTo>
                    <a:pt x="2699" y="20057"/>
                  </a:lnTo>
                  <a:cubicBezTo>
                    <a:pt x="1955" y="20057"/>
                    <a:pt x="1349" y="19365"/>
                    <a:pt x="1349" y="18514"/>
                  </a:cubicBezTo>
                  <a:lnTo>
                    <a:pt x="1349" y="13114"/>
                  </a:lnTo>
                  <a:lnTo>
                    <a:pt x="4050" y="1542"/>
                  </a:lnTo>
                  <a:lnTo>
                    <a:pt x="17549" y="1542"/>
                  </a:lnTo>
                  <a:lnTo>
                    <a:pt x="20249" y="13114"/>
                  </a:lnTo>
                  <a:cubicBezTo>
                    <a:pt x="20249" y="13114"/>
                    <a:pt x="20249" y="18514"/>
                    <a:pt x="20249" y="18514"/>
                  </a:cubicBezTo>
                  <a:close/>
                  <a:moveTo>
                    <a:pt x="21548" y="12693"/>
                  </a:moveTo>
                  <a:lnTo>
                    <a:pt x="18847" y="1117"/>
                  </a:lnTo>
                  <a:cubicBezTo>
                    <a:pt x="18683" y="460"/>
                    <a:pt x="18150" y="0"/>
                    <a:pt x="17549" y="0"/>
                  </a:cubicBezTo>
                  <a:lnTo>
                    <a:pt x="10800" y="0"/>
                  </a:lnTo>
                  <a:lnTo>
                    <a:pt x="4049" y="0"/>
                  </a:lnTo>
                  <a:cubicBezTo>
                    <a:pt x="3449" y="0"/>
                    <a:pt x="2916" y="460"/>
                    <a:pt x="2752" y="1117"/>
                  </a:cubicBezTo>
                  <a:lnTo>
                    <a:pt x="51" y="12693"/>
                  </a:lnTo>
                  <a:cubicBezTo>
                    <a:pt x="17" y="12835"/>
                    <a:pt x="0" y="12976"/>
                    <a:pt x="0" y="13114"/>
                  </a:cubicBezTo>
                  <a:lnTo>
                    <a:pt x="0" y="18514"/>
                  </a:lnTo>
                  <a:cubicBezTo>
                    <a:pt x="0" y="20218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20218"/>
                    <a:pt x="21600" y="18514"/>
                  </a:cubicBezTo>
                  <a:lnTo>
                    <a:pt x="21600" y="13114"/>
                  </a:lnTo>
                  <a:cubicBezTo>
                    <a:pt x="21600" y="12976"/>
                    <a:pt x="21582" y="12835"/>
                    <a:pt x="21548" y="126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39" name="AutoShape 102"/>
            <p:cNvSpPr>
              <a:spLocks/>
            </p:cNvSpPr>
            <p:nvPr/>
          </p:nvSpPr>
          <p:spPr bwMode="auto">
            <a:xfrm>
              <a:off x="5343573" y="5440751"/>
              <a:ext cx="443893" cy="327446"/>
            </a:xfrm>
            <a:custGeom>
              <a:avLst/>
              <a:gdLst>
                <a:gd name="T0" fmla="+- 0 10799 40"/>
                <a:gd name="T1" fmla="*/ T0 w 21519"/>
                <a:gd name="T2" fmla="*/ 10800 h 21600"/>
                <a:gd name="T3" fmla="+- 0 10799 40"/>
                <a:gd name="T4" fmla="*/ T3 w 21519"/>
                <a:gd name="T5" fmla="*/ 10800 h 21600"/>
                <a:gd name="T6" fmla="+- 0 10799 40"/>
                <a:gd name="T7" fmla="*/ T6 w 21519"/>
                <a:gd name="T8" fmla="*/ 10800 h 21600"/>
                <a:gd name="T9" fmla="+- 0 10799 40"/>
                <a:gd name="T10" fmla="*/ T9 w 2151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19" h="21600">
                  <a:moveTo>
                    <a:pt x="18070" y="14399"/>
                  </a:moveTo>
                  <a:lnTo>
                    <a:pt x="16603" y="14399"/>
                  </a:lnTo>
                  <a:cubicBezTo>
                    <a:pt x="15931" y="14399"/>
                    <a:pt x="15325" y="14907"/>
                    <a:pt x="15024" y="15725"/>
                  </a:cubicBezTo>
                  <a:lnTo>
                    <a:pt x="13746" y="19199"/>
                  </a:lnTo>
                  <a:lnTo>
                    <a:pt x="7773" y="19199"/>
                  </a:lnTo>
                  <a:lnTo>
                    <a:pt x="6495" y="15725"/>
                  </a:lnTo>
                  <a:cubicBezTo>
                    <a:pt x="6194" y="14907"/>
                    <a:pt x="5588" y="14399"/>
                    <a:pt x="4916" y="14399"/>
                  </a:cubicBezTo>
                  <a:lnTo>
                    <a:pt x="3449" y="14399"/>
                  </a:lnTo>
                  <a:lnTo>
                    <a:pt x="1343" y="14399"/>
                  </a:lnTo>
                  <a:lnTo>
                    <a:pt x="3924" y="1200"/>
                  </a:lnTo>
                  <a:lnTo>
                    <a:pt x="17595" y="1200"/>
                  </a:lnTo>
                  <a:lnTo>
                    <a:pt x="20176" y="14399"/>
                  </a:lnTo>
                  <a:cubicBezTo>
                    <a:pt x="20176" y="14399"/>
                    <a:pt x="18070" y="14399"/>
                    <a:pt x="18070" y="14399"/>
                  </a:cubicBezTo>
                  <a:close/>
                  <a:moveTo>
                    <a:pt x="17595" y="0"/>
                  </a:moveTo>
                  <a:lnTo>
                    <a:pt x="3924" y="0"/>
                  </a:lnTo>
                  <a:cubicBezTo>
                    <a:pt x="3524" y="0"/>
                    <a:pt x="3174" y="366"/>
                    <a:pt x="3071" y="891"/>
                  </a:cubicBezTo>
                  <a:lnTo>
                    <a:pt x="28" y="15291"/>
                  </a:lnTo>
                  <a:cubicBezTo>
                    <a:pt x="-40" y="15651"/>
                    <a:pt x="16" y="16035"/>
                    <a:pt x="183" y="16330"/>
                  </a:cubicBezTo>
                  <a:cubicBezTo>
                    <a:pt x="350" y="16625"/>
                    <a:pt x="609" y="16799"/>
                    <a:pt x="883" y="16799"/>
                  </a:cubicBezTo>
                  <a:lnTo>
                    <a:pt x="3449" y="16799"/>
                  </a:lnTo>
                  <a:lnTo>
                    <a:pt x="4456" y="16799"/>
                  </a:lnTo>
                  <a:lnTo>
                    <a:pt x="4916" y="16799"/>
                  </a:lnTo>
                  <a:lnTo>
                    <a:pt x="6194" y="20274"/>
                  </a:lnTo>
                  <a:cubicBezTo>
                    <a:pt x="6493" y="21086"/>
                    <a:pt x="7104" y="21599"/>
                    <a:pt x="7773" y="21599"/>
                  </a:cubicBezTo>
                  <a:lnTo>
                    <a:pt x="13746" y="21599"/>
                  </a:lnTo>
                  <a:cubicBezTo>
                    <a:pt x="14415" y="21599"/>
                    <a:pt x="15026" y="21086"/>
                    <a:pt x="15325" y="20274"/>
                  </a:cubicBezTo>
                  <a:lnTo>
                    <a:pt x="16603" y="16799"/>
                  </a:lnTo>
                  <a:lnTo>
                    <a:pt x="17063" y="16799"/>
                  </a:lnTo>
                  <a:lnTo>
                    <a:pt x="18070" y="16799"/>
                  </a:lnTo>
                  <a:lnTo>
                    <a:pt x="20636" y="16799"/>
                  </a:lnTo>
                  <a:cubicBezTo>
                    <a:pt x="20910" y="16799"/>
                    <a:pt x="21169" y="16625"/>
                    <a:pt x="21336" y="16330"/>
                  </a:cubicBezTo>
                  <a:cubicBezTo>
                    <a:pt x="21503" y="16035"/>
                    <a:pt x="21560" y="15651"/>
                    <a:pt x="21490" y="15291"/>
                  </a:cubicBezTo>
                  <a:lnTo>
                    <a:pt x="18448" y="891"/>
                  </a:lnTo>
                  <a:cubicBezTo>
                    <a:pt x="18345" y="366"/>
                    <a:pt x="17995" y="0"/>
                    <a:pt x="1759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240906" y="5343318"/>
            <a:ext cx="489365" cy="559137"/>
            <a:chOff x="4240906" y="5343318"/>
            <a:chExt cx="489365" cy="559137"/>
          </a:xfrm>
          <a:solidFill>
            <a:srgbClr val="756663"/>
          </a:solidFill>
        </p:grpSpPr>
        <p:sp>
          <p:nvSpPr>
            <p:cNvPr id="341" name="AutoShape 131"/>
            <p:cNvSpPr>
              <a:spLocks/>
            </p:cNvSpPr>
            <p:nvPr/>
          </p:nvSpPr>
          <p:spPr bwMode="auto">
            <a:xfrm>
              <a:off x="4240906" y="5343318"/>
              <a:ext cx="489365" cy="5591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057" y="5400"/>
                  </a:moveTo>
                  <a:lnTo>
                    <a:pt x="20057" y="6075"/>
                  </a:lnTo>
                  <a:lnTo>
                    <a:pt x="1542" y="6075"/>
                  </a:lnTo>
                  <a:lnTo>
                    <a:pt x="1542" y="5400"/>
                  </a:lnTo>
                  <a:lnTo>
                    <a:pt x="1542" y="4725"/>
                  </a:lnTo>
                  <a:cubicBezTo>
                    <a:pt x="1542" y="4352"/>
                    <a:pt x="1887" y="4050"/>
                    <a:pt x="2314" y="4050"/>
                  </a:cubicBezTo>
                  <a:lnTo>
                    <a:pt x="19285" y="4050"/>
                  </a:lnTo>
                  <a:cubicBezTo>
                    <a:pt x="19712" y="4050"/>
                    <a:pt x="20057" y="4352"/>
                    <a:pt x="20057" y="4725"/>
                  </a:cubicBezTo>
                  <a:cubicBezTo>
                    <a:pt x="20057" y="4725"/>
                    <a:pt x="20057" y="5400"/>
                    <a:pt x="20057" y="5400"/>
                  </a:cubicBezTo>
                  <a:close/>
                  <a:moveTo>
                    <a:pt x="18514" y="18900"/>
                  </a:moveTo>
                  <a:cubicBezTo>
                    <a:pt x="18514" y="19644"/>
                    <a:pt x="17822" y="20249"/>
                    <a:pt x="16971" y="20249"/>
                  </a:cubicBezTo>
                  <a:lnTo>
                    <a:pt x="4628" y="20249"/>
                  </a:lnTo>
                  <a:cubicBezTo>
                    <a:pt x="3777" y="20249"/>
                    <a:pt x="3085" y="19644"/>
                    <a:pt x="3085" y="18900"/>
                  </a:cubicBezTo>
                  <a:lnTo>
                    <a:pt x="3085" y="7425"/>
                  </a:lnTo>
                  <a:lnTo>
                    <a:pt x="18514" y="7425"/>
                  </a:lnTo>
                  <a:cubicBezTo>
                    <a:pt x="18514" y="7425"/>
                    <a:pt x="18514" y="18900"/>
                    <a:pt x="18514" y="18900"/>
                  </a:cubicBezTo>
                  <a:close/>
                  <a:moveTo>
                    <a:pt x="6171" y="2025"/>
                  </a:moveTo>
                  <a:cubicBezTo>
                    <a:pt x="6171" y="1652"/>
                    <a:pt x="6516" y="1350"/>
                    <a:pt x="6942" y="1350"/>
                  </a:cubicBezTo>
                  <a:lnTo>
                    <a:pt x="14657" y="1350"/>
                  </a:lnTo>
                  <a:cubicBezTo>
                    <a:pt x="15083" y="1350"/>
                    <a:pt x="15428" y="1652"/>
                    <a:pt x="15428" y="2025"/>
                  </a:cubicBezTo>
                  <a:lnTo>
                    <a:pt x="15428" y="2700"/>
                  </a:lnTo>
                  <a:lnTo>
                    <a:pt x="6171" y="2700"/>
                  </a:lnTo>
                  <a:cubicBezTo>
                    <a:pt x="6171" y="2700"/>
                    <a:pt x="6171" y="2025"/>
                    <a:pt x="6171" y="2025"/>
                  </a:cubicBezTo>
                  <a:close/>
                  <a:moveTo>
                    <a:pt x="21585" y="4601"/>
                  </a:moveTo>
                  <a:cubicBezTo>
                    <a:pt x="21511" y="3541"/>
                    <a:pt x="20516" y="2700"/>
                    <a:pt x="19285" y="2700"/>
                  </a:cubicBezTo>
                  <a:lnTo>
                    <a:pt x="16971" y="2700"/>
                  </a:lnTo>
                  <a:lnTo>
                    <a:pt x="16971" y="2025"/>
                  </a:lnTo>
                  <a:cubicBezTo>
                    <a:pt x="16971" y="906"/>
                    <a:pt x="15935" y="0"/>
                    <a:pt x="14657" y="0"/>
                  </a:cubicBezTo>
                  <a:lnTo>
                    <a:pt x="6942" y="0"/>
                  </a:lnTo>
                  <a:cubicBezTo>
                    <a:pt x="5664" y="0"/>
                    <a:pt x="4628" y="906"/>
                    <a:pt x="4628" y="2025"/>
                  </a:cubicBezTo>
                  <a:lnTo>
                    <a:pt x="4628" y="2700"/>
                  </a:lnTo>
                  <a:lnTo>
                    <a:pt x="2314" y="2700"/>
                  </a:lnTo>
                  <a:cubicBezTo>
                    <a:pt x="1083" y="2700"/>
                    <a:pt x="88" y="3541"/>
                    <a:pt x="14" y="4601"/>
                  </a:cubicBezTo>
                  <a:lnTo>
                    <a:pt x="0" y="4601"/>
                  </a:lnTo>
                  <a:lnTo>
                    <a:pt x="0" y="5400"/>
                  </a:lnTo>
                  <a:lnTo>
                    <a:pt x="0" y="6075"/>
                  </a:lnTo>
                  <a:cubicBezTo>
                    <a:pt x="0" y="6820"/>
                    <a:pt x="691" y="7425"/>
                    <a:pt x="1542" y="7425"/>
                  </a:cubicBezTo>
                  <a:lnTo>
                    <a:pt x="1542" y="18900"/>
                  </a:lnTo>
                  <a:cubicBezTo>
                    <a:pt x="1542" y="20391"/>
                    <a:pt x="2924" y="21599"/>
                    <a:pt x="4628" y="21599"/>
                  </a:cubicBezTo>
                  <a:lnTo>
                    <a:pt x="16971" y="21599"/>
                  </a:lnTo>
                  <a:cubicBezTo>
                    <a:pt x="18675" y="21599"/>
                    <a:pt x="20057" y="20391"/>
                    <a:pt x="20057" y="18900"/>
                  </a:cubicBezTo>
                  <a:lnTo>
                    <a:pt x="20057" y="7425"/>
                  </a:lnTo>
                  <a:cubicBezTo>
                    <a:pt x="20908" y="7425"/>
                    <a:pt x="21599" y="6820"/>
                    <a:pt x="21599" y="6075"/>
                  </a:cubicBezTo>
                  <a:lnTo>
                    <a:pt x="21599" y="5400"/>
                  </a:lnTo>
                  <a:lnTo>
                    <a:pt x="21599" y="4601"/>
                  </a:lnTo>
                  <a:cubicBezTo>
                    <a:pt x="21599" y="4601"/>
                    <a:pt x="21585" y="4601"/>
                    <a:pt x="21585" y="460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2" name="AutoShape 132"/>
            <p:cNvSpPr>
              <a:spLocks/>
            </p:cNvSpPr>
            <p:nvPr/>
          </p:nvSpPr>
          <p:spPr bwMode="auto">
            <a:xfrm>
              <a:off x="4346043" y="5569840"/>
              <a:ext cx="69773" cy="2628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3" name="AutoShape 133"/>
            <p:cNvSpPr>
              <a:spLocks/>
            </p:cNvSpPr>
            <p:nvPr/>
          </p:nvSpPr>
          <p:spPr bwMode="auto">
            <a:xfrm>
              <a:off x="4451180" y="5569840"/>
              <a:ext cx="69773" cy="2628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4" name="AutoShape 134"/>
            <p:cNvSpPr>
              <a:spLocks/>
            </p:cNvSpPr>
            <p:nvPr/>
          </p:nvSpPr>
          <p:spPr bwMode="auto">
            <a:xfrm>
              <a:off x="4555362" y="5569840"/>
              <a:ext cx="69772" cy="2628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303300" y="5366084"/>
            <a:ext cx="528976" cy="513604"/>
            <a:chOff x="6303300" y="5366084"/>
            <a:chExt cx="528976" cy="513604"/>
          </a:xfrm>
          <a:solidFill>
            <a:srgbClr val="756663"/>
          </a:solidFill>
        </p:grpSpPr>
        <p:sp>
          <p:nvSpPr>
            <p:cNvPr id="346" name="AutoShape 16"/>
            <p:cNvSpPr>
              <a:spLocks/>
            </p:cNvSpPr>
            <p:nvPr/>
          </p:nvSpPr>
          <p:spPr bwMode="auto">
            <a:xfrm>
              <a:off x="6568240" y="5647301"/>
              <a:ext cx="66009" cy="669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4841"/>
                    <a:pt x="0" y="10800"/>
                  </a:cubicBezTo>
                  <a:cubicBezTo>
                    <a:pt x="0" y="16758"/>
                    <a:pt x="4838" y="21599"/>
                    <a:pt x="10800" y="21599"/>
                  </a:cubicBezTo>
                  <a:cubicBezTo>
                    <a:pt x="16761" y="21599"/>
                    <a:pt x="21600" y="16758"/>
                    <a:pt x="21600" y="10800"/>
                  </a:cubicBezTo>
                  <a:cubicBezTo>
                    <a:pt x="21600" y="4841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7" name="AutoShape 17"/>
            <p:cNvSpPr>
              <a:spLocks/>
            </p:cNvSpPr>
            <p:nvPr/>
          </p:nvSpPr>
          <p:spPr bwMode="auto">
            <a:xfrm>
              <a:off x="6303300" y="5366084"/>
              <a:ext cx="528976" cy="513604"/>
            </a:xfrm>
            <a:custGeom>
              <a:avLst/>
              <a:gdLst>
                <a:gd name="T0" fmla="*/ 10473 w 20946"/>
                <a:gd name="T1" fmla="*/ 10800 h 21600"/>
                <a:gd name="T2" fmla="*/ 10473 w 20946"/>
                <a:gd name="T3" fmla="*/ 10800 h 21600"/>
                <a:gd name="T4" fmla="*/ 10473 w 20946"/>
                <a:gd name="T5" fmla="*/ 10800 h 21600"/>
                <a:gd name="T6" fmla="*/ 10473 w 20946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46" h="21600">
                  <a:moveTo>
                    <a:pt x="18509" y="15329"/>
                  </a:moveTo>
                  <a:lnTo>
                    <a:pt x="11782" y="15329"/>
                  </a:lnTo>
                  <a:cubicBezTo>
                    <a:pt x="10699" y="15329"/>
                    <a:pt x="9818" y="14391"/>
                    <a:pt x="9818" y="13238"/>
                  </a:cubicBezTo>
                  <a:cubicBezTo>
                    <a:pt x="9818" y="12086"/>
                    <a:pt x="10699" y="11148"/>
                    <a:pt x="11782" y="11148"/>
                  </a:cubicBezTo>
                  <a:lnTo>
                    <a:pt x="17673" y="11148"/>
                  </a:lnTo>
                  <a:cubicBezTo>
                    <a:pt x="18077" y="11142"/>
                    <a:pt x="18477" y="10934"/>
                    <a:pt x="18721" y="10588"/>
                  </a:cubicBezTo>
                  <a:cubicBezTo>
                    <a:pt x="18789" y="10491"/>
                    <a:pt x="18842" y="10381"/>
                    <a:pt x="18885" y="10267"/>
                  </a:cubicBezTo>
                  <a:cubicBezTo>
                    <a:pt x="18890" y="10251"/>
                    <a:pt x="18901" y="10239"/>
                    <a:pt x="18906" y="10224"/>
                  </a:cubicBezTo>
                  <a:cubicBezTo>
                    <a:pt x="19377" y="10880"/>
                    <a:pt x="19636" y="11686"/>
                    <a:pt x="19636" y="12541"/>
                  </a:cubicBezTo>
                  <a:cubicBezTo>
                    <a:pt x="19636" y="13613"/>
                    <a:pt x="19230" y="14607"/>
                    <a:pt x="18509" y="15329"/>
                  </a:cubicBezTo>
                  <a:moveTo>
                    <a:pt x="17673" y="17767"/>
                  </a:moveTo>
                  <a:cubicBezTo>
                    <a:pt x="17673" y="19114"/>
                    <a:pt x="16647" y="20206"/>
                    <a:pt x="15382" y="20206"/>
                  </a:cubicBezTo>
                  <a:lnTo>
                    <a:pt x="3600" y="20206"/>
                  </a:lnTo>
                  <a:cubicBezTo>
                    <a:pt x="2334" y="20206"/>
                    <a:pt x="1309" y="19114"/>
                    <a:pt x="1309" y="17767"/>
                  </a:cubicBezTo>
                  <a:lnTo>
                    <a:pt x="1309" y="6786"/>
                  </a:lnTo>
                  <a:cubicBezTo>
                    <a:pt x="1931" y="7334"/>
                    <a:pt x="2730" y="7664"/>
                    <a:pt x="3600" y="7664"/>
                  </a:cubicBezTo>
                  <a:lnTo>
                    <a:pt x="14400" y="7664"/>
                  </a:lnTo>
                  <a:lnTo>
                    <a:pt x="17018" y="7664"/>
                  </a:lnTo>
                  <a:cubicBezTo>
                    <a:pt x="17379" y="7664"/>
                    <a:pt x="17673" y="7976"/>
                    <a:pt x="17673" y="8361"/>
                  </a:cubicBezTo>
                  <a:lnTo>
                    <a:pt x="17673" y="9754"/>
                  </a:lnTo>
                  <a:lnTo>
                    <a:pt x="11782" y="9754"/>
                  </a:lnTo>
                  <a:cubicBezTo>
                    <a:pt x="9974" y="9754"/>
                    <a:pt x="8509" y="11314"/>
                    <a:pt x="8509" y="13238"/>
                  </a:cubicBezTo>
                  <a:cubicBezTo>
                    <a:pt x="8509" y="15163"/>
                    <a:pt x="9974" y="16722"/>
                    <a:pt x="11782" y="16722"/>
                  </a:cubicBezTo>
                  <a:lnTo>
                    <a:pt x="17673" y="16722"/>
                  </a:lnTo>
                  <a:cubicBezTo>
                    <a:pt x="17673" y="16722"/>
                    <a:pt x="17673" y="17767"/>
                    <a:pt x="17673" y="17767"/>
                  </a:cubicBezTo>
                  <a:close/>
                  <a:moveTo>
                    <a:pt x="16363" y="5574"/>
                  </a:moveTo>
                  <a:lnTo>
                    <a:pt x="16363" y="6270"/>
                  </a:lnTo>
                  <a:lnTo>
                    <a:pt x="14400" y="6270"/>
                  </a:lnTo>
                  <a:lnTo>
                    <a:pt x="3600" y="6270"/>
                  </a:lnTo>
                  <a:cubicBezTo>
                    <a:pt x="3246" y="6270"/>
                    <a:pt x="2916" y="6179"/>
                    <a:pt x="2617" y="6027"/>
                  </a:cubicBezTo>
                  <a:lnTo>
                    <a:pt x="2617" y="5574"/>
                  </a:lnTo>
                  <a:cubicBezTo>
                    <a:pt x="2617" y="5574"/>
                    <a:pt x="16363" y="5574"/>
                    <a:pt x="16363" y="5574"/>
                  </a:cubicBezTo>
                  <a:close/>
                  <a:moveTo>
                    <a:pt x="16363" y="4877"/>
                  </a:moveTo>
                  <a:lnTo>
                    <a:pt x="2617" y="4877"/>
                  </a:lnTo>
                  <a:lnTo>
                    <a:pt x="2617" y="4180"/>
                  </a:lnTo>
                  <a:lnTo>
                    <a:pt x="16363" y="4180"/>
                  </a:lnTo>
                  <a:cubicBezTo>
                    <a:pt x="16363" y="4180"/>
                    <a:pt x="16363" y="4877"/>
                    <a:pt x="16363" y="4877"/>
                  </a:cubicBezTo>
                  <a:close/>
                  <a:moveTo>
                    <a:pt x="16363" y="3483"/>
                  </a:moveTo>
                  <a:lnTo>
                    <a:pt x="2617" y="3483"/>
                  </a:lnTo>
                  <a:lnTo>
                    <a:pt x="2617" y="2787"/>
                  </a:lnTo>
                  <a:lnTo>
                    <a:pt x="16363" y="2787"/>
                  </a:lnTo>
                  <a:cubicBezTo>
                    <a:pt x="16363" y="2787"/>
                    <a:pt x="16363" y="3483"/>
                    <a:pt x="16363" y="3483"/>
                  </a:cubicBezTo>
                  <a:close/>
                  <a:moveTo>
                    <a:pt x="3600" y="1393"/>
                  </a:moveTo>
                  <a:lnTo>
                    <a:pt x="14400" y="1393"/>
                  </a:lnTo>
                  <a:lnTo>
                    <a:pt x="17018" y="1393"/>
                  </a:lnTo>
                  <a:cubicBezTo>
                    <a:pt x="17379" y="1393"/>
                    <a:pt x="17673" y="1705"/>
                    <a:pt x="17673" y="2090"/>
                  </a:cubicBezTo>
                  <a:lnTo>
                    <a:pt x="17673" y="3832"/>
                  </a:lnTo>
                  <a:lnTo>
                    <a:pt x="17673" y="4180"/>
                  </a:lnTo>
                  <a:lnTo>
                    <a:pt x="17673" y="6398"/>
                  </a:lnTo>
                  <a:cubicBezTo>
                    <a:pt x="17466" y="6321"/>
                    <a:pt x="17249" y="6270"/>
                    <a:pt x="17018" y="6270"/>
                  </a:cubicBezTo>
                  <a:lnTo>
                    <a:pt x="17018" y="5574"/>
                  </a:lnTo>
                  <a:lnTo>
                    <a:pt x="17018" y="4180"/>
                  </a:lnTo>
                  <a:lnTo>
                    <a:pt x="17018" y="2787"/>
                  </a:lnTo>
                  <a:cubicBezTo>
                    <a:pt x="17018" y="2401"/>
                    <a:pt x="16724" y="2090"/>
                    <a:pt x="16363" y="2090"/>
                  </a:cubicBezTo>
                  <a:lnTo>
                    <a:pt x="2617" y="2090"/>
                  </a:lnTo>
                  <a:cubicBezTo>
                    <a:pt x="2256" y="2090"/>
                    <a:pt x="1963" y="2401"/>
                    <a:pt x="1963" y="2787"/>
                  </a:cubicBezTo>
                  <a:lnTo>
                    <a:pt x="1963" y="4180"/>
                  </a:lnTo>
                  <a:lnTo>
                    <a:pt x="1963" y="5534"/>
                  </a:lnTo>
                  <a:cubicBezTo>
                    <a:pt x="1559" y="5094"/>
                    <a:pt x="1309" y="4495"/>
                    <a:pt x="1309" y="3832"/>
                  </a:cubicBezTo>
                  <a:cubicBezTo>
                    <a:pt x="1309" y="2485"/>
                    <a:pt x="2334" y="1393"/>
                    <a:pt x="3600" y="1393"/>
                  </a:cubicBezTo>
                  <a:moveTo>
                    <a:pt x="18983" y="8361"/>
                  </a:moveTo>
                  <a:lnTo>
                    <a:pt x="18982" y="8361"/>
                  </a:lnTo>
                  <a:lnTo>
                    <a:pt x="18982" y="4180"/>
                  </a:lnTo>
                  <a:lnTo>
                    <a:pt x="18982" y="3832"/>
                  </a:lnTo>
                  <a:lnTo>
                    <a:pt x="18982" y="2090"/>
                  </a:lnTo>
                  <a:cubicBezTo>
                    <a:pt x="18982" y="935"/>
                    <a:pt x="18102" y="0"/>
                    <a:pt x="17018" y="0"/>
                  </a:cubicBezTo>
                  <a:lnTo>
                    <a:pt x="14400" y="0"/>
                  </a:lnTo>
                  <a:lnTo>
                    <a:pt x="3600" y="0"/>
                  </a:lnTo>
                  <a:cubicBezTo>
                    <a:pt x="1614" y="0"/>
                    <a:pt x="0" y="1719"/>
                    <a:pt x="0" y="3832"/>
                  </a:cubicBezTo>
                  <a:lnTo>
                    <a:pt x="0" y="17767"/>
                  </a:lnTo>
                  <a:cubicBezTo>
                    <a:pt x="0" y="19880"/>
                    <a:pt x="1614" y="21600"/>
                    <a:pt x="3600" y="21600"/>
                  </a:cubicBezTo>
                  <a:lnTo>
                    <a:pt x="15382" y="21600"/>
                  </a:lnTo>
                  <a:cubicBezTo>
                    <a:pt x="17366" y="21600"/>
                    <a:pt x="18982" y="19880"/>
                    <a:pt x="18982" y="17767"/>
                  </a:cubicBezTo>
                  <a:lnTo>
                    <a:pt x="18982" y="16722"/>
                  </a:lnTo>
                  <a:lnTo>
                    <a:pt x="18983" y="16722"/>
                  </a:lnTo>
                  <a:cubicBezTo>
                    <a:pt x="21600" y="14631"/>
                    <a:pt x="21600" y="10452"/>
                    <a:pt x="18983" y="836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348" name="AutoShape 47"/>
          <p:cNvSpPr>
            <a:spLocks/>
          </p:cNvSpPr>
          <p:nvPr/>
        </p:nvSpPr>
        <p:spPr bwMode="auto">
          <a:xfrm>
            <a:off x="7383848" y="5358398"/>
            <a:ext cx="528977" cy="528976"/>
          </a:xfrm>
          <a:custGeom>
            <a:avLst/>
            <a:gdLst>
              <a:gd name="T0" fmla="+- 0 10853 107"/>
              <a:gd name="T1" fmla="*/ T0 w 21493"/>
              <a:gd name="T2" fmla="*/ 10800 h 21600"/>
              <a:gd name="T3" fmla="+- 0 10853 107"/>
              <a:gd name="T4" fmla="*/ T3 w 21493"/>
              <a:gd name="T5" fmla="*/ 10800 h 21600"/>
              <a:gd name="T6" fmla="+- 0 10853 107"/>
              <a:gd name="T7" fmla="*/ T6 w 21493"/>
              <a:gd name="T8" fmla="*/ 10800 h 21600"/>
              <a:gd name="T9" fmla="+- 0 10853 107"/>
              <a:gd name="T10" fmla="*/ T9 w 2149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3" h="21600">
                <a:moveTo>
                  <a:pt x="20123" y="3375"/>
                </a:moveTo>
                <a:lnTo>
                  <a:pt x="8704" y="5400"/>
                </a:lnTo>
                <a:lnTo>
                  <a:pt x="8704" y="4725"/>
                </a:lnTo>
                <a:lnTo>
                  <a:pt x="8704" y="3375"/>
                </a:lnTo>
                <a:lnTo>
                  <a:pt x="20123" y="1350"/>
                </a:lnTo>
                <a:lnTo>
                  <a:pt x="20123" y="2700"/>
                </a:lnTo>
                <a:cubicBezTo>
                  <a:pt x="20123" y="2700"/>
                  <a:pt x="20123" y="3375"/>
                  <a:pt x="20123" y="3375"/>
                </a:cubicBezTo>
                <a:close/>
                <a:moveTo>
                  <a:pt x="17901" y="18014"/>
                </a:moveTo>
                <a:cubicBezTo>
                  <a:pt x="16291" y="18553"/>
                  <a:pt x="14628" y="18025"/>
                  <a:pt x="14187" y="16839"/>
                </a:cubicBezTo>
                <a:cubicBezTo>
                  <a:pt x="13745" y="15651"/>
                  <a:pt x="14691" y="14251"/>
                  <a:pt x="16300" y="13712"/>
                </a:cubicBezTo>
                <a:cubicBezTo>
                  <a:pt x="17910" y="13173"/>
                  <a:pt x="19573" y="13699"/>
                  <a:pt x="20014" y="14886"/>
                </a:cubicBezTo>
                <a:cubicBezTo>
                  <a:pt x="20456" y="16074"/>
                  <a:pt x="19510" y="17474"/>
                  <a:pt x="17901" y="18014"/>
                </a:cubicBezTo>
                <a:moveTo>
                  <a:pt x="5163" y="20039"/>
                </a:moveTo>
                <a:cubicBezTo>
                  <a:pt x="3554" y="20578"/>
                  <a:pt x="1890" y="20050"/>
                  <a:pt x="1450" y="18864"/>
                </a:cubicBezTo>
                <a:cubicBezTo>
                  <a:pt x="1008" y="17676"/>
                  <a:pt x="1954" y="16276"/>
                  <a:pt x="3562" y="15737"/>
                </a:cubicBezTo>
                <a:cubicBezTo>
                  <a:pt x="5172" y="15198"/>
                  <a:pt x="6836" y="15724"/>
                  <a:pt x="7277" y="16911"/>
                </a:cubicBezTo>
                <a:cubicBezTo>
                  <a:pt x="7719" y="18099"/>
                  <a:pt x="6773" y="19499"/>
                  <a:pt x="5163" y="20039"/>
                </a:cubicBezTo>
                <a:moveTo>
                  <a:pt x="21012" y="316"/>
                </a:moveTo>
                <a:cubicBezTo>
                  <a:pt x="20770" y="110"/>
                  <a:pt x="20463" y="0"/>
                  <a:pt x="20149" y="0"/>
                </a:cubicBezTo>
                <a:cubicBezTo>
                  <a:pt x="20072" y="0"/>
                  <a:pt x="19993" y="6"/>
                  <a:pt x="19916" y="21"/>
                </a:cubicBezTo>
                <a:lnTo>
                  <a:pt x="8497" y="2046"/>
                </a:lnTo>
                <a:cubicBezTo>
                  <a:pt x="7855" y="2159"/>
                  <a:pt x="7387" y="2719"/>
                  <a:pt x="7387" y="3375"/>
                </a:cubicBezTo>
                <a:lnTo>
                  <a:pt x="7387" y="4725"/>
                </a:lnTo>
                <a:lnTo>
                  <a:pt x="7387" y="5400"/>
                </a:lnTo>
                <a:lnTo>
                  <a:pt x="7387" y="14964"/>
                </a:lnTo>
                <a:cubicBezTo>
                  <a:pt x="6706" y="14467"/>
                  <a:pt x="5822" y="14175"/>
                  <a:pt x="4839" y="14175"/>
                </a:cubicBezTo>
                <a:cubicBezTo>
                  <a:pt x="4268" y="14175"/>
                  <a:pt x="3696" y="14269"/>
                  <a:pt x="3139" y="14455"/>
                </a:cubicBezTo>
                <a:cubicBezTo>
                  <a:pt x="1865" y="14882"/>
                  <a:pt x="843" y="15739"/>
                  <a:pt x="336" y="16807"/>
                </a:cubicBezTo>
                <a:cubicBezTo>
                  <a:pt x="-56" y="17633"/>
                  <a:pt x="-107" y="18530"/>
                  <a:pt x="192" y="19336"/>
                </a:cubicBezTo>
                <a:cubicBezTo>
                  <a:pt x="703" y="20711"/>
                  <a:pt x="2155" y="21599"/>
                  <a:pt x="3892" y="21599"/>
                </a:cubicBezTo>
                <a:cubicBezTo>
                  <a:pt x="4462" y="21599"/>
                  <a:pt x="5033" y="21506"/>
                  <a:pt x="5590" y="21319"/>
                </a:cubicBezTo>
                <a:cubicBezTo>
                  <a:pt x="6865" y="20893"/>
                  <a:pt x="7887" y="20036"/>
                  <a:pt x="8394" y="18969"/>
                </a:cubicBezTo>
                <a:cubicBezTo>
                  <a:pt x="8612" y="18509"/>
                  <a:pt x="8714" y="18027"/>
                  <a:pt x="8718" y="17549"/>
                </a:cubicBezTo>
                <a:lnTo>
                  <a:pt x="8730" y="17549"/>
                </a:lnTo>
                <a:lnTo>
                  <a:pt x="8730" y="6750"/>
                </a:lnTo>
                <a:cubicBezTo>
                  <a:pt x="8807" y="6750"/>
                  <a:pt x="8886" y="6743"/>
                  <a:pt x="8964" y="6730"/>
                </a:cubicBezTo>
                <a:lnTo>
                  <a:pt x="20149" y="4746"/>
                </a:lnTo>
                <a:lnTo>
                  <a:pt x="20149" y="12939"/>
                </a:lnTo>
                <a:cubicBezTo>
                  <a:pt x="19468" y="12442"/>
                  <a:pt x="18584" y="12150"/>
                  <a:pt x="17600" y="12150"/>
                </a:cubicBezTo>
                <a:cubicBezTo>
                  <a:pt x="17030" y="12150"/>
                  <a:pt x="16459" y="12244"/>
                  <a:pt x="15902" y="12430"/>
                </a:cubicBezTo>
                <a:cubicBezTo>
                  <a:pt x="14628" y="12857"/>
                  <a:pt x="13606" y="13714"/>
                  <a:pt x="13098" y="14782"/>
                </a:cubicBezTo>
                <a:cubicBezTo>
                  <a:pt x="12706" y="15608"/>
                  <a:pt x="12656" y="16505"/>
                  <a:pt x="12955" y="17311"/>
                </a:cubicBezTo>
                <a:cubicBezTo>
                  <a:pt x="13466" y="18686"/>
                  <a:pt x="14918" y="19575"/>
                  <a:pt x="16653" y="19575"/>
                </a:cubicBezTo>
                <a:cubicBezTo>
                  <a:pt x="17224" y="19575"/>
                  <a:pt x="17796" y="19481"/>
                  <a:pt x="18352" y="19294"/>
                </a:cubicBezTo>
                <a:cubicBezTo>
                  <a:pt x="19627" y="18868"/>
                  <a:pt x="20649" y="18011"/>
                  <a:pt x="21157" y="16944"/>
                </a:cubicBezTo>
                <a:cubicBezTo>
                  <a:pt x="21374" y="16484"/>
                  <a:pt x="21477" y="16002"/>
                  <a:pt x="21480" y="15525"/>
                </a:cubicBezTo>
                <a:lnTo>
                  <a:pt x="21493" y="15525"/>
                </a:lnTo>
                <a:lnTo>
                  <a:pt x="21493" y="3375"/>
                </a:lnTo>
                <a:lnTo>
                  <a:pt x="21493" y="2700"/>
                </a:lnTo>
                <a:lnTo>
                  <a:pt x="21493" y="1350"/>
                </a:lnTo>
                <a:cubicBezTo>
                  <a:pt x="21493" y="951"/>
                  <a:pt x="21317" y="572"/>
                  <a:pt x="21012" y="316"/>
                </a:cubicBezTo>
              </a:path>
            </a:pathLst>
          </a:custGeom>
          <a:solidFill>
            <a:srgbClr val="75666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9" name="AutoShape 139"/>
          <p:cNvSpPr>
            <a:spLocks/>
          </p:cNvSpPr>
          <p:nvPr/>
        </p:nvSpPr>
        <p:spPr bwMode="auto">
          <a:xfrm>
            <a:off x="8329942" y="5349192"/>
            <a:ext cx="564765" cy="547388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rgbClr val="75666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0" name="AutoShape 147"/>
          <p:cNvSpPr>
            <a:spLocks/>
          </p:cNvSpPr>
          <p:nvPr/>
        </p:nvSpPr>
        <p:spPr bwMode="auto">
          <a:xfrm>
            <a:off x="9326817" y="5375258"/>
            <a:ext cx="564766" cy="495256"/>
          </a:xfrm>
          <a:custGeom>
            <a:avLst/>
            <a:gdLst>
              <a:gd name="T0" fmla="+- 0 10800 597"/>
              <a:gd name="T1" fmla="*/ T0 w 20407"/>
              <a:gd name="T2" fmla="+- 0 11028 672"/>
              <a:gd name="T3" fmla="*/ 11028 h 20712"/>
              <a:gd name="T4" fmla="+- 0 10800 597"/>
              <a:gd name="T5" fmla="*/ T4 w 20407"/>
              <a:gd name="T6" fmla="+- 0 11028 672"/>
              <a:gd name="T7" fmla="*/ 11028 h 20712"/>
              <a:gd name="T8" fmla="+- 0 10800 597"/>
              <a:gd name="T9" fmla="*/ T8 w 20407"/>
              <a:gd name="T10" fmla="+- 0 11028 672"/>
              <a:gd name="T11" fmla="*/ 11028 h 20712"/>
              <a:gd name="T12" fmla="+- 0 10800 597"/>
              <a:gd name="T13" fmla="*/ T12 w 20407"/>
              <a:gd name="T14" fmla="+- 0 11028 672"/>
              <a:gd name="T15" fmla="*/ 11028 h 2071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407" h="20712">
                <a:moveTo>
                  <a:pt x="17706" y="10922"/>
                </a:moveTo>
                <a:lnTo>
                  <a:pt x="10657" y="19017"/>
                </a:lnTo>
                <a:cubicBezTo>
                  <a:pt x="10407" y="19305"/>
                  <a:pt x="9998" y="19305"/>
                  <a:pt x="9748" y="19017"/>
                </a:cubicBezTo>
                <a:lnTo>
                  <a:pt x="2699" y="10922"/>
                </a:lnTo>
                <a:cubicBezTo>
                  <a:pt x="817" y="8762"/>
                  <a:pt x="817" y="5247"/>
                  <a:pt x="2699" y="3087"/>
                </a:cubicBezTo>
                <a:cubicBezTo>
                  <a:pt x="4512" y="1004"/>
                  <a:pt x="7429" y="931"/>
                  <a:pt x="9338" y="2923"/>
                </a:cubicBezTo>
                <a:lnTo>
                  <a:pt x="10202" y="3825"/>
                </a:lnTo>
                <a:lnTo>
                  <a:pt x="11067" y="2923"/>
                </a:lnTo>
                <a:cubicBezTo>
                  <a:pt x="12976" y="931"/>
                  <a:pt x="15893" y="1004"/>
                  <a:pt x="17706" y="3087"/>
                </a:cubicBezTo>
                <a:cubicBezTo>
                  <a:pt x="19588" y="5247"/>
                  <a:pt x="19588" y="8762"/>
                  <a:pt x="17706" y="10922"/>
                </a:cubicBezTo>
                <a:moveTo>
                  <a:pt x="18616" y="2043"/>
                </a:moveTo>
                <a:cubicBezTo>
                  <a:pt x="16301" y="-617"/>
                  <a:pt x="12601" y="-672"/>
                  <a:pt x="10202" y="1830"/>
                </a:cubicBezTo>
                <a:cubicBezTo>
                  <a:pt x="7805" y="-672"/>
                  <a:pt x="4104" y="-617"/>
                  <a:pt x="1789" y="2043"/>
                </a:cubicBezTo>
                <a:cubicBezTo>
                  <a:pt x="-597" y="4783"/>
                  <a:pt x="-597" y="9226"/>
                  <a:pt x="1789" y="11967"/>
                </a:cubicBezTo>
                <a:cubicBezTo>
                  <a:pt x="2470" y="12750"/>
                  <a:pt x="8838" y="20061"/>
                  <a:pt x="8838" y="20061"/>
                </a:cubicBezTo>
                <a:cubicBezTo>
                  <a:pt x="9592" y="20928"/>
                  <a:pt x="10812" y="20928"/>
                  <a:pt x="11567" y="20061"/>
                </a:cubicBezTo>
                <a:cubicBezTo>
                  <a:pt x="11567" y="20061"/>
                  <a:pt x="18539" y="12056"/>
                  <a:pt x="18616" y="11967"/>
                </a:cubicBezTo>
                <a:cubicBezTo>
                  <a:pt x="21003" y="9226"/>
                  <a:pt x="21003" y="4783"/>
                  <a:pt x="18616" y="2043"/>
                </a:cubicBezTo>
              </a:path>
            </a:pathLst>
          </a:custGeom>
          <a:solidFill>
            <a:srgbClr val="75666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0534242" y="5304972"/>
            <a:ext cx="437268" cy="635829"/>
            <a:chOff x="10534242" y="5304972"/>
            <a:chExt cx="437268" cy="635829"/>
          </a:xfrm>
          <a:solidFill>
            <a:srgbClr val="756663"/>
          </a:solidFill>
        </p:grpSpPr>
        <p:sp>
          <p:nvSpPr>
            <p:cNvPr id="352" name="AutoShape 30"/>
            <p:cNvSpPr>
              <a:spLocks/>
            </p:cNvSpPr>
            <p:nvPr/>
          </p:nvSpPr>
          <p:spPr bwMode="auto">
            <a:xfrm>
              <a:off x="10534242" y="5304972"/>
              <a:ext cx="437268" cy="635829"/>
            </a:xfrm>
            <a:custGeom>
              <a:avLst/>
              <a:gdLst>
                <a:gd name="T0" fmla="*/ 10383 w 20767"/>
                <a:gd name="T1" fmla="*/ 10800 h 21600"/>
                <a:gd name="T2" fmla="*/ 10383 w 20767"/>
                <a:gd name="T3" fmla="*/ 10800 h 21600"/>
                <a:gd name="T4" fmla="*/ 10383 w 20767"/>
                <a:gd name="T5" fmla="*/ 10800 h 21600"/>
                <a:gd name="T6" fmla="*/ 10383 w 20767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67" h="21600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3" name="AutoShape 31"/>
            <p:cNvSpPr>
              <a:spLocks/>
            </p:cNvSpPr>
            <p:nvPr/>
          </p:nvSpPr>
          <p:spPr bwMode="auto">
            <a:xfrm>
              <a:off x="10614534" y="5582740"/>
              <a:ext cx="281023" cy="227857"/>
            </a:xfrm>
            <a:custGeom>
              <a:avLst/>
              <a:gdLst>
                <a:gd name="T0" fmla="*/ 10641 w 21282"/>
                <a:gd name="T1" fmla="*/ 10800 h 21600"/>
                <a:gd name="T2" fmla="*/ 10641 w 21282"/>
                <a:gd name="T3" fmla="*/ 10800 h 21600"/>
                <a:gd name="T4" fmla="*/ 10641 w 21282"/>
                <a:gd name="T5" fmla="*/ 10800 h 21600"/>
                <a:gd name="T6" fmla="*/ 10641 w 21282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82" h="21600">
                  <a:moveTo>
                    <a:pt x="20698" y="5891"/>
                  </a:moveTo>
                  <a:lnTo>
                    <a:pt x="19424" y="7749"/>
                  </a:lnTo>
                  <a:cubicBezTo>
                    <a:pt x="17846" y="10064"/>
                    <a:pt x="16352" y="12259"/>
                    <a:pt x="12365" y="14784"/>
                  </a:cubicBezTo>
                  <a:cubicBezTo>
                    <a:pt x="11794" y="12631"/>
                    <a:pt x="11275" y="10259"/>
                    <a:pt x="11275" y="6631"/>
                  </a:cubicBezTo>
                  <a:lnTo>
                    <a:pt x="11275" y="3408"/>
                  </a:lnTo>
                  <a:lnTo>
                    <a:pt x="9000" y="7893"/>
                  </a:lnTo>
                  <a:cubicBezTo>
                    <a:pt x="8233" y="9421"/>
                    <a:pt x="7598" y="10690"/>
                    <a:pt x="6649" y="12373"/>
                  </a:cubicBezTo>
                  <a:cubicBezTo>
                    <a:pt x="5211" y="8296"/>
                    <a:pt x="4195" y="5281"/>
                    <a:pt x="3422" y="2545"/>
                  </a:cubicBezTo>
                  <a:lnTo>
                    <a:pt x="2705" y="0"/>
                  </a:lnTo>
                  <a:lnTo>
                    <a:pt x="1926" y="2847"/>
                  </a:lnTo>
                  <a:cubicBezTo>
                    <a:pt x="936" y="6469"/>
                    <a:pt x="0" y="9891"/>
                    <a:pt x="0" y="18771"/>
                  </a:cubicBezTo>
                  <a:cubicBezTo>
                    <a:pt x="0" y="19292"/>
                    <a:pt x="333" y="19714"/>
                    <a:pt x="749" y="19714"/>
                  </a:cubicBezTo>
                  <a:cubicBezTo>
                    <a:pt x="1162" y="19714"/>
                    <a:pt x="1499" y="19292"/>
                    <a:pt x="1499" y="18771"/>
                  </a:cubicBezTo>
                  <a:cubicBezTo>
                    <a:pt x="1499" y="11964"/>
                    <a:pt x="2037" y="8594"/>
                    <a:pt x="2758" y="5681"/>
                  </a:cubicBezTo>
                  <a:cubicBezTo>
                    <a:pt x="3537" y="8174"/>
                    <a:pt x="4520" y="11009"/>
                    <a:pt x="5812" y="14638"/>
                  </a:cubicBezTo>
                  <a:lnTo>
                    <a:pt x="6339" y="16117"/>
                  </a:lnTo>
                  <a:lnTo>
                    <a:pt x="7100" y="14811"/>
                  </a:lnTo>
                  <a:cubicBezTo>
                    <a:pt x="8344" y="12681"/>
                    <a:pt x="9085" y="11248"/>
                    <a:pt x="9896" y="9638"/>
                  </a:cubicBezTo>
                  <a:cubicBezTo>
                    <a:pt x="10133" y="12428"/>
                    <a:pt x="10681" y="14428"/>
                    <a:pt x="11223" y="16408"/>
                  </a:cubicBezTo>
                  <a:lnTo>
                    <a:pt x="11495" y="17404"/>
                  </a:lnTo>
                  <a:lnTo>
                    <a:pt x="12253" y="16953"/>
                  </a:lnTo>
                  <a:cubicBezTo>
                    <a:pt x="16306" y="14531"/>
                    <a:pt x="18203" y="12327"/>
                    <a:pt x="19708" y="10211"/>
                  </a:cubicBezTo>
                  <a:cubicBezTo>
                    <a:pt x="19942" y="13727"/>
                    <a:pt x="19573" y="17574"/>
                    <a:pt x="18698" y="20305"/>
                  </a:cubicBezTo>
                  <a:cubicBezTo>
                    <a:pt x="18543" y="20787"/>
                    <a:pt x="18730" y="21336"/>
                    <a:pt x="19114" y="21531"/>
                  </a:cubicBezTo>
                  <a:cubicBezTo>
                    <a:pt x="19204" y="21577"/>
                    <a:pt x="19301" y="21599"/>
                    <a:pt x="19395" y="21599"/>
                  </a:cubicBezTo>
                  <a:cubicBezTo>
                    <a:pt x="19690" y="21599"/>
                    <a:pt x="19972" y="21377"/>
                    <a:pt x="20089" y="21008"/>
                  </a:cubicBezTo>
                  <a:cubicBezTo>
                    <a:pt x="21251" y="17380"/>
                    <a:pt x="21600" y="12213"/>
                    <a:pt x="20976" y="7841"/>
                  </a:cubicBezTo>
                  <a:cubicBezTo>
                    <a:pt x="20976" y="7841"/>
                    <a:pt x="20698" y="5891"/>
                    <a:pt x="20698" y="589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6072176"/>
      </p:ext>
    </p:extLst>
  </p:cSld>
  <p:clrMapOvr>
    <a:masterClrMapping/>
  </p:clrMapOvr>
  <p:transition spd="slow" advTm="4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458"/>
          <p:cNvSpPr>
            <a:spLocks noEditPoints="1"/>
          </p:cNvSpPr>
          <p:nvPr/>
        </p:nvSpPr>
        <p:spPr bwMode="auto">
          <a:xfrm>
            <a:off x="6200503" y="2006601"/>
            <a:ext cx="342900" cy="304800"/>
          </a:xfrm>
          <a:custGeom>
            <a:avLst/>
            <a:gdLst>
              <a:gd name="T0" fmla="*/ 148 w 296"/>
              <a:gd name="T1" fmla="*/ 0 h 262"/>
              <a:gd name="T2" fmla="*/ 164 w 296"/>
              <a:gd name="T3" fmla="*/ 8 h 262"/>
              <a:gd name="T4" fmla="*/ 287 w 296"/>
              <a:gd name="T5" fmla="*/ 150 h 262"/>
              <a:gd name="T6" fmla="*/ 278 w 296"/>
              <a:gd name="T7" fmla="*/ 170 h 262"/>
              <a:gd name="T8" fmla="*/ 227 w 296"/>
              <a:gd name="T9" fmla="*/ 170 h 262"/>
              <a:gd name="T10" fmla="*/ 202 w 296"/>
              <a:gd name="T11" fmla="*/ 170 h 262"/>
              <a:gd name="T12" fmla="*/ 202 w 296"/>
              <a:gd name="T13" fmla="*/ 237 h 262"/>
              <a:gd name="T14" fmla="*/ 177 w 296"/>
              <a:gd name="T15" fmla="*/ 262 h 262"/>
              <a:gd name="T16" fmla="*/ 119 w 296"/>
              <a:gd name="T17" fmla="*/ 262 h 262"/>
              <a:gd name="T18" fmla="*/ 94 w 296"/>
              <a:gd name="T19" fmla="*/ 237 h 262"/>
              <a:gd name="T20" fmla="*/ 94 w 296"/>
              <a:gd name="T21" fmla="*/ 170 h 262"/>
              <a:gd name="T22" fmla="*/ 68 w 296"/>
              <a:gd name="T23" fmla="*/ 170 h 262"/>
              <a:gd name="T24" fmla="*/ 18 w 296"/>
              <a:gd name="T25" fmla="*/ 170 h 262"/>
              <a:gd name="T26" fmla="*/ 9 w 296"/>
              <a:gd name="T27" fmla="*/ 150 h 262"/>
              <a:gd name="T28" fmla="*/ 132 w 296"/>
              <a:gd name="T29" fmla="*/ 8 h 262"/>
              <a:gd name="T30" fmla="*/ 148 w 296"/>
              <a:gd name="T31" fmla="*/ 0 h 262"/>
              <a:gd name="T32" fmla="*/ 148 w 296"/>
              <a:gd name="T33" fmla="*/ 19 h 262"/>
              <a:gd name="T34" fmla="*/ 146 w 296"/>
              <a:gd name="T35" fmla="*/ 20 h 262"/>
              <a:gd name="T36" fmla="*/ 146 w 296"/>
              <a:gd name="T37" fmla="*/ 21 h 262"/>
              <a:gd name="T38" fmla="*/ 33 w 296"/>
              <a:gd name="T39" fmla="*/ 151 h 262"/>
              <a:gd name="T40" fmla="*/ 68 w 296"/>
              <a:gd name="T41" fmla="*/ 151 h 262"/>
              <a:gd name="T42" fmla="*/ 94 w 296"/>
              <a:gd name="T43" fmla="*/ 151 h 262"/>
              <a:gd name="T44" fmla="*/ 112 w 296"/>
              <a:gd name="T45" fmla="*/ 170 h 262"/>
              <a:gd name="T46" fmla="*/ 112 w 296"/>
              <a:gd name="T47" fmla="*/ 237 h 262"/>
              <a:gd name="T48" fmla="*/ 119 w 296"/>
              <a:gd name="T49" fmla="*/ 244 h 262"/>
              <a:gd name="T50" fmla="*/ 177 w 296"/>
              <a:gd name="T51" fmla="*/ 244 h 262"/>
              <a:gd name="T52" fmla="*/ 183 w 296"/>
              <a:gd name="T53" fmla="*/ 237 h 262"/>
              <a:gd name="T54" fmla="*/ 183 w 296"/>
              <a:gd name="T55" fmla="*/ 170 h 262"/>
              <a:gd name="T56" fmla="*/ 202 w 296"/>
              <a:gd name="T57" fmla="*/ 151 h 262"/>
              <a:gd name="T58" fmla="*/ 227 w 296"/>
              <a:gd name="T59" fmla="*/ 151 h 262"/>
              <a:gd name="T60" fmla="*/ 263 w 296"/>
              <a:gd name="T61" fmla="*/ 151 h 262"/>
              <a:gd name="T62" fmla="*/ 150 w 296"/>
              <a:gd name="T63" fmla="*/ 21 h 262"/>
              <a:gd name="T64" fmla="*/ 150 w 296"/>
              <a:gd name="T65" fmla="*/ 20 h 262"/>
              <a:gd name="T66" fmla="*/ 148 w 296"/>
              <a:gd name="T67" fmla="*/ 1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96" h="262">
                <a:moveTo>
                  <a:pt x="148" y="0"/>
                </a:moveTo>
                <a:cubicBezTo>
                  <a:pt x="154" y="0"/>
                  <a:pt x="160" y="3"/>
                  <a:pt x="164" y="8"/>
                </a:cubicBezTo>
                <a:cubicBezTo>
                  <a:pt x="287" y="150"/>
                  <a:pt x="287" y="150"/>
                  <a:pt x="287" y="150"/>
                </a:cubicBezTo>
                <a:cubicBezTo>
                  <a:pt x="296" y="161"/>
                  <a:pt x="292" y="170"/>
                  <a:pt x="278" y="170"/>
                </a:cubicBezTo>
                <a:cubicBezTo>
                  <a:pt x="227" y="170"/>
                  <a:pt x="227" y="170"/>
                  <a:pt x="227" y="170"/>
                </a:cubicBezTo>
                <a:cubicBezTo>
                  <a:pt x="220" y="170"/>
                  <a:pt x="211" y="170"/>
                  <a:pt x="202" y="170"/>
                </a:cubicBezTo>
                <a:cubicBezTo>
                  <a:pt x="202" y="237"/>
                  <a:pt x="202" y="237"/>
                  <a:pt x="202" y="237"/>
                </a:cubicBezTo>
                <a:cubicBezTo>
                  <a:pt x="202" y="251"/>
                  <a:pt x="190" y="262"/>
                  <a:pt x="177" y="262"/>
                </a:cubicBezTo>
                <a:cubicBezTo>
                  <a:pt x="119" y="262"/>
                  <a:pt x="119" y="262"/>
                  <a:pt x="119" y="262"/>
                </a:cubicBezTo>
                <a:cubicBezTo>
                  <a:pt x="105" y="262"/>
                  <a:pt x="94" y="251"/>
                  <a:pt x="94" y="237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85" y="170"/>
                  <a:pt x="75" y="170"/>
                  <a:pt x="68" y="170"/>
                </a:cubicBezTo>
                <a:cubicBezTo>
                  <a:pt x="18" y="170"/>
                  <a:pt x="18" y="170"/>
                  <a:pt x="18" y="170"/>
                </a:cubicBezTo>
                <a:cubicBezTo>
                  <a:pt x="4" y="170"/>
                  <a:pt x="0" y="161"/>
                  <a:pt x="9" y="150"/>
                </a:cubicBezTo>
                <a:cubicBezTo>
                  <a:pt x="132" y="8"/>
                  <a:pt x="132" y="8"/>
                  <a:pt x="132" y="8"/>
                </a:cubicBezTo>
                <a:cubicBezTo>
                  <a:pt x="136" y="3"/>
                  <a:pt x="142" y="0"/>
                  <a:pt x="148" y="0"/>
                </a:cubicBezTo>
                <a:moveTo>
                  <a:pt x="148" y="19"/>
                </a:moveTo>
                <a:cubicBezTo>
                  <a:pt x="147" y="19"/>
                  <a:pt x="147" y="20"/>
                  <a:pt x="146" y="20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33" y="151"/>
                  <a:pt x="33" y="151"/>
                  <a:pt x="33" y="151"/>
                </a:cubicBezTo>
                <a:cubicBezTo>
                  <a:pt x="68" y="151"/>
                  <a:pt x="68" y="151"/>
                  <a:pt x="68" y="151"/>
                </a:cubicBezTo>
                <a:cubicBezTo>
                  <a:pt x="94" y="151"/>
                  <a:pt x="94" y="151"/>
                  <a:pt x="94" y="151"/>
                </a:cubicBezTo>
                <a:cubicBezTo>
                  <a:pt x="104" y="151"/>
                  <a:pt x="112" y="159"/>
                  <a:pt x="112" y="170"/>
                </a:cubicBezTo>
                <a:cubicBezTo>
                  <a:pt x="112" y="237"/>
                  <a:pt x="112" y="237"/>
                  <a:pt x="112" y="237"/>
                </a:cubicBezTo>
                <a:cubicBezTo>
                  <a:pt x="112" y="241"/>
                  <a:pt x="115" y="244"/>
                  <a:pt x="119" y="244"/>
                </a:cubicBezTo>
                <a:cubicBezTo>
                  <a:pt x="177" y="244"/>
                  <a:pt x="177" y="244"/>
                  <a:pt x="177" y="244"/>
                </a:cubicBezTo>
                <a:cubicBezTo>
                  <a:pt x="180" y="244"/>
                  <a:pt x="183" y="241"/>
                  <a:pt x="183" y="237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3" y="159"/>
                  <a:pt x="192" y="151"/>
                  <a:pt x="202" y="151"/>
                </a:cubicBezTo>
                <a:cubicBezTo>
                  <a:pt x="227" y="151"/>
                  <a:pt x="227" y="151"/>
                  <a:pt x="227" y="151"/>
                </a:cubicBezTo>
                <a:cubicBezTo>
                  <a:pt x="263" y="151"/>
                  <a:pt x="263" y="151"/>
                  <a:pt x="263" y="151"/>
                </a:cubicBezTo>
                <a:cubicBezTo>
                  <a:pt x="150" y="21"/>
                  <a:pt x="150" y="21"/>
                  <a:pt x="150" y="21"/>
                </a:cubicBezTo>
                <a:cubicBezTo>
                  <a:pt x="150" y="21"/>
                  <a:pt x="150" y="21"/>
                  <a:pt x="150" y="20"/>
                </a:cubicBezTo>
                <a:cubicBezTo>
                  <a:pt x="149" y="19"/>
                  <a:pt x="148" y="19"/>
                  <a:pt x="148" y="1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459"/>
          <p:cNvSpPr>
            <a:spLocks noEditPoints="1"/>
          </p:cNvSpPr>
          <p:nvPr/>
        </p:nvSpPr>
        <p:spPr bwMode="auto">
          <a:xfrm>
            <a:off x="6873603" y="2057401"/>
            <a:ext cx="333375" cy="204788"/>
          </a:xfrm>
          <a:custGeom>
            <a:avLst/>
            <a:gdLst>
              <a:gd name="T0" fmla="*/ 273 w 288"/>
              <a:gd name="T1" fmla="*/ 0 h 177"/>
              <a:gd name="T2" fmla="*/ 16 w 288"/>
              <a:gd name="T3" fmla="*/ 0 h 177"/>
              <a:gd name="T4" fmla="*/ 0 w 288"/>
              <a:gd name="T5" fmla="*/ 15 h 177"/>
              <a:gd name="T6" fmla="*/ 0 w 288"/>
              <a:gd name="T7" fmla="*/ 162 h 177"/>
              <a:gd name="T8" fmla="*/ 16 w 288"/>
              <a:gd name="T9" fmla="*/ 177 h 177"/>
              <a:gd name="T10" fmla="*/ 273 w 288"/>
              <a:gd name="T11" fmla="*/ 177 h 177"/>
              <a:gd name="T12" fmla="*/ 288 w 288"/>
              <a:gd name="T13" fmla="*/ 162 h 177"/>
              <a:gd name="T14" fmla="*/ 288 w 288"/>
              <a:gd name="T15" fmla="*/ 15 h 177"/>
              <a:gd name="T16" fmla="*/ 273 w 288"/>
              <a:gd name="T17" fmla="*/ 0 h 177"/>
              <a:gd name="T18" fmla="*/ 273 w 288"/>
              <a:gd name="T19" fmla="*/ 162 h 177"/>
              <a:gd name="T20" fmla="*/ 273 w 288"/>
              <a:gd name="T21" fmla="*/ 162 h 177"/>
              <a:gd name="T22" fmla="*/ 16 w 288"/>
              <a:gd name="T23" fmla="*/ 162 h 177"/>
              <a:gd name="T24" fmla="*/ 15 w 288"/>
              <a:gd name="T25" fmla="*/ 162 h 177"/>
              <a:gd name="T26" fmla="*/ 15 w 288"/>
              <a:gd name="T27" fmla="*/ 15 h 177"/>
              <a:gd name="T28" fmla="*/ 16 w 288"/>
              <a:gd name="T29" fmla="*/ 15 h 177"/>
              <a:gd name="T30" fmla="*/ 273 w 288"/>
              <a:gd name="T31" fmla="*/ 15 h 177"/>
              <a:gd name="T32" fmla="*/ 273 w 288"/>
              <a:gd name="T33" fmla="*/ 15 h 177"/>
              <a:gd name="T34" fmla="*/ 273 w 288"/>
              <a:gd name="T35" fmla="*/ 162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8" h="177">
                <a:moveTo>
                  <a:pt x="273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70"/>
                  <a:pt x="7" y="177"/>
                  <a:pt x="16" y="177"/>
                </a:cubicBezTo>
                <a:cubicBezTo>
                  <a:pt x="273" y="177"/>
                  <a:pt x="273" y="177"/>
                  <a:pt x="273" y="177"/>
                </a:cubicBezTo>
                <a:cubicBezTo>
                  <a:pt x="281" y="177"/>
                  <a:pt x="288" y="170"/>
                  <a:pt x="288" y="162"/>
                </a:cubicBezTo>
                <a:cubicBezTo>
                  <a:pt x="288" y="15"/>
                  <a:pt x="288" y="15"/>
                  <a:pt x="288" y="15"/>
                </a:cubicBezTo>
                <a:cubicBezTo>
                  <a:pt x="288" y="7"/>
                  <a:pt x="281" y="0"/>
                  <a:pt x="273" y="0"/>
                </a:cubicBezTo>
                <a:close/>
                <a:moveTo>
                  <a:pt x="273" y="162"/>
                </a:moveTo>
                <a:cubicBezTo>
                  <a:pt x="273" y="162"/>
                  <a:pt x="273" y="162"/>
                  <a:pt x="273" y="162"/>
                </a:cubicBezTo>
                <a:cubicBezTo>
                  <a:pt x="16" y="162"/>
                  <a:pt x="16" y="162"/>
                  <a:pt x="16" y="162"/>
                </a:cubicBezTo>
                <a:cubicBezTo>
                  <a:pt x="15" y="162"/>
                  <a:pt x="15" y="162"/>
                  <a:pt x="15" y="162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5"/>
                  <a:pt x="16" y="15"/>
                </a:cubicBezTo>
                <a:cubicBezTo>
                  <a:pt x="273" y="15"/>
                  <a:pt x="273" y="15"/>
                  <a:pt x="273" y="15"/>
                </a:cubicBezTo>
                <a:cubicBezTo>
                  <a:pt x="273" y="15"/>
                  <a:pt x="273" y="15"/>
                  <a:pt x="273" y="15"/>
                </a:cubicBezTo>
                <a:lnTo>
                  <a:pt x="273" y="16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Rectangle 460"/>
          <p:cNvSpPr>
            <a:spLocks noChangeArrowheads="1"/>
          </p:cNvSpPr>
          <p:nvPr/>
        </p:nvSpPr>
        <p:spPr bwMode="auto">
          <a:xfrm>
            <a:off x="6922816" y="2097088"/>
            <a:ext cx="26988" cy="2698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Rectangle 461"/>
          <p:cNvSpPr>
            <a:spLocks noChangeArrowheads="1"/>
          </p:cNvSpPr>
          <p:nvPr/>
        </p:nvSpPr>
        <p:spPr bwMode="auto">
          <a:xfrm>
            <a:off x="6973616" y="2097088"/>
            <a:ext cx="28575" cy="2698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Rectangle 462"/>
          <p:cNvSpPr>
            <a:spLocks noChangeArrowheads="1"/>
          </p:cNvSpPr>
          <p:nvPr/>
        </p:nvSpPr>
        <p:spPr bwMode="auto">
          <a:xfrm>
            <a:off x="7026003" y="2097088"/>
            <a:ext cx="30163" cy="2698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Rectangle 463"/>
          <p:cNvSpPr>
            <a:spLocks noChangeArrowheads="1"/>
          </p:cNvSpPr>
          <p:nvPr/>
        </p:nvSpPr>
        <p:spPr bwMode="auto">
          <a:xfrm>
            <a:off x="7079978" y="2097088"/>
            <a:ext cx="26988" cy="2698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Rectangle 464"/>
          <p:cNvSpPr>
            <a:spLocks noChangeArrowheads="1"/>
          </p:cNvSpPr>
          <p:nvPr/>
        </p:nvSpPr>
        <p:spPr bwMode="auto">
          <a:xfrm>
            <a:off x="7132366" y="2097088"/>
            <a:ext cx="26988" cy="2698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Rectangle 465"/>
          <p:cNvSpPr>
            <a:spLocks noChangeArrowheads="1"/>
          </p:cNvSpPr>
          <p:nvPr/>
        </p:nvSpPr>
        <p:spPr bwMode="auto">
          <a:xfrm>
            <a:off x="6948216" y="2146301"/>
            <a:ext cx="30163" cy="2857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Rectangle 466"/>
          <p:cNvSpPr>
            <a:spLocks noChangeArrowheads="1"/>
          </p:cNvSpPr>
          <p:nvPr/>
        </p:nvSpPr>
        <p:spPr bwMode="auto">
          <a:xfrm>
            <a:off x="7000603" y="2146301"/>
            <a:ext cx="30163" cy="2857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Rectangle 467"/>
          <p:cNvSpPr>
            <a:spLocks noChangeArrowheads="1"/>
          </p:cNvSpPr>
          <p:nvPr/>
        </p:nvSpPr>
        <p:spPr bwMode="auto">
          <a:xfrm>
            <a:off x="7054578" y="2146301"/>
            <a:ext cx="26988" cy="2857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Rectangle 468"/>
          <p:cNvSpPr>
            <a:spLocks noChangeArrowheads="1"/>
          </p:cNvSpPr>
          <p:nvPr/>
        </p:nvSpPr>
        <p:spPr bwMode="auto">
          <a:xfrm>
            <a:off x="7106966" y="2146301"/>
            <a:ext cx="26988" cy="2857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Rectangle 469"/>
          <p:cNvSpPr>
            <a:spLocks noChangeArrowheads="1"/>
          </p:cNvSpPr>
          <p:nvPr/>
        </p:nvSpPr>
        <p:spPr bwMode="auto">
          <a:xfrm>
            <a:off x="6973616" y="2195513"/>
            <a:ext cx="133350" cy="2857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470"/>
          <p:cNvSpPr>
            <a:spLocks noEditPoints="1"/>
          </p:cNvSpPr>
          <p:nvPr/>
        </p:nvSpPr>
        <p:spPr bwMode="auto">
          <a:xfrm>
            <a:off x="7540353" y="3324226"/>
            <a:ext cx="334963" cy="333375"/>
          </a:xfrm>
          <a:custGeom>
            <a:avLst/>
            <a:gdLst>
              <a:gd name="T0" fmla="*/ 144 w 289"/>
              <a:gd name="T1" fmla="*/ 0 h 288"/>
              <a:gd name="T2" fmla="*/ 0 w 289"/>
              <a:gd name="T3" fmla="*/ 144 h 288"/>
              <a:gd name="T4" fmla="*/ 144 w 289"/>
              <a:gd name="T5" fmla="*/ 288 h 288"/>
              <a:gd name="T6" fmla="*/ 289 w 289"/>
              <a:gd name="T7" fmla="*/ 144 h 288"/>
              <a:gd name="T8" fmla="*/ 144 w 289"/>
              <a:gd name="T9" fmla="*/ 0 h 288"/>
              <a:gd name="T10" fmla="*/ 144 w 289"/>
              <a:gd name="T11" fmla="*/ 252 h 288"/>
              <a:gd name="T12" fmla="*/ 36 w 289"/>
              <a:gd name="T13" fmla="*/ 144 h 288"/>
              <a:gd name="T14" fmla="*/ 144 w 289"/>
              <a:gd name="T15" fmla="*/ 36 h 288"/>
              <a:gd name="T16" fmla="*/ 253 w 289"/>
              <a:gd name="T17" fmla="*/ 144 h 288"/>
              <a:gd name="T18" fmla="*/ 144 w 289"/>
              <a:gd name="T19" fmla="*/ 25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9" h="288">
                <a:moveTo>
                  <a:pt x="144" y="0"/>
                </a:moveTo>
                <a:cubicBezTo>
                  <a:pt x="65" y="0"/>
                  <a:pt x="0" y="64"/>
                  <a:pt x="0" y="144"/>
                </a:cubicBezTo>
                <a:cubicBezTo>
                  <a:pt x="0" y="223"/>
                  <a:pt x="65" y="288"/>
                  <a:pt x="144" y="288"/>
                </a:cubicBezTo>
                <a:cubicBezTo>
                  <a:pt x="224" y="288"/>
                  <a:pt x="289" y="223"/>
                  <a:pt x="289" y="144"/>
                </a:cubicBezTo>
                <a:cubicBezTo>
                  <a:pt x="289" y="64"/>
                  <a:pt x="224" y="0"/>
                  <a:pt x="144" y="0"/>
                </a:cubicBezTo>
                <a:close/>
                <a:moveTo>
                  <a:pt x="144" y="252"/>
                </a:moveTo>
                <a:cubicBezTo>
                  <a:pt x="85" y="252"/>
                  <a:pt x="36" y="203"/>
                  <a:pt x="36" y="144"/>
                </a:cubicBezTo>
                <a:cubicBezTo>
                  <a:pt x="36" y="84"/>
                  <a:pt x="85" y="36"/>
                  <a:pt x="144" y="36"/>
                </a:cubicBezTo>
                <a:cubicBezTo>
                  <a:pt x="204" y="36"/>
                  <a:pt x="253" y="84"/>
                  <a:pt x="253" y="144"/>
                </a:cubicBezTo>
                <a:cubicBezTo>
                  <a:pt x="253" y="203"/>
                  <a:pt x="204" y="252"/>
                  <a:pt x="144" y="25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471"/>
          <p:cNvSpPr>
            <a:spLocks noEditPoints="1"/>
          </p:cNvSpPr>
          <p:nvPr/>
        </p:nvSpPr>
        <p:spPr bwMode="auto">
          <a:xfrm>
            <a:off x="7610203" y="3392488"/>
            <a:ext cx="200025" cy="200025"/>
          </a:xfrm>
          <a:custGeom>
            <a:avLst/>
            <a:gdLst>
              <a:gd name="T0" fmla="*/ 86 w 172"/>
              <a:gd name="T1" fmla="*/ 0 h 172"/>
              <a:gd name="T2" fmla="*/ 0 w 172"/>
              <a:gd name="T3" fmla="*/ 86 h 172"/>
              <a:gd name="T4" fmla="*/ 86 w 172"/>
              <a:gd name="T5" fmla="*/ 172 h 172"/>
              <a:gd name="T6" fmla="*/ 172 w 172"/>
              <a:gd name="T7" fmla="*/ 86 h 172"/>
              <a:gd name="T8" fmla="*/ 86 w 172"/>
              <a:gd name="T9" fmla="*/ 0 h 172"/>
              <a:gd name="T10" fmla="*/ 63 w 172"/>
              <a:gd name="T11" fmla="*/ 58 h 172"/>
              <a:gd name="T12" fmla="*/ 39 w 172"/>
              <a:gd name="T13" fmla="*/ 93 h 172"/>
              <a:gd name="T14" fmla="*/ 24 w 172"/>
              <a:gd name="T15" fmla="*/ 82 h 172"/>
              <a:gd name="T16" fmla="*/ 24 w 172"/>
              <a:gd name="T17" fmla="*/ 79 h 172"/>
              <a:gd name="T18" fmla="*/ 83 w 172"/>
              <a:gd name="T19" fmla="*/ 20 h 172"/>
              <a:gd name="T20" fmla="*/ 87 w 172"/>
              <a:gd name="T21" fmla="*/ 20 h 172"/>
              <a:gd name="T22" fmla="*/ 97 w 172"/>
              <a:gd name="T23" fmla="*/ 34 h 172"/>
              <a:gd name="T24" fmla="*/ 63 w 172"/>
              <a:gd name="T25" fmla="*/ 58 h 172"/>
              <a:gd name="T26" fmla="*/ 112 w 172"/>
              <a:gd name="T27" fmla="*/ 128 h 172"/>
              <a:gd name="T28" fmla="*/ 98 w 172"/>
              <a:gd name="T29" fmla="*/ 114 h 172"/>
              <a:gd name="T30" fmla="*/ 112 w 172"/>
              <a:gd name="T31" fmla="*/ 100 h 172"/>
              <a:gd name="T32" fmla="*/ 126 w 172"/>
              <a:gd name="T33" fmla="*/ 114 h 172"/>
              <a:gd name="T34" fmla="*/ 112 w 172"/>
              <a:gd name="T35" fmla="*/ 128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2" h="172">
                <a:moveTo>
                  <a:pt x="86" y="0"/>
                </a:moveTo>
                <a:cubicBezTo>
                  <a:pt x="38" y="0"/>
                  <a:pt x="0" y="38"/>
                  <a:pt x="0" y="86"/>
                </a:cubicBezTo>
                <a:cubicBezTo>
                  <a:pt x="0" y="133"/>
                  <a:pt x="38" y="172"/>
                  <a:pt x="86" y="172"/>
                </a:cubicBezTo>
                <a:cubicBezTo>
                  <a:pt x="133" y="172"/>
                  <a:pt x="172" y="133"/>
                  <a:pt x="172" y="86"/>
                </a:cubicBezTo>
                <a:cubicBezTo>
                  <a:pt x="172" y="38"/>
                  <a:pt x="133" y="0"/>
                  <a:pt x="86" y="0"/>
                </a:cubicBezTo>
                <a:close/>
                <a:moveTo>
                  <a:pt x="63" y="58"/>
                </a:moveTo>
                <a:cubicBezTo>
                  <a:pt x="53" y="67"/>
                  <a:pt x="43" y="85"/>
                  <a:pt x="39" y="93"/>
                </a:cubicBezTo>
                <a:cubicBezTo>
                  <a:pt x="24" y="82"/>
                  <a:pt x="24" y="82"/>
                  <a:pt x="24" y="82"/>
                </a:cubicBezTo>
                <a:cubicBezTo>
                  <a:pt x="24" y="81"/>
                  <a:pt x="24" y="80"/>
                  <a:pt x="24" y="79"/>
                </a:cubicBezTo>
                <a:cubicBezTo>
                  <a:pt x="24" y="51"/>
                  <a:pt x="55" y="20"/>
                  <a:pt x="83" y="20"/>
                </a:cubicBezTo>
                <a:cubicBezTo>
                  <a:pt x="84" y="20"/>
                  <a:pt x="86" y="20"/>
                  <a:pt x="87" y="20"/>
                </a:cubicBezTo>
                <a:cubicBezTo>
                  <a:pt x="97" y="34"/>
                  <a:pt x="97" y="34"/>
                  <a:pt x="97" y="34"/>
                </a:cubicBezTo>
                <a:cubicBezTo>
                  <a:pt x="88" y="39"/>
                  <a:pt x="74" y="46"/>
                  <a:pt x="63" y="58"/>
                </a:cubicBezTo>
                <a:close/>
                <a:moveTo>
                  <a:pt x="112" y="128"/>
                </a:moveTo>
                <a:cubicBezTo>
                  <a:pt x="104" y="128"/>
                  <a:pt x="98" y="122"/>
                  <a:pt x="98" y="114"/>
                </a:cubicBezTo>
                <a:cubicBezTo>
                  <a:pt x="98" y="106"/>
                  <a:pt x="104" y="100"/>
                  <a:pt x="112" y="100"/>
                </a:cubicBezTo>
                <a:cubicBezTo>
                  <a:pt x="119" y="100"/>
                  <a:pt x="126" y="106"/>
                  <a:pt x="126" y="114"/>
                </a:cubicBezTo>
                <a:cubicBezTo>
                  <a:pt x="126" y="122"/>
                  <a:pt x="119" y="128"/>
                  <a:pt x="112" y="12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477"/>
          <p:cNvSpPr>
            <a:spLocks noEditPoints="1"/>
          </p:cNvSpPr>
          <p:nvPr/>
        </p:nvSpPr>
        <p:spPr bwMode="auto">
          <a:xfrm>
            <a:off x="7624491" y="2657476"/>
            <a:ext cx="163513" cy="333375"/>
          </a:xfrm>
          <a:custGeom>
            <a:avLst/>
            <a:gdLst>
              <a:gd name="T0" fmla="*/ 60 w 103"/>
              <a:gd name="T1" fmla="*/ 105 h 210"/>
              <a:gd name="T2" fmla="*/ 60 w 103"/>
              <a:gd name="T3" fmla="*/ 104 h 210"/>
              <a:gd name="T4" fmla="*/ 103 w 103"/>
              <a:gd name="T5" fmla="*/ 61 h 210"/>
              <a:gd name="T6" fmla="*/ 42 w 103"/>
              <a:gd name="T7" fmla="*/ 0 h 210"/>
              <a:gd name="T8" fmla="*/ 42 w 103"/>
              <a:gd name="T9" fmla="*/ 87 h 210"/>
              <a:gd name="T10" fmla="*/ 10 w 103"/>
              <a:gd name="T11" fmla="*/ 54 h 210"/>
              <a:gd name="T12" fmla="*/ 0 w 103"/>
              <a:gd name="T13" fmla="*/ 65 h 210"/>
              <a:gd name="T14" fmla="*/ 39 w 103"/>
              <a:gd name="T15" fmla="*/ 105 h 210"/>
              <a:gd name="T16" fmla="*/ 0 w 103"/>
              <a:gd name="T17" fmla="*/ 144 h 210"/>
              <a:gd name="T18" fmla="*/ 10 w 103"/>
              <a:gd name="T19" fmla="*/ 154 h 210"/>
              <a:gd name="T20" fmla="*/ 42 w 103"/>
              <a:gd name="T21" fmla="*/ 122 h 210"/>
              <a:gd name="T22" fmla="*/ 42 w 103"/>
              <a:gd name="T23" fmla="*/ 210 h 210"/>
              <a:gd name="T24" fmla="*/ 103 w 103"/>
              <a:gd name="T25" fmla="*/ 149 h 210"/>
              <a:gd name="T26" fmla="*/ 60 w 103"/>
              <a:gd name="T27" fmla="*/ 105 h 210"/>
              <a:gd name="T28" fmla="*/ 60 w 103"/>
              <a:gd name="T29" fmla="*/ 105 h 210"/>
              <a:gd name="T30" fmla="*/ 57 w 103"/>
              <a:gd name="T31" fmla="*/ 35 h 210"/>
              <a:gd name="T32" fmla="*/ 83 w 103"/>
              <a:gd name="T33" fmla="*/ 61 h 210"/>
              <a:gd name="T34" fmla="*/ 57 w 103"/>
              <a:gd name="T35" fmla="*/ 87 h 210"/>
              <a:gd name="T36" fmla="*/ 57 w 103"/>
              <a:gd name="T37" fmla="*/ 35 h 210"/>
              <a:gd name="T38" fmla="*/ 57 w 103"/>
              <a:gd name="T39" fmla="*/ 174 h 210"/>
              <a:gd name="T40" fmla="*/ 57 w 103"/>
              <a:gd name="T41" fmla="*/ 122 h 210"/>
              <a:gd name="T42" fmla="*/ 83 w 103"/>
              <a:gd name="T43" fmla="*/ 149 h 210"/>
              <a:gd name="T44" fmla="*/ 57 w 103"/>
              <a:gd name="T45" fmla="*/ 174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3" h="210">
                <a:moveTo>
                  <a:pt x="60" y="105"/>
                </a:moveTo>
                <a:lnTo>
                  <a:pt x="60" y="104"/>
                </a:lnTo>
                <a:lnTo>
                  <a:pt x="103" y="61"/>
                </a:lnTo>
                <a:lnTo>
                  <a:pt x="42" y="0"/>
                </a:lnTo>
                <a:lnTo>
                  <a:pt x="42" y="87"/>
                </a:lnTo>
                <a:lnTo>
                  <a:pt x="10" y="54"/>
                </a:lnTo>
                <a:lnTo>
                  <a:pt x="0" y="65"/>
                </a:lnTo>
                <a:lnTo>
                  <a:pt x="39" y="105"/>
                </a:lnTo>
                <a:lnTo>
                  <a:pt x="0" y="144"/>
                </a:lnTo>
                <a:lnTo>
                  <a:pt x="10" y="154"/>
                </a:lnTo>
                <a:lnTo>
                  <a:pt x="42" y="122"/>
                </a:lnTo>
                <a:lnTo>
                  <a:pt x="42" y="210"/>
                </a:lnTo>
                <a:lnTo>
                  <a:pt x="103" y="149"/>
                </a:lnTo>
                <a:lnTo>
                  <a:pt x="60" y="105"/>
                </a:lnTo>
                <a:lnTo>
                  <a:pt x="60" y="105"/>
                </a:lnTo>
                <a:close/>
                <a:moveTo>
                  <a:pt x="57" y="35"/>
                </a:moveTo>
                <a:lnTo>
                  <a:pt x="83" y="61"/>
                </a:lnTo>
                <a:lnTo>
                  <a:pt x="57" y="87"/>
                </a:lnTo>
                <a:lnTo>
                  <a:pt x="57" y="35"/>
                </a:lnTo>
                <a:close/>
                <a:moveTo>
                  <a:pt x="57" y="174"/>
                </a:moveTo>
                <a:lnTo>
                  <a:pt x="57" y="122"/>
                </a:lnTo>
                <a:lnTo>
                  <a:pt x="83" y="149"/>
                </a:lnTo>
                <a:lnTo>
                  <a:pt x="57" y="17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Line 481"/>
          <p:cNvSpPr>
            <a:spLocks noChangeShapeType="1"/>
          </p:cNvSpPr>
          <p:nvPr/>
        </p:nvSpPr>
        <p:spPr bwMode="auto">
          <a:xfrm>
            <a:off x="7600678" y="650876"/>
            <a:ext cx="0" cy="0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Line 482"/>
          <p:cNvSpPr>
            <a:spLocks noChangeShapeType="1"/>
          </p:cNvSpPr>
          <p:nvPr/>
        </p:nvSpPr>
        <p:spPr bwMode="auto">
          <a:xfrm>
            <a:off x="7600678" y="650876"/>
            <a:ext cx="0" cy="0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483"/>
          <p:cNvSpPr>
            <a:spLocks/>
          </p:cNvSpPr>
          <p:nvPr/>
        </p:nvSpPr>
        <p:spPr bwMode="auto">
          <a:xfrm>
            <a:off x="7600678" y="650876"/>
            <a:ext cx="209550" cy="333375"/>
          </a:xfrm>
          <a:custGeom>
            <a:avLst/>
            <a:gdLst>
              <a:gd name="T0" fmla="*/ 132 w 132"/>
              <a:gd name="T1" fmla="*/ 119 h 210"/>
              <a:gd name="T2" fmla="*/ 0 w 132"/>
              <a:gd name="T3" fmla="*/ 0 h 210"/>
              <a:gd name="T4" fmla="*/ 0 w 132"/>
              <a:gd name="T5" fmla="*/ 0 h 210"/>
              <a:gd name="T6" fmla="*/ 0 w 132"/>
              <a:gd name="T7" fmla="*/ 0 h 210"/>
              <a:gd name="T8" fmla="*/ 0 w 132"/>
              <a:gd name="T9" fmla="*/ 0 h 210"/>
              <a:gd name="T10" fmla="*/ 0 w 132"/>
              <a:gd name="T11" fmla="*/ 178 h 210"/>
              <a:gd name="T12" fmla="*/ 45 w 132"/>
              <a:gd name="T13" fmla="*/ 147 h 210"/>
              <a:gd name="T14" fmla="*/ 74 w 132"/>
              <a:gd name="T15" fmla="*/ 210 h 210"/>
              <a:gd name="T16" fmla="*/ 106 w 132"/>
              <a:gd name="T17" fmla="*/ 196 h 210"/>
              <a:gd name="T18" fmla="*/ 78 w 132"/>
              <a:gd name="T19" fmla="*/ 132 h 210"/>
              <a:gd name="T20" fmla="*/ 132 w 132"/>
              <a:gd name="T21" fmla="*/ 119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2" h="210">
                <a:moveTo>
                  <a:pt x="132" y="119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78"/>
                </a:lnTo>
                <a:lnTo>
                  <a:pt x="45" y="147"/>
                </a:lnTo>
                <a:lnTo>
                  <a:pt x="74" y="210"/>
                </a:lnTo>
                <a:lnTo>
                  <a:pt x="106" y="196"/>
                </a:lnTo>
                <a:lnTo>
                  <a:pt x="78" y="132"/>
                </a:lnTo>
                <a:lnTo>
                  <a:pt x="132" y="11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492"/>
          <p:cNvSpPr>
            <a:spLocks/>
          </p:cNvSpPr>
          <p:nvPr/>
        </p:nvSpPr>
        <p:spPr bwMode="auto">
          <a:xfrm>
            <a:off x="11882166" y="984251"/>
            <a:ext cx="1588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493"/>
          <p:cNvSpPr>
            <a:spLocks/>
          </p:cNvSpPr>
          <p:nvPr/>
        </p:nvSpPr>
        <p:spPr bwMode="auto">
          <a:xfrm>
            <a:off x="11820253" y="920751"/>
            <a:ext cx="63500" cy="63500"/>
          </a:xfrm>
          <a:custGeom>
            <a:avLst/>
            <a:gdLst>
              <a:gd name="T0" fmla="*/ 39 w 40"/>
              <a:gd name="T1" fmla="*/ 40 h 40"/>
              <a:gd name="T2" fmla="*/ 40 w 40"/>
              <a:gd name="T3" fmla="*/ 40 h 40"/>
              <a:gd name="T4" fmla="*/ 40 w 40"/>
              <a:gd name="T5" fmla="*/ 0 h 40"/>
              <a:gd name="T6" fmla="*/ 0 w 40"/>
              <a:gd name="T7" fmla="*/ 40 h 40"/>
              <a:gd name="T8" fmla="*/ 39 w 40"/>
              <a:gd name="T9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40">
                <a:moveTo>
                  <a:pt x="39" y="40"/>
                </a:moveTo>
                <a:lnTo>
                  <a:pt x="40" y="40"/>
                </a:lnTo>
                <a:lnTo>
                  <a:pt x="40" y="0"/>
                </a:lnTo>
                <a:lnTo>
                  <a:pt x="0" y="40"/>
                </a:lnTo>
                <a:lnTo>
                  <a:pt x="39" y="4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494"/>
          <p:cNvSpPr>
            <a:spLocks/>
          </p:cNvSpPr>
          <p:nvPr/>
        </p:nvSpPr>
        <p:spPr bwMode="auto">
          <a:xfrm>
            <a:off x="11685316" y="787401"/>
            <a:ext cx="198438" cy="196850"/>
          </a:xfrm>
          <a:custGeom>
            <a:avLst/>
            <a:gdLst>
              <a:gd name="T0" fmla="*/ 39 w 125"/>
              <a:gd name="T1" fmla="*/ 124 h 124"/>
              <a:gd name="T2" fmla="*/ 125 w 125"/>
              <a:gd name="T3" fmla="*/ 38 h 124"/>
              <a:gd name="T4" fmla="*/ 125 w 125"/>
              <a:gd name="T5" fmla="*/ 0 h 124"/>
              <a:gd name="T6" fmla="*/ 0 w 125"/>
              <a:gd name="T7" fmla="*/ 124 h 124"/>
              <a:gd name="T8" fmla="*/ 39 w 125"/>
              <a:gd name="T9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124">
                <a:moveTo>
                  <a:pt x="39" y="124"/>
                </a:moveTo>
                <a:lnTo>
                  <a:pt x="125" y="38"/>
                </a:lnTo>
                <a:lnTo>
                  <a:pt x="125" y="0"/>
                </a:lnTo>
                <a:lnTo>
                  <a:pt x="0" y="124"/>
                </a:lnTo>
                <a:lnTo>
                  <a:pt x="39" y="12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495"/>
          <p:cNvSpPr>
            <a:spLocks/>
          </p:cNvSpPr>
          <p:nvPr/>
        </p:nvSpPr>
        <p:spPr bwMode="auto">
          <a:xfrm>
            <a:off x="11550378" y="650876"/>
            <a:ext cx="333375" cy="333375"/>
          </a:xfrm>
          <a:custGeom>
            <a:avLst/>
            <a:gdLst>
              <a:gd name="T0" fmla="*/ 0 w 210"/>
              <a:gd name="T1" fmla="*/ 210 h 210"/>
              <a:gd name="T2" fmla="*/ 39 w 210"/>
              <a:gd name="T3" fmla="*/ 210 h 210"/>
              <a:gd name="T4" fmla="*/ 210 w 210"/>
              <a:gd name="T5" fmla="*/ 39 h 210"/>
              <a:gd name="T6" fmla="*/ 210 w 210"/>
              <a:gd name="T7" fmla="*/ 0 h 210"/>
              <a:gd name="T8" fmla="*/ 0 w 210"/>
              <a:gd name="T9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" h="210">
                <a:moveTo>
                  <a:pt x="0" y="210"/>
                </a:moveTo>
                <a:lnTo>
                  <a:pt x="39" y="210"/>
                </a:lnTo>
                <a:lnTo>
                  <a:pt x="210" y="39"/>
                </a:lnTo>
                <a:lnTo>
                  <a:pt x="210" y="0"/>
                </a:lnTo>
                <a:lnTo>
                  <a:pt x="0" y="21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Freeform 508"/>
          <p:cNvSpPr>
            <a:spLocks/>
          </p:cNvSpPr>
          <p:nvPr/>
        </p:nvSpPr>
        <p:spPr bwMode="auto">
          <a:xfrm>
            <a:off x="8964341" y="819151"/>
            <a:ext cx="85725" cy="85725"/>
          </a:xfrm>
          <a:custGeom>
            <a:avLst/>
            <a:gdLst>
              <a:gd name="T0" fmla="*/ 0 w 54"/>
              <a:gd name="T1" fmla="*/ 54 h 54"/>
              <a:gd name="T2" fmla="*/ 54 w 54"/>
              <a:gd name="T3" fmla="*/ 0 h 54"/>
              <a:gd name="T4" fmla="*/ 0 w 54"/>
              <a:gd name="T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" h="54">
                <a:moveTo>
                  <a:pt x="0" y="54"/>
                </a:moveTo>
                <a:lnTo>
                  <a:pt x="54" y="0"/>
                </a:lnTo>
                <a:lnTo>
                  <a:pt x="0" y="5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Line 509"/>
          <p:cNvSpPr>
            <a:spLocks noChangeShapeType="1"/>
          </p:cNvSpPr>
          <p:nvPr/>
        </p:nvSpPr>
        <p:spPr bwMode="auto">
          <a:xfrm flipV="1">
            <a:off x="8964341" y="819151"/>
            <a:ext cx="85725" cy="85725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Line 510"/>
          <p:cNvSpPr>
            <a:spLocks noChangeShapeType="1"/>
          </p:cNvSpPr>
          <p:nvPr/>
        </p:nvSpPr>
        <p:spPr bwMode="auto">
          <a:xfrm>
            <a:off x="8964341" y="733426"/>
            <a:ext cx="0" cy="0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Line 511"/>
          <p:cNvSpPr>
            <a:spLocks noChangeShapeType="1"/>
          </p:cNvSpPr>
          <p:nvPr/>
        </p:nvSpPr>
        <p:spPr bwMode="auto">
          <a:xfrm>
            <a:off x="8964341" y="733426"/>
            <a:ext cx="0" cy="0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Freeform 512"/>
          <p:cNvSpPr>
            <a:spLocks/>
          </p:cNvSpPr>
          <p:nvPr/>
        </p:nvSpPr>
        <p:spPr bwMode="auto">
          <a:xfrm>
            <a:off x="8964341" y="652463"/>
            <a:ext cx="168275" cy="333375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Freeform 513"/>
          <p:cNvSpPr>
            <a:spLocks/>
          </p:cNvSpPr>
          <p:nvPr/>
        </p:nvSpPr>
        <p:spPr bwMode="auto">
          <a:xfrm>
            <a:off x="9631091" y="652463"/>
            <a:ext cx="177800" cy="331788"/>
          </a:xfrm>
          <a:custGeom>
            <a:avLst/>
            <a:gdLst>
              <a:gd name="T0" fmla="*/ 149 w 153"/>
              <a:gd name="T1" fmla="*/ 137 h 286"/>
              <a:gd name="T2" fmla="*/ 16 w 153"/>
              <a:gd name="T3" fmla="*/ 3 h 286"/>
              <a:gd name="T4" fmla="*/ 9 w 153"/>
              <a:gd name="T5" fmla="*/ 0 h 286"/>
              <a:gd name="T6" fmla="*/ 3 w 153"/>
              <a:gd name="T7" fmla="*/ 3 h 286"/>
              <a:gd name="T8" fmla="*/ 2 w 153"/>
              <a:gd name="T9" fmla="*/ 3 h 286"/>
              <a:gd name="T10" fmla="*/ 0 w 153"/>
              <a:gd name="T11" fmla="*/ 10 h 286"/>
              <a:gd name="T12" fmla="*/ 0 w 153"/>
              <a:gd name="T13" fmla="*/ 75 h 286"/>
              <a:gd name="T14" fmla="*/ 2 w 153"/>
              <a:gd name="T15" fmla="*/ 81 h 286"/>
              <a:gd name="T16" fmla="*/ 64 w 153"/>
              <a:gd name="T17" fmla="*/ 143 h 286"/>
              <a:gd name="T18" fmla="*/ 2 w 153"/>
              <a:gd name="T19" fmla="*/ 205 h 286"/>
              <a:gd name="T20" fmla="*/ 0 w 153"/>
              <a:gd name="T21" fmla="*/ 212 h 286"/>
              <a:gd name="T22" fmla="*/ 0 w 153"/>
              <a:gd name="T23" fmla="*/ 277 h 286"/>
              <a:gd name="T24" fmla="*/ 2 w 153"/>
              <a:gd name="T25" fmla="*/ 283 h 286"/>
              <a:gd name="T26" fmla="*/ 3 w 153"/>
              <a:gd name="T27" fmla="*/ 283 h 286"/>
              <a:gd name="T28" fmla="*/ 9 w 153"/>
              <a:gd name="T29" fmla="*/ 286 h 286"/>
              <a:gd name="T30" fmla="*/ 16 w 153"/>
              <a:gd name="T31" fmla="*/ 283 h 286"/>
              <a:gd name="T32" fmla="*/ 149 w 153"/>
              <a:gd name="T33" fmla="*/ 150 h 286"/>
              <a:gd name="T34" fmla="*/ 149 w 153"/>
              <a:gd name="T35" fmla="*/ 137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3" h="286">
                <a:moveTo>
                  <a:pt x="149" y="137"/>
                </a:moveTo>
                <a:cubicBezTo>
                  <a:pt x="16" y="3"/>
                  <a:pt x="16" y="3"/>
                  <a:pt x="16" y="3"/>
                </a:cubicBezTo>
                <a:cubicBezTo>
                  <a:pt x="14" y="1"/>
                  <a:pt x="11" y="0"/>
                  <a:pt x="9" y="0"/>
                </a:cubicBezTo>
                <a:cubicBezTo>
                  <a:pt x="7" y="0"/>
                  <a:pt x="4" y="1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1" y="5"/>
                  <a:pt x="0" y="7"/>
                  <a:pt x="0" y="10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7"/>
                  <a:pt x="1" y="79"/>
                  <a:pt x="2" y="81"/>
                </a:cubicBezTo>
                <a:cubicBezTo>
                  <a:pt x="64" y="143"/>
                  <a:pt x="64" y="143"/>
                  <a:pt x="64" y="143"/>
                </a:cubicBezTo>
                <a:cubicBezTo>
                  <a:pt x="2" y="205"/>
                  <a:pt x="2" y="205"/>
                  <a:pt x="2" y="205"/>
                </a:cubicBezTo>
                <a:cubicBezTo>
                  <a:pt x="1" y="207"/>
                  <a:pt x="0" y="209"/>
                  <a:pt x="0" y="212"/>
                </a:cubicBezTo>
                <a:cubicBezTo>
                  <a:pt x="0" y="277"/>
                  <a:pt x="0" y="277"/>
                  <a:pt x="0" y="277"/>
                </a:cubicBezTo>
                <a:cubicBezTo>
                  <a:pt x="0" y="279"/>
                  <a:pt x="1" y="281"/>
                  <a:pt x="2" y="283"/>
                </a:cubicBezTo>
                <a:cubicBezTo>
                  <a:pt x="3" y="283"/>
                  <a:pt x="3" y="283"/>
                  <a:pt x="3" y="283"/>
                </a:cubicBezTo>
                <a:cubicBezTo>
                  <a:pt x="4" y="285"/>
                  <a:pt x="7" y="286"/>
                  <a:pt x="9" y="286"/>
                </a:cubicBezTo>
                <a:cubicBezTo>
                  <a:pt x="12" y="286"/>
                  <a:pt x="14" y="285"/>
                  <a:pt x="16" y="283"/>
                </a:cubicBezTo>
                <a:cubicBezTo>
                  <a:pt x="149" y="150"/>
                  <a:pt x="149" y="150"/>
                  <a:pt x="149" y="150"/>
                </a:cubicBezTo>
                <a:cubicBezTo>
                  <a:pt x="153" y="146"/>
                  <a:pt x="153" y="140"/>
                  <a:pt x="149" y="13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Freeform 514"/>
          <p:cNvSpPr>
            <a:spLocks noEditPoints="1"/>
          </p:cNvSpPr>
          <p:nvPr/>
        </p:nvSpPr>
        <p:spPr bwMode="auto">
          <a:xfrm>
            <a:off x="10213703" y="649288"/>
            <a:ext cx="333375" cy="334963"/>
          </a:xfrm>
          <a:custGeom>
            <a:avLst/>
            <a:gdLst>
              <a:gd name="T0" fmla="*/ 144 w 288"/>
              <a:gd name="T1" fmla="*/ 0 h 289"/>
              <a:gd name="T2" fmla="*/ 0 w 288"/>
              <a:gd name="T3" fmla="*/ 145 h 289"/>
              <a:gd name="T4" fmla="*/ 144 w 288"/>
              <a:gd name="T5" fmla="*/ 289 h 289"/>
              <a:gd name="T6" fmla="*/ 288 w 288"/>
              <a:gd name="T7" fmla="*/ 145 h 289"/>
              <a:gd name="T8" fmla="*/ 144 w 288"/>
              <a:gd name="T9" fmla="*/ 0 h 289"/>
              <a:gd name="T10" fmla="*/ 208 w 288"/>
              <a:gd name="T11" fmla="*/ 148 h 289"/>
              <a:gd name="T12" fmla="*/ 117 w 288"/>
              <a:gd name="T13" fmla="*/ 239 h 289"/>
              <a:gd name="T14" fmla="*/ 114 w 288"/>
              <a:gd name="T15" fmla="*/ 240 h 289"/>
              <a:gd name="T16" fmla="*/ 111 w 288"/>
              <a:gd name="T17" fmla="*/ 239 h 289"/>
              <a:gd name="T18" fmla="*/ 111 w 288"/>
              <a:gd name="T19" fmla="*/ 239 h 289"/>
              <a:gd name="T20" fmla="*/ 110 w 288"/>
              <a:gd name="T21" fmla="*/ 236 h 289"/>
              <a:gd name="T22" fmla="*/ 110 w 288"/>
              <a:gd name="T23" fmla="*/ 192 h 289"/>
              <a:gd name="T24" fmla="*/ 111 w 288"/>
              <a:gd name="T25" fmla="*/ 189 h 289"/>
              <a:gd name="T26" fmla="*/ 155 w 288"/>
              <a:gd name="T27" fmla="*/ 145 h 289"/>
              <a:gd name="T28" fmla="*/ 111 w 288"/>
              <a:gd name="T29" fmla="*/ 101 h 289"/>
              <a:gd name="T30" fmla="*/ 110 w 288"/>
              <a:gd name="T31" fmla="*/ 98 h 289"/>
              <a:gd name="T32" fmla="*/ 110 w 288"/>
              <a:gd name="T33" fmla="*/ 54 h 289"/>
              <a:gd name="T34" fmla="*/ 111 w 288"/>
              <a:gd name="T35" fmla="*/ 51 h 289"/>
              <a:gd name="T36" fmla="*/ 111 w 288"/>
              <a:gd name="T37" fmla="*/ 51 h 289"/>
              <a:gd name="T38" fmla="*/ 117 w 288"/>
              <a:gd name="T39" fmla="*/ 51 h 289"/>
              <a:gd name="T40" fmla="*/ 208 w 288"/>
              <a:gd name="T41" fmla="*/ 142 h 289"/>
              <a:gd name="T42" fmla="*/ 209 w 288"/>
              <a:gd name="T43" fmla="*/ 145 h 289"/>
              <a:gd name="T44" fmla="*/ 208 w 288"/>
              <a:gd name="T45" fmla="*/ 14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9">
                <a:moveTo>
                  <a:pt x="144" y="0"/>
                </a:moveTo>
                <a:cubicBezTo>
                  <a:pt x="64" y="0"/>
                  <a:pt x="0" y="65"/>
                  <a:pt x="0" y="145"/>
                </a:cubicBezTo>
                <a:cubicBezTo>
                  <a:pt x="0" y="224"/>
                  <a:pt x="64" y="289"/>
                  <a:pt x="144" y="289"/>
                </a:cubicBezTo>
                <a:cubicBezTo>
                  <a:pt x="224" y="289"/>
                  <a:pt x="288" y="224"/>
                  <a:pt x="288" y="145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08" y="148"/>
                </a:moveTo>
                <a:cubicBezTo>
                  <a:pt x="117" y="239"/>
                  <a:pt x="117" y="239"/>
                  <a:pt x="117" y="239"/>
                </a:cubicBezTo>
                <a:cubicBezTo>
                  <a:pt x="116" y="240"/>
                  <a:pt x="115" y="240"/>
                  <a:pt x="114" y="240"/>
                </a:cubicBezTo>
                <a:cubicBezTo>
                  <a:pt x="113" y="240"/>
                  <a:pt x="112" y="240"/>
                  <a:pt x="111" y="239"/>
                </a:cubicBezTo>
                <a:cubicBezTo>
                  <a:pt x="111" y="239"/>
                  <a:pt x="111" y="239"/>
                  <a:pt x="111" y="239"/>
                </a:cubicBezTo>
                <a:cubicBezTo>
                  <a:pt x="110" y="238"/>
                  <a:pt x="110" y="237"/>
                  <a:pt x="110" y="236"/>
                </a:cubicBezTo>
                <a:cubicBezTo>
                  <a:pt x="110" y="192"/>
                  <a:pt x="110" y="192"/>
                  <a:pt x="110" y="192"/>
                </a:cubicBezTo>
                <a:cubicBezTo>
                  <a:pt x="110" y="191"/>
                  <a:pt x="110" y="190"/>
                  <a:pt x="111" y="189"/>
                </a:cubicBezTo>
                <a:cubicBezTo>
                  <a:pt x="155" y="145"/>
                  <a:pt x="155" y="145"/>
                  <a:pt x="155" y="145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10" y="100"/>
                  <a:pt x="110" y="99"/>
                  <a:pt x="110" y="98"/>
                </a:cubicBezTo>
                <a:cubicBezTo>
                  <a:pt x="110" y="54"/>
                  <a:pt x="110" y="54"/>
                  <a:pt x="110" y="54"/>
                </a:cubicBezTo>
                <a:cubicBezTo>
                  <a:pt x="110" y="53"/>
                  <a:pt x="110" y="52"/>
                  <a:pt x="111" y="51"/>
                </a:cubicBezTo>
                <a:cubicBezTo>
                  <a:pt x="111" y="51"/>
                  <a:pt x="111" y="51"/>
                  <a:pt x="111" y="51"/>
                </a:cubicBezTo>
                <a:cubicBezTo>
                  <a:pt x="113" y="49"/>
                  <a:pt x="115" y="49"/>
                  <a:pt x="117" y="51"/>
                </a:cubicBezTo>
                <a:cubicBezTo>
                  <a:pt x="208" y="142"/>
                  <a:pt x="208" y="142"/>
                  <a:pt x="208" y="142"/>
                </a:cubicBezTo>
                <a:cubicBezTo>
                  <a:pt x="209" y="143"/>
                  <a:pt x="209" y="144"/>
                  <a:pt x="209" y="145"/>
                </a:cubicBezTo>
                <a:cubicBezTo>
                  <a:pt x="209" y="146"/>
                  <a:pt x="209" y="147"/>
                  <a:pt x="208" y="14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Freeform 515"/>
          <p:cNvSpPr>
            <a:spLocks noEditPoints="1"/>
          </p:cNvSpPr>
          <p:nvPr/>
        </p:nvSpPr>
        <p:spPr bwMode="auto">
          <a:xfrm>
            <a:off x="6205266" y="4660901"/>
            <a:ext cx="333375" cy="334963"/>
          </a:xfrm>
          <a:custGeom>
            <a:avLst/>
            <a:gdLst>
              <a:gd name="T0" fmla="*/ 0 w 210"/>
              <a:gd name="T1" fmla="*/ 0 h 211"/>
              <a:gd name="T2" fmla="*/ 0 w 210"/>
              <a:gd name="T3" fmla="*/ 211 h 211"/>
              <a:gd name="T4" fmla="*/ 210 w 210"/>
              <a:gd name="T5" fmla="*/ 211 h 211"/>
              <a:gd name="T6" fmla="*/ 210 w 210"/>
              <a:gd name="T7" fmla="*/ 0 h 211"/>
              <a:gd name="T8" fmla="*/ 0 w 210"/>
              <a:gd name="T9" fmla="*/ 0 h 211"/>
              <a:gd name="T10" fmla="*/ 17 w 210"/>
              <a:gd name="T11" fmla="*/ 136 h 211"/>
              <a:gd name="T12" fmla="*/ 75 w 210"/>
              <a:gd name="T13" fmla="*/ 193 h 211"/>
              <a:gd name="T14" fmla="*/ 17 w 210"/>
              <a:gd name="T15" fmla="*/ 193 h 211"/>
              <a:gd name="T16" fmla="*/ 17 w 210"/>
              <a:gd name="T17" fmla="*/ 136 h 211"/>
              <a:gd name="T18" fmla="*/ 12 w 210"/>
              <a:gd name="T19" fmla="*/ 105 h 211"/>
              <a:gd name="T20" fmla="*/ 105 w 210"/>
              <a:gd name="T21" fmla="*/ 105 h 211"/>
              <a:gd name="T22" fmla="*/ 105 w 210"/>
              <a:gd name="T23" fmla="*/ 198 h 211"/>
              <a:gd name="T24" fmla="*/ 12 w 210"/>
              <a:gd name="T25" fmla="*/ 105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0" h="211">
                <a:moveTo>
                  <a:pt x="0" y="0"/>
                </a:moveTo>
                <a:lnTo>
                  <a:pt x="0" y="211"/>
                </a:lnTo>
                <a:lnTo>
                  <a:pt x="210" y="211"/>
                </a:lnTo>
                <a:lnTo>
                  <a:pt x="210" y="0"/>
                </a:lnTo>
                <a:lnTo>
                  <a:pt x="0" y="0"/>
                </a:lnTo>
                <a:close/>
                <a:moveTo>
                  <a:pt x="17" y="136"/>
                </a:moveTo>
                <a:lnTo>
                  <a:pt x="75" y="193"/>
                </a:lnTo>
                <a:lnTo>
                  <a:pt x="17" y="193"/>
                </a:lnTo>
                <a:lnTo>
                  <a:pt x="17" y="136"/>
                </a:lnTo>
                <a:close/>
                <a:moveTo>
                  <a:pt x="12" y="105"/>
                </a:moveTo>
                <a:lnTo>
                  <a:pt x="105" y="105"/>
                </a:lnTo>
                <a:lnTo>
                  <a:pt x="105" y="198"/>
                </a:lnTo>
                <a:lnTo>
                  <a:pt x="12" y="10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Freeform 517"/>
          <p:cNvSpPr>
            <a:spLocks/>
          </p:cNvSpPr>
          <p:nvPr/>
        </p:nvSpPr>
        <p:spPr bwMode="auto">
          <a:xfrm>
            <a:off x="9043716" y="5475288"/>
            <a:ext cx="0" cy="3175"/>
          </a:xfrm>
          <a:custGeom>
            <a:avLst/>
            <a:gdLst>
              <a:gd name="T0" fmla="*/ 1 h 2"/>
              <a:gd name="T1" fmla="*/ 2 h 2"/>
              <a:gd name="T2" fmla="*/ 1 h 2"/>
              <a:gd name="T3" fmla="*/ 0 h 2"/>
              <a:gd name="T4" fmla="*/ 1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2">
                <a:moveTo>
                  <a:pt x="0" y="1"/>
                </a:move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Freeform 518"/>
          <p:cNvSpPr>
            <a:spLocks/>
          </p:cNvSpPr>
          <p:nvPr/>
        </p:nvSpPr>
        <p:spPr bwMode="auto">
          <a:xfrm>
            <a:off x="8961166" y="5330826"/>
            <a:ext cx="163513" cy="146050"/>
          </a:xfrm>
          <a:custGeom>
            <a:avLst/>
            <a:gdLst>
              <a:gd name="T0" fmla="*/ 71 w 141"/>
              <a:gd name="T1" fmla="*/ 126 h 126"/>
              <a:gd name="T2" fmla="*/ 71 w 141"/>
              <a:gd name="T3" fmla="*/ 125 h 126"/>
              <a:gd name="T4" fmla="*/ 71 w 141"/>
              <a:gd name="T5" fmla="*/ 126 h 126"/>
              <a:gd name="T6" fmla="*/ 141 w 141"/>
              <a:gd name="T7" fmla="*/ 36 h 126"/>
              <a:gd name="T8" fmla="*/ 71 w 141"/>
              <a:gd name="T9" fmla="*/ 0 h 126"/>
              <a:gd name="T10" fmla="*/ 71 w 141"/>
              <a:gd name="T11" fmla="*/ 0 h 126"/>
              <a:gd name="T12" fmla="*/ 71 w 141"/>
              <a:gd name="T13" fmla="*/ 0 h 126"/>
              <a:gd name="T14" fmla="*/ 70 w 141"/>
              <a:gd name="T15" fmla="*/ 0 h 126"/>
              <a:gd name="T16" fmla="*/ 70 w 141"/>
              <a:gd name="T17" fmla="*/ 0 h 126"/>
              <a:gd name="T18" fmla="*/ 0 w 141"/>
              <a:gd name="T19" fmla="*/ 35 h 126"/>
              <a:gd name="T20" fmla="*/ 71 w 141"/>
              <a:gd name="T21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1" h="126">
                <a:moveTo>
                  <a:pt x="71" y="126"/>
                </a:moveTo>
                <a:cubicBezTo>
                  <a:pt x="71" y="126"/>
                  <a:pt x="71" y="125"/>
                  <a:pt x="71" y="125"/>
                </a:cubicBezTo>
                <a:cubicBezTo>
                  <a:pt x="71" y="125"/>
                  <a:pt x="71" y="126"/>
                  <a:pt x="71" y="126"/>
                </a:cubicBezTo>
                <a:cubicBezTo>
                  <a:pt x="83" y="88"/>
                  <a:pt x="108" y="57"/>
                  <a:pt x="141" y="36"/>
                </a:cubicBezTo>
                <a:cubicBezTo>
                  <a:pt x="122" y="17"/>
                  <a:pt x="98" y="4"/>
                  <a:pt x="7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1" y="0"/>
                  <a:pt x="71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44" y="4"/>
                  <a:pt x="19" y="17"/>
                  <a:pt x="0" y="35"/>
                </a:cubicBezTo>
                <a:cubicBezTo>
                  <a:pt x="33" y="56"/>
                  <a:pt x="58" y="88"/>
                  <a:pt x="71" y="12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Freeform 519"/>
          <p:cNvSpPr>
            <a:spLocks/>
          </p:cNvSpPr>
          <p:nvPr/>
        </p:nvSpPr>
        <p:spPr bwMode="auto">
          <a:xfrm>
            <a:off x="8877028" y="5372101"/>
            <a:ext cx="146050" cy="292100"/>
          </a:xfrm>
          <a:custGeom>
            <a:avLst/>
            <a:gdLst>
              <a:gd name="T0" fmla="*/ 126 w 126"/>
              <a:gd name="T1" fmla="*/ 252 h 252"/>
              <a:gd name="T2" fmla="*/ 126 w 126"/>
              <a:gd name="T3" fmla="*/ 127 h 252"/>
              <a:gd name="T4" fmla="*/ 126 w 126"/>
              <a:gd name="T5" fmla="*/ 127 h 252"/>
              <a:gd name="T6" fmla="*/ 0 w 126"/>
              <a:gd name="T7" fmla="*/ 0 h 252"/>
              <a:gd name="T8" fmla="*/ 0 w 126"/>
              <a:gd name="T9" fmla="*/ 127 h 252"/>
              <a:gd name="T10" fmla="*/ 0 w 126"/>
              <a:gd name="T11" fmla="*/ 127 h 252"/>
              <a:gd name="T12" fmla="*/ 126 w 126"/>
              <a:gd name="T13" fmla="*/ 252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" h="252">
                <a:moveTo>
                  <a:pt x="126" y="252"/>
                </a:moveTo>
                <a:cubicBezTo>
                  <a:pt x="126" y="127"/>
                  <a:pt x="126" y="127"/>
                  <a:pt x="126" y="127"/>
                </a:cubicBezTo>
                <a:cubicBezTo>
                  <a:pt x="126" y="127"/>
                  <a:pt x="126" y="127"/>
                  <a:pt x="126" y="127"/>
                </a:cubicBezTo>
                <a:cubicBezTo>
                  <a:pt x="118" y="61"/>
                  <a:pt x="66" y="8"/>
                  <a:pt x="0" y="0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ubicBezTo>
                  <a:pt x="9" y="192"/>
                  <a:pt x="61" y="243"/>
                  <a:pt x="126" y="25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" name="Freeform 520"/>
          <p:cNvSpPr>
            <a:spLocks/>
          </p:cNvSpPr>
          <p:nvPr/>
        </p:nvSpPr>
        <p:spPr bwMode="auto">
          <a:xfrm>
            <a:off x="9064353" y="5372101"/>
            <a:ext cx="146050" cy="292100"/>
          </a:xfrm>
          <a:custGeom>
            <a:avLst/>
            <a:gdLst>
              <a:gd name="T0" fmla="*/ 127 w 127"/>
              <a:gd name="T1" fmla="*/ 0 h 252"/>
              <a:gd name="T2" fmla="*/ 0 w 127"/>
              <a:gd name="T3" fmla="*/ 127 h 252"/>
              <a:gd name="T4" fmla="*/ 0 w 127"/>
              <a:gd name="T5" fmla="*/ 127 h 252"/>
              <a:gd name="T6" fmla="*/ 0 w 127"/>
              <a:gd name="T7" fmla="*/ 252 h 252"/>
              <a:gd name="T8" fmla="*/ 127 w 127"/>
              <a:gd name="T9" fmla="*/ 127 h 252"/>
              <a:gd name="T10" fmla="*/ 127 w 127"/>
              <a:gd name="T11" fmla="*/ 127 h 252"/>
              <a:gd name="T12" fmla="*/ 127 w 127"/>
              <a:gd name="T13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7" h="252">
                <a:moveTo>
                  <a:pt x="127" y="0"/>
                </a:moveTo>
                <a:cubicBezTo>
                  <a:pt x="61" y="8"/>
                  <a:pt x="8" y="61"/>
                  <a:pt x="0" y="127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252"/>
                  <a:pt x="0" y="252"/>
                  <a:pt x="0" y="252"/>
                </a:cubicBezTo>
                <a:cubicBezTo>
                  <a:pt x="66" y="243"/>
                  <a:pt x="118" y="192"/>
                  <a:pt x="127" y="127"/>
                </a:cubicBezTo>
                <a:cubicBezTo>
                  <a:pt x="127" y="127"/>
                  <a:pt x="127" y="127"/>
                  <a:pt x="127" y="127"/>
                </a:cubicBezTo>
                <a:lnTo>
                  <a:pt x="127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" name="Rectangle 522"/>
          <p:cNvSpPr>
            <a:spLocks noChangeArrowheads="1"/>
          </p:cNvSpPr>
          <p:nvPr/>
        </p:nvSpPr>
        <p:spPr bwMode="auto">
          <a:xfrm>
            <a:off x="7026003" y="5549901"/>
            <a:ext cx="30163" cy="11271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Freeform 523"/>
          <p:cNvSpPr>
            <a:spLocks/>
          </p:cNvSpPr>
          <p:nvPr/>
        </p:nvSpPr>
        <p:spPr bwMode="auto">
          <a:xfrm>
            <a:off x="6892653" y="5329238"/>
            <a:ext cx="266700" cy="93663"/>
          </a:xfrm>
          <a:custGeom>
            <a:avLst/>
            <a:gdLst>
              <a:gd name="T0" fmla="*/ 115 w 231"/>
              <a:gd name="T1" fmla="*/ 28 h 81"/>
              <a:gd name="T2" fmla="*/ 30 w 231"/>
              <a:gd name="T3" fmla="*/ 28 h 81"/>
              <a:gd name="T4" fmla="*/ 25 w 231"/>
              <a:gd name="T5" fmla="*/ 30 h 81"/>
              <a:gd name="T6" fmla="*/ 2 w 231"/>
              <a:gd name="T7" fmla="*/ 50 h 81"/>
              <a:gd name="T8" fmla="*/ 0 w 231"/>
              <a:gd name="T9" fmla="*/ 54 h 81"/>
              <a:gd name="T10" fmla="*/ 0 w 231"/>
              <a:gd name="T11" fmla="*/ 55 h 81"/>
              <a:gd name="T12" fmla="*/ 2 w 231"/>
              <a:gd name="T13" fmla="*/ 60 h 81"/>
              <a:gd name="T14" fmla="*/ 25 w 231"/>
              <a:gd name="T15" fmla="*/ 79 h 81"/>
              <a:gd name="T16" fmla="*/ 30 w 231"/>
              <a:gd name="T17" fmla="*/ 81 h 81"/>
              <a:gd name="T18" fmla="*/ 229 w 231"/>
              <a:gd name="T19" fmla="*/ 81 h 81"/>
              <a:gd name="T20" fmla="*/ 231 w 231"/>
              <a:gd name="T21" fmla="*/ 78 h 81"/>
              <a:gd name="T22" fmla="*/ 231 w 231"/>
              <a:gd name="T23" fmla="*/ 31 h 81"/>
              <a:gd name="T24" fmla="*/ 229 w 231"/>
              <a:gd name="T25" fmla="*/ 28 h 81"/>
              <a:gd name="T26" fmla="*/ 142 w 231"/>
              <a:gd name="T27" fmla="*/ 28 h 81"/>
              <a:gd name="T28" fmla="*/ 142 w 231"/>
              <a:gd name="T29" fmla="*/ 13 h 81"/>
              <a:gd name="T30" fmla="*/ 142 w 231"/>
              <a:gd name="T31" fmla="*/ 0 h 81"/>
              <a:gd name="T32" fmla="*/ 115 w 231"/>
              <a:gd name="T33" fmla="*/ 0 h 81"/>
              <a:gd name="T34" fmla="*/ 115 w 231"/>
              <a:gd name="T35" fmla="*/ 13 h 81"/>
              <a:gd name="T36" fmla="*/ 115 w 231"/>
              <a:gd name="T37" fmla="*/ 28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1" h="81">
                <a:moveTo>
                  <a:pt x="115" y="28"/>
                </a:moveTo>
                <a:cubicBezTo>
                  <a:pt x="30" y="28"/>
                  <a:pt x="30" y="28"/>
                  <a:pt x="30" y="28"/>
                </a:cubicBezTo>
                <a:cubicBezTo>
                  <a:pt x="28" y="28"/>
                  <a:pt x="26" y="29"/>
                  <a:pt x="25" y="3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1"/>
                  <a:pt x="0" y="53"/>
                  <a:pt x="0" y="54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6"/>
                  <a:pt x="1" y="59"/>
                  <a:pt x="2" y="60"/>
                </a:cubicBezTo>
                <a:cubicBezTo>
                  <a:pt x="25" y="79"/>
                  <a:pt x="25" y="79"/>
                  <a:pt x="25" y="79"/>
                </a:cubicBezTo>
                <a:cubicBezTo>
                  <a:pt x="26" y="80"/>
                  <a:pt x="28" y="81"/>
                  <a:pt x="30" y="81"/>
                </a:cubicBezTo>
                <a:cubicBezTo>
                  <a:pt x="229" y="81"/>
                  <a:pt x="229" y="81"/>
                  <a:pt x="229" y="81"/>
                </a:cubicBezTo>
                <a:cubicBezTo>
                  <a:pt x="230" y="81"/>
                  <a:pt x="231" y="80"/>
                  <a:pt x="231" y="78"/>
                </a:cubicBezTo>
                <a:cubicBezTo>
                  <a:pt x="231" y="31"/>
                  <a:pt x="231" y="31"/>
                  <a:pt x="231" y="31"/>
                </a:cubicBezTo>
                <a:cubicBezTo>
                  <a:pt x="231" y="30"/>
                  <a:pt x="230" y="28"/>
                  <a:pt x="229" y="28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42" y="13"/>
                  <a:pt x="142" y="13"/>
                  <a:pt x="142" y="13"/>
                </a:cubicBezTo>
                <a:cubicBezTo>
                  <a:pt x="142" y="0"/>
                  <a:pt x="142" y="0"/>
                  <a:pt x="142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5" y="13"/>
                  <a:pt x="115" y="13"/>
                  <a:pt x="115" y="13"/>
                </a:cubicBezTo>
                <a:lnTo>
                  <a:pt x="115" y="2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" name="Freeform 524"/>
          <p:cNvSpPr>
            <a:spLocks/>
          </p:cNvSpPr>
          <p:nvPr/>
        </p:nvSpPr>
        <p:spPr bwMode="auto">
          <a:xfrm>
            <a:off x="6922816" y="5440363"/>
            <a:ext cx="266700" cy="92075"/>
          </a:xfrm>
          <a:custGeom>
            <a:avLst/>
            <a:gdLst>
              <a:gd name="T0" fmla="*/ 89 w 231"/>
              <a:gd name="T1" fmla="*/ 27 h 80"/>
              <a:gd name="T2" fmla="*/ 3 w 231"/>
              <a:gd name="T3" fmla="*/ 27 h 80"/>
              <a:gd name="T4" fmla="*/ 0 w 231"/>
              <a:gd name="T5" fmla="*/ 30 h 80"/>
              <a:gd name="T6" fmla="*/ 0 w 231"/>
              <a:gd name="T7" fmla="*/ 77 h 80"/>
              <a:gd name="T8" fmla="*/ 3 w 231"/>
              <a:gd name="T9" fmla="*/ 80 h 80"/>
              <a:gd name="T10" fmla="*/ 202 w 231"/>
              <a:gd name="T11" fmla="*/ 80 h 80"/>
              <a:gd name="T12" fmla="*/ 206 w 231"/>
              <a:gd name="T13" fmla="*/ 78 h 80"/>
              <a:gd name="T14" fmla="*/ 229 w 231"/>
              <a:gd name="T15" fmla="*/ 59 h 80"/>
              <a:gd name="T16" fmla="*/ 231 w 231"/>
              <a:gd name="T17" fmla="*/ 54 h 80"/>
              <a:gd name="T18" fmla="*/ 231 w 231"/>
              <a:gd name="T19" fmla="*/ 53 h 80"/>
              <a:gd name="T20" fmla="*/ 229 w 231"/>
              <a:gd name="T21" fmla="*/ 49 h 80"/>
              <a:gd name="T22" fmla="*/ 206 w 231"/>
              <a:gd name="T23" fmla="*/ 29 h 80"/>
              <a:gd name="T24" fmla="*/ 202 w 231"/>
              <a:gd name="T25" fmla="*/ 27 h 80"/>
              <a:gd name="T26" fmla="*/ 116 w 231"/>
              <a:gd name="T27" fmla="*/ 27 h 80"/>
              <a:gd name="T28" fmla="*/ 116 w 231"/>
              <a:gd name="T29" fmla="*/ 12 h 80"/>
              <a:gd name="T30" fmla="*/ 116 w 231"/>
              <a:gd name="T31" fmla="*/ 1 h 80"/>
              <a:gd name="T32" fmla="*/ 116 w 231"/>
              <a:gd name="T33" fmla="*/ 0 h 80"/>
              <a:gd name="T34" fmla="*/ 89 w 231"/>
              <a:gd name="T35" fmla="*/ 0 h 80"/>
              <a:gd name="T36" fmla="*/ 89 w 231"/>
              <a:gd name="T37" fmla="*/ 1 h 80"/>
              <a:gd name="T38" fmla="*/ 89 w 231"/>
              <a:gd name="T39" fmla="*/ 12 h 80"/>
              <a:gd name="T40" fmla="*/ 89 w 231"/>
              <a:gd name="T41" fmla="*/ 27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1" h="80">
                <a:moveTo>
                  <a:pt x="89" y="27"/>
                </a:moveTo>
                <a:cubicBezTo>
                  <a:pt x="3" y="27"/>
                  <a:pt x="3" y="27"/>
                  <a:pt x="3" y="27"/>
                </a:cubicBezTo>
                <a:cubicBezTo>
                  <a:pt x="1" y="27"/>
                  <a:pt x="0" y="29"/>
                  <a:pt x="0" y="30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9"/>
                  <a:pt x="1" y="80"/>
                  <a:pt x="3" y="80"/>
                </a:cubicBezTo>
                <a:cubicBezTo>
                  <a:pt x="202" y="80"/>
                  <a:pt x="202" y="80"/>
                  <a:pt x="202" y="80"/>
                </a:cubicBezTo>
                <a:cubicBezTo>
                  <a:pt x="203" y="80"/>
                  <a:pt x="205" y="79"/>
                  <a:pt x="206" y="78"/>
                </a:cubicBezTo>
                <a:cubicBezTo>
                  <a:pt x="229" y="59"/>
                  <a:pt x="229" y="59"/>
                  <a:pt x="229" y="59"/>
                </a:cubicBezTo>
                <a:cubicBezTo>
                  <a:pt x="230" y="58"/>
                  <a:pt x="231" y="55"/>
                  <a:pt x="231" y="54"/>
                </a:cubicBezTo>
                <a:cubicBezTo>
                  <a:pt x="231" y="53"/>
                  <a:pt x="231" y="53"/>
                  <a:pt x="231" y="53"/>
                </a:cubicBezTo>
                <a:cubicBezTo>
                  <a:pt x="231" y="52"/>
                  <a:pt x="230" y="50"/>
                  <a:pt x="229" y="4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5" y="28"/>
                  <a:pt x="203" y="27"/>
                  <a:pt x="202" y="27"/>
                </a:cubicBezTo>
                <a:cubicBezTo>
                  <a:pt x="116" y="27"/>
                  <a:pt x="116" y="27"/>
                  <a:pt x="116" y="27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116" y="1"/>
                  <a:pt x="116" y="1"/>
                  <a:pt x="116" y="1"/>
                </a:cubicBezTo>
                <a:cubicBezTo>
                  <a:pt x="116" y="0"/>
                  <a:pt x="116" y="0"/>
                  <a:pt x="116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1"/>
                  <a:pt x="89" y="1"/>
                  <a:pt x="89" y="1"/>
                </a:cubicBezTo>
                <a:cubicBezTo>
                  <a:pt x="89" y="12"/>
                  <a:pt x="89" y="12"/>
                  <a:pt x="89" y="12"/>
                </a:cubicBezTo>
                <a:lnTo>
                  <a:pt x="89" y="2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" name="Freeform 525"/>
          <p:cNvSpPr>
            <a:spLocks/>
          </p:cNvSpPr>
          <p:nvPr/>
        </p:nvSpPr>
        <p:spPr bwMode="auto">
          <a:xfrm>
            <a:off x="7619728" y="5327651"/>
            <a:ext cx="227013" cy="193675"/>
          </a:xfrm>
          <a:custGeom>
            <a:avLst/>
            <a:gdLst>
              <a:gd name="T0" fmla="*/ 134 w 196"/>
              <a:gd name="T1" fmla="*/ 102 h 167"/>
              <a:gd name="T2" fmla="*/ 196 w 196"/>
              <a:gd name="T3" fmla="*/ 34 h 167"/>
              <a:gd name="T4" fmla="*/ 76 w 196"/>
              <a:gd name="T5" fmla="*/ 22 h 167"/>
              <a:gd name="T6" fmla="*/ 0 w 196"/>
              <a:gd name="T7" fmla="*/ 2 h 167"/>
              <a:gd name="T8" fmla="*/ 0 w 196"/>
              <a:gd name="T9" fmla="*/ 137 h 167"/>
              <a:gd name="T10" fmla="*/ 39 w 196"/>
              <a:gd name="T11" fmla="*/ 135 h 167"/>
              <a:gd name="T12" fmla="*/ 191 w 196"/>
              <a:gd name="T13" fmla="*/ 160 h 167"/>
              <a:gd name="T14" fmla="*/ 134 w 196"/>
              <a:gd name="T15" fmla="*/ 102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6" h="167">
                <a:moveTo>
                  <a:pt x="134" y="102"/>
                </a:moveTo>
                <a:cubicBezTo>
                  <a:pt x="134" y="87"/>
                  <a:pt x="196" y="34"/>
                  <a:pt x="196" y="34"/>
                </a:cubicBezTo>
                <a:cubicBezTo>
                  <a:pt x="164" y="48"/>
                  <a:pt x="117" y="44"/>
                  <a:pt x="76" y="22"/>
                </a:cubicBezTo>
                <a:cubicBezTo>
                  <a:pt x="35" y="0"/>
                  <a:pt x="0" y="2"/>
                  <a:pt x="0" y="2"/>
                </a:cubicBezTo>
                <a:cubicBezTo>
                  <a:pt x="0" y="137"/>
                  <a:pt x="0" y="137"/>
                  <a:pt x="0" y="137"/>
                </a:cubicBezTo>
                <a:cubicBezTo>
                  <a:pt x="2" y="136"/>
                  <a:pt x="11" y="133"/>
                  <a:pt x="39" y="135"/>
                </a:cubicBezTo>
                <a:cubicBezTo>
                  <a:pt x="73" y="139"/>
                  <a:pt x="160" y="167"/>
                  <a:pt x="191" y="160"/>
                </a:cubicBezTo>
                <a:cubicBezTo>
                  <a:pt x="191" y="160"/>
                  <a:pt x="134" y="112"/>
                  <a:pt x="134" y="10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" name="Rectangle 526"/>
          <p:cNvSpPr>
            <a:spLocks noChangeArrowheads="1"/>
          </p:cNvSpPr>
          <p:nvPr/>
        </p:nvSpPr>
        <p:spPr bwMode="auto">
          <a:xfrm>
            <a:off x="7564166" y="5329238"/>
            <a:ext cx="28575" cy="33337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" name="Freeform 538"/>
          <p:cNvSpPr>
            <a:spLocks noEditPoints="1"/>
          </p:cNvSpPr>
          <p:nvPr/>
        </p:nvSpPr>
        <p:spPr bwMode="auto">
          <a:xfrm>
            <a:off x="8269016" y="652463"/>
            <a:ext cx="209550" cy="333375"/>
          </a:xfrm>
          <a:custGeom>
            <a:avLst/>
            <a:gdLst>
              <a:gd name="T0" fmla="*/ 132 w 132"/>
              <a:gd name="T1" fmla="*/ 119 h 210"/>
              <a:gd name="T2" fmla="*/ 0 w 132"/>
              <a:gd name="T3" fmla="*/ 0 h 210"/>
              <a:gd name="T4" fmla="*/ 0 w 132"/>
              <a:gd name="T5" fmla="*/ 0 h 210"/>
              <a:gd name="T6" fmla="*/ 0 w 132"/>
              <a:gd name="T7" fmla="*/ 177 h 210"/>
              <a:gd name="T8" fmla="*/ 46 w 132"/>
              <a:gd name="T9" fmla="*/ 147 h 210"/>
              <a:gd name="T10" fmla="*/ 74 w 132"/>
              <a:gd name="T11" fmla="*/ 210 h 210"/>
              <a:gd name="T12" fmla="*/ 107 w 132"/>
              <a:gd name="T13" fmla="*/ 196 h 210"/>
              <a:gd name="T14" fmla="*/ 78 w 132"/>
              <a:gd name="T15" fmla="*/ 132 h 210"/>
              <a:gd name="T16" fmla="*/ 132 w 132"/>
              <a:gd name="T17" fmla="*/ 119 h 210"/>
              <a:gd name="T18" fmla="*/ 53 w 132"/>
              <a:gd name="T19" fmla="*/ 120 h 210"/>
              <a:gd name="T20" fmla="*/ 36 w 132"/>
              <a:gd name="T21" fmla="*/ 132 h 210"/>
              <a:gd name="T22" fmla="*/ 18 w 132"/>
              <a:gd name="T23" fmla="*/ 144 h 210"/>
              <a:gd name="T24" fmla="*/ 18 w 132"/>
              <a:gd name="T25" fmla="*/ 39 h 210"/>
              <a:gd name="T26" fmla="*/ 96 w 132"/>
              <a:gd name="T27" fmla="*/ 110 h 210"/>
              <a:gd name="T28" fmla="*/ 74 w 132"/>
              <a:gd name="T29" fmla="*/ 115 h 210"/>
              <a:gd name="T30" fmla="*/ 53 w 132"/>
              <a:gd name="T31" fmla="*/ 12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2" h="210">
                <a:moveTo>
                  <a:pt x="132" y="119"/>
                </a:moveTo>
                <a:lnTo>
                  <a:pt x="0" y="0"/>
                </a:lnTo>
                <a:lnTo>
                  <a:pt x="0" y="0"/>
                </a:lnTo>
                <a:lnTo>
                  <a:pt x="0" y="177"/>
                </a:lnTo>
                <a:lnTo>
                  <a:pt x="46" y="147"/>
                </a:lnTo>
                <a:lnTo>
                  <a:pt x="74" y="210"/>
                </a:lnTo>
                <a:lnTo>
                  <a:pt x="107" y="196"/>
                </a:lnTo>
                <a:lnTo>
                  <a:pt x="78" y="132"/>
                </a:lnTo>
                <a:lnTo>
                  <a:pt x="132" y="119"/>
                </a:lnTo>
                <a:close/>
                <a:moveTo>
                  <a:pt x="53" y="120"/>
                </a:moveTo>
                <a:lnTo>
                  <a:pt x="36" y="132"/>
                </a:lnTo>
                <a:lnTo>
                  <a:pt x="18" y="144"/>
                </a:lnTo>
                <a:lnTo>
                  <a:pt x="18" y="39"/>
                </a:lnTo>
                <a:lnTo>
                  <a:pt x="96" y="110"/>
                </a:lnTo>
                <a:lnTo>
                  <a:pt x="74" y="115"/>
                </a:lnTo>
                <a:lnTo>
                  <a:pt x="53" y="12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" name="Freeform 543"/>
          <p:cNvSpPr>
            <a:spLocks/>
          </p:cNvSpPr>
          <p:nvPr/>
        </p:nvSpPr>
        <p:spPr bwMode="auto">
          <a:xfrm>
            <a:off x="11550378" y="1517651"/>
            <a:ext cx="333375" cy="69850"/>
          </a:xfrm>
          <a:custGeom>
            <a:avLst/>
            <a:gdLst>
              <a:gd name="T0" fmla="*/ 61 w 210"/>
              <a:gd name="T1" fmla="*/ 44 h 44"/>
              <a:gd name="T2" fmla="*/ 210 w 210"/>
              <a:gd name="T3" fmla="*/ 44 h 44"/>
              <a:gd name="T4" fmla="*/ 177 w 210"/>
              <a:gd name="T5" fmla="*/ 20 h 44"/>
              <a:gd name="T6" fmla="*/ 61 w 210"/>
              <a:gd name="T7" fmla="*/ 20 h 44"/>
              <a:gd name="T8" fmla="*/ 55 w 210"/>
              <a:gd name="T9" fmla="*/ 20 h 44"/>
              <a:gd name="T10" fmla="*/ 51 w 210"/>
              <a:gd name="T11" fmla="*/ 17 h 44"/>
              <a:gd name="T12" fmla="*/ 27 w 210"/>
              <a:gd name="T13" fmla="*/ 0 h 44"/>
              <a:gd name="T14" fmla="*/ 0 w 210"/>
              <a:gd name="T15" fmla="*/ 0 h 44"/>
              <a:gd name="T16" fmla="*/ 61 w 210"/>
              <a:gd name="T1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" h="44">
                <a:moveTo>
                  <a:pt x="61" y="44"/>
                </a:moveTo>
                <a:lnTo>
                  <a:pt x="210" y="44"/>
                </a:lnTo>
                <a:lnTo>
                  <a:pt x="177" y="20"/>
                </a:lnTo>
                <a:lnTo>
                  <a:pt x="61" y="20"/>
                </a:lnTo>
                <a:lnTo>
                  <a:pt x="55" y="20"/>
                </a:lnTo>
                <a:lnTo>
                  <a:pt x="51" y="17"/>
                </a:lnTo>
                <a:lnTo>
                  <a:pt x="27" y="0"/>
                </a:lnTo>
                <a:lnTo>
                  <a:pt x="0" y="0"/>
                </a:lnTo>
                <a:lnTo>
                  <a:pt x="61" y="4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" name="Freeform 544"/>
          <p:cNvSpPr>
            <a:spLocks/>
          </p:cNvSpPr>
          <p:nvPr/>
        </p:nvSpPr>
        <p:spPr bwMode="auto">
          <a:xfrm>
            <a:off x="11550378" y="1452563"/>
            <a:ext cx="333375" cy="69850"/>
          </a:xfrm>
          <a:custGeom>
            <a:avLst/>
            <a:gdLst>
              <a:gd name="T0" fmla="*/ 210 w 210"/>
              <a:gd name="T1" fmla="*/ 44 h 44"/>
              <a:gd name="T2" fmla="*/ 177 w 210"/>
              <a:gd name="T3" fmla="*/ 20 h 44"/>
              <a:gd name="T4" fmla="*/ 61 w 210"/>
              <a:gd name="T5" fmla="*/ 20 h 44"/>
              <a:gd name="T6" fmla="*/ 55 w 210"/>
              <a:gd name="T7" fmla="*/ 20 h 44"/>
              <a:gd name="T8" fmla="*/ 51 w 210"/>
              <a:gd name="T9" fmla="*/ 17 h 44"/>
              <a:gd name="T10" fmla="*/ 27 w 210"/>
              <a:gd name="T11" fmla="*/ 0 h 44"/>
              <a:gd name="T12" fmla="*/ 0 w 210"/>
              <a:gd name="T13" fmla="*/ 0 h 44"/>
              <a:gd name="T14" fmla="*/ 61 w 210"/>
              <a:gd name="T15" fmla="*/ 44 h 44"/>
              <a:gd name="T16" fmla="*/ 210 w 210"/>
              <a:gd name="T1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" h="44">
                <a:moveTo>
                  <a:pt x="210" y="44"/>
                </a:moveTo>
                <a:lnTo>
                  <a:pt x="177" y="20"/>
                </a:lnTo>
                <a:lnTo>
                  <a:pt x="61" y="20"/>
                </a:lnTo>
                <a:lnTo>
                  <a:pt x="55" y="20"/>
                </a:lnTo>
                <a:lnTo>
                  <a:pt x="51" y="17"/>
                </a:lnTo>
                <a:lnTo>
                  <a:pt x="27" y="0"/>
                </a:lnTo>
                <a:lnTo>
                  <a:pt x="0" y="0"/>
                </a:lnTo>
                <a:lnTo>
                  <a:pt x="61" y="44"/>
                </a:lnTo>
                <a:lnTo>
                  <a:pt x="210" y="4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" name="Freeform 545"/>
          <p:cNvSpPr>
            <a:spLocks/>
          </p:cNvSpPr>
          <p:nvPr/>
        </p:nvSpPr>
        <p:spPr bwMode="auto">
          <a:xfrm>
            <a:off x="11550378" y="1387476"/>
            <a:ext cx="333375" cy="69850"/>
          </a:xfrm>
          <a:custGeom>
            <a:avLst/>
            <a:gdLst>
              <a:gd name="T0" fmla="*/ 210 w 210"/>
              <a:gd name="T1" fmla="*/ 44 h 44"/>
              <a:gd name="T2" fmla="*/ 149 w 210"/>
              <a:gd name="T3" fmla="*/ 0 h 44"/>
              <a:gd name="T4" fmla="*/ 0 w 210"/>
              <a:gd name="T5" fmla="*/ 0 h 44"/>
              <a:gd name="T6" fmla="*/ 61 w 210"/>
              <a:gd name="T7" fmla="*/ 44 h 44"/>
              <a:gd name="T8" fmla="*/ 210 w 210"/>
              <a:gd name="T9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" h="44">
                <a:moveTo>
                  <a:pt x="210" y="44"/>
                </a:moveTo>
                <a:lnTo>
                  <a:pt x="149" y="0"/>
                </a:lnTo>
                <a:lnTo>
                  <a:pt x="0" y="0"/>
                </a:lnTo>
                <a:lnTo>
                  <a:pt x="61" y="44"/>
                </a:lnTo>
                <a:lnTo>
                  <a:pt x="210" y="4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" name="Freeform 550"/>
          <p:cNvSpPr>
            <a:spLocks noEditPoints="1"/>
          </p:cNvSpPr>
          <p:nvPr/>
        </p:nvSpPr>
        <p:spPr bwMode="auto">
          <a:xfrm>
            <a:off x="7568928" y="1989138"/>
            <a:ext cx="280988" cy="331788"/>
          </a:xfrm>
          <a:custGeom>
            <a:avLst/>
            <a:gdLst>
              <a:gd name="T0" fmla="*/ 139 w 242"/>
              <a:gd name="T1" fmla="*/ 47 h 287"/>
              <a:gd name="T2" fmla="*/ 139 w 242"/>
              <a:gd name="T3" fmla="*/ 23 h 287"/>
              <a:gd name="T4" fmla="*/ 152 w 242"/>
              <a:gd name="T5" fmla="*/ 23 h 287"/>
              <a:gd name="T6" fmla="*/ 163 w 242"/>
              <a:gd name="T7" fmla="*/ 11 h 287"/>
              <a:gd name="T8" fmla="*/ 152 w 242"/>
              <a:gd name="T9" fmla="*/ 0 h 287"/>
              <a:gd name="T10" fmla="*/ 91 w 242"/>
              <a:gd name="T11" fmla="*/ 0 h 287"/>
              <a:gd name="T12" fmla="*/ 79 w 242"/>
              <a:gd name="T13" fmla="*/ 11 h 287"/>
              <a:gd name="T14" fmla="*/ 91 w 242"/>
              <a:gd name="T15" fmla="*/ 23 h 287"/>
              <a:gd name="T16" fmla="*/ 103 w 242"/>
              <a:gd name="T17" fmla="*/ 23 h 287"/>
              <a:gd name="T18" fmla="*/ 103 w 242"/>
              <a:gd name="T19" fmla="*/ 47 h 287"/>
              <a:gd name="T20" fmla="*/ 0 w 242"/>
              <a:gd name="T21" fmla="*/ 166 h 287"/>
              <a:gd name="T22" fmla="*/ 121 w 242"/>
              <a:gd name="T23" fmla="*/ 287 h 287"/>
              <a:gd name="T24" fmla="*/ 242 w 242"/>
              <a:gd name="T25" fmla="*/ 166 h 287"/>
              <a:gd name="T26" fmla="*/ 139 w 242"/>
              <a:gd name="T27" fmla="*/ 47 h 287"/>
              <a:gd name="T28" fmla="*/ 121 w 242"/>
              <a:gd name="T29" fmla="*/ 257 h 287"/>
              <a:gd name="T30" fmla="*/ 30 w 242"/>
              <a:gd name="T31" fmla="*/ 166 h 287"/>
              <a:gd name="T32" fmla="*/ 121 w 242"/>
              <a:gd name="T33" fmla="*/ 75 h 287"/>
              <a:gd name="T34" fmla="*/ 212 w 242"/>
              <a:gd name="T35" fmla="*/ 166 h 287"/>
              <a:gd name="T36" fmla="*/ 121 w 242"/>
              <a:gd name="T37" fmla="*/ 257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2" h="287">
                <a:moveTo>
                  <a:pt x="139" y="47"/>
                </a:moveTo>
                <a:cubicBezTo>
                  <a:pt x="139" y="23"/>
                  <a:pt x="139" y="23"/>
                  <a:pt x="139" y="23"/>
                </a:cubicBezTo>
                <a:cubicBezTo>
                  <a:pt x="152" y="23"/>
                  <a:pt x="152" y="23"/>
                  <a:pt x="152" y="23"/>
                </a:cubicBezTo>
                <a:cubicBezTo>
                  <a:pt x="158" y="23"/>
                  <a:pt x="163" y="18"/>
                  <a:pt x="163" y="11"/>
                </a:cubicBezTo>
                <a:cubicBezTo>
                  <a:pt x="163" y="5"/>
                  <a:pt x="158" y="0"/>
                  <a:pt x="152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84" y="0"/>
                  <a:pt x="79" y="5"/>
                  <a:pt x="79" y="11"/>
                </a:cubicBezTo>
                <a:cubicBezTo>
                  <a:pt x="79" y="18"/>
                  <a:pt x="84" y="23"/>
                  <a:pt x="91" y="23"/>
                </a:cubicBezTo>
                <a:cubicBezTo>
                  <a:pt x="103" y="23"/>
                  <a:pt x="103" y="23"/>
                  <a:pt x="103" y="23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45" y="55"/>
                  <a:pt x="0" y="106"/>
                  <a:pt x="0" y="166"/>
                </a:cubicBezTo>
                <a:cubicBezTo>
                  <a:pt x="0" y="233"/>
                  <a:pt x="54" y="287"/>
                  <a:pt x="121" y="287"/>
                </a:cubicBezTo>
                <a:cubicBezTo>
                  <a:pt x="188" y="287"/>
                  <a:pt x="242" y="233"/>
                  <a:pt x="242" y="166"/>
                </a:cubicBezTo>
                <a:cubicBezTo>
                  <a:pt x="242" y="105"/>
                  <a:pt x="197" y="55"/>
                  <a:pt x="139" y="47"/>
                </a:cubicBezTo>
                <a:close/>
                <a:moveTo>
                  <a:pt x="121" y="257"/>
                </a:moveTo>
                <a:cubicBezTo>
                  <a:pt x="71" y="257"/>
                  <a:pt x="30" y="216"/>
                  <a:pt x="30" y="166"/>
                </a:cubicBezTo>
                <a:cubicBezTo>
                  <a:pt x="30" y="116"/>
                  <a:pt x="71" y="75"/>
                  <a:pt x="121" y="75"/>
                </a:cubicBezTo>
                <a:cubicBezTo>
                  <a:pt x="171" y="75"/>
                  <a:pt x="212" y="116"/>
                  <a:pt x="212" y="166"/>
                </a:cubicBezTo>
                <a:cubicBezTo>
                  <a:pt x="212" y="216"/>
                  <a:pt x="171" y="257"/>
                  <a:pt x="121" y="25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" name="Freeform 551"/>
          <p:cNvSpPr>
            <a:spLocks/>
          </p:cNvSpPr>
          <p:nvPr/>
        </p:nvSpPr>
        <p:spPr bwMode="auto">
          <a:xfrm>
            <a:off x="7695928" y="2105026"/>
            <a:ext cx="85725" cy="131763"/>
          </a:xfrm>
          <a:custGeom>
            <a:avLst/>
            <a:gdLst>
              <a:gd name="T0" fmla="*/ 71 w 74"/>
              <a:gd name="T1" fmla="*/ 93 h 114"/>
              <a:gd name="T2" fmla="*/ 23 w 74"/>
              <a:gd name="T3" fmla="*/ 61 h 114"/>
              <a:gd name="T4" fmla="*/ 23 w 74"/>
              <a:gd name="T5" fmla="*/ 5 h 114"/>
              <a:gd name="T6" fmla="*/ 21 w 74"/>
              <a:gd name="T7" fmla="*/ 2 h 114"/>
              <a:gd name="T8" fmla="*/ 18 w 74"/>
              <a:gd name="T9" fmla="*/ 0 h 114"/>
              <a:gd name="T10" fmla="*/ 5 w 74"/>
              <a:gd name="T11" fmla="*/ 0 h 114"/>
              <a:gd name="T12" fmla="*/ 1 w 74"/>
              <a:gd name="T13" fmla="*/ 2 h 114"/>
              <a:gd name="T14" fmla="*/ 0 w 74"/>
              <a:gd name="T15" fmla="*/ 5 h 114"/>
              <a:gd name="T16" fmla="*/ 0 w 74"/>
              <a:gd name="T17" fmla="*/ 71 h 114"/>
              <a:gd name="T18" fmla="*/ 1 w 74"/>
              <a:gd name="T19" fmla="*/ 75 h 114"/>
              <a:gd name="T20" fmla="*/ 2 w 74"/>
              <a:gd name="T21" fmla="*/ 75 h 114"/>
              <a:gd name="T22" fmla="*/ 58 w 74"/>
              <a:gd name="T23" fmla="*/ 113 h 114"/>
              <a:gd name="T24" fmla="*/ 61 w 74"/>
              <a:gd name="T25" fmla="*/ 114 h 114"/>
              <a:gd name="T26" fmla="*/ 62 w 74"/>
              <a:gd name="T27" fmla="*/ 114 h 114"/>
              <a:gd name="T28" fmla="*/ 65 w 74"/>
              <a:gd name="T29" fmla="*/ 111 h 114"/>
              <a:gd name="T30" fmla="*/ 72 w 74"/>
              <a:gd name="T31" fmla="*/ 100 h 114"/>
              <a:gd name="T32" fmla="*/ 71 w 74"/>
              <a:gd name="T33" fmla="*/ 93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4" h="114">
                <a:moveTo>
                  <a:pt x="71" y="93"/>
                </a:moveTo>
                <a:cubicBezTo>
                  <a:pt x="23" y="61"/>
                  <a:pt x="23" y="61"/>
                  <a:pt x="23" y="61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4"/>
                  <a:pt x="22" y="3"/>
                  <a:pt x="21" y="2"/>
                </a:cubicBezTo>
                <a:cubicBezTo>
                  <a:pt x="21" y="1"/>
                  <a:pt x="19" y="0"/>
                  <a:pt x="18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2" y="1"/>
                  <a:pt x="1" y="2"/>
                </a:cubicBezTo>
                <a:cubicBezTo>
                  <a:pt x="0" y="3"/>
                  <a:pt x="0" y="4"/>
                  <a:pt x="0" y="5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2"/>
                  <a:pt x="0" y="74"/>
                  <a:pt x="1" y="75"/>
                </a:cubicBezTo>
                <a:cubicBezTo>
                  <a:pt x="1" y="75"/>
                  <a:pt x="2" y="75"/>
                  <a:pt x="2" y="75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59" y="113"/>
                  <a:pt x="60" y="114"/>
                  <a:pt x="61" y="114"/>
                </a:cubicBezTo>
                <a:cubicBezTo>
                  <a:pt x="61" y="114"/>
                  <a:pt x="62" y="114"/>
                  <a:pt x="62" y="114"/>
                </a:cubicBezTo>
                <a:cubicBezTo>
                  <a:pt x="63" y="113"/>
                  <a:pt x="64" y="112"/>
                  <a:pt x="65" y="111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74" y="98"/>
                  <a:pt x="73" y="95"/>
                  <a:pt x="71" y="9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" name="Freeform 552"/>
          <p:cNvSpPr>
            <a:spLocks noEditPoints="1"/>
          </p:cNvSpPr>
          <p:nvPr/>
        </p:nvSpPr>
        <p:spPr bwMode="auto">
          <a:xfrm>
            <a:off x="8237266" y="1987551"/>
            <a:ext cx="280988" cy="333375"/>
          </a:xfrm>
          <a:custGeom>
            <a:avLst/>
            <a:gdLst>
              <a:gd name="T0" fmla="*/ 140 w 243"/>
              <a:gd name="T1" fmla="*/ 47 h 288"/>
              <a:gd name="T2" fmla="*/ 140 w 243"/>
              <a:gd name="T3" fmla="*/ 24 h 288"/>
              <a:gd name="T4" fmla="*/ 152 w 243"/>
              <a:gd name="T5" fmla="*/ 24 h 288"/>
              <a:gd name="T6" fmla="*/ 164 w 243"/>
              <a:gd name="T7" fmla="*/ 12 h 288"/>
              <a:gd name="T8" fmla="*/ 152 w 243"/>
              <a:gd name="T9" fmla="*/ 0 h 288"/>
              <a:gd name="T10" fmla="*/ 91 w 243"/>
              <a:gd name="T11" fmla="*/ 0 h 288"/>
              <a:gd name="T12" fmla="*/ 79 w 243"/>
              <a:gd name="T13" fmla="*/ 12 h 288"/>
              <a:gd name="T14" fmla="*/ 91 w 243"/>
              <a:gd name="T15" fmla="*/ 24 h 288"/>
              <a:gd name="T16" fmla="*/ 103 w 243"/>
              <a:gd name="T17" fmla="*/ 24 h 288"/>
              <a:gd name="T18" fmla="*/ 103 w 243"/>
              <a:gd name="T19" fmla="*/ 47 h 288"/>
              <a:gd name="T20" fmla="*/ 0 w 243"/>
              <a:gd name="T21" fmla="*/ 167 h 288"/>
              <a:gd name="T22" fmla="*/ 122 w 243"/>
              <a:gd name="T23" fmla="*/ 288 h 288"/>
              <a:gd name="T24" fmla="*/ 243 w 243"/>
              <a:gd name="T25" fmla="*/ 167 h 288"/>
              <a:gd name="T26" fmla="*/ 140 w 243"/>
              <a:gd name="T27" fmla="*/ 47 h 288"/>
              <a:gd name="T28" fmla="*/ 122 w 243"/>
              <a:gd name="T29" fmla="*/ 258 h 288"/>
              <a:gd name="T30" fmla="*/ 31 w 243"/>
              <a:gd name="T31" fmla="*/ 167 h 288"/>
              <a:gd name="T32" fmla="*/ 122 w 243"/>
              <a:gd name="T33" fmla="*/ 76 h 288"/>
              <a:gd name="T34" fmla="*/ 213 w 243"/>
              <a:gd name="T35" fmla="*/ 167 h 288"/>
              <a:gd name="T36" fmla="*/ 122 w 243"/>
              <a:gd name="T37" fmla="*/ 25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3" h="288">
                <a:moveTo>
                  <a:pt x="140" y="47"/>
                </a:moveTo>
                <a:cubicBezTo>
                  <a:pt x="140" y="24"/>
                  <a:pt x="140" y="24"/>
                  <a:pt x="140" y="24"/>
                </a:cubicBezTo>
                <a:cubicBezTo>
                  <a:pt x="152" y="24"/>
                  <a:pt x="152" y="24"/>
                  <a:pt x="152" y="24"/>
                </a:cubicBezTo>
                <a:cubicBezTo>
                  <a:pt x="159" y="24"/>
                  <a:pt x="164" y="18"/>
                  <a:pt x="164" y="12"/>
                </a:cubicBezTo>
                <a:cubicBezTo>
                  <a:pt x="164" y="5"/>
                  <a:pt x="159" y="0"/>
                  <a:pt x="152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85" y="0"/>
                  <a:pt x="79" y="5"/>
                  <a:pt x="79" y="12"/>
                </a:cubicBezTo>
                <a:cubicBezTo>
                  <a:pt x="79" y="18"/>
                  <a:pt x="85" y="24"/>
                  <a:pt x="91" y="24"/>
                </a:cubicBezTo>
                <a:cubicBezTo>
                  <a:pt x="103" y="24"/>
                  <a:pt x="103" y="24"/>
                  <a:pt x="103" y="24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45" y="56"/>
                  <a:pt x="0" y="106"/>
                  <a:pt x="0" y="167"/>
                </a:cubicBezTo>
                <a:cubicBezTo>
                  <a:pt x="0" y="234"/>
                  <a:pt x="55" y="288"/>
                  <a:pt x="122" y="288"/>
                </a:cubicBezTo>
                <a:cubicBezTo>
                  <a:pt x="189" y="288"/>
                  <a:pt x="243" y="234"/>
                  <a:pt x="243" y="167"/>
                </a:cubicBezTo>
                <a:cubicBezTo>
                  <a:pt x="243" y="106"/>
                  <a:pt x="198" y="56"/>
                  <a:pt x="140" y="47"/>
                </a:cubicBezTo>
                <a:close/>
                <a:moveTo>
                  <a:pt x="122" y="258"/>
                </a:moveTo>
                <a:cubicBezTo>
                  <a:pt x="71" y="258"/>
                  <a:pt x="31" y="217"/>
                  <a:pt x="31" y="167"/>
                </a:cubicBezTo>
                <a:cubicBezTo>
                  <a:pt x="31" y="117"/>
                  <a:pt x="71" y="76"/>
                  <a:pt x="122" y="76"/>
                </a:cubicBezTo>
                <a:cubicBezTo>
                  <a:pt x="172" y="76"/>
                  <a:pt x="213" y="117"/>
                  <a:pt x="213" y="167"/>
                </a:cubicBezTo>
                <a:cubicBezTo>
                  <a:pt x="213" y="217"/>
                  <a:pt x="172" y="258"/>
                  <a:pt x="122" y="25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" name="Freeform 553"/>
          <p:cNvSpPr>
            <a:spLocks/>
          </p:cNvSpPr>
          <p:nvPr/>
        </p:nvSpPr>
        <p:spPr bwMode="auto">
          <a:xfrm>
            <a:off x="8315053" y="2117726"/>
            <a:ext cx="125413" cy="125413"/>
          </a:xfrm>
          <a:custGeom>
            <a:avLst/>
            <a:gdLst>
              <a:gd name="T0" fmla="*/ 62 w 79"/>
              <a:gd name="T1" fmla="*/ 0 h 79"/>
              <a:gd name="T2" fmla="*/ 40 w 79"/>
              <a:gd name="T3" fmla="*/ 22 h 79"/>
              <a:gd name="T4" fmla="*/ 18 w 79"/>
              <a:gd name="T5" fmla="*/ 0 h 79"/>
              <a:gd name="T6" fmla="*/ 0 w 79"/>
              <a:gd name="T7" fmla="*/ 18 h 79"/>
              <a:gd name="T8" fmla="*/ 22 w 79"/>
              <a:gd name="T9" fmla="*/ 40 h 79"/>
              <a:gd name="T10" fmla="*/ 0 w 79"/>
              <a:gd name="T11" fmla="*/ 62 h 79"/>
              <a:gd name="T12" fmla="*/ 18 w 79"/>
              <a:gd name="T13" fmla="*/ 79 h 79"/>
              <a:gd name="T14" fmla="*/ 40 w 79"/>
              <a:gd name="T15" fmla="*/ 57 h 79"/>
              <a:gd name="T16" fmla="*/ 62 w 79"/>
              <a:gd name="T17" fmla="*/ 79 h 79"/>
              <a:gd name="T18" fmla="*/ 79 w 79"/>
              <a:gd name="T19" fmla="*/ 62 h 79"/>
              <a:gd name="T20" fmla="*/ 57 w 79"/>
              <a:gd name="T21" fmla="*/ 40 h 79"/>
              <a:gd name="T22" fmla="*/ 79 w 79"/>
              <a:gd name="T23" fmla="*/ 18 h 79"/>
              <a:gd name="T24" fmla="*/ 62 w 79"/>
              <a:gd name="T25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79">
                <a:moveTo>
                  <a:pt x="62" y="0"/>
                </a:moveTo>
                <a:lnTo>
                  <a:pt x="40" y="22"/>
                </a:lnTo>
                <a:lnTo>
                  <a:pt x="18" y="0"/>
                </a:lnTo>
                <a:lnTo>
                  <a:pt x="0" y="18"/>
                </a:lnTo>
                <a:lnTo>
                  <a:pt x="22" y="40"/>
                </a:lnTo>
                <a:lnTo>
                  <a:pt x="0" y="62"/>
                </a:lnTo>
                <a:lnTo>
                  <a:pt x="18" y="79"/>
                </a:lnTo>
                <a:lnTo>
                  <a:pt x="40" y="57"/>
                </a:lnTo>
                <a:lnTo>
                  <a:pt x="62" y="79"/>
                </a:lnTo>
                <a:lnTo>
                  <a:pt x="79" y="62"/>
                </a:lnTo>
                <a:lnTo>
                  <a:pt x="57" y="40"/>
                </a:lnTo>
                <a:lnTo>
                  <a:pt x="79" y="18"/>
                </a:lnTo>
                <a:lnTo>
                  <a:pt x="62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" name="Freeform 554"/>
          <p:cNvSpPr>
            <a:spLocks/>
          </p:cNvSpPr>
          <p:nvPr/>
        </p:nvSpPr>
        <p:spPr bwMode="auto">
          <a:xfrm>
            <a:off x="6232253" y="652463"/>
            <a:ext cx="279400" cy="333375"/>
          </a:xfrm>
          <a:custGeom>
            <a:avLst/>
            <a:gdLst>
              <a:gd name="T0" fmla="*/ 184 w 240"/>
              <a:gd name="T1" fmla="*/ 0 h 288"/>
              <a:gd name="T2" fmla="*/ 128 w 240"/>
              <a:gd name="T3" fmla="*/ 67 h 288"/>
              <a:gd name="T4" fmla="*/ 163 w 240"/>
              <a:gd name="T5" fmla="*/ 67 h 288"/>
              <a:gd name="T6" fmla="*/ 163 w 240"/>
              <a:gd name="T7" fmla="*/ 100 h 288"/>
              <a:gd name="T8" fmla="*/ 163 w 240"/>
              <a:gd name="T9" fmla="*/ 101 h 288"/>
              <a:gd name="T10" fmla="*/ 154 w 240"/>
              <a:gd name="T11" fmla="*/ 122 h 288"/>
              <a:gd name="T12" fmla="*/ 128 w 240"/>
              <a:gd name="T13" fmla="*/ 152 h 288"/>
              <a:gd name="T14" fmla="*/ 120 w 240"/>
              <a:gd name="T15" fmla="*/ 160 h 288"/>
              <a:gd name="T16" fmla="*/ 112 w 240"/>
              <a:gd name="T17" fmla="*/ 152 h 288"/>
              <a:gd name="T18" fmla="*/ 86 w 240"/>
              <a:gd name="T19" fmla="*/ 122 h 288"/>
              <a:gd name="T20" fmla="*/ 78 w 240"/>
              <a:gd name="T21" fmla="*/ 101 h 288"/>
              <a:gd name="T22" fmla="*/ 78 w 240"/>
              <a:gd name="T23" fmla="*/ 100 h 288"/>
              <a:gd name="T24" fmla="*/ 78 w 240"/>
              <a:gd name="T25" fmla="*/ 67 h 288"/>
              <a:gd name="T26" fmla="*/ 112 w 240"/>
              <a:gd name="T27" fmla="*/ 67 h 288"/>
              <a:gd name="T28" fmla="*/ 56 w 240"/>
              <a:gd name="T29" fmla="*/ 0 h 288"/>
              <a:gd name="T30" fmla="*/ 0 w 240"/>
              <a:gd name="T31" fmla="*/ 67 h 288"/>
              <a:gd name="T32" fmla="*/ 35 w 240"/>
              <a:gd name="T33" fmla="*/ 67 h 288"/>
              <a:gd name="T34" fmla="*/ 35 w 240"/>
              <a:gd name="T35" fmla="*/ 100 h 288"/>
              <a:gd name="T36" fmla="*/ 60 w 240"/>
              <a:gd name="T37" fmla="*/ 158 h 288"/>
              <a:gd name="T38" fmla="*/ 89 w 240"/>
              <a:gd name="T39" fmla="*/ 189 h 288"/>
              <a:gd name="T40" fmla="*/ 89 w 240"/>
              <a:gd name="T41" fmla="*/ 189 h 288"/>
              <a:gd name="T42" fmla="*/ 89 w 240"/>
              <a:gd name="T43" fmla="*/ 288 h 288"/>
              <a:gd name="T44" fmla="*/ 152 w 240"/>
              <a:gd name="T45" fmla="*/ 288 h 288"/>
              <a:gd name="T46" fmla="*/ 152 w 240"/>
              <a:gd name="T47" fmla="*/ 188 h 288"/>
              <a:gd name="T48" fmla="*/ 180 w 240"/>
              <a:gd name="T49" fmla="*/ 158 h 288"/>
              <a:gd name="T50" fmla="*/ 205 w 240"/>
              <a:gd name="T51" fmla="*/ 100 h 288"/>
              <a:gd name="T52" fmla="*/ 205 w 240"/>
              <a:gd name="T53" fmla="*/ 67 h 288"/>
              <a:gd name="T54" fmla="*/ 240 w 240"/>
              <a:gd name="T55" fmla="*/ 67 h 288"/>
              <a:gd name="T56" fmla="*/ 184 w 240"/>
              <a:gd name="T57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40" h="288">
                <a:moveTo>
                  <a:pt x="184" y="0"/>
                </a:moveTo>
                <a:cubicBezTo>
                  <a:pt x="128" y="67"/>
                  <a:pt x="128" y="67"/>
                  <a:pt x="128" y="67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163" y="76"/>
                  <a:pt x="163" y="83"/>
                  <a:pt x="163" y="100"/>
                </a:cubicBezTo>
                <a:cubicBezTo>
                  <a:pt x="163" y="101"/>
                  <a:pt x="163" y="101"/>
                  <a:pt x="163" y="101"/>
                </a:cubicBezTo>
                <a:cubicBezTo>
                  <a:pt x="163" y="106"/>
                  <a:pt x="160" y="113"/>
                  <a:pt x="154" y="122"/>
                </a:cubicBezTo>
                <a:cubicBezTo>
                  <a:pt x="148" y="131"/>
                  <a:pt x="139" y="141"/>
                  <a:pt x="128" y="152"/>
                </a:cubicBezTo>
                <a:cubicBezTo>
                  <a:pt x="126" y="155"/>
                  <a:pt x="123" y="157"/>
                  <a:pt x="120" y="160"/>
                </a:cubicBezTo>
                <a:cubicBezTo>
                  <a:pt x="117" y="157"/>
                  <a:pt x="114" y="155"/>
                  <a:pt x="112" y="152"/>
                </a:cubicBezTo>
                <a:cubicBezTo>
                  <a:pt x="101" y="141"/>
                  <a:pt x="92" y="131"/>
                  <a:pt x="86" y="122"/>
                </a:cubicBezTo>
                <a:cubicBezTo>
                  <a:pt x="80" y="113"/>
                  <a:pt x="78" y="106"/>
                  <a:pt x="78" y="101"/>
                </a:cubicBezTo>
                <a:cubicBezTo>
                  <a:pt x="78" y="101"/>
                  <a:pt x="78" y="101"/>
                  <a:pt x="78" y="100"/>
                </a:cubicBezTo>
                <a:cubicBezTo>
                  <a:pt x="78" y="83"/>
                  <a:pt x="78" y="76"/>
                  <a:pt x="78" y="67"/>
                </a:cubicBezTo>
                <a:cubicBezTo>
                  <a:pt x="112" y="67"/>
                  <a:pt x="112" y="67"/>
                  <a:pt x="112" y="67"/>
                </a:cubicBezTo>
                <a:cubicBezTo>
                  <a:pt x="56" y="0"/>
                  <a:pt x="56" y="0"/>
                  <a:pt x="56" y="0"/>
                </a:cubicBezTo>
                <a:cubicBezTo>
                  <a:pt x="0" y="67"/>
                  <a:pt x="0" y="67"/>
                  <a:pt x="0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76"/>
                  <a:pt x="35" y="83"/>
                  <a:pt x="35" y="100"/>
                </a:cubicBezTo>
                <a:cubicBezTo>
                  <a:pt x="35" y="123"/>
                  <a:pt x="47" y="142"/>
                  <a:pt x="60" y="158"/>
                </a:cubicBezTo>
                <a:cubicBezTo>
                  <a:pt x="69" y="169"/>
                  <a:pt x="79" y="179"/>
                  <a:pt x="89" y="189"/>
                </a:cubicBezTo>
                <a:cubicBezTo>
                  <a:pt x="89" y="189"/>
                  <a:pt x="89" y="189"/>
                  <a:pt x="89" y="189"/>
                </a:cubicBezTo>
                <a:cubicBezTo>
                  <a:pt x="89" y="288"/>
                  <a:pt x="89" y="288"/>
                  <a:pt x="89" y="288"/>
                </a:cubicBezTo>
                <a:cubicBezTo>
                  <a:pt x="152" y="288"/>
                  <a:pt x="152" y="288"/>
                  <a:pt x="152" y="288"/>
                </a:cubicBezTo>
                <a:cubicBezTo>
                  <a:pt x="152" y="188"/>
                  <a:pt x="152" y="188"/>
                  <a:pt x="152" y="188"/>
                </a:cubicBezTo>
                <a:cubicBezTo>
                  <a:pt x="162" y="179"/>
                  <a:pt x="172" y="169"/>
                  <a:pt x="180" y="158"/>
                </a:cubicBezTo>
                <a:cubicBezTo>
                  <a:pt x="194" y="142"/>
                  <a:pt x="205" y="123"/>
                  <a:pt x="205" y="100"/>
                </a:cubicBezTo>
                <a:cubicBezTo>
                  <a:pt x="205" y="83"/>
                  <a:pt x="205" y="76"/>
                  <a:pt x="205" y="67"/>
                </a:cubicBezTo>
                <a:cubicBezTo>
                  <a:pt x="240" y="67"/>
                  <a:pt x="240" y="67"/>
                  <a:pt x="240" y="67"/>
                </a:cubicBezTo>
                <a:lnTo>
                  <a:pt x="184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" name="Freeform 555"/>
          <p:cNvSpPr>
            <a:spLocks/>
          </p:cNvSpPr>
          <p:nvPr/>
        </p:nvSpPr>
        <p:spPr bwMode="auto">
          <a:xfrm>
            <a:off x="6935516" y="652463"/>
            <a:ext cx="203200" cy="333375"/>
          </a:xfrm>
          <a:custGeom>
            <a:avLst/>
            <a:gdLst>
              <a:gd name="T0" fmla="*/ 146 w 175"/>
              <a:gd name="T1" fmla="*/ 196 h 288"/>
              <a:gd name="T2" fmla="*/ 119 w 175"/>
              <a:gd name="T3" fmla="*/ 166 h 288"/>
              <a:gd name="T4" fmla="*/ 118 w 175"/>
              <a:gd name="T5" fmla="*/ 166 h 288"/>
              <a:gd name="T6" fmla="*/ 118 w 175"/>
              <a:gd name="T7" fmla="*/ 93 h 288"/>
              <a:gd name="T8" fmla="*/ 175 w 175"/>
              <a:gd name="T9" fmla="*/ 93 h 288"/>
              <a:gd name="T10" fmla="*/ 88 w 175"/>
              <a:gd name="T11" fmla="*/ 0 h 288"/>
              <a:gd name="T12" fmla="*/ 0 w 175"/>
              <a:gd name="T13" fmla="*/ 93 h 288"/>
              <a:gd name="T14" fmla="*/ 59 w 175"/>
              <a:gd name="T15" fmla="*/ 93 h 288"/>
              <a:gd name="T16" fmla="*/ 59 w 175"/>
              <a:gd name="T17" fmla="*/ 167 h 288"/>
              <a:gd name="T18" fmla="*/ 31 w 175"/>
              <a:gd name="T19" fmla="*/ 196 h 288"/>
              <a:gd name="T20" fmla="*/ 8 w 175"/>
              <a:gd name="T21" fmla="*/ 251 h 288"/>
              <a:gd name="T22" fmla="*/ 8 w 175"/>
              <a:gd name="T23" fmla="*/ 288 h 288"/>
              <a:gd name="T24" fmla="*/ 48 w 175"/>
              <a:gd name="T25" fmla="*/ 288 h 288"/>
              <a:gd name="T26" fmla="*/ 48 w 175"/>
              <a:gd name="T27" fmla="*/ 251 h 288"/>
              <a:gd name="T28" fmla="*/ 48 w 175"/>
              <a:gd name="T29" fmla="*/ 251 h 288"/>
              <a:gd name="T30" fmla="*/ 56 w 175"/>
              <a:gd name="T31" fmla="*/ 230 h 288"/>
              <a:gd name="T32" fmla="*/ 81 w 175"/>
              <a:gd name="T33" fmla="*/ 202 h 288"/>
              <a:gd name="T34" fmla="*/ 89 w 175"/>
              <a:gd name="T35" fmla="*/ 194 h 288"/>
              <a:gd name="T36" fmla="*/ 97 w 175"/>
              <a:gd name="T37" fmla="*/ 202 h 288"/>
              <a:gd name="T38" fmla="*/ 121 w 175"/>
              <a:gd name="T39" fmla="*/ 230 h 288"/>
              <a:gd name="T40" fmla="*/ 129 w 175"/>
              <a:gd name="T41" fmla="*/ 251 h 288"/>
              <a:gd name="T42" fmla="*/ 129 w 175"/>
              <a:gd name="T43" fmla="*/ 251 h 288"/>
              <a:gd name="T44" fmla="*/ 129 w 175"/>
              <a:gd name="T45" fmla="*/ 288 h 288"/>
              <a:gd name="T46" fmla="*/ 170 w 175"/>
              <a:gd name="T47" fmla="*/ 288 h 288"/>
              <a:gd name="T48" fmla="*/ 170 w 175"/>
              <a:gd name="T49" fmla="*/ 251 h 288"/>
              <a:gd name="T50" fmla="*/ 146 w 175"/>
              <a:gd name="T51" fmla="*/ 19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5" h="288">
                <a:moveTo>
                  <a:pt x="146" y="196"/>
                </a:moveTo>
                <a:cubicBezTo>
                  <a:pt x="138" y="186"/>
                  <a:pt x="128" y="176"/>
                  <a:pt x="119" y="166"/>
                </a:cubicBezTo>
                <a:cubicBezTo>
                  <a:pt x="118" y="166"/>
                  <a:pt x="118" y="166"/>
                  <a:pt x="118" y="166"/>
                </a:cubicBezTo>
                <a:cubicBezTo>
                  <a:pt x="118" y="166"/>
                  <a:pt x="118" y="101"/>
                  <a:pt x="118" y="93"/>
                </a:cubicBezTo>
                <a:cubicBezTo>
                  <a:pt x="175" y="93"/>
                  <a:pt x="175" y="93"/>
                  <a:pt x="175" y="93"/>
                </a:cubicBezTo>
                <a:cubicBezTo>
                  <a:pt x="88" y="0"/>
                  <a:pt x="88" y="0"/>
                  <a:pt x="88" y="0"/>
                </a:cubicBezTo>
                <a:cubicBezTo>
                  <a:pt x="0" y="93"/>
                  <a:pt x="0" y="93"/>
                  <a:pt x="0" y="93"/>
                </a:cubicBezTo>
                <a:cubicBezTo>
                  <a:pt x="59" y="93"/>
                  <a:pt x="59" y="93"/>
                  <a:pt x="59" y="93"/>
                </a:cubicBezTo>
                <a:cubicBezTo>
                  <a:pt x="59" y="105"/>
                  <a:pt x="59" y="167"/>
                  <a:pt x="59" y="167"/>
                </a:cubicBezTo>
                <a:cubicBezTo>
                  <a:pt x="49" y="176"/>
                  <a:pt x="39" y="186"/>
                  <a:pt x="31" y="196"/>
                </a:cubicBezTo>
                <a:cubicBezTo>
                  <a:pt x="19" y="211"/>
                  <a:pt x="8" y="229"/>
                  <a:pt x="8" y="251"/>
                </a:cubicBezTo>
                <a:cubicBezTo>
                  <a:pt x="8" y="267"/>
                  <a:pt x="8" y="280"/>
                  <a:pt x="8" y="288"/>
                </a:cubicBezTo>
                <a:cubicBezTo>
                  <a:pt x="48" y="288"/>
                  <a:pt x="48" y="288"/>
                  <a:pt x="48" y="288"/>
                </a:cubicBezTo>
                <a:cubicBezTo>
                  <a:pt x="48" y="280"/>
                  <a:pt x="48" y="267"/>
                  <a:pt x="48" y="251"/>
                </a:cubicBezTo>
                <a:cubicBezTo>
                  <a:pt x="48" y="251"/>
                  <a:pt x="48" y="251"/>
                  <a:pt x="48" y="251"/>
                </a:cubicBezTo>
                <a:cubicBezTo>
                  <a:pt x="48" y="246"/>
                  <a:pt x="51" y="239"/>
                  <a:pt x="56" y="230"/>
                </a:cubicBezTo>
                <a:cubicBezTo>
                  <a:pt x="62" y="222"/>
                  <a:pt x="71" y="212"/>
                  <a:pt x="81" y="202"/>
                </a:cubicBezTo>
                <a:cubicBezTo>
                  <a:pt x="84" y="199"/>
                  <a:pt x="86" y="197"/>
                  <a:pt x="89" y="194"/>
                </a:cubicBezTo>
                <a:cubicBezTo>
                  <a:pt x="92" y="197"/>
                  <a:pt x="94" y="199"/>
                  <a:pt x="97" y="202"/>
                </a:cubicBezTo>
                <a:cubicBezTo>
                  <a:pt x="107" y="212"/>
                  <a:pt x="116" y="222"/>
                  <a:pt x="121" y="230"/>
                </a:cubicBezTo>
                <a:cubicBezTo>
                  <a:pt x="127" y="239"/>
                  <a:pt x="129" y="246"/>
                  <a:pt x="129" y="251"/>
                </a:cubicBezTo>
                <a:cubicBezTo>
                  <a:pt x="129" y="251"/>
                  <a:pt x="129" y="251"/>
                  <a:pt x="129" y="251"/>
                </a:cubicBezTo>
                <a:cubicBezTo>
                  <a:pt x="129" y="267"/>
                  <a:pt x="129" y="280"/>
                  <a:pt x="129" y="288"/>
                </a:cubicBezTo>
                <a:cubicBezTo>
                  <a:pt x="170" y="288"/>
                  <a:pt x="170" y="288"/>
                  <a:pt x="170" y="288"/>
                </a:cubicBezTo>
                <a:cubicBezTo>
                  <a:pt x="170" y="280"/>
                  <a:pt x="170" y="267"/>
                  <a:pt x="170" y="251"/>
                </a:cubicBezTo>
                <a:cubicBezTo>
                  <a:pt x="170" y="229"/>
                  <a:pt x="159" y="211"/>
                  <a:pt x="146" y="19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Freeform 556"/>
          <p:cNvSpPr>
            <a:spLocks/>
          </p:cNvSpPr>
          <p:nvPr/>
        </p:nvSpPr>
        <p:spPr bwMode="auto">
          <a:xfrm>
            <a:off x="10456591" y="2657476"/>
            <a:ext cx="9525" cy="0"/>
          </a:xfrm>
          <a:custGeom>
            <a:avLst/>
            <a:gdLst>
              <a:gd name="T0" fmla="*/ 0 w 6"/>
              <a:gd name="T1" fmla="*/ 6 w 6"/>
              <a:gd name="T2" fmla="*/ 0 w 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">
                <a:moveTo>
                  <a:pt x="0" y="0"/>
                </a:move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" name="Line 557"/>
          <p:cNvSpPr>
            <a:spLocks noChangeShapeType="1"/>
          </p:cNvSpPr>
          <p:nvPr/>
        </p:nvSpPr>
        <p:spPr bwMode="auto">
          <a:xfrm>
            <a:off x="10456591" y="2657476"/>
            <a:ext cx="9525" cy="0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Freeform 558"/>
          <p:cNvSpPr>
            <a:spLocks noEditPoints="1"/>
          </p:cNvSpPr>
          <p:nvPr/>
        </p:nvSpPr>
        <p:spPr bwMode="auto">
          <a:xfrm>
            <a:off x="10277203" y="2657476"/>
            <a:ext cx="204788" cy="334963"/>
          </a:xfrm>
          <a:custGeom>
            <a:avLst/>
            <a:gdLst>
              <a:gd name="T0" fmla="*/ 155 w 176"/>
              <a:gd name="T1" fmla="*/ 0 h 289"/>
              <a:gd name="T2" fmla="*/ 22 w 176"/>
              <a:gd name="T3" fmla="*/ 0 h 289"/>
              <a:gd name="T4" fmla="*/ 0 w 176"/>
              <a:gd name="T5" fmla="*/ 21 h 289"/>
              <a:gd name="T6" fmla="*/ 0 w 176"/>
              <a:gd name="T7" fmla="*/ 267 h 289"/>
              <a:gd name="T8" fmla="*/ 22 w 176"/>
              <a:gd name="T9" fmla="*/ 289 h 289"/>
              <a:gd name="T10" fmla="*/ 155 w 176"/>
              <a:gd name="T11" fmla="*/ 289 h 289"/>
              <a:gd name="T12" fmla="*/ 176 w 176"/>
              <a:gd name="T13" fmla="*/ 267 h 289"/>
              <a:gd name="T14" fmla="*/ 176 w 176"/>
              <a:gd name="T15" fmla="*/ 21 h 289"/>
              <a:gd name="T16" fmla="*/ 155 w 176"/>
              <a:gd name="T17" fmla="*/ 0 h 289"/>
              <a:gd name="T18" fmla="*/ 88 w 176"/>
              <a:gd name="T19" fmla="*/ 274 h 289"/>
              <a:gd name="T20" fmla="*/ 75 w 176"/>
              <a:gd name="T21" fmla="*/ 261 h 289"/>
              <a:gd name="T22" fmla="*/ 88 w 176"/>
              <a:gd name="T23" fmla="*/ 247 h 289"/>
              <a:gd name="T24" fmla="*/ 102 w 176"/>
              <a:gd name="T25" fmla="*/ 261 h 289"/>
              <a:gd name="T26" fmla="*/ 88 w 176"/>
              <a:gd name="T27" fmla="*/ 274 h 289"/>
              <a:gd name="T28" fmla="*/ 160 w 176"/>
              <a:gd name="T29" fmla="*/ 233 h 289"/>
              <a:gd name="T30" fmla="*/ 16 w 176"/>
              <a:gd name="T31" fmla="*/ 233 h 289"/>
              <a:gd name="T32" fmla="*/ 16 w 176"/>
              <a:gd name="T33" fmla="*/ 56 h 289"/>
              <a:gd name="T34" fmla="*/ 160 w 176"/>
              <a:gd name="T35" fmla="*/ 56 h 289"/>
              <a:gd name="T36" fmla="*/ 160 w 176"/>
              <a:gd name="T37" fmla="*/ 233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6" h="289">
                <a:moveTo>
                  <a:pt x="155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9"/>
                  <a:pt x="0" y="21"/>
                </a:cubicBezTo>
                <a:cubicBezTo>
                  <a:pt x="0" y="267"/>
                  <a:pt x="0" y="267"/>
                  <a:pt x="0" y="267"/>
                </a:cubicBezTo>
                <a:cubicBezTo>
                  <a:pt x="0" y="279"/>
                  <a:pt x="10" y="289"/>
                  <a:pt x="22" y="289"/>
                </a:cubicBezTo>
                <a:cubicBezTo>
                  <a:pt x="155" y="289"/>
                  <a:pt x="155" y="289"/>
                  <a:pt x="155" y="289"/>
                </a:cubicBezTo>
                <a:cubicBezTo>
                  <a:pt x="167" y="289"/>
                  <a:pt x="176" y="279"/>
                  <a:pt x="176" y="267"/>
                </a:cubicBezTo>
                <a:cubicBezTo>
                  <a:pt x="176" y="21"/>
                  <a:pt x="176" y="21"/>
                  <a:pt x="176" y="21"/>
                </a:cubicBezTo>
                <a:cubicBezTo>
                  <a:pt x="176" y="9"/>
                  <a:pt x="167" y="0"/>
                  <a:pt x="155" y="0"/>
                </a:cubicBezTo>
                <a:close/>
                <a:moveTo>
                  <a:pt x="88" y="274"/>
                </a:moveTo>
                <a:cubicBezTo>
                  <a:pt x="81" y="274"/>
                  <a:pt x="75" y="268"/>
                  <a:pt x="75" y="261"/>
                </a:cubicBezTo>
                <a:cubicBezTo>
                  <a:pt x="75" y="253"/>
                  <a:pt x="81" y="247"/>
                  <a:pt x="88" y="247"/>
                </a:cubicBezTo>
                <a:cubicBezTo>
                  <a:pt x="96" y="247"/>
                  <a:pt x="102" y="253"/>
                  <a:pt x="102" y="261"/>
                </a:cubicBezTo>
                <a:cubicBezTo>
                  <a:pt x="102" y="268"/>
                  <a:pt x="96" y="274"/>
                  <a:pt x="88" y="274"/>
                </a:cubicBezTo>
                <a:close/>
                <a:moveTo>
                  <a:pt x="160" y="233"/>
                </a:moveTo>
                <a:cubicBezTo>
                  <a:pt x="16" y="233"/>
                  <a:pt x="16" y="233"/>
                  <a:pt x="16" y="233"/>
                </a:cubicBezTo>
                <a:cubicBezTo>
                  <a:pt x="16" y="56"/>
                  <a:pt x="16" y="56"/>
                  <a:pt x="16" y="56"/>
                </a:cubicBezTo>
                <a:cubicBezTo>
                  <a:pt x="160" y="56"/>
                  <a:pt x="160" y="56"/>
                  <a:pt x="160" y="56"/>
                </a:cubicBezTo>
                <a:lnTo>
                  <a:pt x="160" y="23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0" name="Freeform 559"/>
          <p:cNvSpPr>
            <a:spLocks noEditPoints="1"/>
          </p:cNvSpPr>
          <p:nvPr/>
        </p:nvSpPr>
        <p:spPr bwMode="auto">
          <a:xfrm>
            <a:off x="10921728" y="2657476"/>
            <a:ext cx="250825" cy="333375"/>
          </a:xfrm>
          <a:custGeom>
            <a:avLst/>
            <a:gdLst>
              <a:gd name="T0" fmla="*/ 194 w 216"/>
              <a:gd name="T1" fmla="*/ 0 h 288"/>
              <a:gd name="T2" fmla="*/ 21 w 216"/>
              <a:gd name="T3" fmla="*/ 0 h 288"/>
              <a:gd name="T4" fmla="*/ 0 w 216"/>
              <a:gd name="T5" fmla="*/ 21 h 288"/>
              <a:gd name="T6" fmla="*/ 0 w 216"/>
              <a:gd name="T7" fmla="*/ 267 h 288"/>
              <a:gd name="T8" fmla="*/ 21 w 216"/>
              <a:gd name="T9" fmla="*/ 288 h 288"/>
              <a:gd name="T10" fmla="*/ 194 w 216"/>
              <a:gd name="T11" fmla="*/ 288 h 288"/>
              <a:gd name="T12" fmla="*/ 216 w 216"/>
              <a:gd name="T13" fmla="*/ 267 h 288"/>
              <a:gd name="T14" fmla="*/ 216 w 216"/>
              <a:gd name="T15" fmla="*/ 21 h 288"/>
              <a:gd name="T16" fmla="*/ 194 w 216"/>
              <a:gd name="T17" fmla="*/ 0 h 288"/>
              <a:gd name="T18" fmla="*/ 108 w 216"/>
              <a:gd name="T19" fmla="*/ 279 h 288"/>
              <a:gd name="T20" fmla="*/ 101 w 216"/>
              <a:gd name="T21" fmla="*/ 272 h 288"/>
              <a:gd name="T22" fmla="*/ 108 w 216"/>
              <a:gd name="T23" fmla="*/ 265 h 288"/>
              <a:gd name="T24" fmla="*/ 116 w 216"/>
              <a:gd name="T25" fmla="*/ 272 h 288"/>
              <a:gd name="T26" fmla="*/ 108 w 216"/>
              <a:gd name="T27" fmla="*/ 279 h 288"/>
              <a:gd name="T28" fmla="*/ 184 w 216"/>
              <a:gd name="T29" fmla="*/ 256 h 288"/>
              <a:gd name="T30" fmla="*/ 32 w 216"/>
              <a:gd name="T31" fmla="*/ 256 h 288"/>
              <a:gd name="T32" fmla="*/ 32 w 216"/>
              <a:gd name="T33" fmla="*/ 32 h 288"/>
              <a:gd name="T34" fmla="*/ 184 w 216"/>
              <a:gd name="T35" fmla="*/ 32 h 288"/>
              <a:gd name="T36" fmla="*/ 184 w 216"/>
              <a:gd name="T37" fmla="*/ 25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6" h="288">
                <a:moveTo>
                  <a:pt x="194" y="0"/>
                </a:moveTo>
                <a:cubicBezTo>
                  <a:pt x="21" y="0"/>
                  <a:pt x="21" y="0"/>
                  <a:pt x="21" y="0"/>
                </a:cubicBezTo>
                <a:cubicBezTo>
                  <a:pt x="10" y="0"/>
                  <a:pt x="0" y="9"/>
                  <a:pt x="0" y="21"/>
                </a:cubicBezTo>
                <a:cubicBezTo>
                  <a:pt x="0" y="267"/>
                  <a:pt x="0" y="267"/>
                  <a:pt x="0" y="267"/>
                </a:cubicBezTo>
                <a:cubicBezTo>
                  <a:pt x="0" y="278"/>
                  <a:pt x="10" y="288"/>
                  <a:pt x="21" y="288"/>
                </a:cubicBezTo>
                <a:cubicBezTo>
                  <a:pt x="194" y="288"/>
                  <a:pt x="194" y="288"/>
                  <a:pt x="194" y="288"/>
                </a:cubicBezTo>
                <a:cubicBezTo>
                  <a:pt x="206" y="288"/>
                  <a:pt x="216" y="278"/>
                  <a:pt x="216" y="267"/>
                </a:cubicBezTo>
                <a:cubicBezTo>
                  <a:pt x="216" y="21"/>
                  <a:pt x="216" y="21"/>
                  <a:pt x="216" y="21"/>
                </a:cubicBezTo>
                <a:cubicBezTo>
                  <a:pt x="216" y="9"/>
                  <a:pt x="206" y="0"/>
                  <a:pt x="194" y="0"/>
                </a:cubicBezTo>
                <a:close/>
                <a:moveTo>
                  <a:pt x="108" y="279"/>
                </a:moveTo>
                <a:cubicBezTo>
                  <a:pt x="105" y="279"/>
                  <a:pt x="101" y="276"/>
                  <a:pt x="101" y="272"/>
                </a:cubicBezTo>
                <a:cubicBezTo>
                  <a:pt x="101" y="268"/>
                  <a:pt x="105" y="265"/>
                  <a:pt x="108" y="265"/>
                </a:cubicBezTo>
                <a:cubicBezTo>
                  <a:pt x="112" y="265"/>
                  <a:pt x="116" y="268"/>
                  <a:pt x="116" y="272"/>
                </a:cubicBezTo>
                <a:cubicBezTo>
                  <a:pt x="116" y="276"/>
                  <a:pt x="112" y="279"/>
                  <a:pt x="108" y="279"/>
                </a:cubicBezTo>
                <a:close/>
                <a:moveTo>
                  <a:pt x="184" y="256"/>
                </a:moveTo>
                <a:cubicBezTo>
                  <a:pt x="32" y="256"/>
                  <a:pt x="32" y="256"/>
                  <a:pt x="32" y="256"/>
                </a:cubicBezTo>
                <a:cubicBezTo>
                  <a:pt x="32" y="32"/>
                  <a:pt x="32" y="32"/>
                  <a:pt x="32" y="32"/>
                </a:cubicBezTo>
                <a:cubicBezTo>
                  <a:pt x="184" y="32"/>
                  <a:pt x="184" y="32"/>
                  <a:pt x="184" y="32"/>
                </a:cubicBezTo>
                <a:lnTo>
                  <a:pt x="184" y="25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" name="Freeform 562"/>
          <p:cNvSpPr>
            <a:spLocks noEditPoints="1"/>
          </p:cNvSpPr>
          <p:nvPr/>
        </p:nvSpPr>
        <p:spPr bwMode="auto">
          <a:xfrm>
            <a:off x="10212116" y="1316038"/>
            <a:ext cx="338138" cy="336550"/>
          </a:xfrm>
          <a:custGeom>
            <a:avLst/>
            <a:gdLst>
              <a:gd name="T0" fmla="*/ 32 w 292"/>
              <a:gd name="T1" fmla="*/ 289 h 291"/>
              <a:gd name="T2" fmla="*/ 54 w 292"/>
              <a:gd name="T3" fmla="*/ 267 h 291"/>
              <a:gd name="T4" fmla="*/ 75 w 292"/>
              <a:gd name="T5" fmla="*/ 266 h 291"/>
              <a:gd name="T6" fmla="*/ 201 w 292"/>
              <a:gd name="T7" fmla="*/ 140 h 291"/>
              <a:gd name="T8" fmla="*/ 212 w 292"/>
              <a:gd name="T9" fmla="*/ 151 h 291"/>
              <a:gd name="T10" fmla="*/ 247 w 292"/>
              <a:gd name="T11" fmla="*/ 149 h 291"/>
              <a:gd name="T12" fmla="*/ 250 w 292"/>
              <a:gd name="T13" fmla="*/ 114 h 291"/>
              <a:gd name="T14" fmla="*/ 238 w 292"/>
              <a:gd name="T15" fmla="*/ 103 h 291"/>
              <a:gd name="T16" fmla="*/ 278 w 292"/>
              <a:gd name="T17" fmla="*/ 63 h 291"/>
              <a:gd name="T18" fmla="*/ 278 w 292"/>
              <a:gd name="T19" fmla="*/ 63 h 291"/>
              <a:gd name="T20" fmla="*/ 278 w 292"/>
              <a:gd name="T21" fmla="*/ 14 h 291"/>
              <a:gd name="T22" fmla="*/ 228 w 292"/>
              <a:gd name="T23" fmla="*/ 14 h 291"/>
              <a:gd name="T24" fmla="*/ 189 w 292"/>
              <a:gd name="T25" fmla="*/ 53 h 291"/>
              <a:gd name="T26" fmla="*/ 177 w 292"/>
              <a:gd name="T27" fmla="*/ 41 h 291"/>
              <a:gd name="T28" fmla="*/ 142 w 292"/>
              <a:gd name="T29" fmla="*/ 44 h 291"/>
              <a:gd name="T30" fmla="*/ 139 w 292"/>
              <a:gd name="T31" fmla="*/ 78 h 291"/>
              <a:gd name="T32" fmla="*/ 151 w 292"/>
              <a:gd name="T33" fmla="*/ 90 h 291"/>
              <a:gd name="T34" fmla="*/ 25 w 292"/>
              <a:gd name="T35" fmla="*/ 216 h 291"/>
              <a:gd name="T36" fmla="*/ 21 w 292"/>
              <a:gd name="T37" fmla="*/ 228 h 291"/>
              <a:gd name="T38" fmla="*/ 24 w 292"/>
              <a:gd name="T39" fmla="*/ 237 h 291"/>
              <a:gd name="T40" fmla="*/ 2 w 292"/>
              <a:gd name="T41" fmla="*/ 260 h 291"/>
              <a:gd name="T42" fmla="*/ 0 w 292"/>
              <a:gd name="T43" fmla="*/ 265 h 291"/>
              <a:gd name="T44" fmla="*/ 2 w 292"/>
              <a:gd name="T45" fmla="*/ 271 h 291"/>
              <a:gd name="T46" fmla="*/ 21 w 292"/>
              <a:gd name="T47" fmla="*/ 289 h 291"/>
              <a:gd name="T48" fmla="*/ 26 w 292"/>
              <a:gd name="T49" fmla="*/ 291 h 291"/>
              <a:gd name="T50" fmla="*/ 32 w 292"/>
              <a:gd name="T51" fmla="*/ 289 h 291"/>
              <a:gd name="T52" fmla="*/ 162 w 292"/>
              <a:gd name="T53" fmla="*/ 101 h 291"/>
              <a:gd name="T54" fmla="*/ 190 w 292"/>
              <a:gd name="T55" fmla="*/ 129 h 291"/>
              <a:gd name="T56" fmla="*/ 64 w 292"/>
              <a:gd name="T57" fmla="*/ 255 h 291"/>
              <a:gd name="T58" fmla="*/ 36 w 292"/>
              <a:gd name="T59" fmla="*/ 228 h 291"/>
              <a:gd name="T60" fmla="*/ 162 w 292"/>
              <a:gd name="T61" fmla="*/ 101 h 291"/>
              <a:gd name="T62" fmla="*/ 19 w 292"/>
              <a:gd name="T63" fmla="*/ 265 h 291"/>
              <a:gd name="T64" fmla="*/ 34 w 292"/>
              <a:gd name="T65" fmla="*/ 250 h 291"/>
              <a:gd name="T66" fmla="*/ 41 w 292"/>
              <a:gd name="T67" fmla="*/ 258 h 291"/>
              <a:gd name="T68" fmla="*/ 26 w 292"/>
              <a:gd name="T69" fmla="*/ 272 h 291"/>
              <a:gd name="T70" fmla="*/ 19 w 292"/>
              <a:gd name="T71" fmla="*/ 265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92" h="291">
                <a:moveTo>
                  <a:pt x="32" y="289"/>
                </a:moveTo>
                <a:cubicBezTo>
                  <a:pt x="54" y="267"/>
                  <a:pt x="54" y="267"/>
                  <a:pt x="54" y="267"/>
                </a:cubicBezTo>
                <a:cubicBezTo>
                  <a:pt x="60" y="272"/>
                  <a:pt x="69" y="272"/>
                  <a:pt x="75" y="266"/>
                </a:cubicBezTo>
                <a:cubicBezTo>
                  <a:pt x="201" y="140"/>
                  <a:pt x="201" y="140"/>
                  <a:pt x="201" y="140"/>
                </a:cubicBezTo>
                <a:cubicBezTo>
                  <a:pt x="212" y="151"/>
                  <a:pt x="212" y="151"/>
                  <a:pt x="212" y="151"/>
                </a:cubicBezTo>
                <a:cubicBezTo>
                  <a:pt x="221" y="160"/>
                  <a:pt x="237" y="159"/>
                  <a:pt x="247" y="149"/>
                </a:cubicBezTo>
                <a:cubicBezTo>
                  <a:pt x="257" y="138"/>
                  <a:pt x="258" y="123"/>
                  <a:pt x="250" y="114"/>
                </a:cubicBezTo>
                <a:cubicBezTo>
                  <a:pt x="238" y="103"/>
                  <a:pt x="238" y="103"/>
                  <a:pt x="238" y="103"/>
                </a:cubicBezTo>
                <a:cubicBezTo>
                  <a:pt x="278" y="63"/>
                  <a:pt x="278" y="63"/>
                  <a:pt x="278" y="63"/>
                </a:cubicBezTo>
                <a:cubicBezTo>
                  <a:pt x="278" y="63"/>
                  <a:pt x="278" y="63"/>
                  <a:pt x="278" y="63"/>
                </a:cubicBezTo>
                <a:cubicBezTo>
                  <a:pt x="292" y="50"/>
                  <a:pt x="292" y="27"/>
                  <a:pt x="278" y="14"/>
                </a:cubicBezTo>
                <a:cubicBezTo>
                  <a:pt x="264" y="0"/>
                  <a:pt x="242" y="0"/>
                  <a:pt x="228" y="14"/>
                </a:cubicBezTo>
                <a:cubicBezTo>
                  <a:pt x="189" y="53"/>
                  <a:pt x="189" y="53"/>
                  <a:pt x="189" y="53"/>
                </a:cubicBezTo>
                <a:cubicBezTo>
                  <a:pt x="177" y="41"/>
                  <a:pt x="177" y="41"/>
                  <a:pt x="177" y="41"/>
                </a:cubicBezTo>
                <a:cubicBezTo>
                  <a:pt x="168" y="32"/>
                  <a:pt x="152" y="33"/>
                  <a:pt x="142" y="44"/>
                </a:cubicBezTo>
                <a:cubicBezTo>
                  <a:pt x="132" y="54"/>
                  <a:pt x="130" y="70"/>
                  <a:pt x="139" y="78"/>
                </a:cubicBezTo>
                <a:cubicBezTo>
                  <a:pt x="151" y="90"/>
                  <a:pt x="151" y="90"/>
                  <a:pt x="151" y="90"/>
                </a:cubicBezTo>
                <a:cubicBezTo>
                  <a:pt x="25" y="216"/>
                  <a:pt x="25" y="216"/>
                  <a:pt x="25" y="216"/>
                </a:cubicBezTo>
                <a:cubicBezTo>
                  <a:pt x="22" y="219"/>
                  <a:pt x="21" y="223"/>
                  <a:pt x="21" y="228"/>
                </a:cubicBezTo>
                <a:cubicBezTo>
                  <a:pt x="21" y="231"/>
                  <a:pt x="22" y="235"/>
                  <a:pt x="24" y="237"/>
                </a:cubicBezTo>
                <a:cubicBezTo>
                  <a:pt x="2" y="260"/>
                  <a:pt x="2" y="260"/>
                  <a:pt x="2" y="260"/>
                </a:cubicBezTo>
                <a:cubicBezTo>
                  <a:pt x="1" y="261"/>
                  <a:pt x="0" y="263"/>
                  <a:pt x="0" y="265"/>
                </a:cubicBezTo>
                <a:cubicBezTo>
                  <a:pt x="0" y="267"/>
                  <a:pt x="1" y="269"/>
                  <a:pt x="2" y="271"/>
                </a:cubicBezTo>
                <a:cubicBezTo>
                  <a:pt x="21" y="289"/>
                  <a:pt x="21" y="289"/>
                  <a:pt x="21" y="289"/>
                </a:cubicBezTo>
                <a:cubicBezTo>
                  <a:pt x="22" y="291"/>
                  <a:pt x="24" y="291"/>
                  <a:pt x="26" y="291"/>
                </a:cubicBezTo>
                <a:cubicBezTo>
                  <a:pt x="28" y="291"/>
                  <a:pt x="30" y="291"/>
                  <a:pt x="32" y="289"/>
                </a:cubicBezTo>
                <a:close/>
                <a:moveTo>
                  <a:pt x="162" y="101"/>
                </a:moveTo>
                <a:cubicBezTo>
                  <a:pt x="190" y="129"/>
                  <a:pt x="190" y="129"/>
                  <a:pt x="190" y="129"/>
                </a:cubicBezTo>
                <a:cubicBezTo>
                  <a:pt x="64" y="255"/>
                  <a:pt x="64" y="255"/>
                  <a:pt x="64" y="255"/>
                </a:cubicBezTo>
                <a:cubicBezTo>
                  <a:pt x="36" y="228"/>
                  <a:pt x="36" y="228"/>
                  <a:pt x="36" y="228"/>
                </a:cubicBezTo>
                <a:lnTo>
                  <a:pt x="162" y="101"/>
                </a:lnTo>
                <a:close/>
                <a:moveTo>
                  <a:pt x="19" y="265"/>
                </a:moveTo>
                <a:cubicBezTo>
                  <a:pt x="34" y="250"/>
                  <a:pt x="34" y="250"/>
                  <a:pt x="34" y="250"/>
                </a:cubicBezTo>
                <a:cubicBezTo>
                  <a:pt x="41" y="258"/>
                  <a:pt x="41" y="258"/>
                  <a:pt x="41" y="258"/>
                </a:cubicBezTo>
                <a:cubicBezTo>
                  <a:pt x="26" y="272"/>
                  <a:pt x="26" y="272"/>
                  <a:pt x="26" y="272"/>
                </a:cubicBezTo>
                <a:lnTo>
                  <a:pt x="19" y="26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0" name="Freeform 569"/>
          <p:cNvSpPr>
            <a:spLocks noEditPoints="1"/>
          </p:cNvSpPr>
          <p:nvPr/>
        </p:nvSpPr>
        <p:spPr bwMode="auto">
          <a:xfrm>
            <a:off x="10210528" y="1987551"/>
            <a:ext cx="334963" cy="333375"/>
          </a:xfrm>
          <a:custGeom>
            <a:avLst/>
            <a:gdLst>
              <a:gd name="T0" fmla="*/ 266 w 288"/>
              <a:gd name="T1" fmla="*/ 85 h 288"/>
              <a:gd name="T2" fmla="*/ 260 w 288"/>
              <a:gd name="T3" fmla="*/ 86 h 288"/>
              <a:gd name="T4" fmla="*/ 203 w 288"/>
              <a:gd name="T5" fmla="*/ 26 h 288"/>
              <a:gd name="T6" fmla="*/ 144 w 288"/>
              <a:gd name="T7" fmla="*/ 0 h 288"/>
              <a:gd name="T8" fmla="*/ 86 w 288"/>
              <a:gd name="T9" fmla="*/ 26 h 288"/>
              <a:gd name="T10" fmla="*/ 28 w 288"/>
              <a:gd name="T11" fmla="*/ 86 h 288"/>
              <a:gd name="T12" fmla="*/ 22 w 288"/>
              <a:gd name="T13" fmla="*/ 85 h 288"/>
              <a:gd name="T14" fmla="*/ 0 w 288"/>
              <a:gd name="T15" fmla="*/ 144 h 288"/>
              <a:gd name="T16" fmla="*/ 22 w 288"/>
              <a:gd name="T17" fmla="*/ 203 h 288"/>
              <a:gd name="T18" fmla="*/ 28 w 288"/>
              <a:gd name="T19" fmla="*/ 202 h 288"/>
              <a:gd name="T20" fmla="*/ 86 w 288"/>
              <a:gd name="T21" fmla="*/ 262 h 288"/>
              <a:gd name="T22" fmla="*/ 144 w 288"/>
              <a:gd name="T23" fmla="*/ 288 h 288"/>
              <a:gd name="T24" fmla="*/ 203 w 288"/>
              <a:gd name="T25" fmla="*/ 262 h 288"/>
              <a:gd name="T26" fmla="*/ 260 w 288"/>
              <a:gd name="T27" fmla="*/ 202 h 288"/>
              <a:gd name="T28" fmla="*/ 266 w 288"/>
              <a:gd name="T29" fmla="*/ 203 h 288"/>
              <a:gd name="T30" fmla="*/ 288 w 288"/>
              <a:gd name="T31" fmla="*/ 144 h 288"/>
              <a:gd name="T32" fmla="*/ 266 w 288"/>
              <a:gd name="T33" fmla="*/ 189 h 288"/>
              <a:gd name="T34" fmla="*/ 216 w 288"/>
              <a:gd name="T35" fmla="*/ 144 h 288"/>
              <a:gd name="T36" fmla="*/ 266 w 288"/>
              <a:gd name="T37" fmla="*/ 100 h 288"/>
              <a:gd name="T38" fmla="*/ 266 w 288"/>
              <a:gd name="T39" fmla="*/ 189 h 288"/>
              <a:gd name="T40" fmla="*/ 144 w 288"/>
              <a:gd name="T41" fmla="*/ 274 h 288"/>
              <a:gd name="T42" fmla="*/ 114 w 288"/>
              <a:gd name="T43" fmla="*/ 209 h 288"/>
              <a:gd name="T44" fmla="*/ 175 w 288"/>
              <a:gd name="T45" fmla="*/ 209 h 288"/>
              <a:gd name="T46" fmla="*/ 181 w 288"/>
              <a:gd name="T47" fmla="*/ 196 h 288"/>
              <a:gd name="T48" fmla="*/ 168 w 288"/>
              <a:gd name="T49" fmla="*/ 196 h 288"/>
              <a:gd name="T50" fmla="*/ 120 w 288"/>
              <a:gd name="T51" fmla="*/ 196 h 288"/>
              <a:gd name="T52" fmla="*/ 107 w 288"/>
              <a:gd name="T53" fmla="*/ 196 h 288"/>
              <a:gd name="T54" fmla="*/ 86 w 288"/>
              <a:gd name="T55" fmla="*/ 187 h 288"/>
              <a:gd name="T56" fmla="*/ 92 w 288"/>
              <a:gd name="T57" fmla="*/ 168 h 288"/>
              <a:gd name="T58" fmla="*/ 92 w 288"/>
              <a:gd name="T59" fmla="*/ 120 h 288"/>
              <a:gd name="T60" fmla="*/ 86 w 288"/>
              <a:gd name="T61" fmla="*/ 101 h 288"/>
              <a:gd name="T62" fmla="*/ 107 w 288"/>
              <a:gd name="T63" fmla="*/ 92 h 288"/>
              <a:gd name="T64" fmla="*/ 120 w 288"/>
              <a:gd name="T65" fmla="*/ 92 h 288"/>
              <a:gd name="T66" fmla="*/ 168 w 288"/>
              <a:gd name="T67" fmla="*/ 92 h 288"/>
              <a:gd name="T68" fmla="*/ 181 w 288"/>
              <a:gd name="T69" fmla="*/ 92 h 288"/>
              <a:gd name="T70" fmla="*/ 202 w 288"/>
              <a:gd name="T71" fmla="*/ 101 h 288"/>
              <a:gd name="T72" fmla="*/ 196 w 288"/>
              <a:gd name="T73" fmla="*/ 120 h 288"/>
              <a:gd name="T74" fmla="*/ 196 w 288"/>
              <a:gd name="T75" fmla="*/ 168 h 288"/>
              <a:gd name="T76" fmla="*/ 202 w 288"/>
              <a:gd name="T77" fmla="*/ 187 h 288"/>
              <a:gd name="T78" fmla="*/ 181 w 288"/>
              <a:gd name="T79" fmla="*/ 196 h 288"/>
              <a:gd name="T80" fmla="*/ 22 w 288"/>
              <a:gd name="T81" fmla="*/ 100 h 288"/>
              <a:gd name="T82" fmla="*/ 72 w 288"/>
              <a:gd name="T83" fmla="*/ 144 h 288"/>
              <a:gd name="T84" fmla="*/ 22 w 288"/>
              <a:gd name="T85" fmla="*/ 189 h 288"/>
              <a:gd name="T86" fmla="*/ 144 w 288"/>
              <a:gd name="T87" fmla="*/ 14 h 288"/>
              <a:gd name="T88" fmla="*/ 175 w 288"/>
              <a:gd name="T89" fmla="*/ 79 h 288"/>
              <a:gd name="T90" fmla="*/ 114 w 288"/>
              <a:gd name="T91" fmla="*/ 79 h 288"/>
              <a:gd name="T92" fmla="*/ 144 w 288"/>
              <a:gd name="T93" fmla="*/ 1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8" h="288">
                <a:moveTo>
                  <a:pt x="279" y="95"/>
                </a:moveTo>
                <a:cubicBezTo>
                  <a:pt x="277" y="89"/>
                  <a:pt x="272" y="85"/>
                  <a:pt x="266" y="85"/>
                </a:cubicBezTo>
                <a:cubicBezTo>
                  <a:pt x="265" y="85"/>
                  <a:pt x="263" y="85"/>
                  <a:pt x="262" y="86"/>
                </a:cubicBezTo>
                <a:cubicBezTo>
                  <a:pt x="260" y="86"/>
                  <a:pt x="260" y="86"/>
                  <a:pt x="260" y="86"/>
                </a:cubicBezTo>
                <a:cubicBezTo>
                  <a:pt x="247" y="61"/>
                  <a:pt x="227" y="41"/>
                  <a:pt x="202" y="28"/>
                </a:cubicBezTo>
                <a:cubicBezTo>
                  <a:pt x="203" y="26"/>
                  <a:pt x="203" y="26"/>
                  <a:pt x="203" y="26"/>
                </a:cubicBezTo>
                <a:cubicBezTo>
                  <a:pt x="204" y="19"/>
                  <a:pt x="200" y="11"/>
                  <a:pt x="194" y="9"/>
                </a:cubicBezTo>
                <a:cubicBezTo>
                  <a:pt x="178" y="3"/>
                  <a:pt x="161" y="0"/>
                  <a:pt x="144" y="0"/>
                </a:cubicBezTo>
                <a:cubicBezTo>
                  <a:pt x="127" y="0"/>
                  <a:pt x="110" y="3"/>
                  <a:pt x="95" y="9"/>
                </a:cubicBezTo>
                <a:cubicBezTo>
                  <a:pt x="88" y="11"/>
                  <a:pt x="84" y="19"/>
                  <a:pt x="86" y="26"/>
                </a:cubicBezTo>
                <a:cubicBezTo>
                  <a:pt x="86" y="28"/>
                  <a:pt x="86" y="28"/>
                  <a:pt x="86" y="28"/>
                </a:cubicBezTo>
                <a:cubicBezTo>
                  <a:pt x="61" y="41"/>
                  <a:pt x="41" y="61"/>
                  <a:pt x="28" y="86"/>
                </a:cubicBezTo>
                <a:cubicBezTo>
                  <a:pt x="26" y="86"/>
                  <a:pt x="26" y="86"/>
                  <a:pt x="26" y="86"/>
                </a:cubicBezTo>
                <a:cubicBezTo>
                  <a:pt x="25" y="85"/>
                  <a:pt x="23" y="85"/>
                  <a:pt x="22" y="85"/>
                </a:cubicBezTo>
                <a:cubicBezTo>
                  <a:pt x="16" y="85"/>
                  <a:pt x="11" y="89"/>
                  <a:pt x="9" y="95"/>
                </a:cubicBezTo>
                <a:cubicBezTo>
                  <a:pt x="3" y="110"/>
                  <a:pt x="0" y="127"/>
                  <a:pt x="0" y="144"/>
                </a:cubicBezTo>
                <a:cubicBezTo>
                  <a:pt x="0" y="161"/>
                  <a:pt x="3" y="178"/>
                  <a:pt x="9" y="194"/>
                </a:cubicBezTo>
                <a:cubicBezTo>
                  <a:pt x="11" y="199"/>
                  <a:pt x="16" y="203"/>
                  <a:pt x="22" y="203"/>
                </a:cubicBezTo>
                <a:cubicBezTo>
                  <a:pt x="23" y="203"/>
                  <a:pt x="25" y="203"/>
                  <a:pt x="26" y="203"/>
                </a:cubicBezTo>
                <a:cubicBezTo>
                  <a:pt x="28" y="202"/>
                  <a:pt x="28" y="202"/>
                  <a:pt x="28" y="202"/>
                </a:cubicBezTo>
                <a:cubicBezTo>
                  <a:pt x="41" y="227"/>
                  <a:pt x="61" y="247"/>
                  <a:pt x="86" y="260"/>
                </a:cubicBezTo>
                <a:cubicBezTo>
                  <a:pt x="86" y="262"/>
                  <a:pt x="86" y="262"/>
                  <a:pt x="86" y="262"/>
                </a:cubicBezTo>
                <a:cubicBezTo>
                  <a:pt x="84" y="269"/>
                  <a:pt x="88" y="277"/>
                  <a:pt x="95" y="279"/>
                </a:cubicBezTo>
                <a:cubicBezTo>
                  <a:pt x="110" y="285"/>
                  <a:pt x="127" y="288"/>
                  <a:pt x="144" y="288"/>
                </a:cubicBezTo>
                <a:cubicBezTo>
                  <a:pt x="161" y="288"/>
                  <a:pt x="178" y="285"/>
                  <a:pt x="194" y="279"/>
                </a:cubicBezTo>
                <a:cubicBezTo>
                  <a:pt x="200" y="277"/>
                  <a:pt x="204" y="269"/>
                  <a:pt x="203" y="262"/>
                </a:cubicBezTo>
                <a:cubicBezTo>
                  <a:pt x="202" y="260"/>
                  <a:pt x="202" y="260"/>
                  <a:pt x="202" y="260"/>
                </a:cubicBezTo>
                <a:cubicBezTo>
                  <a:pt x="227" y="247"/>
                  <a:pt x="247" y="227"/>
                  <a:pt x="260" y="202"/>
                </a:cubicBezTo>
                <a:cubicBezTo>
                  <a:pt x="262" y="203"/>
                  <a:pt x="262" y="203"/>
                  <a:pt x="262" y="203"/>
                </a:cubicBezTo>
                <a:cubicBezTo>
                  <a:pt x="263" y="203"/>
                  <a:pt x="265" y="203"/>
                  <a:pt x="266" y="203"/>
                </a:cubicBezTo>
                <a:cubicBezTo>
                  <a:pt x="272" y="203"/>
                  <a:pt x="277" y="199"/>
                  <a:pt x="279" y="194"/>
                </a:cubicBezTo>
                <a:cubicBezTo>
                  <a:pt x="285" y="178"/>
                  <a:pt x="288" y="161"/>
                  <a:pt x="288" y="144"/>
                </a:cubicBezTo>
                <a:cubicBezTo>
                  <a:pt x="288" y="127"/>
                  <a:pt x="285" y="110"/>
                  <a:pt x="279" y="95"/>
                </a:cubicBezTo>
                <a:close/>
                <a:moveTo>
                  <a:pt x="266" y="189"/>
                </a:moveTo>
                <a:cubicBezTo>
                  <a:pt x="209" y="175"/>
                  <a:pt x="209" y="175"/>
                  <a:pt x="209" y="175"/>
                </a:cubicBezTo>
                <a:cubicBezTo>
                  <a:pt x="213" y="165"/>
                  <a:pt x="216" y="155"/>
                  <a:pt x="216" y="144"/>
                </a:cubicBezTo>
                <a:cubicBezTo>
                  <a:pt x="216" y="133"/>
                  <a:pt x="214" y="123"/>
                  <a:pt x="209" y="113"/>
                </a:cubicBezTo>
                <a:cubicBezTo>
                  <a:pt x="266" y="100"/>
                  <a:pt x="266" y="100"/>
                  <a:pt x="266" y="100"/>
                </a:cubicBezTo>
                <a:cubicBezTo>
                  <a:pt x="271" y="113"/>
                  <a:pt x="274" y="128"/>
                  <a:pt x="274" y="144"/>
                </a:cubicBezTo>
                <a:cubicBezTo>
                  <a:pt x="274" y="160"/>
                  <a:pt x="271" y="175"/>
                  <a:pt x="266" y="189"/>
                </a:cubicBezTo>
                <a:close/>
                <a:moveTo>
                  <a:pt x="189" y="266"/>
                </a:moveTo>
                <a:cubicBezTo>
                  <a:pt x="175" y="271"/>
                  <a:pt x="160" y="274"/>
                  <a:pt x="144" y="274"/>
                </a:cubicBezTo>
                <a:cubicBezTo>
                  <a:pt x="128" y="274"/>
                  <a:pt x="113" y="271"/>
                  <a:pt x="100" y="266"/>
                </a:cubicBezTo>
                <a:cubicBezTo>
                  <a:pt x="114" y="209"/>
                  <a:pt x="114" y="209"/>
                  <a:pt x="114" y="209"/>
                </a:cubicBezTo>
                <a:cubicBezTo>
                  <a:pt x="123" y="213"/>
                  <a:pt x="133" y="216"/>
                  <a:pt x="144" y="216"/>
                </a:cubicBezTo>
                <a:cubicBezTo>
                  <a:pt x="155" y="216"/>
                  <a:pt x="165" y="213"/>
                  <a:pt x="175" y="209"/>
                </a:cubicBezTo>
                <a:lnTo>
                  <a:pt x="189" y="266"/>
                </a:lnTo>
                <a:close/>
                <a:moveTo>
                  <a:pt x="181" y="196"/>
                </a:moveTo>
                <a:cubicBezTo>
                  <a:pt x="179" y="195"/>
                  <a:pt x="177" y="195"/>
                  <a:pt x="175" y="195"/>
                </a:cubicBezTo>
                <a:cubicBezTo>
                  <a:pt x="173" y="195"/>
                  <a:pt x="170" y="195"/>
                  <a:pt x="168" y="196"/>
                </a:cubicBezTo>
                <a:cubicBezTo>
                  <a:pt x="161" y="200"/>
                  <a:pt x="153" y="202"/>
                  <a:pt x="144" y="202"/>
                </a:cubicBezTo>
                <a:cubicBezTo>
                  <a:pt x="136" y="202"/>
                  <a:pt x="127" y="200"/>
                  <a:pt x="120" y="196"/>
                </a:cubicBezTo>
                <a:cubicBezTo>
                  <a:pt x="118" y="195"/>
                  <a:pt x="116" y="195"/>
                  <a:pt x="114" y="195"/>
                </a:cubicBezTo>
                <a:cubicBezTo>
                  <a:pt x="111" y="195"/>
                  <a:pt x="109" y="195"/>
                  <a:pt x="107" y="196"/>
                </a:cubicBezTo>
                <a:cubicBezTo>
                  <a:pt x="105" y="197"/>
                  <a:pt x="103" y="199"/>
                  <a:pt x="101" y="202"/>
                </a:cubicBezTo>
                <a:cubicBezTo>
                  <a:pt x="96" y="198"/>
                  <a:pt x="91" y="193"/>
                  <a:pt x="86" y="187"/>
                </a:cubicBezTo>
                <a:cubicBezTo>
                  <a:pt x="89" y="185"/>
                  <a:pt x="91" y="183"/>
                  <a:pt x="92" y="181"/>
                </a:cubicBezTo>
                <a:cubicBezTo>
                  <a:pt x="94" y="177"/>
                  <a:pt x="94" y="172"/>
                  <a:pt x="92" y="168"/>
                </a:cubicBezTo>
                <a:cubicBezTo>
                  <a:pt x="88" y="161"/>
                  <a:pt x="86" y="152"/>
                  <a:pt x="86" y="144"/>
                </a:cubicBezTo>
                <a:cubicBezTo>
                  <a:pt x="86" y="136"/>
                  <a:pt x="88" y="127"/>
                  <a:pt x="92" y="120"/>
                </a:cubicBezTo>
                <a:cubicBezTo>
                  <a:pt x="94" y="116"/>
                  <a:pt x="94" y="111"/>
                  <a:pt x="92" y="107"/>
                </a:cubicBezTo>
                <a:cubicBezTo>
                  <a:pt x="91" y="105"/>
                  <a:pt x="89" y="103"/>
                  <a:pt x="86" y="101"/>
                </a:cubicBezTo>
                <a:cubicBezTo>
                  <a:pt x="90" y="95"/>
                  <a:pt x="96" y="90"/>
                  <a:pt x="101" y="86"/>
                </a:cubicBezTo>
                <a:cubicBezTo>
                  <a:pt x="103" y="89"/>
                  <a:pt x="105" y="91"/>
                  <a:pt x="107" y="92"/>
                </a:cubicBezTo>
                <a:cubicBezTo>
                  <a:pt x="109" y="93"/>
                  <a:pt x="111" y="93"/>
                  <a:pt x="114" y="93"/>
                </a:cubicBezTo>
                <a:cubicBezTo>
                  <a:pt x="116" y="93"/>
                  <a:pt x="118" y="93"/>
                  <a:pt x="120" y="92"/>
                </a:cubicBezTo>
                <a:cubicBezTo>
                  <a:pt x="127" y="88"/>
                  <a:pt x="136" y="86"/>
                  <a:pt x="144" y="86"/>
                </a:cubicBezTo>
                <a:cubicBezTo>
                  <a:pt x="152" y="86"/>
                  <a:pt x="161" y="88"/>
                  <a:pt x="168" y="92"/>
                </a:cubicBezTo>
                <a:cubicBezTo>
                  <a:pt x="170" y="93"/>
                  <a:pt x="172" y="93"/>
                  <a:pt x="175" y="93"/>
                </a:cubicBezTo>
                <a:cubicBezTo>
                  <a:pt x="177" y="93"/>
                  <a:pt x="179" y="93"/>
                  <a:pt x="181" y="92"/>
                </a:cubicBezTo>
                <a:cubicBezTo>
                  <a:pt x="183" y="91"/>
                  <a:pt x="185" y="89"/>
                  <a:pt x="187" y="86"/>
                </a:cubicBezTo>
                <a:cubicBezTo>
                  <a:pt x="193" y="91"/>
                  <a:pt x="198" y="96"/>
                  <a:pt x="202" y="101"/>
                </a:cubicBezTo>
                <a:cubicBezTo>
                  <a:pt x="199" y="103"/>
                  <a:pt x="197" y="105"/>
                  <a:pt x="196" y="107"/>
                </a:cubicBezTo>
                <a:cubicBezTo>
                  <a:pt x="194" y="111"/>
                  <a:pt x="194" y="116"/>
                  <a:pt x="196" y="120"/>
                </a:cubicBezTo>
                <a:cubicBezTo>
                  <a:pt x="200" y="127"/>
                  <a:pt x="202" y="136"/>
                  <a:pt x="202" y="144"/>
                </a:cubicBezTo>
                <a:cubicBezTo>
                  <a:pt x="202" y="152"/>
                  <a:pt x="200" y="161"/>
                  <a:pt x="196" y="168"/>
                </a:cubicBezTo>
                <a:cubicBezTo>
                  <a:pt x="194" y="172"/>
                  <a:pt x="194" y="177"/>
                  <a:pt x="196" y="181"/>
                </a:cubicBezTo>
                <a:cubicBezTo>
                  <a:pt x="197" y="183"/>
                  <a:pt x="199" y="185"/>
                  <a:pt x="202" y="187"/>
                </a:cubicBezTo>
                <a:cubicBezTo>
                  <a:pt x="198" y="193"/>
                  <a:pt x="193" y="198"/>
                  <a:pt x="187" y="202"/>
                </a:cubicBezTo>
                <a:cubicBezTo>
                  <a:pt x="185" y="199"/>
                  <a:pt x="183" y="197"/>
                  <a:pt x="181" y="196"/>
                </a:cubicBezTo>
                <a:close/>
                <a:moveTo>
                  <a:pt x="14" y="144"/>
                </a:moveTo>
                <a:cubicBezTo>
                  <a:pt x="14" y="128"/>
                  <a:pt x="17" y="113"/>
                  <a:pt x="22" y="100"/>
                </a:cubicBezTo>
                <a:cubicBezTo>
                  <a:pt x="79" y="114"/>
                  <a:pt x="79" y="114"/>
                  <a:pt x="79" y="114"/>
                </a:cubicBezTo>
                <a:cubicBezTo>
                  <a:pt x="75" y="123"/>
                  <a:pt x="72" y="133"/>
                  <a:pt x="72" y="144"/>
                </a:cubicBezTo>
                <a:cubicBezTo>
                  <a:pt x="72" y="155"/>
                  <a:pt x="75" y="165"/>
                  <a:pt x="79" y="175"/>
                </a:cubicBezTo>
                <a:cubicBezTo>
                  <a:pt x="22" y="189"/>
                  <a:pt x="22" y="189"/>
                  <a:pt x="22" y="189"/>
                </a:cubicBezTo>
                <a:cubicBezTo>
                  <a:pt x="17" y="175"/>
                  <a:pt x="14" y="160"/>
                  <a:pt x="14" y="144"/>
                </a:cubicBezTo>
                <a:close/>
                <a:moveTo>
                  <a:pt x="144" y="14"/>
                </a:moveTo>
                <a:cubicBezTo>
                  <a:pt x="160" y="14"/>
                  <a:pt x="175" y="17"/>
                  <a:pt x="189" y="22"/>
                </a:cubicBezTo>
                <a:cubicBezTo>
                  <a:pt x="175" y="79"/>
                  <a:pt x="175" y="79"/>
                  <a:pt x="175" y="79"/>
                </a:cubicBezTo>
                <a:cubicBezTo>
                  <a:pt x="165" y="75"/>
                  <a:pt x="155" y="72"/>
                  <a:pt x="144" y="72"/>
                </a:cubicBezTo>
                <a:cubicBezTo>
                  <a:pt x="133" y="72"/>
                  <a:pt x="123" y="75"/>
                  <a:pt x="114" y="79"/>
                </a:cubicBezTo>
                <a:cubicBezTo>
                  <a:pt x="100" y="22"/>
                  <a:pt x="100" y="22"/>
                  <a:pt x="100" y="22"/>
                </a:cubicBezTo>
                <a:cubicBezTo>
                  <a:pt x="113" y="17"/>
                  <a:pt x="128" y="14"/>
                  <a:pt x="144" y="1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1" name="Freeform 570"/>
          <p:cNvSpPr>
            <a:spLocks/>
          </p:cNvSpPr>
          <p:nvPr/>
        </p:nvSpPr>
        <p:spPr bwMode="auto">
          <a:xfrm>
            <a:off x="10210528" y="3989388"/>
            <a:ext cx="336550" cy="334963"/>
          </a:xfrm>
          <a:custGeom>
            <a:avLst/>
            <a:gdLst>
              <a:gd name="T0" fmla="*/ 268 w 290"/>
              <a:gd name="T1" fmla="*/ 181 h 290"/>
              <a:gd name="T2" fmla="*/ 217 w 290"/>
              <a:gd name="T3" fmla="*/ 186 h 290"/>
              <a:gd name="T4" fmla="*/ 159 w 290"/>
              <a:gd name="T5" fmla="*/ 127 h 290"/>
              <a:gd name="T6" fmla="*/ 287 w 290"/>
              <a:gd name="T7" fmla="*/ 50 h 290"/>
              <a:gd name="T8" fmla="*/ 265 w 290"/>
              <a:gd name="T9" fmla="*/ 28 h 290"/>
              <a:gd name="T10" fmla="*/ 101 w 290"/>
              <a:gd name="T11" fmla="*/ 70 h 290"/>
              <a:gd name="T12" fmla="*/ 41 w 290"/>
              <a:gd name="T13" fmla="*/ 9 h 290"/>
              <a:gd name="T14" fmla="*/ 9 w 290"/>
              <a:gd name="T15" fmla="*/ 9 h 290"/>
              <a:gd name="T16" fmla="*/ 9 w 290"/>
              <a:gd name="T17" fmla="*/ 41 h 290"/>
              <a:gd name="T18" fmla="*/ 70 w 290"/>
              <a:gd name="T19" fmla="*/ 101 h 290"/>
              <a:gd name="T20" fmla="*/ 28 w 290"/>
              <a:gd name="T21" fmla="*/ 265 h 290"/>
              <a:gd name="T22" fmla="*/ 50 w 290"/>
              <a:gd name="T23" fmla="*/ 287 h 290"/>
              <a:gd name="T24" fmla="*/ 127 w 290"/>
              <a:gd name="T25" fmla="*/ 159 h 290"/>
              <a:gd name="T26" fmla="*/ 185 w 290"/>
              <a:gd name="T27" fmla="*/ 217 h 290"/>
              <a:gd name="T28" fmla="*/ 181 w 290"/>
              <a:gd name="T29" fmla="*/ 269 h 290"/>
              <a:gd name="T30" fmla="*/ 203 w 290"/>
              <a:gd name="T31" fmla="*/ 290 h 290"/>
              <a:gd name="T32" fmla="*/ 234 w 290"/>
              <a:gd name="T33" fmla="*/ 234 h 290"/>
              <a:gd name="T34" fmla="*/ 290 w 290"/>
              <a:gd name="T35" fmla="*/ 203 h 290"/>
              <a:gd name="T36" fmla="*/ 268 w 290"/>
              <a:gd name="T37" fmla="*/ 181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0" h="290">
                <a:moveTo>
                  <a:pt x="268" y="181"/>
                </a:moveTo>
                <a:cubicBezTo>
                  <a:pt x="217" y="186"/>
                  <a:pt x="217" y="186"/>
                  <a:pt x="217" y="186"/>
                </a:cubicBezTo>
                <a:cubicBezTo>
                  <a:pt x="159" y="127"/>
                  <a:pt x="159" y="127"/>
                  <a:pt x="159" y="127"/>
                </a:cubicBezTo>
                <a:cubicBezTo>
                  <a:pt x="287" y="50"/>
                  <a:pt x="287" y="50"/>
                  <a:pt x="287" y="50"/>
                </a:cubicBezTo>
                <a:cubicBezTo>
                  <a:pt x="265" y="28"/>
                  <a:pt x="265" y="28"/>
                  <a:pt x="265" y="28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41" y="9"/>
                  <a:pt x="41" y="9"/>
                  <a:pt x="41" y="9"/>
                </a:cubicBezTo>
                <a:cubicBezTo>
                  <a:pt x="32" y="0"/>
                  <a:pt x="18" y="0"/>
                  <a:pt x="9" y="9"/>
                </a:cubicBezTo>
                <a:cubicBezTo>
                  <a:pt x="0" y="18"/>
                  <a:pt x="0" y="32"/>
                  <a:pt x="9" y="41"/>
                </a:cubicBezTo>
                <a:cubicBezTo>
                  <a:pt x="70" y="101"/>
                  <a:pt x="70" y="101"/>
                  <a:pt x="70" y="101"/>
                </a:cubicBezTo>
                <a:cubicBezTo>
                  <a:pt x="28" y="265"/>
                  <a:pt x="28" y="265"/>
                  <a:pt x="28" y="265"/>
                </a:cubicBezTo>
                <a:cubicBezTo>
                  <a:pt x="50" y="287"/>
                  <a:pt x="50" y="287"/>
                  <a:pt x="50" y="287"/>
                </a:cubicBezTo>
                <a:cubicBezTo>
                  <a:pt x="127" y="159"/>
                  <a:pt x="127" y="159"/>
                  <a:pt x="127" y="159"/>
                </a:cubicBezTo>
                <a:cubicBezTo>
                  <a:pt x="185" y="217"/>
                  <a:pt x="185" y="217"/>
                  <a:pt x="185" y="217"/>
                </a:cubicBezTo>
                <a:cubicBezTo>
                  <a:pt x="181" y="269"/>
                  <a:pt x="181" y="269"/>
                  <a:pt x="181" y="269"/>
                </a:cubicBezTo>
                <a:cubicBezTo>
                  <a:pt x="203" y="290"/>
                  <a:pt x="203" y="290"/>
                  <a:pt x="203" y="290"/>
                </a:cubicBezTo>
                <a:cubicBezTo>
                  <a:pt x="234" y="234"/>
                  <a:pt x="234" y="234"/>
                  <a:pt x="234" y="234"/>
                </a:cubicBezTo>
                <a:cubicBezTo>
                  <a:pt x="290" y="203"/>
                  <a:pt x="290" y="203"/>
                  <a:pt x="290" y="203"/>
                </a:cubicBezTo>
                <a:lnTo>
                  <a:pt x="268" y="18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2" name="Freeform 591"/>
          <p:cNvSpPr>
            <a:spLocks noEditPoints="1"/>
          </p:cNvSpPr>
          <p:nvPr/>
        </p:nvSpPr>
        <p:spPr bwMode="auto">
          <a:xfrm>
            <a:off x="8962753" y="1989138"/>
            <a:ext cx="163513" cy="333375"/>
          </a:xfrm>
          <a:custGeom>
            <a:avLst/>
            <a:gdLst>
              <a:gd name="T0" fmla="*/ 119 w 141"/>
              <a:gd name="T1" fmla="*/ 166 h 288"/>
              <a:gd name="T2" fmla="*/ 119 w 141"/>
              <a:gd name="T3" fmla="*/ 49 h 288"/>
              <a:gd name="T4" fmla="*/ 70 w 141"/>
              <a:gd name="T5" fmla="*/ 0 h 288"/>
              <a:gd name="T6" fmla="*/ 22 w 141"/>
              <a:gd name="T7" fmla="*/ 49 h 288"/>
              <a:gd name="T8" fmla="*/ 22 w 141"/>
              <a:gd name="T9" fmla="*/ 166 h 288"/>
              <a:gd name="T10" fmla="*/ 0 w 141"/>
              <a:gd name="T11" fmla="*/ 217 h 288"/>
              <a:gd name="T12" fmla="*/ 70 w 141"/>
              <a:gd name="T13" fmla="*/ 288 h 288"/>
              <a:gd name="T14" fmla="*/ 141 w 141"/>
              <a:gd name="T15" fmla="*/ 217 h 288"/>
              <a:gd name="T16" fmla="*/ 119 w 141"/>
              <a:gd name="T17" fmla="*/ 166 h 288"/>
              <a:gd name="T18" fmla="*/ 70 w 141"/>
              <a:gd name="T19" fmla="*/ 273 h 288"/>
              <a:gd name="T20" fmla="*/ 15 w 141"/>
              <a:gd name="T21" fmla="*/ 217 h 288"/>
              <a:gd name="T22" fmla="*/ 37 w 141"/>
              <a:gd name="T23" fmla="*/ 174 h 288"/>
              <a:gd name="T24" fmla="*/ 37 w 141"/>
              <a:gd name="T25" fmla="*/ 49 h 288"/>
              <a:gd name="T26" fmla="*/ 70 w 141"/>
              <a:gd name="T27" fmla="*/ 15 h 288"/>
              <a:gd name="T28" fmla="*/ 70 w 141"/>
              <a:gd name="T29" fmla="*/ 15 h 288"/>
              <a:gd name="T30" fmla="*/ 70 w 141"/>
              <a:gd name="T31" fmla="*/ 15 h 288"/>
              <a:gd name="T32" fmla="*/ 104 w 141"/>
              <a:gd name="T33" fmla="*/ 49 h 288"/>
              <a:gd name="T34" fmla="*/ 104 w 141"/>
              <a:gd name="T35" fmla="*/ 174 h 288"/>
              <a:gd name="T36" fmla="*/ 126 w 141"/>
              <a:gd name="T37" fmla="*/ 217 h 288"/>
              <a:gd name="T38" fmla="*/ 70 w 141"/>
              <a:gd name="T39" fmla="*/ 27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1" h="288">
                <a:moveTo>
                  <a:pt x="119" y="166"/>
                </a:moveTo>
                <a:cubicBezTo>
                  <a:pt x="119" y="49"/>
                  <a:pt x="119" y="49"/>
                  <a:pt x="119" y="49"/>
                </a:cubicBezTo>
                <a:cubicBezTo>
                  <a:pt x="119" y="22"/>
                  <a:pt x="97" y="0"/>
                  <a:pt x="70" y="0"/>
                </a:cubicBezTo>
                <a:cubicBezTo>
                  <a:pt x="44" y="0"/>
                  <a:pt x="22" y="22"/>
                  <a:pt x="22" y="49"/>
                </a:cubicBezTo>
                <a:cubicBezTo>
                  <a:pt x="22" y="166"/>
                  <a:pt x="22" y="166"/>
                  <a:pt x="22" y="166"/>
                </a:cubicBezTo>
                <a:cubicBezTo>
                  <a:pt x="8" y="180"/>
                  <a:pt x="0" y="198"/>
                  <a:pt x="0" y="217"/>
                </a:cubicBezTo>
                <a:cubicBezTo>
                  <a:pt x="0" y="256"/>
                  <a:pt x="32" y="288"/>
                  <a:pt x="70" y="288"/>
                </a:cubicBezTo>
                <a:cubicBezTo>
                  <a:pt x="109" y="288"/>
                  <a:pt x="141" y="256"/>
                  <a:pt x="141" y="217"/>
                </a:cubicBezTo>
                <a:cubicBezTo>
                  <a:pt x="141" y="198"/>
                  <a:pt x="133" y="180"/>
                  <a:pt x="119" y="166"/>
                </a:cubicBezTo>
                <a:close/>
                <a:moveTo>
                  <a:pt x="70" y="273"/>
                </a:moveTo>
                <a:cubicBezTo>
                  <a:pt x="40" y="273"/>
                  <a:pt x="15" y="248"/>
                  <a:pt x="15" y="217"/>
                </a:cubicBezTo>
                <a:cubicBezTo>
                  <a:pt x="15" y="200"/>
                  <a:pt x="23" y="184"/>
                  <a:pt x="37" y="174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30"/>
                  <a:pt x="52" y="15"/>
                  <a:pt x="70" y="15"/>
                </a:cubicBezTo>
                <a:cubicBezTo>
                  <a:pt x="70" y="15"/>
                  <a:pt x="70" y="15"/>
                  <a:pt x="70" y="15"/>
                </a:cubicBezTo>
                <a:cubicBezTo>
                  <a:pt x="70" y="15"/>
                  <a:pt x="70" y="15"/>
                  <a:pt x="70" y="15"/>
                </a:cubicBezTo>
                <a:cubicBezTo>
                  <a:pt x="89" y="15"/>
                  <a:pt x="104" y="30"/>
                  <a:pt x="104" y="49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17" y="184"/>
                  <a:pt x="126" y="200"/>
                  <a:pt x="126" y="217"/>
                </a:cubicBezTo>
                <a:cubicBezTo>
                  <a:pt x="126" y="248"/>
                  <a:pt x="101" y="273"/>
                  <a:pt x="70" y="27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" name="Freeform 592"/>
          <p:cNvSpPr>
            <a:spLocks/>
          </p:cNvSpPr>
          <p:nvPr/>
        </p:nvSpPr>
        <p:spPr bwMode="auto">
          <a:xfrm>
            <a:off x="9004028" y="2090738"/>
            <a:ext cx="80963" cy="192088"/>
          </a:xfrm>
          <a:custGeom>
            <a:avLst/>
            <a:gdLst>
              <a:gd name="T0" fmla="*/ 35 w 71"/>
              <a:gd name="T1" fmla="*/ 0 h 165"/>
              <a:gd name="T2" fmla="*/ 22 w 71"/>
              <a:gd name="T3" fmla="*/ 13 h 165"/>
              <a:gd name="T4" fmla="*/ 22 w 71"/>
              <a:gd name="T5" fmla="*/ 96 h 165"/>
              <a:gd name="T6" fmla="*/ 18 w 71"/>
              <a:gd name="T7" fmla="*/ 98 h 165"/>
              <a:gd name="T8" fmla="*/ 0 w 71"/>
              <a:gd name="T9" fmla="*/ 129 h 165"/>
              <a:gd name="T10" fmla="*/ 35 w 71"/>
              <a:gd name="T11" fmla="*/ 165 h 165"/>
              <a:gd name="T12" fmla="*/ 71 w 71"/>
              <a:gd name="T13" fmla="*/ 129 h 165"/>
              <a:gd name="T14" fmla="*/ 53 w 71"/>
              <a:gd name="T15" fmla="*/ 98 h 165"/>
              <a:gd name="T16" fmla="*/ 49 w 71"/>
              <a:gd name="T17" fmla="*/ 96 h 165"/>
              <a:gd name="T18" fmla="*/ 49 w 71"/>
              <a:gd name="T19" fmla="*/ 13 h 165"/>
              <a:gd name="T20" fmla="*/ 35 w 71"/>
              <a:gd name="T21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1" h="165">
                <a:moveTo>
                  <a:pt x="35" y="0"/>
                </a:moveTo>
                <a:cubicBezTo>
                  <a:pt x="28" y="0"/>
                  <a:pt x="22" y="6"/>
                  <a:pt x="22" y="13"/>
                </a:cubicBezTo>
                <a:cubicBezTo>
                  <a:pt x="22" y="96"/>
                  <a:pt x="22" y="96"/>
                  <a:pt x="22" y="96"/>
                </a:cubicBezTo>
                <a:cubicBezTo>
                  <a:pt x="18" y="98"/>
                  <a:pt x="18" y="98"/>
                  <a:pt x="18" y="98"/>
                </a:cubicBezTo>
                <a:cubicBezTo>
                  <a:pt x="7" y="104"/>
                  <a:pt x="0" y="116"/>
                  <a:pt x="0" y="129"/>
                </a:cubicBezTo>
                <a:cubicBezTo>
                  <a:pt x="0" y="149"/>
                  <a:pt x="16" y="165"/>
                  <a:pt x="35" y="165"/>
                </a:cubicBezTo>
                <a:cubicBezTo>
                  <a:pt x="55" y="165"/>
                  <a:pt x="71" y="149"/>
                  <a:pt x="71" y="129"/>
                </a:cubicBezTo>
                <a:cubicBezTo>
                  <a:pt x="71" y="116"/>
                  <a:pt x="64" y="104"/>
                  <a:pt x="53" y="98"/>
                </a:cubicBezTo>
                <a:cubicBezTo>
                  <a:pt x="49" y="96"/>
                  <a:pt x="49" y="96"/>
                  <a:pt x="49" y="96"/>
                </a:cubicBezTo>
                <a:cubicBezTo>
                  <a:pt x="49" y="13"/>
                  <a:pt x="49" y="13"/>
                  <a:pt x="49" y="13"/>
                </a:cubicBezTo>
                <a:cubicBezTo>
                  <a:pt x="49" y="6"/>
                  <a:pt x="43" y="0"/>
                  <a:pt x="35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" name="Freeform 594"/>
          <p:cNvSpPr>
            <a:spLocks noEditPoints="1"/>
          </p:cNvSpPr>
          <p:nvPr/>
        </p:nvSpPr>
        <p:spPr bwMode="auto">
          <a:xfrm>
            <a:off x="10932841" y="4062413"/>
            <a:ext cx="231775" cy="195263"/>
          </a:xfrm>
          <a:custGeom>
            <a:avLst/>
            <a:gdLst>
              <a:gd name="T0" fmla="*/ 100 w 200"/>
              <a:gd name="T1" fmla="*/ 0 h 168"/>
              <a:gd name="T2" fmla="*/ 0 w 200"/>
              <a:gd name="T3" fmla="*/ 28 h 168"/>
              <a:gd name="T4" fmla="*/ 0 w 200"/>
              <a:gd name="T5" fmla="*/ 141 h 168"/>
              <a:gd name="T6" fmla="*/ 100 w 200"/>
              <a:gd name="T7" fmla="*/ 168 h 168"/>
              <a:gd name="T8" fmla="*/ 200 w 200"/>
              <a:gd name="T9" fmla="*/ 140 h 168"/>
              <a:gd name="T10" fmla="*/ 200 w 200"/>
              <a:gd name="T11" fmla="*/ 29 h 168"/>
              <a:gd name="T12" fmla="*/ 100 w 200"/>
              <a:gd name="T13" fmla="*/ 0 h 168"/>
              <a:gd name="T14" fmla="*/ 162 w 200"/>
              <a:gd name="T15" fmla="*/ 82 h 168"/>
              <a:gd name="T16" fmla="*/ 146 w 200"/>
              <a:gd name="T17" fmla="*/ 82 h 168"/>
              <a:gd name="T18" fmla="*/ 146 w 200"/>
              <a:gd name="T19" fmla="*/ 60 h 168"/>
              <a:gd name="T20" fmla="*/ 126 w 200"/>
              <a:gd name="T21" fmla="*/ 60 h 168"/>
              <a:gd name="T22" fmla="*/ 126 w 200"/>
              <a:gd name="T23" fmla="*/ 82 h 168"/>
              <a:gd name="T24" fmla="*/ 110 w 200"/>
              <a:gd name="T25" fmla="*/ 82 h 168"/>
              <a:gd name="T26" fmla="*/ 110 w 200"/>
              <a:gd name="T27" fmla="*/ 60 h 168"/>
              <a:gd name="T28" fmla="*/ 90 w 200"/>
              <a:gd name="T29" fmla="*/ 60 h 168"/>
              <a:gd name="T30" fmla="*/ 90 w 200"/>
              <a:gd name="T31" fmla="*/ 82 h 168"/>
              <a:gd name="T32" fmla="*/ 74 w 200"/>
              <a:gd name="T33" fmla="*/ 82 h 168"/>
              <a:gd name="T34" fmla="*/ 74 w 200"/>
              <a:gd name="T35" fmla="*/ 60 h 168"/>
              <a:gd name="T36" fmla="*/ 54 w 200"/>
              <a:gd name="T37" fmla="*/ 60 h 168"/>
              <a:gd name="T38" fmla="*/ 54 w 200"/>
              <a:gd name="T39" fmla="*/ 82 h 168"/>
              <a:gd name="T40" fmla="*/ 38 w 200"/>
              <a:gd name="T41" fmla="*/ 82 h 168"/>
              <a:gd name="T42" fmla="*/ 38 w 200"/>
              <a:gd name="T43" fmla="*/ 60 h 168"/>
              <a:gd name="T44" fmla="*/ 19 w 200"/>
              <a:gd name="T45" fmla="*/ 60 h 168"/>
              <a:gd name="T46" fmla="*/ 19 w 200"/>
              <a:gd name="T47" fmla="*/ 44 h 168"/>
              <a:gd name="T48" fmla="*/ 38 w 200"/>
              <a:gd name="T49" fmla="*/ 44 h 168"/>
              <a:gd name="T50" fmla="*/ 38 w 200"/>
              <a:gd name="T51" fmla="*/ 23 h 168"/>
              <a:gd name="T52" fmla="*/ 54 w 200"/>
              <a:gd name="T53" fmla="*/ 23 h 168"/>
              <a:gd name="T54" fmla="*/ 54 w 200"/>
              <a:gd name="T55" fmla="*/ 44 h 168"/>
              <a:gd name="T56" fmla="*/ 74 w 200"/>
              <a:gd name="T57" fmla="*/ 44 h 168"/>
              <a:gd name="T58" fmla="*/ 74 w 200"/>
              <a:gd name="T59" fmla="*/ 23 h 168"/>
              <a:gd name="T60" fmla="*/ 90 w 200"/>
              <a:gd name="T61" fmla="*/ 23 h 168"/>
              <a:gd name="T62" fmla="*/ 90 w 200"/>
              <a:gd name="T63" fmla="*/ 44 h 168"/>
              <a:gd name="T64" fmla="*/ 110 w 200"/>
              <a:gd name="T65" fmla="*/ 44 h 168"/>
              <a:gd name="T66" fmla="*/ 110 w 200"/>
              <a:gd name="T67" fmla="*/ 23 h 168"/>
              <a:gd name="T68" fmla="*/ 126 w 200"/>
              <a:gd name="T69" fmla="*/ 23 h 168"/>
              <a:gd name="T70" fmla="*/ 126 w 200"/>
              <a:gd name="T71" fmla="*/ 44 h 168"/>
              <a:gd name="T72" fmla="*/ 146 w 200"/>
              <a:gd name="T73" fmla="*/ 44 h 168"/>
              <a:gd name="T74" fmla="*/ 146 w 200"/>
              <a:gd name="T75" fmla="*/ 23 h 168"/>
              <a:gd name="T76" fmla="*/ 162 w 200"/>
              <a:gd name="T77" fmla="*/ 23 h 168"/>
              <a:gd name="T78" fmla="*/ 162 w 200"/>
              <a:gd name="T79" fmla="*/ 44 h 168"/>
              <a:gd name="T80" fmla="*/ 182 w 200"/>
              <a:gd name="T81" fmla="*/ 44 h 168"/>
              <a:gd name="T82" fmla="*/ 182 w 200"/>
              <a:gd name="T83" fmla="*/ 60 h 168"/>
              <a:gd name="T84" fmla="*/ 162 w 200"/>
              <a:gd name="T85" fmla="*/ 60 h 168"/>
              <a:gd name="T86" fmla="*/ 162 w 200"/>
              <a:gd name="T87" fmla="*/ 82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0" h="168">
                <a:moveTo>
                  <a:pt x="100" y="0"/>
                </a:moveTo>
                <a:cubicBezTo>
                  <a:pt x="61" y="0"/>
                  <a:pt x="26" y="12"/>
                  <a:pt x="0" y="28"/>
                </a:cubicBezTo>
                <a:cubicBezTo>
                  <a:pt x="0" y="141"/>
                  <a:pt x="0" y="141"/>
                  <a:pt x="0" y="141"/>
                </a:cubicBezTo>
                <a:cubicBezTo>
                  <a:pt x="26" y="157"/>
                  <a:pt x="61" y="168"/>
                  <a:pt x="100" y="168"/>
                </a:cubicBezTo>
                <a:cubicBezTo>
                  <a:pt x="139" y="168"/>
                  <a:pt x="174" y="156"/>
                  <a:pt x="200" y="140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174" y="12"/>
                  <a:pt x="139" y="0"/>
                  <a:pt x="100" y="0"/>
                </a:cubicBezTo>
                <a:close/>
                <a:moveTo>
                  <a:pt x="162" y="82"/>
                </a:moveTo>
                <a:cubicBezTo>
                  <a:pt x="146" y="82"/>
                  <a:pt x="146" y="82"/>
                  <a:pt x="146" y="82"/>
                </a:cubicBezTo>
                <a:cubicBezTo>
                  <a:pt x="146" y="60"/>
                  <a:pt x="146" y="60"/>
                  <a:pt x="146" y="60"/>
                </a:cubicBezTo>
                <a:cubicBezTo>
                  <a:pt x="126" y="60"/>
                  <a:pt x="126" y="60"/>
                  <a:pt x="126" y="60"/>
                </a:cubicBezTo>
                <a:cubicBezTo>
                  <a:pt x="126" y="82"/>
                  <a:pt x="126" y="82"/>
                  <a:pt x="126" y="82"/>
                </a:cubicBezTo>
                <a:cubicBezTo>
                  <a:pt x="110" y="82"/>
                  <a:pt x="110" y="82"/>
                  <a:pt x="110" y="82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90" y="82"/>
                  <a:pt x="90" y="82"/>
                  <a:pt x="90" y="82"/>
                </a:cubicBezTo>
                <a:cubicBezTo>
                  <a:pt x="74" y="82"/>
                  <a:pt x="74" y="82"/>
                  <a:pt x="74" y="82"/>
                </a:cubicBezTo>
                <a:cubicBezTo>
                  <a:pt x="74" y="60"/>
                  <a:pt x="74" y="60"/>
                  <a:pt x="74" y="60"/>
                </a:cubicBezTo>
                <a:cubicBezTo>
                  <a:pt x="54" y="60"/>
                  <a:pt x="54" y="60"/>
                  <a:pt x="54" y="60"/>
                </a:cubicBezTo>
                <a:cubicBezTo>
                  <a:pt x="54" y="82"/>
                  <a:pt x="54" y="82"/>
                  <a:pt x="54" y="82"/>
                </a:cubicBezTo>
                <a:cubicBezTo>
                  <a:pt x="38" y="82"/>
                  <a:pt x="38" y="82"/>
                  <a:pt x="38" y="82"/>
                </a:cubicBezTo>
                <a:cubicBezTo>
                  <a:pt x="38" y="60"/>
                  <a:pt x="38" y="60"/>
                  <a:pt x="38" y="60"/>
                </a:cubicBezTo>
                <a:cubicBezTo>
                  <a:pt x="19" y="60"/>
                  <a:pt x="19" y="60"/>
                  <a:pt x="19" y="60"/>
                </a:cubicBezTo>
                <a:cubicBezTo>
                  <a:pt x="19" y="44"/>
                  <a:pt x="19" y="44"/>
                  <a:pt x="19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8" y="23"/>
                  <a:pt x="38" y="23"/>
                  <a:pt x="38" y="23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44"/>
                  <a:pt x="54" y="44"/>
                  <a:pt x="54" y="44"/>
                </a:cubicBezTo>
                <a:cubicBezTo>
                  <a:pt x="74" y="44"/>
                  <a:pt x="74" y="44"/>
                  <a:pt x="74" y="44"/>
                </a:cubicBezTo>
                <a:cubicBezTo>
                  <a:pt x="74" y="23"/>
                  <a:pt x="74" y="23"/>
                  <a:pt x="74" y="23"/>
                </a:cubicBezTo>
                <a:cubicBezTo>
                  <a:pt x="90" y="23"/>
                  <a:pt x="90" y="23"/>
                  <a:pt x="90" y="23"/>
                </a:cubicBezTo>
                <a:cubicBezTo>
                  <a:pt x="90" y="44"/>
                  <a:pt x="90" y="44"/>
                  <a:pt x="90" y="44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23"/>
                  <a:pt x="110" y="23"/>
                  <a:pt x="110" y="23"/>
                </a:cubicBezTo>
                <a:cubicBezTo>
                  <a:pt x="126" y="23"/>
                  <a:pt x="126" y="23"/>
                  <a:pt x="126" y="23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46" y="44"/>
                  <a:pt x="146" y="44"/>
                  <a:pt x="146" y="44"/>
                </a:cubicBezTo>
                <a:cubicBezTo>
                  <a:pt x="146" y="23"/>
                  <a:pt x="146" y="23"/>
                  <a:pt x="146" y="23"/>
                </a:cubicBezTo>
                <a:cubicBezTo>
                  <a:pt x="162" y="23"/>
                  <a:pt x="162" y="23"/>
                  <a:pt x="162" y="23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182" y="44"/>
                  <a:pt x="182" y="44"/>
                  <a:pt x="182" y="44"/>
                </a:cubicBezTo>
                <a:cubicBezTo>
                  <a:pt x="182" y="60"/>
                  <a:pt x="182" y="60"/>
                  <a:pt x="182" y="60"/>
                </a:cubicBezTo>
                <a:cubicBezTo>
                  <a:pt x="162" y="60"/>
                  <a:pt x="162" y="60"/>
                  <a:pt x="162" y="60"/>
                </a:cubicBezTo>
                <a:lnTo>
                  <a:pt x="162" y="8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6" name="Freeform 595"/>
          <p:cNvSpPr>
            <a:spLocks/>
          </p:cNvSpPr>
          <p:nvPr/>
        </p:nvSpPr>
        <p:spPr bwMode="auto">
          <a:xfrm>
            <a:off x="11183666" y="4110038"/>
            <a:ext cx="31750" cy="103188"/>
          </a:xfrm>
          <a:custGeom>
            <a:avLst/>
            <a:gdLst>
              <a:gd name="T0" fmla="*/ 28 w 28"/>
              <a:gd name="T1" fmla="*/ 44 h 89"/>
              <a:gd name="T2" fmla="*/ 0 w 28"/>
              <a:gd name="T3" fmla="*/ 0 h 89"/>
              <a:gd name="T4" fmla="*/ 0 w 28"/>
              <a:gd name="T5" fmla="*/ 89 h 89"/>
              <a:gd name="T6" fmla="*/ 28 w 28"/>
              <a:gd name="T7" fmla="*/ 44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89">
                <a:moveTo>
                  <a:pt x="28" y="44"/>
                </a:moveTo>
                <a:cubicBezTo>
                  <a:pt x="28" y="31"/>
                  <a:pt x="18" y="15"/>
                  <a:pt x="0" y="0"/>
                </a:cubicBezTo>
                <a:cubicBezTo>
                  <a:pt x="0" y="89"/>
                  <a:pt x="0" y="89"/>
                  <a:pt x="0" y="89"/>
                </a:cubicBezTo>
                <a:cubicBezTo>
                  <a:pt x="18" y="74"/>
                  <a:pt x="28" y="58"/>
                  <a:pt x="28" y="4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7" name="Freeform 596"/>
          <p:cNvSpPr>
            <a:spLocks/>
          </p:cNvSpPr>
          <p:nvPr/>
        </p:nvSpPr>
        <p:spPr bwMode="auto">
          <a:xfrm>
            <a:off x="10880453" y="4108451"/>
            <a:ext cx="33338" cy="104775"/>
          </a:xfrm>
          <a:custGeom>
            <a:avLst/>
            <a:gdLst>
              <a:gd name="T0" fmla="*/ 0 w 29"/>
              <a:gd name="T1" fmla="*/ 45 h 91"/>
              <a:gd name="T2" fmla="*/ 29 w 29"/>
              <a:gd name="T3" fmla="*/ 91 h 91"/>
              <a:gd name="T4" fmla="*/ 29 w 29"/>
              <a:gd name="T5" fmla="*/ 0 h 91"/>
              <a:gd name="T6" fmla="*/ 0 w 29"/>
              <a:gd name="T7" fmla="*/ 4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91">
                <a:moveTo>
                  <a:pt x="0" y="45"/>
                </a:moveTo>
                <a:cubicBezTo>
                  <a:pt x="0" y="59"/>
                  <a:pt x="11" y="76"/>
                  <a:pt x="29" y="91"/>
                </a:cubicBezTo>
                <a:cubicBezTo>
                  <a:pt x="29" y="0"/>
                  <a:pt x="29" y="0"/>
                  <a:pt x="29" y="0"/>
                </a:cubicBezTo>
                <a:cubicBezTo>
                  <a:pt x="11" y="15"/>
                  <a:pt x="0" y="31"/>
                  <a:pt x="0" y="4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" name="Freeform 597"/>
          <p:cNvSpPr>
            <a:spLocks noEditPoints="1"/>
          </p:cNvSpPr>
          <p:nvPr/>
        </p:nvSpPr>
        <p:spPr bwMode="auto">
          <a:xfrm>
            <a:off x="11550378" y="3992563"/>
            <a:ext cx="333375" cy="333375"/>
          </a:xfrm>
          <a:custGeom>
            <a:avLst/>
            <a:gdLst>
              <a:gd name="T0" fmla="*/ 286 w 288"/>
              <a:gd name="T1" fmla="*/ 121 h 287"/>
              <a:gd name="T2" fmla="*/ 265 w 288"/>
              <a:gd name="T3" fmla="*/ 66 h 287"/>
              <a:gd name="T4" fmla="*/ 173 w 288"/>
              <a:gd name="T5" fmla="*/ 3 h 287"/>
              <a:gd name="T6" fmla="*/ 144 w 288"/>
              <a:gd name="T7" fmla="*/ 0 h 287"/>
              <a:gd name="T8" fmla="*/ 116 w 288"/>
              <a:gd name="T9" fmla="*/ 3 h 287"/>
              <a:gd name="T10" fmla="*/ 23 w 288"/>
              <a:gd name="T11" fmla="*/ 66 h 287"/>
              <a:gd name="T12" fmla="*/ 2 w 288"/>
              <a:gd name="T13" fmla="*/ 121 h 287"/>
              <a:gd name="T14" fmla="*/ 0 w 288"/>
              <a:gd name="T15" fmla="*/ 143 h 287"/>
              <a:gd name="T16" fmla="*/ 41 w 288"/>
              <a:gd name="T17" fmla="*/ 244 h 287"/>
              <a:gd name="T18" fmla="*/ 97 w 288"/>
              <a:gd name="T19" fmla="*/ 280 h 287"/>
              <a:gd name="T20" fmla="*/ 144 w 288"/>
              <a:gd name="T21" fmla="*/ 287 h 287"/>
              <a:gd name="T22" fmla="*/ 191 w 288"/>
              <a:gd name="T23" fmla="*/ 279 h 287"/>
              <a:gd name="T24" fmla="*/ 247 w 288"/>
              <a:gd name="T25" fmla="*/ 244 h 287"/>
              <a:gd name="T26" fmla="*/ 288 w 288"/>
              <a:gd name="T27" fmla="*/ 143 h 287"/>
              <a:gd name="T28" fmla="*/ 286 w 288"/>
              <a:gd name="T29" fmla="*/ 121 h 287"/>
              <a:gd name="T30" fmla="*/ 241 w 288"/>
              <a:gd name="T31" fmla="*/ 225 h 287"/>
              <a:gd name="T32" fmla="*/ 239 w 288"/>
              <a:gd name="T33" fmla="*/ 218 h 287"/>
              <a:gd name="T34" fmla="*/ 188 w 288"/>
              <a:gd name="T35" fmla="*/ 218 h 287"/>
              <a:gd name="T36" fmla="*/ 172 w 288"/>
              <a:gd name="T37" fmla="*/ 266 h 287"/>
              <a:gd name="T38" fmla="*/ 174 w 288"/>
              <a:gd name="T39" fmla="*/ 267 h 287"/>
              <a:gd name="T40" fmla="*/ 144 w 288"/>
              <a:gd name="T41" fmla="*/ 270 h 287"/>
              <a:gd name="T42" fmla="*/ 115 w 288"/>
              <a:gd name="T43" fmla="*/ 267 h 287"/>
              <a:gd name="T44" fmla="*/ 116 w 288"/>
              <a:gd name="T45" fmla="*/ 266 h 287"/>
              <a:gd name="T46" fmla="*/ 101 w 288"/>
              <a:gd name="T47" fmla="*/ 218 h 287"/>
              <a:gd name="T48" fmla="*/ 50 w 288"/>
              <a:gd name="T49" fmla="*/ 218 h 287"/>
              <a:gd name="T50" fmla="*/ 48 w 288"/>
              <a:gd name="T51" fmla="*/ 226 h 287"/>
              <a:gd name="T52" fmla="*/ 17 w 288"/>
              <a:gd name="T53" fmla="*/ 143 h 287"/>
              <a:gd name="T54" fmla="*/ 18 w 288"/>
              <a:gd name="T55" fmla="*/ 132 h 287"/>
              <a:gd name="T56" fmla="*/ 34 w 288"/>
              <a:gd name="T57" fmla="*/ 144 h 287"/>
              <a:gd name="T58" fmla="*/ 75 w 288"/>
              <a:gd name="T59" fmla="*/ 114 h 287"/>
              <a:gd name="T60" fmla="*/ 60 w 288"/>
              <a:gd name="T61" fmla="*/ 66 h 287"/>
              <a:gd name="T62" fmla="*/ 43 w 288"/>
              <a:gd name="T63" fmla="*/ 66 h 287"/>
              <a:gd name="T64" fmla="*/ 110 w 288"/>
              <a:gd name="T65" fmla="*/ 21 h 287"/>
              <a:gd name="T66" fmla="*/ 104 w 288"/>
              <a:gd name="T67" fmla="*/ 40 h 287"/>
              <a:gd name="T68" fmla="*/ 145 w 288"/>
              <a:gd name="T69" fmla="*/ 69 h 287"/>
              <a:gd name="T70" fmla="*/ 185 w 288"/>
              <a:gd name="T71" fmla="*/ 40 h 287"/>
              <a:gd name="T72" fmla="*/ 180 w 288"/>
              <a:gd name="T73" fmla="*/ 22 h 287"/>
              <a:gd name="T74" fmla="*/ 245 w 288"/>
              <a:gd name="T75" fmla="*/ 66 h 287"/>
              <a:gd name="T76" fmla="*/ 229 w 288"/>
              <a:gd name="T77" fmla="*/ 66 h 287"/>
              <a:gd name="T78" fmla="*/ 213 w 288"/>
              <a:gd name="T79" fmla="*/ 114 h 287"/>
              <a:gd name="T80" fmla="*/ 254 w 288"/>
              <a:gd name="T81" fmla="*/ 144 h 287"/>
              <a:gd name="T82" fmla="*/ 270 w 288"/>
              <a:gd name="T83" fmla="*/ 132 h 287"/>
              <a:gd name="T84" fmla="*/ 271 w 288"/>
              <a:gd name="T85" fmla="*/ 143 h 287"/>
              <a:gd name="T86" fmla="*/ 241 w 288"/>
              <a:gd name="T87" fmla="*/ 225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8" h="287">
                <a:moveTo>
                  <a:pt x="286" y="121"/>
                </a:moveTo>
                <a:cubicBezTo>
                  <a:pt x="283" y="101"/>
                  <a:pt x="276" y="83"/>
                  <a:pt x="265" y="66"/>
                </a:cubicBezTo>
                <a:cubicBezTo>
                  <a:pt x="245" y="34"/>
                  <a:pt x="212" y="11"/>
                  <a:pt x="173" y="3"/>
                </a:cubicBezTo>
                <a:cubicBezTo>
                  <a:pt x="164" y="1"/>
                  <a:pt x="154" y="0"/>
                  <a:pt x="144" y="0"/>
                </a:cubicBezTo>
                <a:cubicBezTo>
                  <a:pt x="134" y="0"/>
                  <a:pt x="125" y="1"/>
                  <a:pt x="116" y="3"/>
                </a:cubicBezTo>
                <a:cubicBezTo>
                  <a:pt x="77" y="10"/>
                  <a:pt x="43" y="34"/>
                  <a:pt x="23" y="66"/>
                </a:cubicBezTo>
                <a:cubicBezTo>
                  <a:pt x="12" y="83"/>
                  <a:pt x="5" y="101"/>
                  <a:pt x="2" y="121"/>
                </a:cubicBezTo>
                <a:cubicBezTo>
                  <a:pt x="1" y="128"/>
                  <a:pt x="0" y="136"/>
                  <a:pt x="0" y="143"/>
                </a:cubicBezTo>
                <a:cubicBezTo>
                  <a:pt x="0" y="183"/>
                  <a:pt x="16" y="218"/>
                  <a:pt x="41" y="244"/>
                </a:cubicBezTo>
                <a:cubicBezTo>
                  <a:pt x="57" y="260"/>
                  <a:pt x="76" y="272"/>
                  <a:pt x="97" y="280"/>
                </a:cubicBezTo>
                <a:cubicBezTo>
                  <a:pt x="112" y="285"/>
                  <a:pt x="128" y="287"/>
                  <a:pt x="144" y="287"/>
                </a:cubicBezTo>
                <a:cubicBezTo>
                  <a:pt x="160" y="287"/>
                  <a:pt x="176" y="284"/>
                  <a:pt x="191" y="279"/>
                </a:cubicBezTo>
                <a:cubicBezTo>
                  <a:pt x="212" y="272"/>
                  <a:pt x="232" y="260"/>
                  <a:pt x="247" y="244"/>
                </a:cubicBezTo>
                <a:cubicBezTo>
                  <a:pt x="272" y="218"/>
                  <a:pt x="288" y="182"/>
                  <a:pt x="288" y="143"/>
                </a:cubicBezTo>
                <a:cubicBezTo>
                  <a:pt x="288" y="136"/>
                  <a:pt x="287" y="128"/>
                  <a:pt x="286" y="121"/>
                </a:cubicBezTo>
                <a:close/>
                <a:moveTo>
                  <a:pt x="241" y="225"/>
                </a:moveTo>
                <a:cubicBezTo>
                  <a:pt x="239" y="218"/>
                  <a:pt x="239" y="218"/>
                  <a:pt x="239" y="218"/>
                </a:cubicBezTo>
                <a:cubicBezTo>
                  <a:pt x="188" y="218"/>
                  <a:pt x="188" y="218"/>
                  <a:pt x="188" y="218"/>
                </a:cubicBezTo>
                <a:cubicBezTo>
                  <a:pt x="172" y="266"/>
                  <a:pt x="172" y="266"/>
                  <a:pt x="172" y="266"/>
                </a:cubicBezTo>
                <a:cubicBezTo>
                  <a:pt x="174" y="267"/>
                  <a:pt x="174" y="267"/>
                  <a:pt x="174" y="267"/>
                </a:cubicBezTo>
                <a:cubicBezTo>
                  <a:pt x="164" y="269"/>
                  <a:pt x="154" y="270"/>
                  <a:pt x="144" y="270"/>
                </a:cubicBezTo>
                <a:cubicBezTo>
                  <a:pt x="134" y="270"/>
                  <a:pt x="124" y="269"/>
                  <a:pt x="115" y="267"/>
                </a:cubicBezTo>
                <a:cubicBezTo>
                  <a:pt x="116" y="266"/>
                  <a:pt x="116" y="266"/>
                  <a:pt x="116" y="266"/>
                </a:cubicBezTo>
                <a:cubicBezTo>
                  <a:pt x="101" y="218"/>
                  <a:pt x="101" y="218"/>
                  <a:pt x="101" y="218"/>
                </a:cubicBezTo>
                <a:cubicBezTo>
                  <a:pt x="50" y="218"/>
                  <a:pt x="50" y="218"/>
                  <a:pt x="50" y="218"/>
                </a:cubicBezTo>
                <a:cubicBezTo>
                  <a:pt x="48" y="226"/>
                  <a:pt x="48" y="226"/>
                  <a:pt x="48" y="226"/>
                </a:cubicBezTo>
                <a:cubicBezTo>
                  <a:pt x="29" y="204"/>
                  <a:pt x="17" y="175"/>
                  <a:pt x="17" y="143"/>
                </a:cubicBezTo>
                <a:cubicBezTo>
                  <a:pt x="17" y="140"/>
                  <a:pt x="17" y="136"/>
                  <a:pt x="18" y="132"/>
                </a:cubicBezTo>
                <a:cubicBezTo>
                  <a:pt x="34" y="144"/>
                  <a:pt x="34" y="144"/>
                  <a:pt x="34" y="144"/>
                </a:cubicBezTo>
                <a:cubicBezTo>
                  <a:pt x="75" y="114"/>
                  <a:pt x="75" y="114"/>
                  <a:pt x="75" y="114"/>
                </a:cubicBezTo>
                <a:cubicBezTo>
                  <a:pt x="60" y="66"/>
                  <a:pt x="60" y="66"/>
                  <a:pt x="60" y="66"/>
                </a:cubicBezTo>
                <a:cubicBezTo>
                  <a:pt x="43" y="66"/>
                  <a:pt x="43" y="66"/>
                  <a:pt x="43" y="66"/>
                </a:cubicBezTo>
                <a:cubicBezTo>
                  <a:pt x="60" y="45"/>
                  <a:pt x="83" y="29"/>
                  <a:pt x="110" y="21"/>
                </a:cubicBezTo>
                <a:cubicBezTo>
                  <a:pt x="104" y="40"/>
                  <a:pt x="104" y="40"/>
                  <a:pt x="104" y="40"/>
                </a:cubicBezTo>
                <a:cubicBezTo>
                  <a:pt x="145" y="69"/>
                  <a:pt x="145" y="69"/>
                  <a:pt x="145" y="69"/>
                </a:cubicBezTo>
                <a:cubicBezTo>
                  <a:pt x="185" y="40"/>
                  <a:pt x="185" y="40"/>
                  <a:pt x="185" y="40"/>
                </a:cubicBezTo>
                <a:cubicBezTo>
                  <a:pt x="180" y="22"/>
                  <a:pt x="180" y="22"/>
                  <a:pt x="180" y="22"/>
                </a:cubicBezTo>
                <a:cubicBezTo>
                  <a:pt x="206" y="29"/>
                  <a:pt x="228" y="45"/>
                  <a:pt x="245" y="66"/>
                </a:cubicBezTo>
                <a:cubicBezTo>
                  <a:pt x="229" y="66"/>
                  <a:pt x="229" y="66"/>
                  <a:pt x="229" y="66"/>
                </a:cubicBezTo>
                <a:cubicBezTo>
                  <a:pt x="213" y="114"/>
                  <a:pt x="213" y="114"/>
                  <a:pt x="213" y="114"/>
                </a:cubicBezTo>
                <a:cubicBezTo>
                  <a:pt x="254" y="144"/>
                  <a:pt x="254" y="144"/>
                  <a:pt x="254" y="144"/>
                </a:cubicBezTo>
                <a:cubicBezTo>
                  <a:pt x="270" y="132"/>
                  <a:pt x="270" y="132"/>
                  <a:pt x="270" y="132"/>
                </a:cubicBezTo>
                <a:cubicBezTo>
                  <a:pt x="271" y="136"/>
                  <a:pt x="271" y="140"/>
                  <a:pt x="271" y="143"/>
                </a:cubicBezTo>
                <a:cubicBezTo>
                  <a:pt x="271" y="175"/>
                  <a:pt x="260" y="203"/>
                  <a:pt x="241" y="22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9" name="Freeform 598"/>
          <p:cNvSpPr>
            <a:spLocks/>
          </p:cNvSpPr>
          <p:nvPr/>
        </p:nvSpPr>
        <p:spPr bwMode="auto">
          <a:xfrm>
            <a:off x="11661503" y="4117976"/>
            <a:ext cx="111125" cy="104775"/>
          </a:xfrm>
          <a:custGeom>
            <a:avLst/>
            <a:gdLst>
              <a:gd name="T0" fmla="*/ 0 w 70"/>
              <a:gd name="T1" fmla="*/ 26 h 66"/>
              <a:gd name="T2" fmla="*/ 14 w 70"/>
              <a:gd name="T3" fmla="*/ 66 h 66"/>
              <a:gd name="T4" fmla="*/ 57 w 70"/>
              <a:gd name="T5" fmla="*/ 66 h 66"/>
              <a:gd name="T6" fmla="*/ 70 w 70"/>
              <a:gd name="T7" fmla="*/ 26 h 66"/>
              <a:gd name="T8" fmla="*/ 35 w 70"/>
              <a:gd name="T9" fmla="*/ 0 h 66"/>
              <a:gd name="T10" fmla="*/ 0 w 70"/>
              <a:gd name="T11" fmla="*/ 2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" h="66">
                <a:moveTo>
                  <a:pt x="0" y="26"/>
                </a:moveTo>
                <a:lnTo>
                  <a:pt x="14" y="66"/>
                </a:lnTo>
                <a:lnTo>
                  <a:pt x="57" y="66"/>
                </a:lnTo>
                <a:lnTo>
                  <a:pt x="70" y="26"/>
                </a:lnTo>
                <a:lnTo>
                  <a:pt x="35" y="0"/>
                </a:lnTo>
                <a:lnTo>
                  <a:pt x="0" y="2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2" name="Freeform 601"/>
          <p:cNvSpPr>
            <a:spLocks noEditPoints="1"/>
          </p:cNvSpPr>
          <p:nvPr/>
        </p:nvSpPr>
        <p:spPr bwMode="auto">
          <a:xfrm>
            <a:off x="8229328" y="3325813"/>
            <a:ext cx="292100" cy="333375"/>
          </a:xfrm>
          <a:custGeom>
            <a:avLst/>
            <a:gdLst>
              <a:gd name="T0" fmla="*/ 0 w 184"/>
              <a:gd name="T1" fmla="*/ 210 h 210"/>
              <a:gd name="T2" fmla="*/ 184 w 184"/>
              <a:gd name="T3" fmla="*/ 0 h 210"/>
              <a:gd name="T4" fmla="*/ 29 w 184"/>
              <a:gd name="T5" fmla="*/ 195 h 210"/>
              <a:gd name="T6" fmla="*/ 10 w 184"/>
              <a:gd name="T7" fmla="*/ 176 h 210"/>
              <a:gd name="T8" fmla="*/ 29 w 184"/>
              <a:gd name="T9" fmla="*/ 195 h 210"/>
              <a:gd name="T10" fmla="*/ 10 w 184"/>
              <a:gd name="T11" fmla="*/ 162 h 210"/>
              <a:gd name="T12" fmla="*/ 29 w 184"/>
              <a:gd name="T13" fmla="*/ 143 h 210"/>
              <a:gd name="T14" fmla="*/ 29 w 184"/>
              <a:gd name="T15" fmla="*/ 130 h 210"/>
              <a:gd name="T16" fmla="*/ 10 w 184"/>
              <a:gd name="T17" fmla="*/ 111 h 210"/>
              <a:gd name="T18" fmla="*/ 29 w 184"/>
              <a:gd name="T19" fmla="*/ 130 h 210"/>
              <a:gd name="T20" fmla="*/ 10 w 184"/>
              <a:gd name="T21" fmla="*/ 98 h 210"/>
              <a:gd name="T22" fmla="*/ 29 w 184"/>
              <a:gd name="T23" fmla="*/ 79 h 210"/>
              <a:gd name="T24" fmla="*/ 29 w 184"/>
              <a:gd name="T25" fmla="*/ 66 h 210"/>
              <a:gd name="T26" fmla="*/ 10 w 184"/>
              <a:gd name="T27" fmla="*/ 47 h 210"/>
              <a:gd name="T28" fmla="*/ 29 w 184"/>
              <a:gd name="T29" fmla="*/ 66 h 210"/>
              <a:gd name="T30" fmla="*/ 10 w 184"/>
              <a:gd name="T31" fmla="*/ 34 h 210"/>
              <a:gd name="T32" fmla="*/ 29 w 184"/>
              <a:gd name="T33" fmla="*/ 15 h 210"/>
              <a:gd name="T34" fmla="*/ 145 w 184"/>
              <a:gd name="T35" fmla="*/ 184 h 210"/>
              <a:gd name="T36" fmla="*/ 40 w 184"/>
              <a:gd name="T37" fmla="*/ 117 h 210"/>
              <a:gd name="T38" fmla="*/ 145 w 184"/>
              <a:gd name="T39" fmla="*/ 184 h 210"/>
              <a:gd name="T40" fmla="*/ 40 w 184"/>
              <a:gd name="T41" fmla="*/ 92 h 210"/>
              <a:gd name="T42" fmla="*/ 145 w 184"/>
              <a:gd name="T43" fmla="*/ 26 h 210"/>
              <a:gd name="T44" fmla="*/ 175 w 184"/>
              <a:gd name="T45" fmla="*/ 195 h 210"/>
              <a:gd name="T46" fmla="*/ 156 w 184"/>
              <a:gd name="T47" fmla="*/ 176 h 210"/>
              <a:gd name="T48" fmla="*/ 175 w 184"/>
              <a:gd name="T49" fmla="*/ 195 h 210"/>
              <a:gd name="T50" fmla="*/ 156 w 184"/>
              <a:gd name="T51" fmla="*/ 162 h 210"/>
              <a:gd name="T52" fmla="*/ 175 w 184"/>
              <a:gd name="T53" fmla="*/ 143 h 210"/>
              <a:gd name="T54" fmla="*/ 175 w 184"/>
              <a:gd name="T55" fmla="*/ 130 h 210"/>
              <a:gd name="T56" fmla="*/ 156 w 184"/>
              <a:gd name="T57" fmla="*/ 111 h 210"/>
              <a:gd name="T58" fmla="*/ 175 w 184"/>
              <a:gd name="T59" fmla="*/ 130 h 210"/>
              <a:gd name="T60" fmla="*/ 156 w 184"/>
              <a:gd name="T61" fmla="*/ 98 h 210"/>
              <a:gd name="T62" fmla="*/ 175 w 184"/>
              <a:gd name="T63" fmla="*/ 79 h 210"/>
              <a:gd name="T64" fmla="*/ 175 w 184"/>
              <a:gd name="T65" fmla="*/ 66 h 210"/>
              <a:gd name="T66" fmla="*/ 156 w 184"/>
              <a:gd name="T67" fmla="*/ 47 h 210"/>
              <a:gd name="T68" fmla="*/ 175 w 184"/>
              <a:gd name="T69" fmla="*/ 66 h 210"/>
              <a:gd name="T70" fmla="*/ 156 w 184"/>
              <a:gd name="T71" fmla="*/ 34 h 210"/>
              <a:gd name="T72" fmla="*/ 175 w 184"/>
              <a:gd name="T73" fmla="*/ 1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4" h="210">
                <a:moveTo>
                  <a:pt x="0" y="0"/>
                </a:moveTo>
                <a:lnTo>
                  <a:pt x="0" y="210"/>
                </a:lnTo>
                <a:lnTo>
                  <a:pt x="184" y="210"/>
                </a:lnTo>
                <a:lnTo>
                  <a:pt x="184" y="0"/>
                </a:lnTo>
                <a:lnTo>
                  <a:pt x="0" y="0"/>
                </a:lnTo>
                <a:close/>
                <a:moveTo>
                  <a:pt x="29" y="195"/>
                </a:moveTo>
                <a:lnTo>
                  <a:pt x="10" y="195"/>
                </a:lnTo>
                <a:lnTo>
                  <a:pt x="10" y="176"/>
                </a:lnTo>
                <a:lnTo>
                  <a:pt x="29" y="176"/>
                </a:lnTo>
                <a:lnTo>
                  <a:pt x="29" y="195"/>
                </a:lnTo>
                <a:close/>
                <a:moveTo>
                  <a:pt x="29" y="162"/>
                </a:moveTo>
                <a:lnTo>
                  <a:pt x="10" y="162"/>
                </a:lnTo>
                <a:lnTo>
                  <a:pt x="10" y="143"/>
                </a:lnTo>
                <a:lnTo>
                  <a:pt x="29" y="143"/>
                </a:lnTo>
                <a:lnTo>
                  <a:pt x="29" y="162"/>
                </a:lnTo>
                <a:close/>
                <a:moveTo>
                  <a:pt x="29" y="130"/>
                </a:moveTo>
                <a:lnTo>
                  <a:pt x="10" y="130"/>
                </a:lnTo>
                <a:lnTo>
                  <a:pt x="10" y="111"/>
                </a:lnTo>
                <a:lnTo>
                  <a:pt x="29" y="111"/>
                </a:lnTo>
                <a:lnTo>
                  <a:pt x="29" y="130"/>
                </a:lnTo>
                <a:close/>
                <a:moveTo>
                  <a:pt x="29" y="98"/>
                </a:moveTo>
                <a:lnTo>
                  <a:pt x="10" y="98"/>
                </a:lnTo>
                <a:lnTo>
                  <a:pt x="10" y="79"/>
                </a:lnTo>
                <a:lnTo>
                  <a:pt x="29" y="79"/>
                </a:lnTo>
                <a:lnTo>
                  <a:pt x="29" y="98"/>
                </a:lnTo>
                <a:close/>
                <a:moveTo>
                  <a:pt x="29" y="66"/>
                </a:moveTo>
                <a:lnTo>
                  <a:pt x="10" y="66"/>
                </a:lnTo>
                <a:lnTo>
                  <a:pt x="10" y="47"/>
                </a:lnTo>
                <a:lnTo>
                  <a:pt x="29" y="47"/>
                </a:lnTo>
                <a:lnTo>
                  <a:pt x="29" y="66"/>
                </a:lnTo>
                <a:close/>
                <a:moveTo>
                  <a:pt x="29" y="34"/>
                </a:moveTo>
                <a:lnTo>
                  <a:pt x="10" y="34"/>
                </a:lnTo>
                <a:lnTo>
                  <a:pt x="10" y="15"/>
                </a:lnTo>
                <a:lnTo>
                  <a:pt x="29" y="15"/>
                </a:lnTo>
                <a:lnTo>
                  <a:pt x="29" y="34"/>
                </a:lnTo>
                <a:close/>
                <a:moveTo>
                  <a:pt x="145" y="184"/>
                </a:moveTo>
                <a:lnTo>
                  <a:pt x="40" y="184"/>
                </a:lnTo>
                <a:lnTo>
                  <a:pt x="40" y="117"/>
                </a:lnTo>
                <a:lnTo>
                  <a:pt x="145" y="117"/>
                </a:lnTo>
                <a:lnTo>
                  <a:pt x="145" y="184"/>
                </a:lnTo>
                <a:close/>
                <a:moveTo>
                  <a:pt x="145" y="92"/>
                </a:moveTo>
                <a:lnTo>
                  <a:pt x="40" y="92"/>
                </a:lnTo>
                <a:lnTo>
                  <a:pt x="40" y="26"/>
                </a:lnTo>
                <a:lnTo>
                  <a:pt x="145" y="26"/>
                </a:lnTo>
                <a:lnTo>
                  <a:pt x="145" y="92"/>
                </a:lnTo>
                <a:close/>
                <a:moveTo>
                  <a:pt x="175" y="195"/>
                </a:moveTo>
                <a:lnTo>
                  <a:pt x="156" y="195"/>
                </a:lnTo>
                <a:lnTo>
                  <a:pt x="156" y="176"/>
                </a:lnTo>
                <a:lnTo>
                  <a:pt x="175" y="176"/>
                </a:lnTo>
                <a:lnTo>
                  <a:pt x="175" y="195"/>
                </a:lnTo>
                <a:close/>
                <a:moveTo>
                  <a:pt x="175" y="162"/>
                </a:moveTo>
                <a:lnTo>
                  <a:pt x="156" y="162"/>
                </a:lnTo>
                <a:lnTo>
                  <a:pt x="156" y="143"/>
                </a:lnTo>
                <a:lnTo>
                  <a:pt x="175" y="143"/>
                </a:lnTo>
                <a:lnTo>
                  <a:pt x="175" y="162"/>
                </a:lnTo>
                <a:close/>
                <a:moveTo>
                  <a:pt x="175" y="130"/>
                </a:moveTo>
                <a:lnTo>
                  <a:pt x="156" y="130"/>
                </a:lnTo>
                <a:lnTo>
                  <a:pt x="156" y="111"/>
                </a:lnTo>
                <a:lnTo>
                  <a:pt x="175" y="111"/>
                </a:lnTo>
                <a:lnTo>
                  <a:pt x="175" y="130"/>
                </a:lnTo>
                <a:close/>
                <a:moveTo>
                  <a:pt x="175" y="98"/>
                </a:moveTo>
                <a:lnTo>
                  <a:pt x="156" y="98"/>
                </a:lnTo>
                <a:lnTo>
                  <a:pt x="156" y="79"/>
                </a:lnTo>
                <a:lnTo>
                  <a:pt x="175" y="79"/>
                </a:lnTo>
                <a:lnTo>
                  <a:pt x="175" y="98"/>
                </a:lnTo>
                <a:close/>
                <a:moveTo>
                  <a:pt x="175" y="66"/>
                </a:moveTo>
                <a:lnTo>
                  <a:pt x="156" y="66"/>
                </a:lnTo>
                <a:lnTo>
                  <a:pt x="156" y="47"/>
                </a:lnTo>
                <a:lnTo>
                  <a:pt x="175" y="47"/>
                </a:lnTo>
                <a:lnTo>
                  <a:pt x="175" y="66"/>
                </a:lnTo>
                <a:close/>
                <a:moveTo>
                  <a:pt x="175" y="34"/>
                </a:moveTo>
                <a:lnTo>
                  <a:pt x="156" y="34"/>
                </a:lnTo>
                <a:lnTo>
                  <a:pt x="156" y="15"/>
                </a:lnTo>
                <a:lnTo>
                  <a:pt x="175" y="15"/>
                </a:lnTo>
                <a:lnTo>
                  <a:pt x="175" y="3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" name="Freeform 602"/>
          <p:cNvSpPr>
            <a:spLocks noEditPoints="1"/>
          </p:cNvSpPr>
          <p:nvPr/>
        </p:nvSpPr>
        <p:spPr bwMode="auto">
          <a:xfrm>
            <a:off x="8253141" y="4660901"/>
            <a:ext cx="250825" cy="333375"/>
          </a:xfrm>
          <a:custGeom>
            <a:avLst/>
            <a:gdLst>
              <a:gd name="T0" fmla="*/ 191 w 217"/>
              <a:gd name="T1" fmla="*/ 36 h 288"/>
              <a:gd name="T2" fmla="*/ 156 w 217"/>
              <a:gd name="T3" fmla="*/ 0 h 288"/>
              <a:gd name="T4" fmla="*/ 60 w 217"/>
              <a:gd name="T5" fmla="*/ 0 h 288"/>
              <a:gd name="T6" fmla="*/ 27 w 217"/>
              <a:gd name="T7" fmla="*/ 36 h 288"/>
              <a:gd name="T8" fmla="*/ 0 w 217"/>
              <a:gd name="T9" fmla="*/ 36 h 288"/>
              <a:gd name="T10" fmla="*/ 0 w 217"/>
              <a:gd name="T11" fmla="*/ 288 h 288"/>
              <a:gd name="T12" fmla="*/ 217 w 217"/>
              <a:gd name="T13" fmla="*/ 288 h 288"/>
              <a:gd name="T14" fmla="*/ 217 w 217"/>
              <a:gd name="T15" fmla="*/ 36 h 288"/>
              <a:gd name="T16" fmla="*/ 191 w 217"/>
              <a:gd name="T17" fmla="*/ 36 h 288"/>
              <a:gd name="T18" fmla="*/ 74 w 217"/>
              <a:gd name="T19" fmla="*/ 16 h 288"/>
              <a:gd name="T20" fmla="*/ 142 w 217"/>
              <a:gd name="T21" fmla="*/ 16 h 288"/>
              <a:gd name="T22" fmla="*/ 150 w 217"/>
              <a:gd name="T23" fmla="*/ 24 h 288"/>
              <a:gd name="T24" fmla="*/ 142 w 217"/>
              <a:gd name="T25" fmla="*/ 33 h 288"/>
              <a:gd name="T26" fmla="*/ 74 w 217"/>
              <a:gd name="T27" fmla="*/ 33 h 288"/>
              <a:gd name="T28" fmla="*/ 65 w 217"/>
              <a:gd name="T29" fmla="*/ 24 h 288"/>
              <a:gd name="T30" fmla="*/ 74 w 217"/>
              <a:gd name="T31" fmla="*/ 16 h 288"/>
              <a:gd name="T32" fmla="*/ 180 w 217"/>
              <a:gd name="T33" fmla="*/ 260 h 288"/>
              <a:gd name="T34" fmla="*/ 36 w 217"/>
              <a:gd name="T35" fmla="*/ 260 h 288"/>
              <a:gd name="T36" fmla="*/ 36 w 217"/>
              <a:gd name="T37" fmla="*/ 67 h 288"/>
              <a:gd name="T38" fmla="*/ 74 w 217"/>
              <a:gd name="T39" fmla="*/ 67 h 288"/>
              <a:gd name="T40" fmla="*/ 70 w 217"/>
              <a:gd name="T41" fmla="*/ 79 h 288"/>
              <a:gd name="T42" fmla="*/ 70 w 217"/>
              <a:gd name="T43" fmla="*/ 80 h 288"/>
              <a:gd name="T44" fmla="*/ 80 w 217"/>
              <a:gd name="T45" fmla="*/ 87 h 288"/>
              <a:gd name="T46" fmla="*/ 138 w 217"/>
              <a:gd name="T47" fmla="*/ 87 h 288"/>
              <a:gd name="T48" fmla="*/ 148 w 217"/>
              <a:gd name="T49" fmla="*/ 80 h 288"/>
              <a:gd name="T50" fmla="*/ 148 w 217"/>
              <a:gd name="T51" fmla="*/ 79 h 288"/>
              <a:gd name="T52" fmla="*/ 144 w 217"/>
              <a:gd name="T53" fmla="*/ 67 h 288"/>
              <a:gd name="T54" fmla="*/ 180 w 217"/>
              <a:gd name="T55" fmla="*/ 67 h 288"/>
              <a:gd name="T56" fmla="*/ 180 w 217"/>
              <a:gd name="T57" fmla="*/ 26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17" h="288">
                <a:moveTo>
                  <a:pt x="191" y="36"/>
                </a:moveTo>
                <a:cubicBezTo>
                  <a:pt x="183" y="21"/>
                  <a:pt x="169" y="0"/>
                  <a:pt x="15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48" y="0"/>
                  <a:pt x="35" y="19"/>
                  <a:pt x="27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7" y="288"/>
                  <a:pt x="217" y="288"/>
                  <a:pt x="217" y="288"/>
                </a:cubicBezTo>
                <a:cubicBezTo>
                  <a:pt x="217" y="36"/>
                  <a:pt x="217" y="36"/>
                  <a:pt x="217" y="36"/>
                </a:cubicBezTo>
                <a:lnTo>
                  <a:pt x="191" y="36"/>
                </a:lnTo>
                <a:close/>
                <a:moveTo>
                  <a:pt x="74" y="16"/>
                </a:moveTo>
                <a:cubicBezTo>
                  <a:pt x="142" y="16"/>
                  <a:pt x="142" y="16"/>
                  <a:pt x="142" y="16"/>
                </a:cubicBezTo>
                <a:cubicBezTo>
                  <a:pt x="146" y="16"/>
                  <a:pt x="150" y="20"/>
                  <a:pt x="150" y="24"/>
                </a:cubicBezTo>
                <a:cubicBezTo>
                  <a:pt x="150" y="29"/>
                  <a:pt x="146" y="33"/>
                  <a:pt x="142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69" y="33"/>
                  <a:pt x="65" y="29"/>
                  <a:pt x="65" y="24"/>
                </a:cubicBezTo>
                <a:cubicBezTo>
                  <a:pt x="65" y="20"/>
                  <a:pt x="69" y="16"/>
                  <a:pt x="74" y="16"/>
                </a:cubicBezTo>
                <a:close/>
                <a:moveTo>
                  <a:pt x="180" y="260"/>
                </a:moveTo>
                <a:cubicBezTo>
                  <a:pt x="36" y="260"/>
                  <a:pt x="36" y="260"/>
                  <a:pt x="36" y="260"/>
                </a:cubicBezTo>
                <a:cubicBezTo>
                  <a:pt x="36" y="67"/>
                  <a:pt x="36" y="67"/>
                  <a:pt x="36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2" y="72"/>
                  <a:pt x="70" y="78"/>
                  <a:pt x="70" y="79"/>
                </a:cubicBezTo>
                <a:cubicBezTo>
                  <a:pt x="70" y="80"/>
                  <a:pt x="70" y="80"/>
                  <a:pt x="70" y="80"/>
                </a:cubicBezTo>
                <a:cubicBezTo>
                  <a:pt x="70" y="84"/>
                  <a:pt x="74" y="87"/>
                  <a:pt x="80" y="87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43" y="87"/>
                  <a:pt x="148" y="84"/>
                  <a:pt x="148" y="80"/>
                </a:cubicBezTo>
                <a:cubicBezTo>
                  <a:pt x="148" y="79"/>
                  <a:pt x="148" y="79"/>
                  <a:pt x="148" y="79"/>
                </a:cubicBezTo>
                <a:cubicBezTo>
                  <a:pt x="148" y="78"/>
                  <a:pt x="146" y="72"/>
                  <a:pt x="144" y="67"/>
                </a:cubicBezTo>
                <a:cubicBezTo>
                  <a:pt x="180" y="67"/>
                  <a:pt x="180" y="67"/>
                  <a:pt x="180" y="67"/>
                </a:cubicBezTo>
                <a:lnTo>
                  <a:pt x="180" y="26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4" name="Rectangle 603"/>
          <p:cNvSpPr>
            <a:spLocks noChangeArrowheads="1"/>
          </p:cNvSpPr>
          <p:nvPr/>
        </p:nvSpPr>
        <p:spPr bwMode="auto">
          <a:xfrm>
            <a:off x="10518503" y="4752976"/>
            <a:ext cx="26988" cy="20478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5" name="Freeform 604"/>
          <p:cNvSpPr>
            <a:spLocks noEditPoints="1"/>
          </p:cNvSpPr>
          <p:nvPr/>
        </p:nvSpPr>
        <p:spPr bwMode="auto">
          <a:xfrm>
            <a:off x="10267678" y="4700588"/>
            <a:ext cx="222250" cy="257175"/>
          </a:xfrm>
          <a:custGeom>
            <a:avLst/>
            <a:gdLst>
              <a:gd name="T0" fmla="*/ 176 w 192"/>
              <a:gd name="T1" fmla="*/ 46 h 222"/>
              <a:gd name="T2" fmla="*/ 132 w 192"/>
              <a:gd name="T3" fmla="*/ 0 h 222"/>
              <a:gd name="T4" fmla="*/ 60 w 192"/>
              <a:gd name="T5" fmla="*/ 0 h 222"/>
              <a:gd name="T6" fmla="*/ 18 w 192"/>
              <a:gd name="T7" fmla="*/ 46 h 222"/>
              <a:gd name="T8" fmla="*/ 0 w 192"/>
              <a:gd name="T9" fmla="*/ 46 h 222"/>
              <a:gd name="T10" fmla="*/ 0 w 192"/>
              <a:gd name="T11" fmla="*/ 222 h 222"/>
              <a:gd name="T12" fmla="*/ 192 w 192"/>
              <a:gd name="T13" fmla="*/ 222 h 222"/>
              <a:gd name="T14" fmla="*/ 192 w 192"/>
              <a:gd name="T15" fmla="*/ 46 h 222"/>
              <a:gd name="T16" fmla="*/ 176 w 192"/>
              <a:gd name="T17" fmla="*/ 46 h 222"/>
              <a:gd name="T18" fmla="*/ 113 w 192"/>
              <a:gd name="T19" fmla="*/ 42 h 222"/>
              <a:gd name="T20" fmla="*/ 77 w 192"/>
              <a:gd name="T21" fmla="*/ 42 h 222"/>
              <a:gd name="T22" fmla="*/ 67 w 192"/>
              <a:gd name="T23" fmla="*/ 31 h 222"/>
              <a:gd name="T24" fmla="*/ 77 w 192"/>
              <a:gd name="T25" fmla="*/ 20 h 222"/>
              <a:gd name="T26" fmla="*/ 113 w 192"/>
              <a:gd name="T27" fmla="*/ 20 h 222"/>
              <a:gd name="T28" fmla="*/ 124 w 192"/>
              <a:gd name="T29" fmla="*/ 31 h 222"/>
              <a:gd name="T30" fmla="*/ 113 w 192"/>
              <a:gd name="T31" fmla="*/ 4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2" h="222">
                <a:moveTo>
                  <a:pt x="176" y="46"/>
                </a:moveTo>
                <a:cubicBezTo>
                  <a:pt x="166" y="26"/>
                  <a:pt x="148" y="0"/>
                  <a:pt x="13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45" y="0"/>
                  <a:pt x="29" y="25"/>
                  <a:pt x="18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22"/>
                  <a:pt x="0" y="222"/>
                  <a:pt x="0" y="222"/>
                </a:cubicBezTo>
                <a:cubicBezTo>
                  <a:pt x="192" y="222"/>
                  <a:pt x="192" y="222"/>
                  <a:pt x="192" y="222"/>
                </a:cubicBezTo>
                <a:cubicBezTo>
                  <a:pt x="192" y="46"/>
                  <a:pt x="192" y="46"/>
                  <a:pt x="192" y="46"/>
                </a:cubicBezTo>
                <a:lnTo>
                  <a:pt x="176" y="46"/>
                </a:lnTo>
                <a:close/>
                <a:moveTo>
                  <a:pt x="113" y="42"/>
                </a:moveTo>
                <a:cubicBezTo>
                  <a:pt x="77" y="42"/>
                  <a:pt x="77" y="42"/>
                  <a:pt x="77" y="42"/>
                </a:cubicBezTo>
                <a:cubicBezTo>
                  <a:pt x="72" y="42"/>
                  <a:pt x="67" y="37"/>
                  <a:pt x="67" y="31"/>
                </a:cubicBezTo>
                <a:cubicBezTo>
                  <a:pt x="67" y="25"/>
                  <a:pt x="72" y="20"/>
                  <a:pt x="77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9" y="20"/>
                  <a:pt x="124" y="25"/>
                  <a:pt x="124" y="31"/>
                </a:cubicBezTo>
                <a:cubicBezTo>
                  <a:pt x="124" y="37"/>
                  <a:pt x="119" y="42"/>
                  <a:pt x="113" y="4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6" name="Rectangle 605"/>
          <p:cNvSpPr>
            <a:spLocks noChangeArrowheads="1"/>
          </p:cNvSpPr>
          <p:nvPr/>
        </p:nvSpPr>
        <p:spPr bwMode="auto">
          <a:xfrm>
            <a:off x="10212116" y="4752976"/>
            <a:ext cx="28575" cy="20478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7" name="Freeform 606"/>
          <p:cNvSpPr>
            <a:spLocks/>
          </p:cNvSpPr>
          <p:nvPr/>
        </p:nvSpPr>
        <p:spPr bwMode="auto">
          <a:xfrm>
            <a:off x="8348391" y="4052888"/>
            <a:ext cx="193675" cy="169863"/>
          </a:xfrm>
          <a:custGeom>
            <a:avLst/>
            <a:gdLst>
              <a:gd name="T0" fmla="*/ 167 w 167"/>
              <a:gd name="T1" fmla="*/ 0 h 146"/>
              <a:gd name="T2" fmla="*/ 0 w 167"/>
              <a:gd name="T3" fmla="*/ 0 h 146"/>
              <a:gd name="T4" fmla="*/ 0 w 167"/>
              <a:gd name="T5" fmla="*/ 146 h 146"/>
              <a:gd name="T6" fmla="*/ 76 w 167"/>
              <a:gd name="T7" fmla="*/ 146 h 146"/>
              <a:gd name="T8" fmla="*/ 110 w 167"/>
              <a:gd name="T9" fmla="*/ 124 h 146"/>
              <a:gd name="T10" fmla="*/ 145 w 167"/>
              <a:gd name="T11" fmla="*/ 146 h 146"/>
              <a:gd name="T12" fmla="*/ 167 w 167"/>
              <a:gd name="T13" fmla="*/ 146 h 146"/>
              <a:gd name="T14" fmla="*/ 167 w 167"/>
              <a:gd name="T1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7" h="146">
                <a:moveTo>
                  <a:pt x="16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46"/>
                  <a:pt x="0" y="146"/>
                  <a:pt x="0" y="146"/>
                </a:cubicBezTo>
                <a:cubicBezTo>
                  <a:pt x="76" y="146"/>
                  <a:pt x="76" y="146"/>
                  <a:pt x="76" y="146"/>
                </a:cubicBezTo>
                <a:cubicBezTo>
                  <a:pt x="82" y="133"/>
                  <a:pt x="95" y="124"/>
                  <a:pt x="110" y="124"/>
                </a:cubicBezTo>
                <a:cubicBezTo>
                  <a:pt x="126" y="124"/>
                  <a:pt x="139" y="133"/>
                  <a:pt x="145" y="146"/>
                </a:cubicBezTo>
                <a:cubicBezTo>
                  <a:pt x="167" y="146"/>
                  <a:pt x="167" y="146"/>
                  <a:pt x="167" y="146"/>
                </a:cubicBezTo>
                <a:lnTo>
                  <a:pt x="167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8" name="Freeform 607"/>
          <p:cNvSpPr>
            <a:spLocks noEditPoints="1"/>
          </p:cNvSpPr>
          <p:nvPr/>
        </p:nvSpPr>
        <p:spPr bwMode="auto">
          <a:xfrm>
            <a:off x="8208691" y="4100513"/>
            <a:ext cx="119063" cy="122238"/>
          </a:xfrm>
          <a:custGeom>
            <a:avLst/>
            <a:gdLst>
              <a:gd name="T0" fmla="*/ 72 w 102"/>
              <a:gd name="T1" fmla="*/ 83 h 105"/>
              <a:gd name="T2" fmla="*/ 102 w 102"/>
              <a:gd name="T3" fmla="*/ 98 h 105"/>
              <a:gd name="T4" fmla="*/ 102 w 102"/>
              <a:gd name="T5" fmla="*/ 0 h 105"/>
              <a:gd name="T6" fmla="*/ 39 w 102"/>
              <a:gd name="T7" fmla="*/ 0 h 105"/>
              <a:gd name="T8" fmla="*/ 0 w 102"/>
              <a:gd name="T9" fmla="*/ 42 h 105"/>
              <a:gd name="T10" fmla="*/ 0 w 102"/>
              <a:gd name="T11" fmla="*/ 105 h 105"/>
              <a:gd name="T12" fmla="*/ 37 w 102"/>
              <a:gd name="T13" fmla="*/ 105 h 105"/>
              <a:gd name="T14" fmla="*/ 72 w 102"/>
              <a:gd name="T15" fmla="*/ 83 h 105"/>
              <a:gd name="T16" fmla="*/ 24 w 102"/>
              <a:gd name="T17" fmla="*/ 46 h 105"/>
              <a:gd name="T18" fmla="*/ 45 w 102"/>
              <a:gd name="T19" fmla="*/ 21 h 105"/>
              <a:gd name="T20" fmla="*/ 79 w 102"/>
              <a:gd name="T21" fmla="*/ 21 h 105"/>
              <a:gd name="T22" fmla="*/ 79 w 102"/>
              <a:gd name="T23" fmla="*/ 67 h 105"/>
              <a:gd name="T24" fmla="*/ 24 w 102"/>
              <a:gd name="T25" fmla="*/ 67 h 105"/>
              <a:gd name="T26" fmla="*/ 24 w 102"/>
              <a:gd name="T27" fmla="*/ 46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2" h="105">
                <a:moveTo>
                  <a:pt x="72" y="83"/>
                </a:moveTo>
                <a:cubicBezTo>
                  <a:pt x="84" y="83"/>
                  <a:pt x="95" y="89"/>
                  <a:pt x="102" y="98"/>
                </a:cubicBezTo>
                <a:cubicBezTo>
                  <a:pt x="102" y="0"/>
                  <a:pt x="102" y="0"/>
                  <a:pt x="102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05"/>
                  <a:pt x="0" y="105"/>
                  <a:pt x="0" y="105"/>
                </a:cubicBezTo>
                <a:cubicBezTo>
                  <a:pt x="37" y="105"/>
                  <a:pt x="37" y="105"/>
                  <a:pt x="37" y="105"/>
                </a:cubicBezTo>
                <a:cubicBezTo>
                  <a:pt x="43" y="92"/>
                  <a:pt x="56" y="83"/>
                  <a:pt x="72" y="83"/>
                </a:cubicBezTo>
                <a:close/>
                <a:moveTo>
                  <a:pt x="24" y="46"/>
                </a:moveTo>
                <a:cubicBezTo>
                  <a:pt x="45" y="21"/>
                  <a:pt x="45" y="21"/>
                  <a:pt x="45" y="21"/>
                </a:cubicBezTo>
                <a:cubicBezTo>
                  <a:pt x="79" y="21"/>
                  <a:pt x="79" y="21"/>
                  <a:pt x="79" y="21"/>
                </a:cubicBezTo>
                <a:cubicBezTo>
                  <a:pt x="79" y="67"/>
                  <a:pt x="79" y="67"/>
                  <a:pt x="79" y="67"/>
                </a:cubicBezTo>
                <a:cubicBezTo>
                  <a:pt x="24" y="67"/>
                  <a:pt x="24" y="67"/>
                  <a:pt x="24" y="67"/>
                </a:cubicBezTo>
                <a:lnTo>
                  <a:pt x="24" y="4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9" name="Oval 608"/>
          <p:cNvSpPr>
            <a:spLocks noChangeArrowheads="1"/>
          </p:cNvSpPr>
          <p:nvPr/>
        </p:nvSpPr>
        <p:spPr bwMode="auto">
          <a:xfrm>
            <a:off x="8262666" y="4211638"/>
            <a:ext cx="58738" cy="58738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0" name="Oval 609"/>
          <p:cNvSpPr>
            <a:spLocks noChangeArrowheads="1"/>
          </p:cNvSpPr>
          <p:nvPr/>
        </p:nvSpPr>
        <p:spPr bwMode="auto">
          <a:xfrm>
            <a:off x="8448403" y="4211638"/>
            <a:ext cx="58738" cy="58738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1" name="Freeform 610"/>
          <p:cNvSpPr>
            <a:spLocks/>
          </p:cNvSpPr>
          <p:nvPr/>
        </p:nvSpPr>
        <p:spPr bwMode="auto">
          <a:xfrm>
            <a:off x="9016728" y="4052888"/>
            <a:ext cx="193675" cy="169863"/>
          </a:xfrm>
          <a:custGeom>
            <a:avLst/>
            <a:gdLst>
              <a:gd name="T0" fmla="*/ 167 w 167"/>
              <a:gd name="T1" fmla="*/ 0 h 146"/>
              <a:gd name="T2" fmla="*/ 0 w 167"/>
              <a:gd name="T3" fmla="*/ 0 h 146"/>
              <a:gd name="T4" fmla="*/ 0 w 167"/>
              <a:gd name="T5" fmla="*/ 146 h 146"/>
              <a:gd name="T6" fmla="*/ 76 w 167"/>
              <a:gd name="T7" fmla="*/ 146 h 146"/>
              <a:gd name="T8" fmla="*/ 111 w 167"/>
              <a:gd name="T9" fmla="*/ 124 h 146"/>
              <a:gd name="T10" fmla="*/ 145 w 167"/>
              <a:gd name="T11" fmla="*/ 146 h 146"/>
              <a:gd name="T12" fmla="*/ 167 w 167"/>
              <a:gd name="T13" fmla="*/ 146 h 146"/>
              <a:gd name="T14" fmla="*/ 167 w 167"/>
              <a:gd name="T1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7" h="146">
                <a:moveTo>
                  <a:pt x="16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46"/>
                  <a:pt x="0" y="146"/>
                  <a:pt x="0" y="146"/>
                </a:cubicBezTo>
                <a:cubicBezTo>
                  <a:pt x="76" y="146"/>
                  <a:pt x="76" y="146"/>
                  <a:pt x="76" y="146"/>
                </a:cubicBezTo>
                <a:cubicBezTo>
                  <a:pt x="82" y="133"/>
                  <a:pt x="95" y="124"/>
                  <a:pt x="111" y="124"/>
                </a:cubicBezTo>
                <a:cubicBezTo>
                  <a:pt x="126" y="124"/>
                  <a:pt x="139" y="133"/>
                  <a:pt x="145" y="146"/>
                </a:cubicBezTo>
                <a:cubicBezTo>
                  <a:pt x="167" y="146"/>
                  <a:pt x="167" y="146"/>
                  <a:pt x="167" y="146"/>
                </a:cubicBezTo>
                <a:lnTo>
                  <a:pt x="167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2" name="Freeform 611"/>
          <p:cNvSpPr>
            <a:spLocks/>
          </p:cNvSpPr>
          <p:nvPr/>
        </p:nvSpPr>
        <p:spPr bwMode="auto">
          <a:xfrm>
            <a:off x="8878616" y="4100513"/>
            <a:ext cx="117475" cy="122238"/>
          </a:xfrm>
          <a:custGeom>
            <a:avLst/>
            <a:gdLst>
              <a:gd name="T0" fmla="*/ 71 w 101"/>
              <a:gd name="T1" fmla="*/ 83 h 105"/>
              <a:gd name="T2" fmla="*/ 101 w 101"/>
              <a:gd name="T3" fmla="*/ 98 h 105"/>
              <a:gd name="T4" fmla="*/ 101 w 101"/>
              <a:gd name="T5" fmla="*/ 0 h 105"/>
              <a:gd name="T6" fmla="*/ 38 w 101"/>
              <a:gd name="T7" fmla="*/ 0 h 105"/>
              <a:gd name="T8" fmla="*/ 0 w 101"/>
              <a:gd name="T9" fmla="*/ 42 h 105"/>
              <a:gd name="T10" fmla="*/ 0 w 101"/>
              <a:gd name="T11" fmla="*/ 105 h 105"/>
              <a:gd name="T12" fmla="*/ 36 w 101"/>
              <a:gd name="T13" fmla="*/ 105 h 105"/>
              <a:gd name="T14" fmla="*/ 71 w 101"/>
              <a:gd name="T15" fmla="*/ 8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1" h="105">
                <a:moveTo>
                  <a:pt x="71" y="83"/>
                </a:moveTo>
                <a:cubicBezTo>
                  <a:pt x="83" y="83"/>
                  <a:pt x="94" y="89"/>
                  <a:pt x="101" y="98"/>
                </a:cubicBezTo>
                <a:cubicBezTo>
                  <a:pt x="101" y="0"/>
                  <a:pt x="101" y="0"/>
                  <a:pt x="101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05"/>
                  <a:pt x="0" y="105"/>
                  <a:pt x="0" y="105"/>
                </a:cubicBezTo>
                <a:cubicBezTo>
                  <a:pt x="36" y="105"/>
                  <a:pt x="36" y="105"/>
                  <a:pt x="36" y="105"/>
                </a:cubicBezTo>
                <a:cubicBezTo>
                  <a:pt x="42" y="92"/>
                  <a:pt x="55" y="83"/>
                  <a:pt x="71" y="8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3" name="Oval 612"/>
          <p:cNvSpPr>
            <a:spLocks noChangeArrowheads="1"/>
          </p:cNvSpPr>
          <p:nvPr/>
        </p:nvSpPr>
        <p:spPr bwMode="auto">
          <a:xfrm>
            <a:off x="8931003" y="4211638"/>
            <a:ext cx="58738" cy="57150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4" name="Oval 613"/>
          <p:cNvSpPr>
            <a:spLocks noChangeArrowheads="1"/>
          </p:cNvSpPr>
          <p:nvPr/>
        </p:nvSpPr>
        <p:spPr bwMode="auto">
          <a:xfrm>
            <a:off x="9116741" y="4211638"/>
            <a:ext cx="58738" cy="57150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5" name="Freeform 614"/>
          <p:cNvSpPr>
            <a:spLocks/>
          </p:cNvSpPr>
          <p:nvPr/>
        </p:nvSpPr>
        <p:spPr bwMode="auto">
          <a:xfrm>
            <a:off x="9626328" y="4097338"/>
            <a:ext cx="252413" cy="98425"/>
          </a:xfrm>
          <a:custGeom>
            <a:avLst/>
            <a:gdLst>
              <a:gd name="T0" fmla="*/ 218 w 218"/>
              <a:gd name="T1" fmla="*/ 0 h 84"/>
              <a:gd name="T2" fmla="*/ 0 w 218"/>
              <a:gd name="T3" fmla="*/ 0 h 84"/>
              <a:gd name="T4" fmla="*/ 0 w 218"/>
              <a:gd name="T5" fmla="*/ 84 h 84"/>
              <a:gd name="T6" fmla="*/ 165 w 218"/>
              <a:gd name="T7" fmla="*/ 84 h 84"/>
              <a:gd name="T8" fmla="*/ 185 w 218"/>
              <a:gd name="T9" fmla="*/ 71 h 84"/>
              <a:gd name="T10" fmla="*/ 205 w 218"/>
              <a:gd name="T11" fmla="*/ 84 h 84"/>
              <a:gd name="T12" fmla="*/ 218 w 218"/>
              <a:gd name="T13" fmla="*/ 84 h 84"/>
              <a:gd name="T14" fmla="*/ 218 w 218"/>
              <a:gd name="T15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8" h="84">
                <a:moveTo>
                  <a:pt x="21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4"/>
                  <a:pt x="0" y="84"/>
                  <a:pt x="0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9" y="77"/>
                  <a:pt x="176" y="71"/>
                  <a:pt x="185" y="71"/>
                </a:cubicBezTo>
                <a:cubicBezTo>
                  <a:pt x="194" y="71"/>
                  <a:pt x="201" y="77"/>
                  <a:pt x="205" y="84"/>
                </a:cubicBezTo>
                <a:cubicBezTo>
                  <a:pt x="218" y="84"/>
                  <a:pt x="218" y="84"/>
                  <a:pt x="218" y="84"/>
                </a:cubicBezTo>
                <a:lnTo>
                  <a:pt x="218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6" name="Freeform 615"/>
          <p:cNvSpPr>
            <a:spLocks noEditPoints="1"/>
          </p:cNvSpPr>
          <p:nvPr/>
        </p:nvSpPr>
        <p:spPr bwMode="auto">
          <a:xfrm>
            <a:off x="9546953" y="4125913"/>
            <a:ext cx="66675" cy="69850"/>
          </a:xfrm>
          <a:custGeom>
            <a:avLst/>
            <a:gdLst>
              <a:gd name="T0" fmla="*/ 41 w 58"/>
              <a:gd name="T1" fmla="*/ 47 h 60"/>
              <a:gd name="T2" fmla="*/ 58 w 58"/>
              <a:gd name="T3" fmla="*/ 56 h 60"/>
              <a:gd name="T4" fmla="*/ 58 w 58"/>
              <a:gd name="T5" fmla="*/ 0 h 60"/>
              <a:gd name="T6" fmla="*/ 22 w 58"/>
              <a:gd name="T7" fmla="*/ 0 h 60"/>
              <a:gd name="T8" fmla="*/ 0 w 58"/>
              <a:gd name="T9" fmla="*/ 24 h 60"/>
              <a:gd name="T10" fmla="*/ 0 w 58"/>
              <a:gd name="T11" fmla="*/ 60 h 60"/>
              <a:gd name="T12" fmla="*/ 21 w 58"/>
              <a:gd name="T13" fmla="*/ 60 h 60"/>
              <a:gd name="T14" fmla="*/ 41 w 58"/>
              <a:gd name="T15" fmla="*/ 47 h 60"/>
              <a:gd name="T16" fmla="*/ 13 w 58"/>
              <a:gd name="T17" fmla="*/ 27 h 60"/>
              <a:gd name="T18" fmla="*/ 26 w 58"/>
              <a:gd name="T19" fmla="*/ 12 h 60"/>
              <a:gd name="T20" fmla="*/ 45 w 58"/>
              <a:gd name="T21" fmla="*/ 12 h 60"/>
              <a:gd name="T22" fmla="*/ 45 w 58"/>
              <a:gd name="T23" fmla="*/ 38 h 60"/>
              <a:gd name="T24" fmla="*/ 13 w 58"/>
              <a:gd name="T25" fmla="*/ 38 h 60"/>
              <a:gd name="T26" fmla="*/ 13 w 58"/>
              <a:gd name="T27" fmla="*/ 27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8" h="60">
                <a:moveTo>
                  <a:pt x="41" y="47"/>
                </a:moveTo>
                <a:cubicBezTo>
                  <a:pt x="48" y="47"/>
                  <a:pt x="54" y="51"/>
                  <a:pt x="58" y="56"/>
                </a:cubicBezTo>
                <a:cubicBezTo>
                  <a:pt x="58" y="0"/>
                  <a:pt x="58" y="0"/>
                  <a:pt x="58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60"/>
                  <a:pt x="0" y="60"/>
                  <a:pt x="0" y="60"/>
                </a:cubicBezTo>
                <a:cubicBezTo>
                  <a:pt x="21" y="60"/>
                  <a:pt x="21" y="60"/>
                  <a:pt x="21" y="60"/>
                </a:cubicBezTo>
                <a:cubicBezTo>
                  <a:pt x="24" y="53"/>
                  <a:pt x="32" y="47"/>
                  <a:pt x="41" y="47"/>
                </a:cubicBezTo>
                <a:close/>
                <a:moveTo>
                  <a:pt x="13" y="27"/>
                </a:moveTo>
                <a:cubicBezTo>
                  <a:pt x="26" y="12"/>
                  <a:pt x="26" y="12"/>
                  <a:pt x="26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38"/>
                  <a:pt x="45" y="38"/>
                  <a:pt x="45" y="38"/>
                </a:cubicBezTo>
                <a:cubicBezTo>
                  <a:pt x="13" y="38"/>
                  <a:pt x="13" y="38"/>
                  <a:pt x="13" y="38"/>
                </a:cubicBezTo>
                <a:lnTo>
                  <a:pt x="13" y="2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7" name="Oval 616"/>
          <p:cNvSpPr>
            <a:spLocks noChangeArrowheads="1"/>
          </p:cNvSpPr>
          <p:nvPr/>
        </p:nvSpPr>
        <p:spPr bwMode="auto">
          <a:xfrm>
            <a:off x="9577116" y="4189413"/>
            <a:ext cx="33338" cy="33338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8" name="Oval 617"/>
          <p:cNvSpPr>
            <a:spLocks noChangeArrowheads="1"/>
          </p:cNvSpPr>
          <p:nvPr/>
        </p:nvSpPr>
        <p:spPr bwMode="auto">
          <a:xfrm>
            <a:off x="9824766" y="4189413"/>
            <a:ext cx="33338" cy="33338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7" name="Freeform 626"/>
          <p:cNvSpPr>
            <a:spLocks noEditPoints="1"/>
          </p:cNvSpPr>
          <p:nvPr/>
        </p:nvSpPr>
        <p:spPr bwMode="auto">
          <a:xfrm>
            <a:off x="9545366" y="2093913"/>
            <a:ext cx="268288" cy="185738"/>
          </a:xfrm>
          <a:custGeom>
            <a:avLst/>
            <a:gdLst>
              <a:gd name="T0" fmla="*/ 232 w 232"/>
              <a:gd name="T1" fmla="*/ 45 h 160"/>
              <a:gd name="T2" fmla="*/ 187 w 232"/>
              <a:gd name="T3" fmla="*/ 0 h 160"/>
              <a:gd name="T4" fmla="*/ 147 w 232"/>
              <a:gd name="T5" fmla="*/ 25 h 160"/>
              <a:gd name="T6" fmla="*/ 119 w 232"/>
              <a:gd name="T7" fmla="*/ 18 h 160"/>
              <a:gd name="T8" fmla="*/ 64 w 232"/>
              <a:gd name="T9" fmla="*/ 51 h 160"/>
              <a:gd name="T10" fmla="*/ 48 w 232"/>
              <a:gd name="T11" fmla="*/ 46 h 160"/>
              <a:gd name="T12" fmla="*/ 19 w 232"/>
              <a:gd name="T13" fmla="*/ 75 h 160"/>
              <a:gd name="T14" fmla="*/ 20 w 232"/>
              <a:gd name="T15" fmla="*/ 83 h 160"/>
              <a:gd name="T16" fmla="*/ 0 w 232"/>
              <a:gd name="T17" fmla="*/ 118 h 160"/>
              <a:gd name="T18" fmla="*/ 40 w 232"/>
              <a:gd name="T19" fmla="*/ 160 h 160"/>
              <a:gd name="T20" fmla="*/ 40 w 232"/>
              <a:gd name="T21" fmla="*/ 160 h 160"/>
              <a:gd name="T22" fmla="*/ 42 w 232"/>
              <a:gd name="T23" fmla="*/ 160 h 160"/>
              <a:gd name="T24" fmla="*/ 42 w 232"/>
              <a:gd name="T25" fmla="*/ 160 h 160"/>
              <a:gd name="T26" fmla="*/ 43 w 232"/>
              <a:gd name="T27" fmla="*/ 160 h 160"/>
              <a:gd name="T28" fmla="*/ 161 w 232"/>
              <a:gd name="T29" fmla="*/ 160 h 160"/>
              <a:gd name="T30" fmla="*/ 163 w 232"/>
              <a:gd name="T31" fmla="*/ 160 h 160"/>
              <a:gd name="T32" fmla="*/ 195 w 232"/>
              <a:gd name="T33" fmla="*/ 146 h 160"/>
              <a:gd name="T34" fmla="*/ 196 w 232"/>
              <a:gd name="T35" fmla="*/ 146 h 160"/>
              <a:gd name="T36" fmla="*/ 196 w 232"/>
              <a:gd name="T37" fmla="*/ 144 h 160"/>
              <a:gd name="T38" fmla="*/ 204 w 232"/>
              <a:gd name="T39" fmla="*/ 119 h 160"/>
              <a:gd name="T40" fmla="*/ 192 w 232"/>
              <a:gd name="T41" fmla="*/ 90 h 160"/>
              <a:gd name="T42" fmla="*/ 232 w 232"/>
              <a:gd name="T43" fmla="*/ 45 h 160"/>
              <a:gd name="T44" fmla="*/ 163 w 232"/>
              <a:gd name="T45" fmla="*/ 146 h 160"/>
              <a:gd name="T46" fmla="*/ 162 w 232"/>
              <a:gd name="T47" fmla="*/ 146 h 160"/>
              <a:gd name="T48" fmla="*/ 162 w 232"/>
              <a:gd name="T49" fmla="*/ 146 h 160"/>
              <a:gd name="T50" fmla="*/ 161 w 232"/>
              <a:gd name="T51" fmla="*/ 146 h 160"/>
              <a:gd name="T52" fmla="*/ 43 w 232"/>
              <a:gd name="T53" fmla="*/ 146 h 160"/>
              <a:gd name="T54" fmla="*/ 42 w 232"/>
              <a:gd name="T55" fmla="*/ 146 h 160"/>
              <a:gd name="T56" fmla="*/ 42 w 232"/>
              <a:gd name="T57" fmla="*/ 146 h 160"/>
              <a:gd name="T58" fmla="*/ 42 w 232"/>
              <a:gd name="T59" fmla="*/ 146 h 160"/>
              <a:gd name="T60" fmla="*/ 14 w 232"/>
              <a:gd name="T61" fmla="*/ 118 h 160"/>
              <a:gd name="T62" fmla="*/ 28 w 232"/>
              <a:gd name="T63" fmla="*/ 94 h 160"/>
              <a:gd name="T64" fmla="*/ 37 w 232"/>
              <a:gd name="T65" fmla="*/ 89 h 160"/>
              <a:gd name="T66" fmla="*/ 34 w 232"/>
              <a:gd name="T67" fmla="*/ 80 h 160"/>
              <a:gd name="T68" fmla="*/ 33 w 232"/>
              <a:gd name="T69" fmla="*/ 75 h 160"/>
              <a:gd name="T70" fmla="*/ 48 w 232"/>
              <a:gd name="T71" fmla="*/ 60 h 160"/>
              <a:gd name="T72" fmla="*/ 57 w 232"/>
              <a:gd name="T73" fmla="*/ 63 h 160"/>
              <a:gd name="T74" fmla="*/ 70 w 232"/>
              <a:gd name="T75" fmla="*/ 73 h 160"/>
              <a:gd name="T76" fmla="*/ 76 w 232"/>
              <a:gd name="T77" fmla="*/ 59 h 160"/>
              <a:gd name="T78" fmla="*/ 119 w 232"/>
              <a:gd name="T79" fmla="*/ 32 h 160"/>
              <a:gd name="T80" fmla="*/ 166 w 232"/>
              <a:gd name="T81" fmla="*/ 79 h 160"/>
              <a:gd name="T82" fmla="*/ 166 w 232"/>
              <a:gd name="T83" fmla="*/ 81 h 160"/>
              <a:gd name="T84" fmla="*/ 166 w 232"/>
              <a:gd name="T85" fmla="*/ 82 h 160"/>
              <a:gd name="T86" fmla="*/ 166 w 232"/>
              <a:gd name="T87" fmla="*/ 91 h 160"/>
              <a:gd name="T88" fmla="*/ 174 w 232"/>
              <a:gd name="T89" fmla="*/ 94 h 160"/>
              <a:gd name="T90" fmla="*/ 190 w 232"/>
              <a:gd name="T91" fmla="*/ 119 h 160"/>
              <a:gd name="T92" fmla="*/ 163 w 232"/>
              <a:gd name="T93" fmla="*/ 146 h 160"/>
              <a:gd name="T94" fmla="*/ 163 w 232"/>
              <a:gd name="T95" fmla="*/ 14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2" h="160">
                <a:moveTo>
                  <a:pt x="232" y="45"/>
                </a:moveTo>
                <a:cubicBezTo>
                  <a:pt x="232" y="20"/>
                  <a:pt x="212" y="0"/>
                  <a:pt x="187" y="0"/>
                </a:cubicBezTo>
                <a:cubicBezTo>
                  <a:pt x="170" y="0"/>
                  <a:pt x="155" y="10"/>
                  <a:pt x="147" y="25"/>
                </a:cubicBezTo>
                <a:cubicBezTo>
                  <a:pt x="139" y="20"/>
                  <a:pt x="129" y="18"/>
                  <a:pt x="119" y="18"/>
                </a:cubicBezTo>
                <a:cubicBezTo>
                  <a:pt x="95" y="18"/>
                  <a:pt x="75" y="31"/>
                  <a:pt x="64" y="51"/>
                </a:cubicBezTo>
                <a:cubicBezTo>
                  <a:pt x="60" y="48"/>
                  <a:pt x="54" y="46"/>
                  <a:pt x="48" y="46"/>
                </a:cubicBezTo>
                <a:cubicBezTo>
                  <a:pt x="32" y="46"/>
                  <a:pt x="19" y="59"/>
                  <a:pt x="19" y="75"/>
                </a:cubicBezTo>
                <a:cubicBezTo>
                  <a:pt x="19" y="78"/>
                  <a:pt x="19" y="80"/>
                  <a:pt x="20" y="83"/>
                </a:cubicBezTo>
                <a:cubicBezTo>
                  <a:pt x="8" y="90"/>
                  <a:pt x="0" y="103"/>
                  <a:pt x="0" y="118"/>
                </a:cubicBezTo>
                <a:cubicBezTo>
                  <a:pt x="0" y="141"/>
                  <a:pt x="18" y="159"/>
                  <a:pt x="40" y="16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42" y="160"/>
                  <a:pt x="42" y="160"/>
                  <a:pt x="42" y="160"/>
                </a:cubicBezTo>
                <a:cubicBezTo>
                  <a:pt x="42" y="160"/>
                  <a:pt x="42" y="160"/>
                  <a:pt x="42" y="160"/>
                </a:cubicBezTo>
                <a:cubicBezTo>
                  <a:pt x="43" y="160"/>
                  <a:pt x="43" y="160"/>
                  <a:pt x="43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2" y="160"/>
                  <a:pt x="163" y="160"/>
                  <a:pt x="163" y="160"/>
                </a:cubicBezTo>
                <a:cubicBezTo>
                  <a:pt x="176" y="160"/>
                  <a:pt x="187" y="155"/>
                  <a:pt x="195" y="146"/>
                </a:cubicBezTo>
                <a:cubicBezTo>
                  <a:pt x="196" y="146"/>
                  <a:pt x="196" y="146"/>
                  <a:pt x="196" y="146"/>
                </a:cubicBezTo>
                <a:cubicBezTo>
                  <a:pt x="196" y="144"/>
                  <a:pt x="196" y="144"/>
                  <a:pt x="196" y="144"/>
                </a:cubicBezTo>
                <a:cubicBezTo>
                  <a:pt x="201" y="137"/>
                  <a:pt x="204" y="129"/>
                  <a:pt x="204" y="119"/>
                </a:cubicBezTo>
                <a:cubicBezTo>
                  <a:pt x="204" y="108"/>
                  <a:pt x="200" y="97"/>
                  <a:pt x="192" y="90"/>
                </a:cubicBezTo>
                <a:cubicBezTo>
                  <a:pt x="214" y="87"/>
                  <a:pt x="232" y="68"/>
                  <a:pt x="232" y="45"/>
                </a:cubicBezTo>
                <a:close/>
                <a:moveTo>
                  <a:pt x="163" y="146"/>
                </a:moveTo>
                <a:cubicBezTo>
                  <a:pt x="162" y="146"/>
                  <a:pt x="162" y="146"/>
                  <a:pt x="162" y="146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1" y="146"/>
                  <a:pt x="161" y="146"/>
                  <a:pt x="161" y="146"/>
                </a:cubicBezTo>
                <a:cubicBezTo>
                  <a:pt x="43" y="146"/>
                  <a:pt x="43" y="146"/>
                  <a:pt x="43" y="146"/>
                </a:cubicBezTo>
                <a:cubicBezTo>
                  <a:pt x="42" y="146"/>
                  <a:pt x="42" y="146"/>
                  <a:pt x="42" y="146"/>
                </a:cubicBezTo>
                <a:cubicBezTo>
                  <a:pt x="42" y="146"/>
                  <a:pt x="42" y="146"/>
                  <a:pt x="42" y="146"/>
                </a:cubicBezTo>
                <a:cubicBezTo>
                  <a:pt x="42" y="146"/>
                  <a:pt x="42" y="146"/>
                  <a:pt x="42" y="146"/>
                </a:cubicBezTo>
                <a:cubicBezTo>
                  <a:pt x="27" y="146"/>
                  <a:pt x="14" y="133"/>
                  <a:pt x="14" y="118"/>
                </a:cubicBezTo>
                <a:cubicBezTo>
                  <a:pt x="14" y="108"/>
                  <a:pt x="20" y="99"/>
                  <a:pt x="28" y="94"/>
                </a:cubicBezTo>
                <a:cubicBezTo>
                  <a:pt x="37" y="89"/>
                  <a:pt x="37" y="89"/>
                  <a:pt x="37" y="89"/>
                </a:cubicBezTo>
                <a:cubicBezTo>
                  <a:pt x="34" y="80"/>
                  <a:pt x="34" y="80"/>
                  <a:pt x="34" y="80"/>
                </a:cubicBezTo>
                <a:cubicBezTo>
                  <a:pt x="33" y="78"/>
                  <a:pt x="33" y="77"/>
                  <a:pt x="33" y="75"/>
                </a:cubicBezTo>
                <a:cubicBezTo>
                  <a:pt x="33" y="67"/>
                  <a:pt x="40" y="60"/>
                  <a:pt x="48" y="60"/>
                </a:cubicBezTo>
                <a:cubicBezTo>
                  <a:pt x="51" y="60"/>
                  <a:pt x="55" y="61"/>
                  <a:pt x="57" y="63"/>
                </a:cubicBezTo>
                <a:cubicBezTo>
                  <a:pt x="70" y="73"/>
                  <a:pt x="70" y="73"/>
                  <a:pt x="70" y="73"/>
                </a:cubicBezTo>
                <a:cubicBezTo>
                  <a:pt x="76" y="59"/>
                  <a:pt x="76" y="59"/>
                  <a:pt x="76" y="59"/>
                </a:cubicBezTo>
                <a:cubicBezTo>
                  <a:pt x="84" y="42"/>
                  <a:pt x="101" y="32"/>
                  <a:pt x="119" y="32"/>
                </a:cubicBezTo>
                <a:cubicBezTo>
                  <a:pt x="145" y="32"/>
                  <a:pt x="166" y="53"/>
                  <a:pt x="166" y="79"/>
                </a:cubicBezTo>
                <a:cubicBezTo>
                  <a:pt x="166" y="80"/>
                  <a:pt x="166" y="80"/>
                  <a:pt x="166" y="81"/>
                </a:cubicBezTo>
                <a:cubicBezTo>
                  <a:pt x="166" y="82"/>
                  <a:pt x="166" y="82"/>
                  <a:pt x="166" y="82"/>
                </a:cubicBezTo>
                <a:cubicBezTo>
                  <a:pt x="166" y="91"/>
                  <a:pt x="166" y="91"/>
                  <a:pt x="166" y="91"/>
                </a:cubicBezTo>
                <a:cubicBezTo>
                  <a:pt x="174" y="94"/>
                  <a:pt x="174" y="94"/>
                  <a:pt x="174" y="94"/>
                </a:cubicBezTo>
                <a:cubicBezTo>
                  <a:pt x="184" y="98"/>
                  <a:pt x="190" y="108"/>
                  <a:pt x="190" y="119"/>
                </a:cubicBezTo>
                <a:cubicBezTo>
                  <a:pt x="190" y="134"/>
                  <a:pt x="178" y="146"/>
                  <a:pt x="163" y="146"/>
                </a:cubicBezTo>
                <a:cubicBezTo>
                  <a:pt x="163" y="146"/>
                  <a:pt x="163" y="146"/>
                  <a:pt x="163" y="14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8" name="Rectangle 627"/>
          <p:cNvSpPr>
            <a:spLocks noChangeArrowheads="1"/>
          </p:cNvSpPr>
          <p:nvPr/>
        </p:nvSpPr>
        <p:spPr bwMode="auto">
          <a:xfrm>
            <a:off x="9751741" y="2028826"/>
            <a:ext cx="20638" cy="3651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9" name="Rectangle 628"/>
          <p:cNvSpPr>
            <a:spLocks noChangeArrowheads="1"/>
          </p:cNvSpPr>
          <p:nvPr/>
        </p:nvSpPr>
        <p:spPr bwMode="auto">
          <a:xfrm>
            <a:off x="9843816" y="2135188"/>
            <a:ext cx="34925" cy="2063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0" name="Freeform 629"/>
          <p:cNvSpPr>
            <a:spLocks/>
          </p:cNvSpPr>
          <p:nvPr/>
        </p:nvSpPr>
        <p:spPr bwMode="auto">
          <a:xfrm>
            <a:off x="9813653" y="2055813"/>
            <a:ext cx="38100" cy="39688"/>
          </a:xfrm>
          <a:custGeom>
            <a:avLst/>
            <a:gdLst>
              <a:gd name="T0" fmla="*/ 24 w 24"/>
              <a:gd name="T1" fmla="*/ 10 h 25"/>
              <a:gd name="T2" fmla="*/ 15 w 24"/>
              <a:gd name="T3" fmla="*/ 0 h 25"/>
              <a:gd name="T4" fmla="*/ 0 w 24"/>
              <a:gd name="T5" fmla="*/ 16 h 25"/>
              <a:gd name="T6" fmla="*/ 8 w 24"/>
              <a:gd name="T7" fmla="*/ 25 h 25"/>
              <a:gd name="T8" fmla="*/ 24 w 24"/>
              <a:gd name="T9" fmla="*/ 1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5">
                <a:moveTo>
                  <a:pt x="24" y="10"/>
                </a:moveTo>
                <a:lnTo>
                  <a:pt x="15" y="0"/>
                </a:lnTo>
                <a:lnTo>
                  <a:pt x="0" y="16"/>
                </a:lnTo>
                <a:lnTo>
                  <a:pt x="8" y="25"/>
                </a:lnTo>
                <a:lnTo>
                  <a:pt x="24" y="1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1" name="Freeform 630"/>
          <p:cNvSpPr>
            <a:spLocks/>
          </p:cNvSpPr>
          <p:nvPr/>
        </p:nvSpPr>
        <p:spPr bwMode="auto">
          <a:xfrm>
            <a:off x="9813653" y="2195513"/>
            <a:ext cx="38100" cy="39688"/>
          </a:xfrm>
          <a:custGeom>
            <a:avLst/>
            <a:gdLst>
              <a:gd name="T0" fmla="*/ 0 w 24"/>
              <a:gd name="T1" fmla="*/ 9 h 25"/>
              <a:gd name="T2" fmla="*/ 15 w 24"/>
              <a:gd name="T3" fmla="*/ 25 h 25"/>
              <a:gd name="T4" fmla="*/ 24 w 24"/>
              <a:gd name="T5" fmla="*/ 17 h 25"/>
              <a:gd name="T6" fmla="*/ 8 w 24"/>
              <a:gd name="T7" fmla="*/ 0 h 25"/>
              <a:gd name="T8" fmla="*/ 0 w 24"/>
              <a:gd name="T9" fmla="*/ 9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5">
                <a:moveTo>
                  <a:pt x="0" y="9"/>
                </a:moveTo>
                <a:lnTo>
                  <a:pt x="15" y="25"/>
                </a:lnTo>
                <a:lnTo>
                  <a:pt x="24" y="17"/>
                </a:lnTo>
                <a:lnTo>
                  <a:pt x="8" y="0"/>
                </a:lnTo>
                <a:lnTo>
                  <a:pt x="0" y="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2" name="Freeform 631"/>
          <p:cNvSpPr>
            <a:spLocks/>
          </p:cNvSpPr>
          <p:nvPr/>
        </p:nvSpPr>
        <p:spPr bwMode="auto">
          <a:xfrm>
            <a:off x="9670778" y="2055813"/>
            <a:ext cx="41275" cy="39688"/>
          </a:xfrm>
          <a:custGeom>
            <a:avLst/>
            <a:gdLst>
              <a:gd name="T0" fmla="*/ 26 w 26"/>
              <a:gd name="T1" fmla="*/ 16 h 25"/>
              <a:gd name="T2" fmla="*/ 10 w 26"/>
              <a:gd name="T3" fmla="*/ 0 h 25"/>
              <a:gd name="T4" fmla="*/ 0 w 26"/>
              <a:gd name="T5" fmla="*/ 9 h 25"/>
              <a:gd name="T6" fmla="*/ 17 w 26"/>
              <a:gd name="T7" fmla="*/ 25 h 25"/>
              <a:gd name="T8" fmla="*/ 26 w 26"/>
              <a:gd name="T9" fmla="*/ 16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5">
                <a:moveTo>
                  <a:pt x="26" y="16"/>
                </a:moveTo>
                <a:lnTo>
                  <a:pt x="10" y="0"/>
                </a:lnTo>
                <a:lnTo>
                  <a:pt x="0" y="9"/>
                </a:lnTo>
                <a:lnTo>
                  <a:pt x="17" y="25"/>
                </a:lnTo>
                <a:lnTo>
                  <a:pt x="26" y="1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4" name="Freeform 633"/>
          <p:cNvSpPr>
            <a:spLocks noEditPoints="1"/>
          </p:cNvSpPr>
          <p:nvPr/>
        </p:nvSpPr>
        <p:spPr bwMode="auto">
          <a:xfrm>
            <a:off x="6875191" y="3367088"/>
            <a:ext cx="334963" cy="247650"/>
          </a:xfrm>
          <a:custGeom>
            <a:avLst/>
            <a:gdLst>
              <a:gd name="T0" fmla="*/ 279 w 288"/>
              <a:gd name="T1" fmla="*/ 35 h 214"/>
              <a:gd name="T2" fmla="*/ 205 w 288"/>
              <a:gd name="T3" fmla="*/ 35 h 214"/>
              <a:gd name="T4" fmla="*/ 205 w 288"/>
              <a:gd name="T5" fmla="*/ 34 h 214"/>
              <a:gd name="T6" fmla="*/ 196 w 288"/>
              <a:gd name="T7" fmla="*/ 8 h 214"/>
              <a:gd name="T8" fmla="*/ 183 w 288"/>
              <a:gd name="T9" fmla="*/ 0 h 214"/>
              <a:gd name="T10" fmla="*/ 108 w 288"/>
              <a:gd name="T11" fmla="*/ 0 h 214"/>
              <a:gd name="T12" fmla="*/ 94 w 288"/>
              <a:gd name="T13" fmla="*/ 8 h 214"/>
              <a:gd name="T14" fmla="*/ 86 w 288"/>
              <a:gd name="T15" fmla="*/ 34 h 214"/>
              <a:gd name="T16" fmla="*/ 86 w 288"/>
              <a:gd name="T17" fmla="*/ 35 h 214"/>
              <a:gd name="T18" fmla="*/ 9 w 288"/>
              <a:gd name="T19" fmla="*/ 35 h 214"/>
              <a:gd name="T20" fmla="*/ 0 w 288"/>
              <a:gd name="T21" fmla="*/ 44 h 214"/>
              <a:gd name="T22" fmla="*/ 0 w 288"/>
              <a:gd name="T23" fmla="*/ 205 h 214"/>
              <a:gd name="T24" fmla="*/ 9 w 288"/>
              <a:gd name="T25" fmla="*/ 214 h 214"/>
              <a:gd name="T26" fmla="*/ 279 w 288"/>
              <a:gd name="T27" fmla="*/ 214 h 214"/>
              <a:gd name="T28" fmla="*/ 288 w 288"/>
              <a:gd name="T29" fmla="*/ 205 h 214"/>
              <a:gd name="T30" fmla="*/ 288 w 288"/>
              <a:gd name="T31" fmla="*/ 44 h 214"/>
              <a:gd name="T32" fmla="*/ 279 w 288"/>
              <a:gd name="T33" fmla="*/ 35 h 214"/>
              <a:gd name="T34" fmla="*/ 179 w 288"/>
              <a:gd name="T35" fmla="*/ 181 h 214"/>
              <a:gd name="T36" fmla="*/ 33 w 288"/>
              <a:gd name="T37" fmla="*/ 181 h 214"/>
              <a:gd name="T38" fmla="*/ 33 w 288"/>
              <a:gd name="T39" fmla="*/ 69 h 214"/>
              <a:gd name="T40" fmla="*/ 179 w 288"/>
              <a:gd name="T41" fmla="*/ 69 h 214"/>
              <a:gd name="T42" fmla="*/ 179 w 288"/>
              <a:gd name="T43" fmla="*/ 18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8" h="214">
                <a:moveTo>
                  <a:pt x="279" y="35"/>
                </a:moveTo>
                <a:cubicBezTo>
                  <a:pt x="205" y="35"/>
                  <a:pt x="205" y="35"/>
                  <a:pt x="205" y="35"/>
                </a:cubicBezTo>
                <a:cubicBezTo>
                  <a:pt x="205" y="35"/>
                  <a:pt x="205" y="35"/>
                  <a:pt x="205" y="34"/>
                </a:cubicBezTo>
                <a:cubicBezTo>
                  <a:pt x="196" y="8"/>
                  <a:pt x="196" y="8"/>
                  <a:pt x="196" y="8"/>
                </a:cubicBezTo>
                <a:cubicBezTo>
                  <a:pt x="194" y="4"/>
                  <a:pt x="188" y="0"/>
                  <a:pt x="183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03" y="0"/>
                  <a:pt x="97" y="4"/>
                  <a:pt x="94" y="8"/>
                </a:cubicBezTo>
                <a:cubicBezTo>
                  <a:pt x="86" y="34"/>
                  <a:pt x="86" y="34"/>
                  <a:pt x="86" y="34"/>
                </a:cubicBezTo>
                <a:cubicBezTo>
                  <a:pt x="86" y="35"/>
                  <a:pt x="86" y="35"/>
                  <a:pt x="86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4" y="35"/>
                  <a:pt x="0" y="39"/>
                  <a:pt x="0" y="44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10"/>
                  <a:pt x="4" y="214"/>
                  <a:pt x="9" y="214"/>
                </a:cubicBezTo>
                <a:cubicBezTo>
                  <a:pt x="279" y="214"/>
                  <a:pt x="279" y="214"/>
                  <a:pt x="279" y="214"/>
                </a:cubicBezTo>
                <a:cubicBezTo>
                  <a:pt x="284" y="214"/>
                  <a:pt x="288" y="210"/>
                  <a:pt x="288" y="205"/>
                </a:cubicBezTo>
                <a:cubicBezTo>
                  <a:pt x="288" y="44"/>
                  <a:pt x="288" y="44"/>
                  <a:pt x="288" y="44"/>
                </a:cubicBezTo>
                <a:cubicBezTo>
                  <a:pt x="288" y="39"/>
                  <a:pt x="284" y="35"/>
                  <a:pt x="279" y="35"/>
                </a:cubicBezTo>
                <a:close/>
                <a:moveTo>
                  <a:pt x="179" y="181"/>
                </a:moveTo>
                <a:cubicBezTo>
                  <a:pt x="33" y="181"/>
                  <a:pt x="33" y="181"/>
                  <a:pt x="33" y="181"/>
                </a:cubicBezTo>
                <a:cubicBezTo>
                  <a:pt x="33" y="69"/>
                  <a:pt x="33" y="69"/>
                  <a:pt x="33" y="69"/>
                </a:cubicBezTo>
                <a:cubicBezTo>
                  <a:pt x="179" y="69"/>
                  <a:pt x="179" y="69"/>
                  <a:pt x="179" y="69"/>
                </a:cubicBezTo>
                <a:lnTo>
                  <a:pt x="179" y="18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9" name="Freeform 638"/>
          <p:cNvSpPr>
            <a:spLocks/>
          </p:cNvSpPr>
          <p:nvPr/>
        </p:nvSpPr>
        <p:spPr bwMode="auto">
          <a:xfrm>
            <a:off x="8256316" y="2687638"/>
            <a:ext cx="238125" cy="95250"/>
          </a:xfrm>
          <a:custGeom>
            <a:avLst/>
            <a:gdLst>
              <a:gd name="T0" fmla="*/ 103 w 206"/>
              <a:gd name="T1" fmla="*/ 29 h 82"/>
              <a:gd name="T2" fmla="*/ 183 w 206"/>
              <a:gd name="T3" fmla="*/ 82 h 82"/>
              <a:gd name="T4" fmla="*/ 206 w 206"/>
              <a:gd name="T5" fmla="*/ 62 h 82"/>
              <a:gd name="T6" fmla="*/ 103 w 206"/>
              <a:gd name="T7" fmla="*/ 0 h 82"/>
              <a:gd name="T8" fmla="*/ 0 w 206"/>
              <a:gd name="T9" fmla="*/ 62 h 82"/>
              <a:gd name="T10" fmla="*/ 23 w 206"/>
              <a:gd name="T11" fmla="*/ 82 h 82"/>
              <a:gd name="T12" fmla="*/ 103 w 206"/>
              <a:gd name="T13" fmla="*/ 29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6" h="82">
                <a:moveTo>
                  <a:pt x="103" y="29"/>
                </a:moveTo>
                <a:cubicBezTo>
                  <a:pt x="139" y="29"/>
                  <a:pt x="170" y="51"/>
                  <a:pt x="183" y="8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186" y="25"/>
                  <a:pt x="148" y="0"/>
                  <a:pt x="103" y="0"/>
                </a:cubicBezTo>
                <a:cubicBezTo>
                  <a:pt x="58" y="0"/>
                  <a:pt x="20" y="25"/>
                  <a:pt x="0" y="62"/>
                </a:cubicBezTo>
                <a:cubicBezTo>
                  <a:pt x="23" y="82"/>
                  <a:pt x="23" y="82"/>
                  <a:pt x="23" y="82"/>
                </a:cubicBezTo>
                <a:cubicBezTo>
                  <a:pt x="36" y="51"/>
                  <a:pt x="67" y="29"/>
                  <a:pt x="103" y="2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0" name="Freeform 639"/>
          <p:cNvSpPr>
            <a:spLocks/>
          </p:cNvSpPr>
          <p:nvPr/>
        </p:nvSpPr>
        <p:spPr bwMode="auto">
          <a:xfrm>
            <a:off x="8256316" y="2860676"/>
            <a:ext cx="238125" cy="96838"/>
          </a:xfrm>
          <a:custGeom>
            <a:avLst/>
            <a:gdLst>
              <a:gd name="T0" fmla="*/ 103 w 206"/>
              <a:gd name="T1" fmla="*/ 54 h 83"/>
              <a:gd name="T2" fmla="*/ 23 w 206"/>
              <a:gd name="T3" fmla="*/ 0 h 83"/>
              <a:gd name="T4" fmla="*/ 0 w 206"/>
              <a:gd name="T5" fmla="*/ 21 h 83"/>
              <a:gd name="T6" fmla="*/ 103 w 206"/>
              <a:gd name="T7" fmla="*/ 83 h 83"/>
              <a:gd name="T8" fmla="*/ 206 w 206"/>
              <a:gd name="T9" fmla="*/ 21 h 83"/>
              <a:gd name="T10" fmla="*/ 183 w 206"/>
              <a:gd name="T11" fmla="*/ 0 h 83"/>
              <a:gd name="T12" fmla="*/ 103 w 206"/>
              <a:gd name="T13" fmla="*/ 54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6" h="83">
                <a:moveTo>
                  <a:pt x="103" y="54"/>
                </a:moveTo>
                <a:cubicBezTo>
                  <a:pt x="67" y="54"/>
                  <a:pt x="36" y="32"/>
                  <a:pt x="23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20" y="57"/>
                  <a:pt x="58" y="83"/>
                  <a:pt x="103" y="83"/>
                </a:cubicBezTo>
                <a:cubicBezTo>
                  <a:pt x="148" y="83"/>
                  <a:pt x="186" y="58"/>
                  <a:pt x="206" y="21"/>
                </a:cubicBezTo>
                <a:cubicBezTo>
                  <a:pt x="183" y="0"/>
                  <a:pt x="183" y="0"/>
                  <a:pt x="183" y="0"/>
                </a:cubicBezTo>
                <a:cubicBezTo>
                  <a:pt x="170" y="32"/>
                  <a:pt x="139" y="54"/>
                  <a:pt x="103" y="5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1" name="Freeform 640"/>
          <p:cNvSpPr>
            <a:spLocks/>
          </p:cNvSpPr>
          <p:nvPr/>
        </p:nvSpPr>
        <p:spPr bwMode="auto">
          <a:xfrm>
            <a:off x="8426178" y="2716213"/>
            <a:ext cx="117475" cy="212725"/>
          </a:xfrm>
          <a:custGeom>
            <a:avLst/>
            <a:gdLst>
              <a:gd name="T0" fmla="*/ 74 w 74"/>
              <a:gd name="T1" fmla="*/ 0 h 134"/>
              <a:gd name="T2" fmla="*/ 43 w 74"/>
              <a:gd name="T3" fmla="*/ 28 h 134"/>
              <a:gd name="T4" fmla="*/ 27 w 74"/>
              <a:gd name="T5" fmla="*/ 42 h 134"/>
              <a:gd name="T6" fmla="*/ 0 w 74"/>
              <a:gd name="T7" fmla="*/ 67 h 134"/>
              <a:gd name="T8" fmla="*/ 27 w 74"/>
              <a:gd name="T9" fmla="*/ 91 h 134"/>
              <a:gd name="T10" fmla="*/ 43 w 74"/>
              <a:gd name="T11" fmla="*/ 107 h 134"/>
              <a:gd name="T12" fmla="*/ 74 w 74"/>
              <a:gd name="T13" fmla="*/ 134 h 134"/>
              <a:gd name="T14" fmla="*/ 74 w 74"/>
              <a:gd name="T15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4" h="134">
                <a:moveTo>
                  <a:pt x="74" y="0"/>
                </a:moveTo>
                <a:lnTo>
                  <a:pt x="43" y="28"/>
                </a:lnTo>
                <a:lnTo>
                  <a:pt x="27" y="42"/>
                </a:lnTo>
                <a:lnTo>
                  <a:pt x="0" y="67"/>
                </a:lnTo>
                <a:lnTo>
                  <a:pt x="27" y="91"/>
                </a:lnTo>
                <a:lnTo>
                  <a:pt x="43" y="107"/>
                </a:lnTo>
                <a:lnTo>
                  <a:pt x="74" y="134"/>
                </a:lnTo>
                <a:lnTo>
                  <a:pt x="74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2" name="Freeform 641"/>
          <p:cNvSpPr>
            <a:spLocks/>
          </p:cNvSpPr>
          <p:nvPr/>
        </p:nvSpPr>
        <p:spPr bwMode="auto">
          <a:xfrm>
            <a:off x="8207103" y="2716213"/>
            <a:ext cx="119063" cy="212725"/>
          </a:xfrm>
          <a:custGeom>
            <a:avLst/>
            <a:gdLst>
              <a:gd name="T0" fmla="*/ 75 w 75"/>
              <a:gd name="T1" fmla="*/ 67 h 134"/>
              <a:gd name="T2" fmla="*/ 48 w 75"/>
              <a:gd name="T3" fmla="*/ 42 h 134"/>
              <a:gd name="T4" fmla="*/ 31 w 75"/>
              <a:gd name="T5" fmla="*/ 28 h 134"/>
              <a:gd name="T6" fmla="*/ 0 w 75"/>
              <a:gd name="T7" fmla="*/ 0 h 134"/>
              <a:gd name="T8" fmla="*/ 0 w 75"/>
              <a:gd name="T9" fmla="*/ 134 h 134"/>
              <a:gd name="T10" fmla="*/ 31 w 75"/>
              <a:gd name="T11" fmla="*/ 107 h 134"/>
              <a:gd name="T12" fmla="*/ 48 w 75"/>
              <a:gd name="T13" fmla="*/ 91 h 134"/>
              <a:gd name="T14" fmla="*/ 75 w 75"/>
              <a:gd name="T15" fmla="*/ 67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" h="134">
                <a:moveTo>
                  <a:pt x="75" y="67"/>
                </a:moveTo>
                <a:lnTo>
                  <a:pt x="48" y="42"/>
                </a:lnTo>
                <a:lnTo>
                  <a:pt x="31" y="28"/>
                </a:lnTo>
                <a:lnTo>
                  <a:pt x="0" y="0"/>
                </a:lnTo>
                <a:lnTo>
                  <a:pt x="0" y="134"/>
                </a:lnTo>
                <a:lnTo>
                  <a:pt x="31" y="107"/>
                </a:lnTo>
                <a:lnTo>
                  <a:pt x="48" y="91"/>
                </a:lnTo>
                <a:lnTo>
                  <a:pt x="75" y="6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3" name="Freeform 642"/>
          <p:cNvSpPr>
            <a:spLocks/>
          </p:cNvSpPr>
          <p:nvPr/>
        </p:nvSpPr>
        <p:spPr bwMode="auto">
          <a:xfrm>
            <a:off x="8916716" y="2765426"/>
            <a:ext cx="254000" cy="225425"/>
          </a:xfrm>
          <a:custGeom>
            <a:avLst/>
            <a:gdLst>
              <a:gd name="T0" fmla="*/ 177 w 218"/>
              <a:gd name="T1" fmla="*/ 1 h 195"/>
              <a:gd name="T2" fmla="*/ 158 w 218"/>
              <a:gd name="T3" fmla="*/ 20 h 195"/>
              <a:gd name="T4" fmla="*/ 191 w 218"/>
              <a:gd name="T5" fmla="*/ 86 h 195"/>
              <a:gd name="T6" fmla="*/ 109 w 218"/>
              <a:gd name="T7" fmla="*/ 167 h 195"/>
              <a:gd name="T8" fmla="*/ 28 w 218"/>
              <a:gd name="T9" fmla="*/ 86 h 195"/>
              <a:gd name="T10" fmla="*/ 61 w 218"/>
              <a:gd name="T11" fmla="*/ 20 h 195"/>
              <a:gd name="T12" fmla="*/ 42 w 218"/>
              <a:gd name="T13" fmla="*/ 0 h 195"/>
              <a:gd name="T14" fmla="*/ 0 w 218"/>
              <a:gd name="T15" fmla="*/ 86 h 195"/>
              <a:gd name="T16" fmla="*/ 109 w 218"/>
              <a:gd name="T17" fmla="*/ 195 h 195"/>
              <a:gd name="T18" fmla="*/ 218 w 218"/>
              <a:gd name="T19" fmla="*/ 86 h 195"/>
              <a:gd name="T20" fmla="*/ 177 w 218"/>
              <a:gd name="T21" fmla="*/ 1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8" h="195">
                <a:moveTo>
                  <a:pt x="177" y="1"/>
                </a:moveTo>
                <a:cubicBezTo>
                  <a:pt x="158" y="20"/>
                  <a:pt x="158" y="20"/>
                  <a:pt x="158" y="20"/>
                </a:cubicBezTo>
                <a:cubicBezTo>
                  <a:pt x="178" y="35"/>
                  <a:pt x="191" y="59"/>
                  <a:pt x="191" y="86"/>
                </a:cubicBezTo>
                <a:cubicBezTo>
                  <a:pt x="191" y="131"/>
                  <a:pt x="154" y="167"/>
                  <a:pt x="109" y="167"/>
                </a:cubicBezTo>
                <a:cubicBezTo>
                  <a:pt x="64" y="167"/>
                  <a:pt x="28" y="131"/>
                  <a:pt x="28" y="86"/>
                </a:cubicBezTo>
                <a:cubicBezTo>
                  <a:pt x="28" y="59"/>
                  <a:pt x="41" y="35"/>
                  <a:pt x="61" y="20"/>
                </a:cubicBezTo>
                <a:cubicBezTo>
                  <a:pt x="42" y="0"/>
                  <a:pt x="42" y="0"/>
                  <a:pt x="42" y="0"/>
                </a:cubicBezTo>
                <a:cubicBezTo>
                  <a:pt x="17" y="20"/>
                  <a:pt x="0" y="51"/>
                  <a:pt x="0" y="86"/>
                </a:cubicBezTo>
                <a:cubicBezTo>
                  <a:pt x="0" y="146"/>
                  <a:pt x="49" y="195"/>
                  <a:pt x="109" y="195"/>
                </a:cubicBezTo>
                <a:cubicBezTo>
                  <a:pt x="169" y="195"/>
                  <a:pt x="218" y="146"/>
                  <a:pt x="218" y="86"/>
                </a:cubicBezTo>
                <a:cubicBezTo>
                  <a:pt x="218" y="51"/>
                  <a:pt x="202" y="20"/>
                  <a:pt x="177" y="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4" name="Freeform 643"/>
          <p:cNvSpPr>
            <a:spLocks/>
          </p:cNvSpPr>
          <p:nvPr/>
        </p:nvSpPr>
        <p:spPr bwMode="auto">
          <a:xfrm>
            <a:off x="8972278" y="2657476"/>
            <a:ext cx="144463" cy="201613"/>
          </a:xfrm>
          <a:custGeom>
            <a:avLst/>
            <a:gdLst>
              <a:gd name="T0" fmla="*/ 56 w 91"/>
              <a:gd name="T1" fmla="*/ 127 h 127"/>
              <a:gd name="T2" fmla="*/ 56 w 91"/>
              <a:gd name="T3" fmla="*/ 102 h 127"/>
              <a:gd name="T4" fmla="*/ 56 w 91"/>
              <a:gd name="T5" fmla="*/ 51 h 127"/>
              <a:gd name="T6" fmla="*/ 91 w 91"/>
              <a:gd name="T7" fmla="*/ 51 h 127"/>
              <a:gd name="T8" fmla="*/ 45 w 91"/>
              <a:gd name="T9" fmla="*/ 0 h 127"/>
              <a:gd name="T10" fmla="*/ 0 w 91"/>
              <a:gd name="T11" fmla="*/ 51 h 127"/>
              <a:gd name="T12" fmla="*/ 35 w 91"/>
              <a:gd name="T13" fmla="*/ 51 h 127"/>
              <a:gd name="T14" fmla="*/ 35 w 91"/>
              <a:gd name="T15" fmla="*/ 106 h 127"/>
              <a:gd name="T16" fmla="*/ 35 w 91"/>
              <a:gd name="T17" fmla="*/ 127 h 127"/>
              <a:gd name="T18" fmla="*/ 56 w 91"/>
              <a:gd name="T19" fmla="*/ 12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1" h="127">
                <a:moveTo>
                  <a:pt x="56" y="127"/>
                </a:moveTo>
                <a:lnTo>
                  <a:pt x="56" y="102"/>
                </a:lnTo>
                <a:lnTo>
                  <a:pt x="56" y="51"/>
                </a:lnTo>
                <a:lnTo>
                  <a:pt x="91" y="51"/>
                </a:lnTo>
                <a:lnTo>
                  <a:pt x="45" y="0"/>
                </a:lnTo>
                <a:lnTo>
                  <a:pt x="0" y="51"/>
                </a:lnTo>
                <a:lnTo>
                  <a:pt x="35" y="51"/>
                </a:lnTo>
                <a:lnTo>
                  <a:pt x="35" y="106"/>
                </a:lnTo>
                <a:lnTo>
                  <a:pt x="35" y="127"/>
                </a:lnTo>
                <a:lnTo>
                  <a:pt x="56" y="12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0" name="Freeform 649"/>
          <p:cNvSpPr>
            <a:spLocks noEditPoints="1"/>
          </p:cNvSpPr>
          <p:nvPr/>
        </p:nvSpPr>
        <p:spPr bwMode="auto">
          <a:xfrm>
            <a:off x="6249716" y="2657476"/>
            <a:ext cx="242888" cy="333375"/>
          </a:xfrm>
          <a:custGeom>
            <a:avLst/>
            <a:gdLst>
              <a:gd name="T0" fmla="*/ 45 w 153"/>
              <a:gd name="T1" fmla="*/ 0 h 210"/>
              <a:gd name="T2" fmla="*/ 45 w 153"/>
              <a:gd name="T3" fmla="*/ 0 h 210"/>
              <a:gd name="T4" fmla="*/ 0 w 153"/>
              <a:gd name="T5" fmla="*/ 43 h 210"/>
              <a:gd name="T6" fmla="*/ 0 w 153"/>
              <a:gd name="T7" fmla="*/ 210 h 210"/>
              <a:gd name="T8" fmla="*/ 153 w 153"/>
              <a:gd name="T9" fmla="*/ 210 h 210"/>
              <a:gd name="T10" fmla="*/ 153 w 153"/>
              <a:gd name="T11" fmla="*/ 0 h 210"/>
              <a:gd name="T12" fmla="*/ 45 w 153"/>
              <a:gd name="T13" fmla="*/ 0 h 210"/>
              <a:gd name="T14" fmla="*/ 136 w 153"/>
              <a:gd name="T15" fmla="*/ 54 h 210"/>
              <a:gd name="T16" fmla="*/ 98 w 153"/>
              <a:gd name="T17" fmla="*/ 17 h 210"/>
              <a:gd name="T18" fmla="*/ 136 w 153"/>
              <a:gd name="T19" fmla="*/ 17 h 210"/>
              <a:gd name="T20" fmla="*/ 136 w 153"/>
              <a:gd name="T21" fmla="*/ 54 h 210"/>
              <a:gd name="T22" fmla="*/ 73 w 153"/>
              <a:gd name="T23" fmla="*/ 27 h 210"/>
              <a:gd name="T24" fmla="*/ 73 w 153"/>
              <a:gd name="T25" fmla="*/ 192 h 210"/>
              <a:gd name="T26" fmla="*/ 20 w 153"/>
              <a:gd name="T27" fmla="*/ 192 h 210"/>
              <a:gd name="T28" fmla="*/ 73 w 153"/>
              <a:gd name="T29" fmla="*/ 27 h 210"/>
              <a:gd name="T30" fmla="*/ 18 w 153"/>
              <a:gd name="T31" fmla="*/ 169 h 210"/>
              <a:gd name="T32" fmla="*/ 18 w 153"/>
              <a:gd name="T33" fmla="*/ 61 h 210"/>
              <a:gd name="T34" fmla="*/ 52 w 153"/>
              <a:gd name="T35" fmla="*/ 61 h 210"/>
              <a:gd name="T36" fmla="*/ 18 w 153"/>
              <a:gd name="T37" fmla="*/ 169 h 210"/>
              <a:gd name="T38" fmla="*/ 82 w 153"/>
              <a:gd name="T39" fmla="*/ 27 h 210"/>
              <a:gd name="T40" fmla="*/ 134 w 153"/>
              <a:gd name="T41" fmla="*/ 192 h 210"/>
              <a:gd name="T42" fmla="*/ 82 w 153"/>
              <a:gd name="T43" fmla="*/ 192 h 210"/>
              <a:gd name="T44" fmla="*/ 82 w 153"/>
              <a:gd name="T45" fmla="*/ 27 h 210"/>
              <a:gd name="T46" fmla="*/ 88 w 153"/>
              <a:gd name="T47" fmla="*/ 19 h 210"/>
              <a:gd name="T48" fmla="*/ 136 w 153"/>
              <a:gd name="T49" fmla="*/ 66 h 210"/>
              <a:gd name="T50" fmla="*/ 136 w 153"/>
              <a:gd name="T51" fmla="*/ 168 h 210"/>
              <a:gd name="T52" fmla="*/ 88 w 153"/>
              <a:gd name="T53" fmla="*/ 19 h 210"/>
              <a:gd name="T54" fmla="*/ 67 w 153"/>
              <a:gd name="T55" fmla="*/ 17 h 210"/>
              <a:gd name="T56" fmla="*/ 63 w 153"/>
              <a:gd name="T57" fmla="*/ 30 h 210"/>
              <a:gd name="T58" fmla="*/ 63 w 153"/>
              <a:gd name="T59" fmla="*/ 17 h 210"/>
              <a:gd name="T60" fmla="*/ 67 w 153"/>
              <a:gd name="T61" fmla="*/ 17 h 210"/>
              <a:gd name="T62" fmla="*/ 49 w 153"/>
              <a:gd name="T63" fmla="*/ 14 h 210"/>
              <a:gd name="T64" fmla="*/ 49 w 153"/>
              <a:gd name="T65" fmla="*/ 49 h 210"/>
              <a:gd name="T66" fmla="*/ 15 w 153"/>
              <a:gd name="T67" fmla="*/ 49 h 210"/>
              <a:gd name="T68" fmla="*/ 49 w 153"/>
              <a:gd name="T69" fmla="*/ 14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3" h="210">
                <a:moveTo>
                  <a:pt x="45" y="0"/>
                </a:moveTo>
                <a:lnTo>
                  <a:pt x="45" y="0"/>
                </a:lnTo>
                <a:lnTo>
                  <a:pt x="0" y="43"/>
                </a:lnTo>
                <a:lnTo>
                  <a:pt x="0" y="210"/>
                </a:lnTo>
                <a:lnTo>
                  <a:pt x="153" y="210"/>
                </a:lnTo>
                <a:lnTo>
                  <a:pt x="153" y="0"/>
                </a:lnTo>
                <a:lnTo>
                  <a:pt x="45" y="0"/>
                </a:lnTo>
                <a:close/>
                <a:moveTo>
                  <a:pt x="136" y="54"/>
                </a:moveTo>
                <a:lnTo>
                  <a:pt x="98" y="17"/>
                </a:lnTo>
                <a:lnTo>
                  <a:pt x="136" y="17"/>
                </a:lnTo>
                <a:lnTo>
                  <a:pt x="136" y="54"/>
                </a:lnTo>
                <a:close/>
                <a:moveTo>
                  <a:pt x="73" y="27"/>
                </a:moveTo>
                <a:lnTo>
                  <a:pt x="73" y="192"/>
                </a:lnTo>
                <a:lnTo>
                  <a:pt x="20" y="192"/>
                </a:lnTo>
                <a:lnTo>
                  <a:pt x="73" y="27"/>
                </a:lnTo>
                <a:close/>
                <a:moveTo>
                  <a:pt x="18" y="169"/>
                </a:moveTo>
                <a:lnTo>
                  <a:pt x="18" y="61"/>
                </a:lnTo>
                <a:lnTo>
                  <a:pt x="52" y="61"/>
                </a:lnTo>
                <a:lnTo>
                  <a:pt x="18" y="169"/>
                </a:lnTo>
                <a:close/>
                <a:moveTo>
                  <a:pt x="82" y="27"/>
                </a:moveTo>
                <a:lnTo>
                  <a:pt x="134" y="192"/>
                </a:lnTo>
                <a:lnTo>
                  <a:pt x="82" y="192"/>
                </a:lnTo>
                <a:lnTo>
                  <a:pt x="82" y="27"/>
                </a:lnTo>
                <a:close/>
                <a:moveTo>
                  <a:pt x="88" y="19"/>
                </a:moveTo>
                <a:lnTo>
                  <a:pt x="136" y="66"/>
                </a:lnTo>
                <a:lnTo>
                  <a:pt x="136" y="168"/>
                </a:lnTo>
                <a:lnTo>
                  <a:pt x="88" y="19"/>
                </a:lnTo>
                <a:close/>
                <a:moveTo>
                  <a:pt x="67" y="17"/>
                </a:moveTo>
                <a:lnTo>
                  <a:pt x="63" y="30"/>
                </a:lnTo>
                <a:lnTo>
                  <a:pt x="63" y="17"/>
                </a:lnTo>
                <a:lnTo>
                  <a:pt x="67" y="17"/>
                </a:lnTo>
                <a:close/>
                <a:moveTo>
                  <a:pt x="49" y="14"/>
                </a:moveTo>
                <a:lnTo>
                  <a:pt x="49" y="49"/>
                </a:lnTo>
                <a:lnTo>
                  <a:pt x="15" y="49"/>
                </a:lnTo>
                <a:lnTo>
                  <a:pt x="49" y="1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1" name="Freeform 650"/>
          <p:cNvSpPr>
            <a:spLocks/>
          </p:cNvSpPr>
          <p:nvPr/>
        </p:nvSpPr>
        <p:spPr bwMode="auto">
          <a:xfrm>
            <a:off x="10213703" y="3330576"/>
            <a:ext cx="357188" cy="322263"/>
          </a:xfrm>
          <a:custGeom>
            <a:avLst/>
            <a:gdLst>
              <a:gd name="T0" fmla="*/ 266 w 308"/>
              <a:gd name="T1" fmla="*/ 12 h 278"/>
              <a:gd name="T2" fmla="*/ 250 w 308"/>
              <a:gd name="T3" fmla="*/ 0 h 278"/>
              <a:gd name="T4" fmla="*/ 239 w 308"/>
              <a:gd name="T5" fmla="*/ 12 h 278"/>
              <a:gd name="T6" fmla="*/ 221 w 308"/>
              <a:gd name="T7" fmla="*/ 15 h 278"/>
              <a:gd name="T8" fmla="*/ 208 w 308"/>
              <a:gd name="T9" fmla="*/ 36 h 278"/>
              <a:gd name="T10" fmla="*/ 176 w 308"/>
              <a:gd name="T11" fmla="*/ 30 h 278"/>
              <a:gd name="T12" fmla="*/ 167 w 308"/>
              <a:gd name="T13" fmla="*/ 38 h 278"/>
              <a:gd name="T14" fmla="*/ 134 w 308"/>
              <a:gd name="T15" fmla="*/ 34 h 278"/>
              <a:gd name="T16" fmla="*/ 129 w 308"/>
              <a:gd name="T17" fmla="*/ 39 h 278"/>
              <a:gd name="T18" fmla="*/ 90 w 308"/>
              <a:gd name="T19" fmla="*/ 159 h 278"/>
              <a:gd name="T20" fmla="*/ 43 w 308"/>
              <a:gd name="T21" fmla="*/ 207 h 278"/>
              <a:gd name="T22" fmla="*/ 24 w 308"/>
              <a:gd name="T23" fmla="*/ 197 h 278"/>
              <a:gd name="T24" fmla="*/ 0 w 308"/>
              <a:gd name="T25" fmla="*/ 221 h 278"/>
              <a:gd name="T26" fmla="*/ 24 w 308"/>
              <a:gd name="T27" fmla="*/ 245 h 278"/>
              <a:gd name="T28" fmla="*/ 36 w 308"/>
              <a:gd name="T29" fmla="*/ 242 h 278"/>
              <a:gd name="T30" fmla="*/ 33 w 308"/>
              <a:gd name="T31" fmla="*/ 254 h 278"/>
              <a:gd name="T32" fmla="*/ 56 w 308"/>
              <a:gd name="T33" fmla="*/ 278 h 278"/>
              <a:gd name="T34" fmla="*/ 80 w 308"/>
              <a:gd name="T35" fmla="*/ 254 h 278"/>
              <a:gd name="T36" fmla="*/ 70 w 308"/>
              <a:gd name="T37" fmla="*/ 234 h 278"/>
              <a:gd name="T38" fmla="*/ 117 w 308"/>
              <a:gd name="T39" fmla="*/ 187 h 278"/>
              <a:gd name="T40" fmla="*/ 239 w 308"/>
              <a:gd name="T41" fmla="*/ 150 h 278"/>
              <a:gd name="T42" fmla="*/ 266 w 308"/>
              <a:gd name="T43" fmla="*/ 12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8" h="278">
                <a:moveTo>
                  <a:pt x="266" y="12"/>
                </a:moveTo>
                <a:cubicBezTo>
                  <a:pt x="261" y="7"/>
                  <a:pt x="256" y="3"/>
                  <a:pt x="250" y="0"/>
                </a:cubicBezTo>
                <a:cubicBezTo>
                  <a:pt x="248" y="5"/>
                  <a:pt x="244" y="9"/>
                  <a:pt x="239" y="12"/>
                </a:cubicBezTo>
                <a:cubicBezTo>
                  <a:pt x="233" y="15"/>
                  <a:pt x="227" y="16"/>
                  <a:pt x="221" y="15"/>
                </a:cubicBezTo>
                <a:cubicBezTo>
                  <a:pt x="220" y="24"/>
                  <a:pt x="215" y="32"/>
                  <a:pt x="208" y="36"/>
                </a:cubicBezTo>
                <a:cubicBezTo>
                  <a:pt x="198" y="41"/>
                  <a:pt x="186" y="38"/>
                  <a:pt x="176" y="30"/>
                </a:cubicBezTo>
                <a:cubicBezTo>
                  <a:pt x="174" y="33"/>
                  <a:pt x="171" y="36"/>
                  <a:pt x="167" y="38"/>
                </a:cubicBezTo>
                <a:cubicBezTo>
                  <a:pt x="156" y="44"/>
                  <a:pt x="143" y="42"/>
                  <a:pt x="134" y="34"/>
                </a:cubicBezTo>
                <a:cubicBezTo>
                  <a:pt x="132" y="36"/>
                  <a:pt x="130" y="37"/>
                  <a:pt x="129" y="39"/>
                </a:cubicBezTo>
                <a:cubicBezTo>
                  <a:pt x="91" y="77"/>
                  <a:pt x="76" y="126"/>
                  <a:pt x="90" y="159"/>
                </a:cubicBezTo>
                <a:cubicBezTo>
                  <a:pt x="43" y="207"/>
                  <a:pt x="43" y="207"/>
                  <a:pt x="43" y="207"/>
                </a:cubicBezTo>
                <a:cubicBezTo>
                  <a:pt x="38" y="201"/>
                  <a:pt x="31" y="197"/>
                  <a:pt x="24" y="197"/>
                </a:cubicBezTo>
                <a:cubicBezTo>
                  <a:pt x="11" y="197"/>
                  <a:pt x="0" y="208"/>
                  <a:pt x="0" y="221"/>
                </a:cubicBezTo>
                <a:cubicBezTo>
                  <a:pt x="0" y="234"/>
                  <a:pt x="11" y="245"/>
                  <a:pt x="24" y="245"/>
                </a:cubicBezTo>
                <a:cubicBezTo>
                  <a:pt x="28" y="245"/>
                  <a:pt x="32" y="244"/>
                  <a:pt x="36" y="242"/>
                </a:cubicBezTo>
                <a:cubicBezTo>
                  <a:pt x="34" y="245"/>
                  <a:pt x="33" y="249"/>
                  <a:pt x="33" y="254"/>
                </a:cubicBezTo>
                <a:cubicBezTo>
                  <a:pt x="33" y="267"/>
                  <a:pt x="43" y="278"/>
                  <a:pt x="56" y="278"/>
                </a:cubicBezTo>
                <a:cubicBezTo>
                  <a:pt x="69" y="278"/>
                  <a:pt x="80" y="267"/>
                  <a:pt x="80" y="254"/>
                </a:cubicBezTo>
                <a:cubicBezTo>
                  <a:pt x="80" y="246"/>
                  <a:pt x="76" y="239"/>
                  <a:pt x="70" y="234"/>
                </a:cubicBezTo>
                <a:cubicBezTo>
                  <a:pt x="117" y="187"/>
                  <a:pt x="117" y="187"/>
                  <a:pt x="117" y="187"/>
                </a:cubicBezTo>
                <a:cubicBezTo>
                  <a:pt x="150" y="203"/>
                  <a:pt x="200" y="189"/>
                  <a:pt x="239" y="150"/>
                </a:cubicBezTo>
                <a:cubicBezTo>
                  <a:pt x="284" y="104"/>
                  <a:pt x="308" y="55"/>
                  <a:pt x="266" y="1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2" name="Freeform 651"/>
          <p:cNvSpPr>
            <a:spLocks/>
          </p:cNvSpPr>
          <p:nvPr/>
        </p:nvSpPr>
        <p:spPr bwMode="auto">
          <a:xfrm>
            <a:off x="10882041" y="3324226"/>
            <a:ext cx="331788" cy="333375"/>
          </a:xfrm>
          <a:custGeom>
            <a:avLst/>
            <a:gdLst>
              <a:gd name="T0" fmla="*/ 260 w 287"/>
              <a:gd name="T1" fmla="*/ 194 h 288"/>
              <a:gd name="T2" fmla="*/ 237 w 287"/>
              <a:gd name="T3" fmla="*/ 205 h 288"/>
              <a:gd name="T4" fmla="*/ 176 w 287"/>
              <a:gd name="T5" fmla="*/ 144 h 288"/>
              <a:gd name="T6" fmla="*/ 237 w 287"/>
              <a:gd name="T7" fmla="*/ 83 h 288"/>
              <a:gd name="T8" fmla="*/ 260 w 287"/>
              <a:gd name="T9" fmla="*/ 94 h 288"/>
              <a:gd name="T10" fmla="*/ 287 w 287"/>
              <a:gd name="T11" fmla="*/ 66 h 288"/>
              <a:gd name="T12" fmla="*/ 260 w 287"/>
              <a:gd name="T13" fmla="*/ 38 h 288"/>
              <a:gd name="T14" fmla="*/ 245 w 287"/>
              <a:gd name="T15" fmla="*/ 42 h 288"/>
              <a:gd name="T16" fmla="*/ 249 w 287"/>
              <a:gd name="T17" fmla="*/ 28 h 288"/>
              <a:gd name="T18" fmla="*/ 221 w 287"/>
              <a:gd name="T19" fmla="*/ 0 h 288"/>
              <a:gd name="T20" fmla="*/ 194 w 287"/>
              <a:gd name="T21" fmla="*/ 28 h 288"/>
              <a:gd name="T22" fmla="*/ 206 w 287"/>
              <a:gd name="T23" fmla="*/ 50 h 288"/>
              <a:gd name="T24" fmla="*/ 205 w 287"/>
              <a:gd name="T25" fmla="*/ 51 h 288"/>
              <a:gd name="T26" fmla="*/ 205 w 287"/>
              <a:gd name="T27" fmla="*/ 50 h 288"/>
              <a:gd name="T28" fmla="*/ 144 w 287"/>
              <a:gd name="T29" fmla="*/ 111 h 288"/>
              <a:gd name="T30" fmla="*/ 83 w 287"/>
              <a:gd name="T31" fmla="*/ 50 h 288"/>
              <a:gd name="T32" fmla="*/ 94 w 287"/>
              <a:gd name="T33" fmla="*/ 28 h 288"/>
              <a:gd name="T34" fmla="*/ 66 w 287"/>
              <a:gd name="T35" fmla="*/ 0 h 288"/>
              <a:gd name="T36" fmla="*/ 38 w 287"/>
              <a:gd name="T37" fmla="*/ 28 h 288"/>
              <a:gd name="T38" fmla="*/ 42 w 287"/>
              <a:gd name="T39" fmla="*/ 42 h 288"/>
              <a:gd name="T40" fmla="*/ 28 w 287"/>
              <a:gd name="T41" fmla="*/ 38 h 288"/>
              <a:gd name="T42" fmla="*/ 0 w 287"/>
              <a:gd name="T43" fmla="*/ 66 h 288"/>
              <a:gd name="T44" fmla="*/ 28 w 287"/>
              <a:gd name="T45" fmla="*/ 94 h 288"/>
              <a:gd name="T46" fmla="*/ 50 w 287"/>
              <a:gd name="T47" fmla="*/ 83 h 288"/>
              <a:gd name="T48" fmla="*/ 111 w 287"/>
              <a:gd name="T49" fmla="*/ 144 h 288"/>
              <a:gd name="T50" fmla="*/ 50 w 287"/>
              <a:gd name="T51" fmla="*/ 205 h 288"/>
              <a:gd name="T52" fmla="*/ 28 w 287"/>
              <a:gd name="T53" fmla="*/ 194 h 288"/>
              <a:gd name="T54" fmla="*/ 0 w 287"/>
              <a:gd name="T55" fmla="*/ 222 h 288"/>
              <a:gd name="T56" fmla="*/ 28 w 287"/>
              <a:gd name="T57" fmla="*/ 250 h 288"/>
              <a:gd name="T58" fmla="*/ 42 w 287"/>
              <a:gd name="T59" fmla="*/ 246 h 288"/>
              <a:gd name="T60" fmla="*/ 38 w 287"/>
              <a:gd name="T61" fmla="*/ 260 h 288"/>
              <a:gd name="T62" fmla="*/ 66 w 287"/>
              <a:gd name="T63" fmla="*/ 288 h 288"/>
              <a:gd name="T64" fmla="*/ 94 w 287"/>
              <a:gd name="T65" fmla="*/ 260 h 288"/>
              <a:gd name="T66" fmla="*/ 82 w 287"/>
              <a:gd name="T67" fmla="*/ 237 h 288"/>
              <a:gd name="T68" fmla="*/ 82 w 287"/>
              <a:gd name="T69" fmla="*/ 237 h 288"/>
              <a:gd name="T70" fmla="*/ 83 w 287"/>
              <a:gd name="T71" fmla="*/ 237 h 288"/>
              <a:gd name="T72" fmla="*/ 144 w 287"/>
              <a:gd name="T73" fmla="*/ 176 h 288"/>
              <a:gd name="T74" fmla="*/ 205 w 287"/>
              <a:gd name="T75" fmla="*/ 237 h 288"/>
              <a:gd name="T76" fmla="*/ 194 w 287"/>
              <a:gd name="T77" fmla="*/ 259 h 288"/>
              <a:gd name="T78" fmla="*/ 221 w 287"/>
              <a:gd name="T79" fmla="*/ 287 h 288"/>
              <a:gd name="T80" fmla="*/ 249 w 287"/>
              <a:gd name="T81" fmla="*/ 259 h 288"/>
              <a:gd name="T82" fmla="*/ 245 w 287"/>
              <a:gd name="T83" fmla="*/ 245 h 288"/>
              <a:gd name="T84" fmla="*/ 260 w 287"/>
              <a:gd name="T85" fmla="*/ 249 h 288"/>
              <a:gd name="T86" fmla="*/ 287 w 287"/>
              <a:gd name="T87" fmla="*/ 221 h 288"/>
              <a:gd name="T88" fmla="*/ 260 w 287"/>
              <a:gd name="T89" fmla="*/ 19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7" h="288">
                <a:moveTo>
                  <a:pt x="260" y="194"/>
                </a:moveTo>
                <a:cubicBezTo>
                  <a:pt x="250" y="194"/>
                  <a:pt x="242" y="198"/>
                  <a:pt x="237" y="205"/>
                </a:cubicBezTo>
                <a:cubicBezTo>
                  <a:pt x="176" y="144"/>
                  <a:pt x="176" y="144"/>
                  <a:pt x="176" y="144"/>
                </a:cubicBezTo>
                <a:cubicBezTo>
                  <a:pt x="237" y="83"/>
                  <a:pt x="237" y="83"/>
                  <a:pt x="237" y="83"/>
                </a:cubicBezTo>
                <a:cubicBezTo>
                  <a:pt x="243" y="89"/>
                  <a:pt x="251" y="94"/>
                  <a:pt x="260" y="94"/>
                </a:cubicBezTo>
                <a:cubicBezTo>
                  <a:pt x="275" y="94"/>
                  <a:pt x="287" y="81"/>
                  <a:pt x="287" y="66"/>
                </a:cubicBezTo>
                <a:cubicBezTo>
                  <a:pt x="287" y="50"/>
                  <a:pt x="275" y="38"/>
                  <a:pt x="260" y="38"/>
                </a:cubicBezTo>
                <a:cubicBezTo>
                  <a:pt x="254" y="38"/>
                  <a:pt x="249" y="39"/>
                  <a:pt x="245" y="42"/>
                </a:cubicBezTo>
                <a:cubicBezTo>
                  <a:pt x="248" y="38"/>
                  <a:pt x="249" y="33"/>
                  <a:pt x="249" y="28"/>
                </a:cubicBezTo>
                <a:cubicBezTo>
                  <a:pt x="249" y="12"/>
                  <a:pt x="237" y="0"/>
                  <a:pt x="221" y="0"/>
                </a:cubicBezTo>
                <a:cubicBezTo>
                  <a:pt x="206" y="0"/>
                  <a:pt x="194" y="12"/>
                  <a:pt x="194" y="28"/>
                </a:cubicBezTo>
                <a:cubicBezTo>
                  <a:pt x="194" y="37"/>
                  <a:pt x="198" y="45"/>
                  <a:pt x="206" y="50"/>
                </a:cubicBezTo>
                <a:cubicBezTo>
                  <a:pt x="205" y="51"/>
                  <a:pt x="205" y="51"/>
                  <a:pt x="205" y="51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144" y="111"/>
                  <a:pt x="144" y="111"/>
                  <a:pt x="144" y="111"/>
                </a:cubicBezTo>
                <a:cubicBezTo>
                  <a:pt x="83" y="50"/>
                  <a:pt x="83" y="50"/>
                  <a:pt x="83" y="50"/>
                </a:cubicBezTo>
                <a:cubicBezTo>
                  <a:pt x="89" y="45"/>
                  <a:pt x="94" y="37"/>
                  <a:pt x="94" y="28"/>
                </a:cubicBezTo>
                <a:cubicBezTo>
                  <a:pt x="94" y="13"/>
                  <a:pt x="81" y="0"/>
                  <a:pt x="66" y="0"/>
                </a:cubicBezTo>
                <a:cubicBezTo>
                  <a:pt x="51" y="0"/>
                  <a:pt x="38" y="13"/>
                  <a:pt x="38" y="28"/>
                </a:cubicBezTo>
                <a:cubicBezTo>
                  <a:pt x="38" y="33"/>
                  <a:pt x="40" y="38"/>
                  <a:pt x="42" y="42"/>
                </a:cubicBezTo>
                <a:cubicBezTo>
                  <a:pt x="38" y="40"/>
                  <a:pt x="33" y="38"/>
                  <a:pt x="28" y="38"/>
                </a:cubicBezTo>
                <a:cubicBezTo>
                  <a:pt x="12" y="38"/>
                  <a:pt x="0" y="51"/>
                  <a:pt x="0" y="66"/>
                </a:cubicBezTo>
                <a:cubicBezTo>
                  <a:pt x="0" y="81"/>
                  <a:pt x="12" y="94"/>
                  <a:pt x="28" y="94"/>
                </a:cubicBezTo>
                <a:cubicBezTo>
                  <a:pt x="37" y="94"/>
                  <a:pt x="45" y="89"/>
                  <a:pt x="50" y="83"/>
                </a:cubicBezTo>
                <a:cubicBezTo>
                  <a:pt x="111" y="144"/>
                  <a:pt x="111" y="144"/>
                  <a:pt x="111" y="144"/>
                </a:cubicBezTo>
                <a:cubicBezTo>
                  <a:pt x="50" y="205"/>
                  <a:pt x="50" y="205"/>
                  <a:pt x="50" y="205"/>
                </a:cubicBezTo>
                <a:cubicBezTo>
                  <a:pt x="45" y="198"/>
                  <a:pt x="37" y="194"/>
                  <a:pt x="28" y="194"/>
                </a:cubicBezTo>
                <a:cubicBezTo>
                  <a:pt x="12" y="194"/>
                  <a:pt x="0" y="206"/>
                  <a:pt x="0" y="222"/>
                </a:cubicBezTo>
                <a:cubicBezTo>
                  <a:pt x="0" y="237"/>
                  <a:pt x="12" y="250"/>
                  <a:pt x="28" y="250"/>
                </a:cubicBezTo>
                <a:cubicBezTo>
                  <a:pt x="33" y="250"/>
                  <a:pt x="38" y="248"/>
                  <a:pt x="42" y="246"/>
                </a:cubicBezTo>
                <a:cubicBezTo>
                  <a:pt x="40" y="250"/>
                  <a:pt x="38" y="255"/>
                  <a:pt x="38" y="260"/>
                </a:cubicBezTo>
                <a:cubicBezTo>
                  <a:pt x="38" y="275"/>
                  <a:pt x="51" y="288"/>
                  <a:pt x="66" y="288"/>
                </a:cubicBezTo>
                <a:cubicBezTo>
                  <a:pt x="81" y="288"/>
                  <a:pt x="94" y="275"/>
                  <a:pt x="94" y="260"/>
                </a:cubicBezTo>
                <a:cubicBezTo>
                  <a:pt x="94" y="250"/>
                  <a:pt x="89" y="242"/>
                  <a:pt x="82" y="237"/>
                </a:cubicBezTo>
                <a:cubicBezTo>
                  <a:pt x="82" y="237"/>
                  <a:pt x="82" y="237"/>
                  <a:pt x="82" y="237"/>
                </a:cubicBezTo>
                <a:cubicBezTo>
                  <a:pt x="83" y="237"/>
                  <a:pt x="83" y="237"/>
                  <a:pt x="83" y="237"/>
                </a:cubicBezTo>
                <a:cubicBezTo>
                  <a:pt x="144" y="176"/>
                  <a:pt x="144" y="176"/>
                  <a:pt x="144" y="176"/>
                </a:cubicBezTo>
                <a:cubicBezTo>
                  <a:pt x="205" y="237"/>
                  <a:pt x="205" y="237"/>
                  <a:pt x="205" y="237"/>
                </a:cubicBezTo>
                <a:cubicBezTo>
                  <a:pt x="198" y="242"/>
                  <a:pt x="194" y="250"/>
                  <a:pt x="194" y="259"/>
                </a:cubicBezTo>
                <a:cubicBezTo>
                  <a:pt x="194" y="275"/>
                  <a:pt x="206" y="287"/>
                  <a:pt x="221" y="287"/>
                </a:cubicBezTo>
                <a:cubicBezTo>
                  <a:pt x="237" y="287"/>
                  <a:pt x="249" y="275"/>
                  <a:pt x="249" y="259"/>
                </a:cubicBezTo>
                <a:cubicBezTo>
                  <a:pt x="249" y="254"/>
                  <a:pt x="248" y="249"/>
                  <a:pt x="245" y="245"/>
                </a:cubicBezTo>
                <a:cubicBezTo>
                  <a:pt x="249" y="248"/>
                  <a:pt x="254" y="249"/>
                  <a:pt x="260" y="249"/>
                </a:cubicBezTo>
                <a:cubicBezTo>
                  <a:pt x="275" y="249"/>
                  <a:pt x="287" y="237"/>
                  <a:pt x="287" y="221"/>
                </a:cubicBezTo>
                <a:cubicBezTo>
                  <a:pt x="287" y="206"/>
                  <a:pt x="275" y="194"/>
                  <a:pt x="260" y="19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3" name="Freeform 652"/>
          <p:cNvSpPr>
            <a:spLocks noEditPoints="1"/>
          </p:cNvSpPr>
          <p:nvPr/>
        </p:nvSpPr>
        <p:spPr bwMode="auto">
          <a:xfrm>
            <a:off x="11550378" y="3324226"/>
            <a:ext cx="333375" cy="333375"/>
          </a:xfrm>
          <a:custGeom>
            <a:avLst/>
            <a:gdLst>
              <a:gd name="T0" fmla="*/ 207 w 288"/>
              <a:gd name="T1" fmla="*/ 0 h 288"/>
              <a:gd name="T2" fmla="*/ 152 w 288"/>
              <a:gd name="T3" fmla="*/ 22 h 288"/>
              <a:gd name="T4" fmla="*/ 21 w 288"/>
              <a:gd name="T5" fmla="*/ 153 h 288"/>
              <a:gd name="T6" fmla="*/ 0 w 288"/>
              <a:gd name="T7" fmla="*/ 207 h 288"/>
              <a:gd name="T8" fmla="*/ 81 w 288"/>
              <a:gd name="T9" fmla="*/ 288 h 288"/>
              <a:gd name="T10" fmla="*/ 81 w 288"/>
              <a:gd name="T11" fmla="*/ 288 h 288"/>
              <a:gd name="T12" fmla="*/ 135 w 288"/>
              <a:gd name="T13" fmla="*/ 267 h 288"/>
              <a:gd name="T14" fmla="*/ 266 w 288"/>
              <a:gd name="T15" fmla="*/ 136 h 288"/>
              <a:gd name="T16" fmla="*/ 288 w 288"/>
              <a:gd name="T17" fmla="*/ 81 h 288"/>
              <a:gd name="T18" fmla="*/ 288 w 288"/>
              <a:gd name="T19" fmla="*/ 81 h 288"/>
              <a:gd name="T20" fmla="*/ 207 w 288"/>
              <a:gd name="T21" fmla="*/ 0 h 288"/>
              <a:gd name="T22" fmla="*/ 18 w 288"/>
              <a:gd name="T23" fmla="*/ 207 h 288"/>
              <a:gd name="T24" fmla="*/ 34 w 288"/>
              <a:gd name="T25" fmla="*/ 165 h 288"/>
              <a:gd name="T26" fmla="*/ 84 w 288"/>
              <a:gd name="T27" fmla="*/ 115 h 288"/>
              <a:gd name="T28" fmla="*/ 173 w 288"/>
              <a:gd name="T29" fmla="*/ 204 h 288"/>
              <a:gd name="T30" fmla="*/ 123 w 288"/>
              <a:gd name="T31" fmla="*/ 254 h 288"/>
              <a:gd name="T32" fmla="*/ 81 w 288"/>
              <a:gd name="T33" fmla="*/ 271 h 288"/>
              <a:gd name="T34" fmla="*/ 18 w 288"/>
              <a:gd name="T35" fmla="*/ 20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8" h="288">
                <a:moveTo>
                  <a:pt x="207" y="0"/>
                </a:moveTo>
                <a:cubicBezTo>
                  <a:pt x="186" y="0"/>
                  <a:pt x="166" y="8"/>
                  <a:pt x="152" y="22"/>
                </a:cubicBezTo>
                <a:cubicBezTo>
                  <a:pt x="21" y="153"/>
                  <a:pt x="21" y="153"/>
                  <a:pt x="21" y="153"/>
                </a:cubicBezTo>
                <a:cubicBezTo>
                  <a:pt x="8" y="167"/>
                  <a:pt x="0" y="186"/>
                  <a:pt x="0" y="207"/>
                </a:cubicBezTo>
                <a:cubicBezTo>
                  <a:pt x="0" y="252"/>
                  <a:pt x="36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102" y="288"/>
                  <a:pt x="121" y="280"/>
                  <a:pt x="135" y="267"/>
                </a:cubicBezTo>
                <a:cubicBezTo>
                  <a:pt x="266" y="136"/>
                  <a:pt x="266" y="136"/>
                  <a:pt x="266" y="136"/>
                </a:cubicBezTo>
                <a:cubicBezTo>
                  <a:pt x="279" y="122"/>
                  <a:pt x="288" y="102"/>
                  <a:pt x="288" y="81"/>
                </a:cubicBezTo>
                <a:cubicBezTo>
                  <a:pt x="288" y="81"/>
                  <a:pt x="288" y="81"/>
                  <a:pt x="288" y="81"/>
                </a:cubicBezTo>
                <a:cubicBezTo>
                  <a:pt x="288" y="36"/>
                  <a:pt x="252" y="0"/>
                  <a:pt x="207" y="0"/>
                </a:cubicBezTo>
                <a:close/>
                <a:moveTo>
                  <a:pt x="18" y="207"/>
                </a:moveTo>
                <a:cubicBezTo>
                  <a:pt x="18" y="192"/>
                  <a:pt x="23" y="177"/>
                  <a:pt x="34" y="165"/>
                </a:cubicBezTo>
                <a:cubicBezTo>
                  <a:pt x="84" y="115"/>
                  <a:pt x="84" y="115"/>
                  <a:pt x="84" y="115"/>
                </a:cubicBezTo>
                <a:cubicBezTo>
                  <a:pt x="173" y="204"/>
                  <a:pt x="173" y="204"/>
                  <a:pt x="173" y="204"/>
                </a:cubicBezTo>
                <a:cubicBezTo>
                  <a:pt x="123" y="254"/>
                  <a:pt x="123" y="254"/>
                  <a:pt x="123" y="254"/>
                </a:cubicBezTo>
                <a:cubicBezTo>
                  <a:pt x="111" y="265"/>
                  <a:pt x="96" y="271"/>
                  <a:pt x="81" y="271"/>
                </a:cubicBezTo>
                <a:cubicBezTo>
                  <a:pt x="46" y="271"/>
                  <a:pt x="18" y="242"/>
                  <a:pt x="18" y="20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" name="Freeform 655"/>
          <p:cNvSpPr>
            <a:spLocks noEditPoints="1"/>
          </p:cNvSpPr>
          <p:nvPr/>
        </p:nvSpPr>
        <p:spPr bwMode="auto">
          <a:xfrm>
            <a:off x="9559654" y="3324226"/>
            <a:ext cx="309563" cy="333375"/>
          </a:xfrm>
          <a:custGeom>
            <a:avLst/>
            <a:gdLst>
              <a:gd name="T0" fmla="*/ 267 w 267"/>
              <a:gd name="T1" fmla="*/ 70 h 288"/>
              <a:gd name="T2" fmla="*/ 144 w 267"/>
              <a:gd name="T3" fmla="*/ 0 h 288"/>
              <a:gd name="T4" fmla="*/ 0 w 267"/>
              <a:gd name="T5" fmla="*/ 144 h 288"/>
              <a:gd name="T6" fmla="*/ 144 w 267"/>
              <a:gd name="T7" fmla="*/ 288 h 288"/>
              <a:gd name="T8" fmla="*/ 266 w 267"/>
              <a:gd name="T9" fmla="*/ 219 h 288"/>
              <a:gd name="T10" fmla="*/ 142 w 267"/>
              <a:gd name="T11" fmla="*/ 145 h 288"/>
              <a:gd name="T12" fmla="*/ 267 w 267"/>
              <a:gd name="T13" fmla="*/ 70 h 288"/>
              <a:gd name="T14" fmla="*/ 169 w 267"/>
              <a:gd name="T15" fmla="*/ 39 h 288"/>
              <a:gd name="T16" fmla="*/ 192 w 267"/>
              <a:gd name="T17" fmla="*/ 62 h 288"/>
              <a:gd name="T18" fmla="*/ 169 w 267"/>
              <a:gd name="T19" fmla="*/ 85 h 288"/>
              <a:gd name="T20" fmla="*/ 146 w 267"/>
              <a:gd name="T21" fmla="*/ 62 h 288"/>
              <a:gd name="T22" fmla="*/ 169 w 267"/>
              <a:gd name="T23" fmla="*/ 39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7" h="288">
                <a:moveTo>
                  <a:pt x="267" y="70"/>
                </a:moveTo>
                <a:cubicBezTo>
                  <a:pt x="242" y="28"/>
                  <a:pt x="196" y="0"/>
                  <a:pt x="144" y="0"/>
                </a:cubicBezTo>
                <a:cubicBezTo>
                  <a:pt x="64" y="0"/>
                  <a:pt x="0" y="64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195" y="288"/>
                  <a:pt x="241" y="261"/>
                  <a:pt x="266" y="219"/>
                </a:cubicBezTo>
                <a:cubicBezTo>
                  <a:pt x="142" y="145"/>
                  <a:pt x="142" y="145"/>
                  <a:pt x="142" y="145"/>
                </a:cubicBezTo>
                <a:lnTo>
                  <a:pt x="267" y="70"/>
                </a:lnTo>
                <a:close/>
                <a:moveTo>
                  <a:pt x="169" y="39"/>
                </a:moveTo>
                <a:cubicBezTo>
                  <a:pt x="182" y="39"/>
                  <a:pt x="192" y="49"/>
                  <a:pt x="192" y="62"/>
                </a:cubicBezTo>
                <a:cubicBezTo>
                  <a:pt x="192" y="74"/>
                  <a:pt x="182" y="85"/>
                  <a:pt x="169" y="85"/>
                </a:cubicBezTo>
                <a:cubicBezTo>
                  <a:pt x="156" y="85"/>
                  <a:pt x="146" y="74"/>
                  <a:pt x="146" y="62"/>
                </a:cubicBezTo>
                <a:cubicBezTo>
                  <a:pt x="146" y="49"/>
                  <a:pt x="156" y="39"/>
                  <a:pt x="169" y="3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9" name="Freeform 659"/>
          <p:cNvSpPr>
            <a:spLocks noEditPoints="1"/>
          </p:cNvSpPr>
          <p:nvPr/>
        </p:nvSpPr>
        <p:spPr bwMode="auto">
          <a:xfrm>
            <a:off x="7584804" y="4660901"/>
            <a:ext cx="252413" cy="333375"/>
          </a:xfrm>
          <a:custGeom>
            <a:avLst/>
            <a:gdLst>
              <a:gd name="T0" fmla="*/ 191 w 218"/>
              <a:gd name="T1" fmla="*/ 36 h 288"/>
              <a:gd name="T2" fmla="*/ 157 w 218"/>
              <a:gd name="T3" fmla="*/ 0 h 288"/>
              <a:gd name="T4" fmla="*/ 61 w 218"/>
              <a:gd name="T5" fmla="*/ 0 h 288"/>
              <a:gd name="T6" fmla="*/ 28 w 218"/>
              <a:gd name="T7" fmla="*/ 36 h 288"/>
              <a:gd name="T8" fmla="*/ 0 w 218"/>
              <a:gd name="T9" fmla="*/ 36 h 288"/>
              <a:gd name="T10" fmla="*/ 0 w 218"/>
              <a:gd name="T11" fmla="*/ 288 h 288"/>
              <a:gd name="T12" fmla="*/ 218 w 218"/>
              <a:gd name="T13" fmla="*/ 288 h 288"/>
              <a:gd name="T14" fmla="*/ 218 w 218"/>
              <a:gd name="T15" fmla="*/ 36 h 288"/>
              <a:gd name="T16" fmla="*/ 191 w 218"/>
              <a:gd name="T17" fmla="*/ 36 h 288"/>
              <a:gd name="T18" fmla="*/ 74 w 218"/>
              <a:gd name="T19" fmla="*/ 16 h 288"/>
              <a:gd name="T20" fmla="*/ 142 w 218"/>
              <a:gd name="T21" fmla="*/ 16 h 288"/>
              <a:gd name="T22" fmla="*/ 151 w 218"/>
              <a:gd name="T23" fmla="*/ 24 h 288"/>
              <a:gd name="T24" fmla="*/ 142 w 218"/>
              <a:gd name="T25" fmla="*/ 33 h 288"/>
              <a:gd name="T26" fmla="*/ 74 w 218"/>
              <a:gd name="T27" fmla="*/ 33 h 288"/>
              <a:gd name="T28" fmla="*/ 66 w 218"/>
              <a:gd name="T29" fmla="*/ 24 h 288"/>
              <a:gd name="T30" fmla="*/ 74 w 218"/>
              <a:gd name="T31" fmla="*/ 16 h 288"/>
              <a:gd name="T32" fmla="*/ 171 w 218"/>
              <a:gd name="T33" fmla="*/ 236 h 288"/>
              <a:gd name="T34" fmla="*/ 45 w 218"/>
              <a:gd name="T35" fmla="*/ 236 h 288"/>
              <a:gd name="T36" fmla="*/ 45 w 218"/>
              <a:gd name="T37" fmla="*/ 217 h 288"/>
              <a:gd name="T38" fmla="*/ 171 w 218"/>
              <a:gd name="T39" fmla="*/ 217 h 288"/>
              <a:gd name="T40" fmla="*/ 171 w 218"/>
              <a:gd name="T41" fmla="*/ 236 h 288"/>
              <a:gd name="T42" fmla="*/ 171 w 218"/>
              <a:gd name="T43" fmla="*/ 193 h 288"/>
              <a:gd name="T44" fmla="*/ 45 w 218"/>
              <a:gd name="T45" fmla="*/ 193 h 288"/>
              <a:gd name="T46" fmla="*/ 45 w 218"/>
              <a:gd name="T47" fmla="*/ 174 h 288"/>
              <a:gd name="T48" fmla="*/ 171 w 218"/>
              <a:gd name="T49" fmla="*/ 174 h 288"/>
              <a:gd name="T50" fmla="*/ 171 w 218"/>
              <a:gd name="T51" fmla="*/ 193 h 288"/>
              <a:gd name="T52" fmla="*/ 171 w 218"/>
              <a:gd name="T53" fmla="*/ 150 h 288"/>
              <a:gd name="T54" fmla="*/ 45 w 218"/>
              <a:gd name="T55" fmla="*/ 150 h 288"/>
              <a:gd name="T56" fmla="*/ 45 w 218"/>
              <a:gd name="T57" fmla="*/ 131 h 288"/>
              <a:gd name="T58" fmla="*/ 171 w 218"/>
              <a:gd name="T59" fmla="*/ 131 h 288"/>
              <a:gd name="T60" fmla="*/ 171 w 218"/>
              <a:gd name="T61" fmla="*/ 150 h 288"/>
              <a:gd name="T62" fmla="*/ 171 w 218"/>
              <a:gd name="T63" fmla="*/ 107 h 288"/>
              <a:gd name="T64" fmla="*/ 45 w 218"/>
              <a:gd name="T65" fmla="*/ 107 h 288"/>
              <a:gd name="T66" fmla="*/ 45 w 218"/>
              <a:gd name="T67" fmla="*/ 88 h 288"/>
              <a:gd name="T68" fmla="*/ 171 w 218"/>
              <a:gd name="T69" fmla="*/ 88 h 288"/>
              <a:gd name="T70" fmla="*/ 171 w 218"/>
              <a:gd name="T71" fmla="*/ 10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8" h="288">
                <a:moveTo>
                  <a:pt x="191" y="36"/>
                </a:moveTo>
                <a:cubicBezTo>
                  <a:pt x="183" y="21"/>
                  <a:pt x="169" y="0"/>
                  <a:pt x="157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49" y="0"/>
                  <a:pt x="36" y="19"/>
                  <a:pt x="28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8" y="288"/>
                  <a:pt x="218" y="288"/>
                  <a:pt x="218" y="288"/>
                </a:cubicBezTo>
                <a:cubicBezTo>
                  <a:pt x="218" y="36"/>
                  <a:pt x="218" y="36"/>
                  <a:pt x="218" y="36"/>
                </a:cubicBezTo>
                <a:lnTo>
                  <a:pt x="191" y="36"/>
                </a:lnTo>
                <a:close/>
                <a:moveTo>
                  <a:pt x="74" y="16"/>
                </a:moveTo>
                <a:cubicBezTo>
                  <a:pt x="142" y="16"/>
                  <a:pt x="142" y="16"/>
                  <a:pt x="142" y="16"/>
                </a:cubicBezTo>
                <a:cubicBezTo>
                  <a:pt x="147" y="16"/>
                  <a:pt x="151" y="20"/>
                  <a:pt x="151" y="24"/>
                </a:cubicBezTo>
                <a:cubicBezTo>
                  <a:pt x="151" y="29"/>
                  <a:pt x="147" y="33"/>
                  <a:pt x="142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70" y="33"/>
                  <a:pt x="66" y="29"/>
                  <a:pt x="66" y="24"/>
                </a:cubicBezTo>
                <a:cubicBezTo>
                  <a:pt x="66" y="20"/>
                  <a:pt x="70" y="16"/>
                  <a:pt x="74" y="16"/>
                </a:cubicBezTo>
                <a:close/>
                <a:moveTo>
                  <a:pt x="171" y="236"/>
                </a:moveTo>
                <a:cubicBezTo>
                  <a:pt x="45" y="236"/>
                  <a:pt x="45" y="236"/>
                  <a:pt x="45" y="236"/>
                </a:cubicBezTo>
                <a:cubicBezTo>
                  <a:pt x="45" y="217"/>
                  <a:pt x="45" y="217"/>
                  <a:pt x="45" y="217"/>
                </a:cubicBezTo>
                <a:cubicBezTo>
                  <a:pt x="171" y="217"/>
                  <a:pt x="171" y="217"/>
                  <a:pt x="171" y="217"/>
                </a:cubicBezTo>
                <a:lnTo>
                  <a:pt x="171" y="236"/>
                </a:lnTo>
                <a:close/>
                <a:moveTo>
                  <a:pt x="171" y="193"/>
                </a:moveTo>
                <a:cubicBezTo>
                  <a:pt x="45" y="193"/>
                  <a:pt x="45" y="193"/>
                  <a:pt x="45" y="193"/>
                </a:cubicBezTo>
                <a:cubicBezTo>
                  <a:pt x="45" y="174"/>
                  <a:pt x="45" y="174"/>
                  <a:pt x="45" y="174"/>
                </a:cubicBezTo>
                <a:cubicBezTo>
                  <a:pt x="171" y="174"/>
                  <a:pt x="171" y="174"/>
                  <a:pt x="171" y="174"/>
                </a:cubicBezTo>
                <a:lnTo>
                  <a:pt x="171" y="193"/>
                </a:lnTo>
                <a:close/>
                <a:moveTo>
                  <a:pt x="171" y="150"/>
                </a:moveTo>
                <a:cubicBezTo>
                  <a:pt x="45" y="150"/>
                  <a:pt x="45" y="150"/>
                  <a:pt x="45" y="150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171" y="131"/>
                  <a:pt x="171" y="131"/>
                  <a:pt x="171" y="131"/>
                </a:cubicBezTo>
                <a:lnTo>
                  <a:pt x="171" y="150"/>
                </a:lnTo>
                <a:close/>
                <a:moveTo>
                  <a:pt x="171" y="107"/>
                </a:moveTo>
                <a:cubicBezTo>
                  <a:pt x="45" y="107"/>
                  <a:pt x="45" y="107"/>
                  <a:pt x="45" y="107"/>
                </a:cubicBezTo>
                <a:cubicBezTo>
                  <a:pt x="45" y="88"/>
                  <a:pt x="45" y="88"/>
                  <a:pt x="45" y="88"/>
                </a:cubicBezTo>
                <a:cubicBezTo>
                  <a:pt x="171" y="88"/>
                  <a:pt x="171" y="88"/>
                  <a:pt x="171" y="88"/>
                </a:cubicBezTo>
                <a:lnTo>
                  <a:pt x="171" y="10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2" name="Freeform 662"/>
          <p:cNvSpPr>
            <a:spLocks noEditPoints="1"/>
          </p:cNvSpPr>
          <p:nvPr/>
        </p:nvSpPr>
        <p:spPr bwMode="auto">
          <a:xfrm>
            <a:off x="8877029" y="3365501"/>
            <a:ext cx="333375" cy="247650"/>
          </a:xfrm>
          <a:custGeom>
            <a:avLst/>
            <a:gdLst>
              <a:gd name="T0" fmla="*/ 226 w 288"/>
              <a:gd name="T1" fmla="*/ 88 h 213"/>
              <a:gd name="T2" fmla="*/ 226 w 288"/>
              <a:gd name="T3" fmla="*/ 88 h 213"/>
              <a:gd name="T4" fmla="*/ 158 w 288"/>
              <a:gd name="T5" fmla="*/ 88 h 213"/>
              <a:gd name="T6" fmla="*/ 159 w 288"/>
              <a:gd name="T7" fmla="*/ 71 h 213"/>
              <a:gd name="T8" fmla="*/ 145 w 288"/>
              <a:gd name="T9" fmla="*/ 11 h 213"/>
              <a:gd name="T10" fmla="*/ 133 w 288"/>
              <a:gd name="T11" fmla="*/ 1 h 213"/>
              <a:gd name="T12" fmla="*/ 127 w 288"/>
              <a:gd name="T13" fmla="*/ 11 h 213"/>
              <a:gd name="T14" fmla="*/ 143 w 288"/>
              <a:gd name="T15" fmla="*/ 71 h 213"/>
              <a:gd name="T16" fmla="*/ 142 w 288"/>
              <a:gd name="T17" fmla="*/ 88 h 213"/>
              <a:gd name="T18" fmla="*/ 63 w 288"/>
              <a:gd name="T19" fmla="*/ 88 h 213"/>
              <a:gd name="T20" fmla="*/ 0 w 288"/>
              <a:gd name="T21" fmla="*/ 150 h 213"/>
              <a:gd name="T22" fmla="*/ 63 w 288"/>
              <a:gd name="T23" fmla="*/ 213 h 213"/>
              <a:gd name="T24" fmla="*/ 113 w 288"/>
              <a:gd name="T25" fmla="*/ 189 h 213"/>
              <a:gd name="T26" fmla="*/ 176 w 288"/>
              <a:gd name="T27" fmla="*/ 189 h 213"/>
              <a:gd name="T28" fmla="*/ 226 w 288"/>
              <a:gd name="T29" fmla="*/ 213 h 213"/>
              <a:gd name="T30" fmla="*/ 288 w 288"/>
              <a:gd name="T31" fmla="*/ 150 h 213"/>
              <a:gd name="T32" fmla="*/ 226 w 288"/>
              <a:gd name="T33" fmla="*/ 88 h 213"/>
              <a:gd name="T34" fmla="*/ 89 w 288"/>
              <a:gd name="T35" fmla="*/ 161 h 213"/>
              <a:gd name="T36" fmla="*/ 67 w 288"/>
              <a:gd name="T37" fmla="*/ 161 h 213"/>
              <a:gd name="T38" fmla="*/ 67 w 288"/>
              <a:gd name="T39" fmla="*/ 183 h 213"/>
              <a:gd name="T40" fmla="*/ 50 w 288"/>
              <a:gd name="T41" fmla="*/ 183 h 213"/>
              <a:gd name="T42" fmla="*/ 50 w 288"/>
              <a:gd name="T43" fmla="*/ 161 h 213"/>
              <a:gd name="T44" fmla="*/ 28 w 288"/>
              <a:gd name="T45" fmla="*/ 161 h 213"/>
              <a:gd name="T46" fmla="*/ 28 w 288"/>
              <a:gd name="T47" fmla="*/ 144 h 213"/>
              <a:gd name="T48" fmla="*/ 50 w 288"/>
              <a:gd name="T49" fmla="*/ 144 h 213"/>
              <a:gd name="T50" fmla="*/ 50 w 288"/>
              <a:gd name="T51" fmla="*/ 122 h 213"/>
              <a:gd name="T52" fmla="*/ 67 w 288"/>
              <a:gd name="T53" fmla="*/ 122 h 213"/>
              <a:gd name="T54" fmla="*/ 67 w 288"/>
              <a:gd name="T55" fmla="*/ 144 h 213"/>
              <a:gd name="T56" fmla="*/ 89 w 288"/>
              <a:gd name="T57" fmla="*/ 144 h 213"/>
              <a:gd name="T58" fmla="*/ 89 w 288"/>
              <a:gd name="T59" fmla="*/ 161 h 213"/>
              <a:gd name="T60" fmla="*/ 157 w 288"/>
              <a:gd name="T61" fmla="*/ 148 h 213"/>
              <a:gd name="T62" fmla="*/ 132 w 288"/>
              <a:gd name="T63" fmla="*/ 148 h 213"/>
              <a:gd name="T64" fmla="*/ 122 w 288"/>
              <a:gd name="T65" fmla="*/ 139 h 213"/>
              <a:gd name="T66" fmla="*/ 132 w 288"/>
              <a:gd name="T67" fmla="*/ 130 h 213"/>
              <a:gd name="T68" fmla="*/ 157 w 288"/>
              <a:gd name="T69" fmla="*/ 130 h 213"/>
              <a:gd name="T70" fmla="*/ 166 w 288"/>
              <a:gd name="T71" fmla="*/ 139 h 213"/>
              <a:gd name="T72" fmla="*/ 157 w 288"/>
              <a:gd name="T73" fmla="*/ 148 h 213"/>
              <a:gd name="T74" fmla="*/ 217 w 288"/>
              <a:gd name="T75" fmla="*/ 188 h 213"/>
              <a:gd name="T76" fmla="*/ 201 w 288"/>
              <a:gd name="T77" fmla="*/ 173 h 213"/>
              <a:gd name="T78" fmla="*/ 217 w 288"/>
              <a:gd name="T79" fmla="*/ 157 h 213"/>
              <a:gd name="T80" fmla="*/ 232 w 288"/>
              <a:gd name="T81" fmla="*/ 173 h 213"/>
              <a:gd name="T82" fmla="*/ 217 w 288"/>
              <a:gd name="T83" fmla="*/ 188 h 213"/>
              <a:gd name="T84" fmla="*/ 250 w 288"/>
              <a:gd name="T85" fmla="*/ 155 h 213"/>
              <a:gd name="T86" fmla="*/ 235 w 288"/>
              <a:gd name="T87" fmla="*/ 139 h 213"/>
              <a:gd name="T88" fmla="*/ 250 w 288"/>
              <a:gd name="T89" fmla="*/ 124 h 213"/>
              <a:gd name="T90" fmla="*/ 266 w 288"/>
              <a:gd name="T91" fmla="*/ 139 h 213"/>
              <a:gd name="T92" fmla="*/ 250 w 288"/>
              <a:gd name="T93" fmla="*/ 155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8" h="213">
                <a:moveTo>
                  <a:pt x="226" y="88"/>
                </a:moveTo>
                <a:cubicBezTo>
                  <a:pt x="226" y="88"/>
                  <a:pt x="226" y="88"/>
                  <a:pt x="226" y="88"/>
                </a:cubicBezTo>
                <a:cubicBezTo>
                  <a:pt x="158" y="88"/>
                  <a:pt x="158" y="88"/>
                  <a:pt x="158" y="88"/>
                </a:cubicBezTo>
                <a:cubicBezTo>
                  <a:pt x="158" y="83"/>
                  <a:pt x="159" y="77"/>
                  <a:pt x="159" y="71"/>
                </a:cubicBezTo>
                <a:cubicBezTo>
                  <a:pt x="159" y="54"/>
                  <a:pt x="156" y="32"/>
                  <a:pt x="145" y="11"/>
                </a:cubicBezTo>
                <a:cubicBezTo>
                  <a:pt x="145" y="11"/>
                  <a:pt x="142" y="0"/>
                  <a:pt x="133" y="1"/>
                </a:cubicBezTo>
                <a:cubicBezTo>
                  <a:pt x="122" y="2"/>
                  <a:pt x="127" y="11"/>
                  <a:pt x="127" y="11"/>
                </a:cubicBezTo>
                <a:cubicBezTo>
                  <a:pt x="140" y="31"/>
                  <a:pt x="143" y="54"/>
                  <a:pt x="143" y="71"/>
                </a:cubicBezTo>
                <a:cubicBezTo>
                  <a:pt x="143" y="77"/>
                  <a:pt x="142" y="83"/>
                  <a:pt x="142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28" y="88"/>
                  <a:pt x="0" y="116"/>
                  <a:pt x="0" y="150"/>
                </a:cubicBezTo>
                <a:cubicBezTo>
                  <a:pt x="0" y="185"/>
                  <a:pt x="28" y="213"/>
                  <a:pt x="63" y="213"/>
                </a:cubicBezTo>
                <a:cubicBezTo>
                  <a:pt x="83" y="213"/>
                  <a:pt x="101" y="203"/>
                  <a:pt x="113" y="189"/>
                </a:cubicBezTo>
                <a:cubicBezTo>
                  <a:pt x="176" y="189"/>
                  <a:pt x="176" y="189"/>
                  <a:pt x="176" y="189"/>
                </a:cubicBezTo>
                <a:cubicBezTo>
                  <a:pt x="187" y="203"/>
                  <a:pt x="205" y="213"/>
                  <a:pt x="226" y="213"/>
                </a:cubicBezTo>
                <a:cubicBezTo>
                  <a:pt x="260" y="213"/>
                  <a:pt x="288" y="185"/>
                  <a:pt x="288" y="150"/>
                </a:cubicBezTo>
                <a:cubicBezTo>
                  <a:pt x="288" y="116"/>
                  <a:pt x="261" y="88"/>
                  <a:pt x="226" y="88"/>
                </a:cubicBezTo>
                <a:close/>
                <a:moveTo>
                  <a:pt x="89" y="161"/>
                </a:moveTo>
                <a:cubicBezTo>
                  <a:pt x="67" y="161"/>
                  <a:pt x="67" y="161"/>
                  <a:pt x="67" y="161"/>
                </a:cubicBezTo>
                <a:cubicBezTo>
                  <a:pt x="67" y="183"/>
                  <a:pt x="67" y="183"/>
                  <a:pt x="67" y="183"/>
                </a:cubicBezTo>
                <a:cubicBezTo>
                  <a:pt x="50" y="183"/>
                  <a:pt x="50" y="183"/>
                  <a:pt x="50" y="183"/>
                </a:cubicBezTo>
                <a:cubicBezTo>
                  <a:pt x="50" y="161"/>
                  <a:pt x="50" y="161"/>
                  <a:pt x="50" y="161"/>
                </a:cubicBezTo>
                <a:cubicBezTo>
                  <a:pt x="28" y="161"/>
                  <a:pt x="28" y="161"/>
                  <a:pt x="28" y="161"/>
                </a:cubicBezTo>
                <a:cubicBezTo>
                  <a:pt x="28" y="144"/>
                  <a:pt x="28" y="144"/>
                  <a:pt x="28" y="144"/>
                </a:cubicBezTo>
                <a:cubicBezTo>
                  <a:pt x="50" y="144"/>
                  <a:pt x="50" y="144"/>
                  <a:pt x="50" y="144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67" y="122"/>
                  <a:pt x="67" y="122"/>
                  <a:pt x="67" y="122"/>
                </a:cubicBezTo>
                <a:cubicBezTo>
                  <a:pt x="67" y="144"/>
                  <a:pt x="67" y="144"/>
                  <a:pt x="67" y="144"/>
                </a:cubicBezTo>
                <a:cubicBezTo>
                  <a:pt x="89" y="144"/>
                  <a:pt x="89" y="144"/>
                  <a:pt x="89" y="144"/>
                </a:cubicBezTo>
                <a:lnTo>
                  <a:pt x="89" y="161"/>
                </a:lnTo>
                <a:close/>
                <a:moveTo>
                  <a:pt x="157" y="148"/>
                </a:moveTo>
                <a:cubicBezTo>
                  <a:pt x="132" y="148"/>
                  <a:pt x="132" y="148"/>
                  <a:pt x="132" y="148"/>
                </a:cubicBezTo>
                <a:cubicBezTo>
                  <a:pt x="126" y="148"/>
                  <a:pt x="122" y="144"/>
                  <a:pt x="122" y="139"/>
                </a:cubicBezTo>
                <a:cubicBezTo>
                  <a:pt x="122" y="134"/>
                  <a:pt x="126" y="130"/>
                  <a:pt x="132" y="130"/>
                </a:cubicBezTo>
                <a:cubicBezTo>
                  <a:pt x="157" y="130"/>
                  <a:pt x="157" y="130"/>
                  <a:pt x="157" y="130"/>
                </a:cubicBezTo>
                <a:cubicBezTo>
                  <a:pt x="162" y="130"/>
                  <a:pt x="166" y="134"/>
                  <a:pt x="166" y="139"/>
                </a:cubicBezTo>
                <a:cubicBezTo>
                  <a:pt x="166" y="144"/>
                  <a:pt x="162" y="148"/>
                  <a:pt x="157" y="148"/>
                </a:cubicBezTo>
                <a:close/>
                <a:moveTo>
                  <a:pt x="217" y="188"/>
                </a:moveTo>
                <a:cubicBezTo>
                  <a:pt x="208" y="188"/>
                  <a:pt x="201" y="181"/>
                  <a:pt x="201" y="173"/>
                </a:cubicBezTo>
                <a:cubicBezTo>
                  <a:pt x="201" y="164"/>
                  <a:pt x="208" y="157"/>
                  <a:pt x="217" y="157"/>
                </a:cubicBezTo>
                <a:cubicBezTo>
                  <a:pt x="225" y="157"/>
                  <a:pt x="232" y="164"/>
                  <a:pt x="232" y="173"/>
                </a:cubicBezTo>
                <a:cubicBezTo>
                  <a:pt x="232" y="181"/>
                  <a:pt x="225" y="188"/>
                  <a:pt x="217" y="188"/>
                </a:cubicBezTo>
                <a:close/>
                <a:moveTo>
                  <a:pt x="250" y="155"/>
                </a:moveTo>
                <a:cubicBezTo>
                  <a:pt x="241" y="155"/>
                  <a:pt x="235" y="148"/>
                  <a:pt x="235" y="139"/>
                </a:cubicBezTo>
                <a:cubicBezTo>
                  <a:pt x="235" y="131"/>
                  <a:pt x="241" y="124"/>
                  <a:pt x="250" y="124"/>
                </a:cubicBezTo>
                <a:cubicBezTo>
                  <a:pt x="259" y="124"/>
                  <a:pt x="266" y="131"/>
                  <a:pt x="266" y="139"/>
                </a:cubicBezTo>
                <a:cubicBezTo>
                  <a:pt x="266" y="148"/>
                  <a:pt x="259" y="155"/>
                  <a:pt x="250" y="15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3" name="Freeform 663"/>
          <p:cNvSpPr>
            <a:spLocks noEditPoints="1"/>
          </p:cNvSpPr>
          <p:nvPr/>
        </p:nvSpPr>
        <p:spPr bwMode="auto">
          <a:xfrm>
            <a:off x="10885216" y="1320801"/>
            <a:ext cx="333375" cy="333375"/>
          </a:xfrm>
          <a:custGeom>
            <a:avLst/>
            <a:gdLst>
              <a:gd name="T0" fmla="*/ 164 w 210"/>
              <a:gd name="T1" fmla="*/ 52 h 210"/>
              <a:gd name="T2" fmla="*/ 210 w 210"/>
              <a:gd name="T3" fmla="*/ 7 h 210"/>
              <a:gd name="T4" fmla="*/ 202 w 210"/>
              <a:gd name="T5" fmla="*/ 0 h 210"/>
              <a:gd name="T6" fmla="*/ 158 w 210"/>
              <a:gd name="T7" fmla="*/ 44 h 210"/>
              <a:gd name="T8" fmla="*/ 64 w 210"/>
              <a:gd name="T9" fmla="*/ 44 h 210"/>
              <a:gd name="T10" fmla="*/ 64 w 210"/>
              <a:gd name="T11" fmla="*/ 8 h 210"/>
              <a:gd name="T12" fmla="*/ 36 w 210"/>
              <a:gd name="T13" fmla="*/ 8 h 210"/>
              <a:gd name="T14" fmla="*/ 36 w 210"/>
              <a:gd name="T15" fmla="*/ 44 h 210"/>
              <a:gd name="T16" fmla="*/ 0 w 210"/>
              <a:gd name="T17" fmla="*/ 44 h 210"/>
              <a:gd name="T18" fmla="*/ 0 w 210"/>
              <a:gd name="T19" fmla="*/ 72 h 210"/>
              <a:gd name="T20" fmla="*/ 36 w 210"/>
              <a:gd name="T21" fmla="*/ 72 h 210"/>
              <a:gd name="T22" fmla="*/ 36 w 210"/>
              <a:gd name="T23" fmla="*/ 174 h 210"/>
              <a:gd name="T24" fmla="*/ 136 w 210"/>
              <a:gd name="T25" fmla="*/ 174 h 210"/>
              <a:gd name="T26" fmla="*/ 136 w 210"/>
              <a:gd name="T27" fmla="*/ 210 h 210"/>
              <a:gd name="T28" fmla="*/ 164 w 210"/>
              <a:gd name="T29" fmla="*/ 210 h 210"/>
              <a:gd name="T30" fmla="*/ 164 w 210"/>
              <a:gd name="T31" fmla="*/ 174 h 210"/>
              <a:gd name="T32" fmla="*/ 200 w 210"/>
              <a:gd name="T33" fmla="*/ 174 h 210"/>
              <a:gd name="T34" fmla="*/ 200 w 210"/>
              <a:gd name="T35" fmla="*/ 146 h 210"/>
              <a:gd name="T36" fmla="*/ 200 w 210"/>
              <a:gd name="T37" fmla="*/ 146 h 210"/>
              <a:gd name="T38" fmla="*/ 164 w 210"/>
              <a:gd name="T39" fmla="*/ 146 h 210"/>
              <a:gd name="T40" fmla="*/ 164 w 210"/>
              <a:gd name="T41" fmla="*/ 52 h 210"/>
              <a:gd name="T42" fmla="*/ 129 w 210"/>
              <a:gd name="T43" fmla="*/ 72 h 210"/>
              <a:gd name="T44" fmla="*/ 64 w 210"/>
              <a:gd name="T45" fmla="*/ 137 h 210"/>
              <a:gd name="T46" fmla="*/ 64 w 210"/>
              <a:gd name="T47" fmla="*/ 72 h 210"/>
              <a:gd name="T48" fmla="*/ 129 w 210"/>
              <a:gd name="T49" fmla="*/ 72 h 210"/>
              <a:gd name="T50" fmla="*/ 71 w 210"/>
              <a:gd name="T51" fmla="*/ 146 h 210"/>
              <a:gd name="T52" fmla="*/ 136 w 210"/>
              <a:gd name="T53" fmla="*/ 81 h 210"/>
              <a:gd name="T54" fmla="*/ 136 w 210"/>
              <a:gd name="T55" fmla="*/ 146 h 210"/>
              <a:gd name="T56" fmla="*/ 71 w 210"/>
              <a:gd name="T57" fmla="*/ 146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10" h="210">
                <a:moveTo>
                  <a:pt x="164" y="52"/>
                </a:moveTo>
                <a:lnTo>
                  <a:pt x="210" y="7"/>
                </a:lnTo>
                <a:lnTo>
                  <a:pt x="202" y="0"/>
                </a:lnTo>
                <a:lnTo>
                  <a:pt x="158" y="44"/>
                </a:lnTo>
                <a:lnTo>
                  <a:pt x="64" y="44"/>
                </a:lnTo>
                <a:lnTo>
                  <a:pt x="64" y="8"/>
                </a:lnTo>
                <a:lnTo>
                  <a:pt x="36" y="8"/>
                </a:lnTo>
                <a:lnTo>
                  <a:pt x="36" y="44"/>
                </a:lnTo>
                <a:lnTo>
                  <a:pt x="0" y="44"/>
                </a:lnTo>
                <a:lnTo>
                  <a:pt x="0" y="72"/>
                </a:lnTo>
                <a:lnTo>
                  <a:pt x="36" y="72"/>
                </a:lnTo>
                <a:lnTo>
                  <a:pt x="36" y="174"/>
                </a:lnTo>
                <a:lnTo>
                  <a:pt x="136" y="174"/>
                </a:lnTo>
                <a:lnTo>
                  <a:pt x="136" y="210"/>
                </a:lnTo>
                <a:lnTo>
                  <a:pt x="164" y="210"/>
                </a:lnTo>
                <a:lnTo>
                  <a:pt x="164" y="174"/>
                </a:lnTo>
                <a:lnTo>
                  <a:pt x="200" y="174"/>
                </a:lnTo>
                <a:lnTo>
                  <a:pt x="200" y="146"/>
                </a:lnTo>
                <a:lnTo>
                  <a:pt x="200" y="146"/>
                </a:lnTo>
                <a:lnTo>
                  <a:pt x="164" y="146"/>
                </a:lnTo>
                <a:lnTo>
                  <a:pt x="164" y="52"/>
                </a:lnTo>
                <a:close/>
                <a:moveTo>
                  <a:pt x="129" y="72"/>
                </a:moveTo>
                <a:lnTo>
                  <a:pt x="64" y="137"/>
                </a:lnTo>
                <a:lnTo>
                  <a:pt x="64" y="72"/>
                </a:lnTo>
                <a:lnTo>
                  <a:pt x="129" y="72"/>
                </a:lnTo>
                <a:close/>
                <a:moveTo>
                  <a:pt x="71" y="146"/>
                </a:moveTo>
                <a:lnTo>
                  <a:pt x="136" y="81"/>
                </a:lnTo>
                <a:lnTo>
                  <a:pt x="136" y="146"/>
                </a:lnTo>
                <a:lnTo>
                  <a:pt x="71" y="14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4" name="Freeform 664"/>
          <p:cNvSpPr>
            <a:spLocks noEditPoints="1"/>
          </p:cNvSpPr>
          <p:nvPr/>
        </p:nvSpPr>
        <p:spPr bwMode="auto">
          <a:xfrm>
            <a:off x="6202091" y="3376613"/>
            <a:ext cx="334963" cy="242888"/>
          </a:xfrm>
          <a:custGeom>
            <a:avLst/>
            <a:gdLst>
              <a:gd name="T0" fmla="*/ 278 w 288"/>
              <a:gd name="T1" fmla="*/ 24 h 210"/>
              <a:gd name="T2" fmla="*/ 128 w 288"/>
              <a:gd name="T3" fmla="*/ 24 h 210"/>
              <a:gd name="T4" fmla="*/ 128 w 288"/>
              <a:gd name="T5" fmla="*/ 24 h 210"/>
              <a:gd name="T6" fmla="*/ 118 w 288"/>
              <a:gd name="T7" fmla="*/ 8 h 210"/>
              <a:gd name="T8" fmla="*/ 104 w 288"/>
              <a:gd name="T9" fmla="*/ 0 h 210"/>
              <a:gd name="T10" fmla="*/ 61 w 288"/>
              <a:gd name="T11" fmla="*/ 0 h 210"/>
              <a:gd name="T12" fmla="*/ 47 w 288"/>
              <a:gd name="T13" fmla="*/ 8 h 210"/>
              <a:gd name="T14" fmla="*/ 37 w 288"/>
              <a:gd name="T15" fmla="*/ 24 h 210"/>
              <a:gd name="T16" fmla="*/ 37 w 288"/>
              <a:gd name="T17" fmla="*/ 24 h 210"/>
              <a:gd name="T18" fmla="*/ 10 w 288"/>
              <a:gd name="T19" fmla="*/ 24 h 210"/>
              <a:gd name="T20" fmla="*/ 0 w 288"/>
              <a:gd name="T21" fmla="*/ 34 h 210"/>
              <a:gd name="T22" fmla="*/ 0 w 288"/>
              <a:gd name="T23" fmla="*/ 200 h 210"/>
              <a:gd name="T24" fmla="*/ 10 w 288"/>
              <a:gd name="T25" fmla="*/ 210 h 210"/>
              <a:gd name="T26" fmla="*/ 278 w 288"/>
              <a:gd name="T27" fmla="*/ 210 h 210"/>
              <a:gd name="T28" fmla="*/ 288 w 288"/>
              <a:gd name="T29" fmla="*/ 200 h 210"/>
              <a:gd name="T30" fmla="*/ 288 w 288"/>
              <a:gd name="T31" fmla="*/ 34 h 210"/>
              <a:gd name="T32" fmla="*/ 278 w 288"/>
              <a:gd name="T33" fmla="*/ 24 h 210"/>
              <a:gd name="T34" fmla="*/ 42 w 288"/>
              <a:gd name="T35" fmla="*/ 194 h 210"/>
              <a:gd name="T36" fmla="*/ 8 w 288"/>
              <a:gd name="T37" fmla="*/ 194 h 210"/>
              <a:gd name="T38" fmla="*/ 8 w 288"/>
              <a:gd name="T39" fmla="*/ 41 h 210"/>
              <a:gd name="T40" fmla="*/ 42 w 288"/>
              <a:gd name="T41" fmla="*/ 41 h 210"/>
              <a:gd name="T42" fmla="*/ 42 w 288"/>
              <a:gd name="T43" fmla="*/ 194 h 210"/>
              <a:gd name="T44" fmla="*/ 144 w 288"/>
              <a:gd name="T45" fmla="*/ 179 h 210"/>
              <a:gd name="T46" fmla="*/ 82 w 288"/>
              <a:gd name="T47" fmla="*/ 117 h 210"/>
              <a:gd name="T48" fmla="*/ 144 w 288"/>
              <a:gd name="T49" fmla="*/ 56 h 210"/>
              <a:gd name="T50" fmla="*/ 205 w 288"/>
              <a:gd name="T51" fmla="*/ 117 h 210"/>
              <a:gd name="T52" fmla="*/ 144 w 288"/>
              <a:gd name="T53" fmla="*/ 179 h 210"/>
              <a:gd name="T54" fmla="*/ 261 w 288"/>
              <a:gd name="T55" fmla="*/ 91 h 210"/>
              <a:gd name="T56" fmla="*/ 225 w 288"/>
              <a:gd name="T57" fmla="*/ 91 h 210"/>
              <a:gd name="T58" fmla="*/ 225 w 288"/>
              <a:gd name="T59" fmla="*/ 55 h 210"/>
              <a:gd name="T60" fmla="*/ 261 w 288"/>
              <a:gd name="T61" fmla="*/ 55 h 210"/>
              <a:gd name="T62" fmla="*/ 261 w 288"/>
              <a:gd name="T63" fmla="*/ 91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88" h="210">
                <a:moveTo>
                  <a:pt x="278" y="24"/>
                </a:moveTo>
                <a:cubicBezTo>
                  <a:pt x="128" y="24"/>
                  <a:pt x="128" y="24"/>
                  <a:pt x="128" y="24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118" y="8"/>
                  <a:pt x="118" y="8"/>
                  <a:pt x="118" y="8"/>
                </a:cubicBezTo>
                <a:cubicBezTo>
                  <a:pt x="116" y="4"/>
                  <a:pt x="109" y="0"/>
                  <a:pt x="104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56" y="0"/>
                  <a:pt x="49" y="4"/>
                  <a:pt x="47" y="8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5" y="24"/>
                  <a:pt x="0" y="28"/>
                  <a:pt x="0" y="34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06"/>
                  <a:pt x="5" y="210"/>
                  <a:pt x="10" y="210"/>
                </a:cubicBezTo>
                <a:cubicBezTo>
                  <a:pt x="278" y="210"/>
                  <a:pt x="278" y="210"/>
                  <a:pt x="278" y="210"/>
                </a:cubicBezTo>
                <a:cubicBezTo>
                  <a:pt x="284" y="210"/>
                  <a:pt x="288" y="206"/>
                  <a:pt x="288" y="200"/>
                </a:cubicBezTo>
                <a:cubicBezTo>
                  <a:pt x="288" y="34"/>
                  <a:pt x="288" y="34"/>
                  <a:pt x="288" y="34"/>
                </a:cubicBezTo>
                <a:cubicBezTo>
                  <a:pt x="288" y="28"/>
                  <a:pt x="284" y="24"/>
                  <a:pt x="278" y="24"/>
                </a:cubicBezTo>
                <a:close/>
                <a:moveTo>
                  <a:pt x="42" y="194"/>
                </a:moveTo>
                <a:cubicBezTo>
                  <a:pt x="8" y="194"/>
                  <a:pt x="8" y="194"/>
                  <a:pt x="8" y="194"/>
                </a:cubicBezTo>
                <a:cubicBezTo>
                  <a:pt x="8" y="41"/>
                  <a:pt x="8" y="41"/>
                  <a:pt x="8" y="41"/>
                </a:cubicBezTo>
                <a:cubicBezTo>
                  <a:pt x="42" y="41"/>
                  <a:pt x="42" y="41"/>
                  <a:pt x="42" y="41"/>
                </a:cubicBezTo>
                <a:lnTo>
                  <a:pt x="42" y="194"/>
                </a:lnTo>
                <a:close/>
                <a:moveTo>
                  <a:pt x="144" y="179"/>
                </a:moveTo>
                <a:cubicBezTo>
                  <a:pt x="110" y="179"/>
                  <a:pt x="82" y="151"/>
                  <a:pt x="82" y="117"/>
                </a:cubicBezTo>
                <a:cubicBezTo>
                  <a:pt x="82" y="83"/>
                  <a:pt x="110" y="56"/>
                  <a:pt x="144" y="56"/>
                </a:cubicBezTo>
                <a:cubicBezTo>
                  <a:pt x="178" y="56"/>
                  <a:pt x="205" y="83"/>
                  <a:pt x="205" y="117"/>
                </a:cubicBezTo>
                <a:cubicBezTo>
                  <a:pt x="205" y="151"/>
                  <a:pt x="178" y="179"/>
                  <a:pt x="144" y="179"/>
                </a:cubicBezTo>
                <a:close/>
                <a:moveTo>
                  <a:pt x="261" y="91"/>
                </a:moveTo>
                <a:cubicBezTo>
                  <a:pt x="225" y="91"/>
                  <a:pt x="225" y="91"/>
                  <a:pt x="225" y="91"/>
                </a:cubicBezTo>
                <a:cubicBezTo>
                  <a:pt x="225" y="55"/>
                  <a:pt x="225" y="55"/>
                  <a:pt x="225" y="55"/>
                </a:cubicBezTo>
                <a:cubicBezTo>
                  <a:pt x="261" y="55"/>
                  <a:pt x="261" y="55"/>
                  <a:pt x="261" y="55"/>
                </a:cubicBezTo>
                <a:lnTo>
                  <a:pt x="261" y="9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0" name="Freeform 670"/>
          <p:cNvSpPr>
            <a:spLocks/>
          </p:cNvSpPr>
          <p:nvPr/>
        </p:nvSpPr>
        <p:spPr bwMode="auto">
          <a:xfrm>
            <a:off x="9569179" y="2790826"/>
            <a:ext cx="287338" cy="198438"/>
          </a:xfrm>
          <a:custGeom>
            <a:avLst/>
            <a:gdLst>
              <a:gd name="T0" fmla="*/ 206 w 247"/>
              <a:gd name="T1" fmla="*/ 0 h 172"/>
              <a:gd name="T2" fmla="*/ 180 w 247"/>
              <a:gd name="T3" fmla="*/ 0 h 172"/>
              <a:gd name="T4" fmla="*/ 180 w 247"/>
              <a:gd name="T5" fmla="*/ 31 h 172"/>
              <a:gd name="T6" fmla="*/ 206 w 247"/>
              <a:gd name="T7" fmla="*/ 31 h 172"/>
              <a:gd name="T8" fmla="*/ 216 w 247"/>
              <a:gd name="T9" fmla="*/ 41 h 172"/>
              <a:gd name="T10" fmla="*/ 216 w 247"/>
              <a:gd name="T11" fmla="*/ 131 h 172"/>
              <a:gd name="T12" fmla="*/ 206 w 247"/>
              <a:gd name="T13" fmla="*/ 141 h 172"/>
              <a:gd name="T14" fmla="*/ 41 w 247"/>
              <a:gd name="T15" fmla="*/ 141 h 172"/>
              <a:gd name="T16" fmla="*/ 31 w 247"/>
              <a:gd name="T17" fmla="*/ 131 h 172"/>
              <a:gd name="T18" fmla="*/ 31 w 247"/>
              <a:gd name="T19" fmla="*/ 41 h 172"/>
              <a:gd name="T20" fmla="*/ 41 w 247"/>
              <a:gd name="T21" fmla="*/ 31 h 172"/>
              <a:gd name="T22" fmla="*/ 67 w 247"/>
              <a:gd name="T23" fmla="*/ 31 h 172"/>
              <a:gd name="T24" fmla="*/ 67 w 247"/>
              <a:gd name="T25" fmla="*/ 0 h 172"/>
              <a:gd name="T26" fmla="*/ 41 w 247"/>
              <a:gd name="T27" fmla="*/ 0 h 172"/>
              <a:gd name="T28" fmla="*/ 0 w 247"/>
              <a:gd name="T29" fmla="*/ 41 h 172"/>
              <a:gd name="T30" fmla="*/ 0 w 247"/>
              <a:gd name="T31" fmla="*/ 131 h 172"/>
              <a:gd name="T32" fmla="*/ 41 w 247"/>
              <a:gd name="T33" fmla="*/ 172 h 172"/>
              <a:gd name="T34" fmla="*/ 206 w 247"/>
              <a:gd name="T35" fmla="*/ 172 h 172"/>
              <a:gd name="T36" fmla="*/ 247 w 247"/>
              <a:gd name="T37" fmla="*/ 131 h 172"/>
              <a:gd name="T38" fmla="*/ 247 w 247"/>
              <a:gd name="T39" fmla="*/ 41 h 172"/>
              <a:gd name="T40" fmla="*/ 206 w 247"/>
              <a:gd name="T41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7" h="172">
                <a:moveTo>
                  <a:pt x="206" y="0"/>
                </a:moveTo>
                <a:cubicBezTo>
                  <a:pt x="180" y="0"/>
                  <a:pt x="180" y="0"/>
                  <a:pt x="180" y="0"/>
                </a:cubicBezTo>
                <a:cubicBezTo>
                  <a:pt x="180" y="31"/>
                  <a:pt x="180" y="31"/>
                  <a:pt x="180" y="31"/>
                </a:cubicBezTo>
                <a:cubicBezTo>
                  <a:pt x="206" y="31"/>
                  <a:pt x="206" y="31"/>
                  <a:pt x="206" y="31"/>
                </a:cubicBezTo>
                <a:cubicBezTo>
                  <a:pt x="212" y="31"/>
                  <a:pt x="216" y="36"/>
                  <a:pt x="216" y="41"/>
                </a:cubicBezTo>
                <a:cubicBezTo>
                  <a:pt x="216" y="131"/>
                  <a:pt x="216" y="131"/>
                  <a:pt x="216" y="131"/>
                </a:cubicBezTo>
                <a:cubicBezTo>
                  <a:pt x="216" y="136"/>
                  <a:pt x="212" y="141"/>
                  <a:pt x="206" y="141"/>
                </a:cubicBezTo>
                <a:cubicBezTo>
                  <a:pt x="41" y="141"/>
                  <a:pt x="41" y="141"/>
                  <a:pt x="41" y="141"/>
                </a:cubicBezTo>
                <a:cubicBezTo>
                  <a:pt x="36" y="141"/>
                  <a:pt x="31" y="136"/>
                  <a:pt x="31" y="13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36"/>
                  <a:pt x="36" y="31"/>
                  <a:pt x="41" y="31"/>
                </a:cubicBezTo>
                <a:cubicBezTo>
                  <a:pt x="67" y="31"/>
                  <a:pt x="67" y="31"/>
                  <a:pt x="67" y="31"/>
                </a:cubicBezTo>
                <a:cubicBezTo>
                  <a:pt x="67" y="0"/>
                  <a:pt x="67" y="0"/>
                  <a:pt x="6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19" y="0"/>
                  <a:pt x="0" y="19"/>
                  <a:pt x="0" y="41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53"/>
                  <a:pt x="19" y="172"/>
                  <a:pt x="41" y="172"/>
                </a:cubicBezTo>
                <a:cubicBezTo>
                  <a:pt x="206" y="172"/>
                  <a:pt x="206" y="172"/>
                  <a:pt x="206" y="172"/>
                </a:cubicBezTo>
                <a:cubicBezTo>
                  <a:pt x="229" y="172"/>
                  <a:pt x="247" y="153"/>
                  <a:pt x="247" y="131"/>
                </a:cubicBezTo>
                <a:cubicBezTo>
                  <a:pt x="247" y="41"/>
                  <a:pt x="247" y="41"/>
                  <a:pt x="247" y="41"/>
                </a:cubicBezTo>
                <a:cubicBezTo>
                  <a:pt x="247" y="19"/>
                  <a:pt x="229" y="0"/>
                  <a:pt x="206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1" name="Freeform 671"/>
          <p:cNvSpPr>
            <a:spLocks/>
          </p:cNvSpPr>
          <p:nvPr/>
        </p:nvSpPr>
        <p:spPr bwMode="auto">
          <a:xfrm>
            <a:off x="9619979" y="2654301"/>
            <a:ext cx="184150" cy="239713"/>
          </a:xfrm>
          <a:custGeom>
            <a:avLst/>
            <a:gdLst>
              <a:gd name="T0" fmla="*/ 44 w 116"/>
              <a:gd name="T1" fmla="*/ 151 h 151"/>
              <a:gd name="T2" fmla="*/ 73 w 116"/>
              <a:gd name="T3" fmla="*/ 151 h 151"/>
              <a:gd name="T4" fmla="*/ 73 w 116"/>
              <a:gd name="T5" fmla="*/ 67 h 151"/>
              <a:gd name="T6" fmla="*/ 116 w 116"/>
              <a:gd name="T7" fmla="*/ 67 h 151"/>
              <a:gd name="T8" fmla="*/ 58 w 116"/>
              <a:gd name="T9" fmla="*/ 0 h 151"/>
              <a:gd name="T10" fmla="*/ 0 w 116"/>
              <a:gd name="T11" fmla="*/ 67 h 151"/>
              <a:gd name="T12" fmla="*/ 44 w 116"/>
              <a:gd name="T13" fmla="*/ 67 h 151"/>
              <a:gd name="T14" fmla="*/ 44 w 116"/>
              <a:gd name="T15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6" h="151">
                <a:moveTo>
                  <a:pt x="44" y="151"/>
                </a:moveTo>
                <a:lnTo>
                  <a:pt x="73" y="151"/>
                </a:lnTo>
                <a:lnTo>
                  <a:pt x="73" y="67"/>
                </a:lnTo>
                <a:lnTo>
                  <a:pt x="116" y="67"/>
                </a:lnTo>
                <a:lnTo>
                  <a:pt x="58" y="0"/>
                </a:lnTo>
                <a:lnTo>
                  <a:pt x="0" y="67"/>
                </a:lnTo>
                <a:lnTo>
                  <a:pt x="44" y="67"/>
                </a:lnTo>
                <a:lnTo>
                  <a:pt x="44" y="15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2" name="Freeform 672"/>
          <p:cNvSpPr>
            <a:spLocks/>
          </p:cNvSpPr>
          <p:nvPr/>
        </p:nvSpPr>
        <p:spPr bwMode="auto">
          <a:xfrm>
            <a:off x="8262666" y="5321301"/>
            <a:ext cx="214313" cy="347663"/>
          </a:xfrm>
          <a:custGeom>
            <a:avLst/>
            <a:gdLst>
              <a:gd name="T0" fmla="*/ 149 w 185"/>
              <a:gd name="T1" fmla="*/ 36 h 300"/>
              <a:gd name="T2" fmla="*/ 185 w 185"/>
              <a:gd name="T3" fmla="*/ 9 h 300"/>
              <a:gd name="T4" fmla="*/ 57 w 185"/>
              <a:gd name="T5" fmla="*/ 48 h 300"/>
              <a:gd name="T6" fmla="*/ 57 w 185"/>
              <a:gd name="T7" fmla="*/ 252 h 300"/>
              <a:gd name="T8" fmla="*/ 185 w 185"/>
              <a:gd name="T9" fmla="*/ 292 h 300"/>
              <a:gd name="T10" fmla="*/ 149 w 185"/>
              <a:gd name="T11" fmla="*/ 265 h 300"/>
              <a:gd name="T12" fmla="*/ 149 w 185"/>
              <a:gd name="T13" fmla="*/ 36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5" h="300">
                <a:moveTo>
                  <a:pt x="149" y="36"/>
                </a:moveTo>
                <a:cubicBezTo>
                  <a:pt x="160" y="25"/>
                  <a:pt x="172" y="16"/>
                  <a:pt x="185" y="9"/>
                </a:cubicBezTo>
                <a:cubicBezTo>
                  <a:pt x="140" y="0"/>
                  <a:pt x="92" y="14"/>
                  <a:pt x="57" y="48"/>
                </a:cubicBezTo>
                <a:cubicBezTo>
                  <a:pt x="0" y="105"/>
                  <a:pt x="0" y="196"/>
                  <a:pt x="57" y="252"/>
                </a:cubicBezTo>
                <a:cubicBezTo>
                  <a:pt x="92" y="287"/>
                  <a:pt x="140" y="300"/>
                  <a:pt x="185" y="292"/>
                </a:cubicBezTo>
                <a:cubicBezTo>
                  <a:pt x="172" y="285"/>
                  <a:pt x="160" y="276"/>
                  <a:pt x="149" y="265"/>
                </a:cubicBezTo>
                <a:cubicBezTo>
                  <a:pt x="86" y="202"/>
                  <a:pt x="86" y="99"/>
                  <a:pt x="149" y="3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3" name="Freeform 673"/>
          <p:cNvSpPr>
            <a:spLocks/>
          </p:cNvSpPr>
          <p:nvPr/>
        </p:nvSpPr>
        <p:spPr bwMode="auto">
          <a:xfrm>
            <a:off x="8251554" y="1320801"/>
            <a:ext cx="257175" cy="341313"/>
          </a:xfrm>
          <a:custGeom>
            <a:avLst/>
            <a:gdLst>
              <a:gd name="T0" fmla="*/ 130 w 221"/>
              <a:gd name="T1" fmla="*/ 50 h 295"/>
              <a:gd name="T2" fmla="*/ 193 w 221"/>
              <a:gd name="T3" fmla="*/ 80 h 295"/>
              <a:gd name="T4" fmla="*/ 221 w 221"/>
              <a:gd name="T5" fmla="*/ 79 h 295"/>
              <a:gd name="T6" fmla="*/ 136 w 221"/>
              <a:gd name="T7" fmla="*/ 2 h 295"/>
              <a:gd name="T8" fmla="*/ 72 w 221"/>
              <a:gd name="T9" fmla="*/ 2 h 295"/>
              <a:gd name="T10" fmla="*/ 60 w 221"/>
              <a:gd name="T11" fmla="*/ 10 h 295"/>
              <a:gd name="T12" fmla="*/ 41 w 221"/>
              <a:gd name="T13" fmla="*/ 4 h 295"/>
              <a:gd name="T14" fmla="*/ 18 w 221"/>
              <a:gd name="T15" fmla="*/ 1 h 295"/>
              <a:gd name="T16" fmla="*/ 15 w 221"/>
              <a:gd name="T17" fmla="*/ 1 h 295"/>
              <a:gd name="T18" fmla="*/ 0 w 221"/>
              <a:gd name="T19" fmla="*/ 14 h 295"/>
              <a:gd name="T20" fmla="*/ 0 w 221"/>
              <a:gd name="T21" fmla="*/ 53 h 295"/>
              <a:gd name="T22" fmla="*/ 15 w 221"/>
              <a:gd name="T23" fmla="*/ 66 h 295"/>
              <a:gd name="T24" fmla="*/ 18 w 221"/>
              <a:gd name="T25" fmla="*/ 66 h 295"/>
              <a:gd name="T26" fmla="*/ 43 w 221"/>
              <a:gd name="T27" fmla="*/ 61 h 295"/>
              <a:gd name="T28" fmla="*/ 70 w 221"/>
              <a:gd name="T29" fmla="*/ 55 h 295"/>
              <a:gd name="T30" fmla="*/ 85 w 221"/>
              <a:gd name="T31" fmla="*/ 79 h 295"/>
              <a:gd name="T32" fmla="*/ 85 w 221"/>
              <a:gd name="T33" fmla="*/ 139 h 295"/>
              <a:gd name="T34" fmla="*/ 75 w 221"/>
              <a:gd name="T35" fmla="*/ 154 h 295"/>
              <a:gd name="T36" fmla="*/ 75 w 221"/>
              <a:gd name="T37" fmla="*/ 158 h 295"/>
              <a:gd name="T38" fmla="*/ 75 w 221"/>
              <a:gd name="T39" fmla="*/ 266 h 295"/>
              <a:gd name="T40" fmla="*/ 75 w 221"/>
              <a:gd name="T41" fmla="*/ 269 h 295"/>
              <a:gd name="T42" fmla="*/ 136 w 221"/>
              <a:gd name="T43" fmla="*/ 269 h 295"/>
              <a:gd name="T44" fmla="*/ 136 w 221"/>
              <a:gd name="T45" fmla="*/ 266 h 295"/>
              <a:gd name="T46" fmla="*/ 136 w 221"/>
              <a:gd name="T47" fmla="*/ 158 h 295"/>
              <a:gd name="T48" fmla="*/ 136 w 221"/>
              <a:gd name="T49" fmla="*/ 154 h 295"/>
              <a:gd name="T50" fmla="*/ 125 w 221"/>
              <a:gd name="T51" fmla="*/ 139 h 295"/>
              <a:gd name="T52" fmla="*/ 125 w 221"/>
              <a:gd name="T53" fmla="*/ 66 h 295"/>
              <a:gd name="T54" fmla="*/ 130 w 221"/>
              <a:gd name="T55" fmla="*/ 5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21" h="295">
                <a:moveTo>
                  <a:pt x="130" y="50"/>
                </a:moveTo>
                <a:cubicBezTo>
                  <a:pt x="163" y="41"/>
                  <a:pt x="193" y="80"/>
                  <a:pt x="193" y="80"/>
                </a:cubicBezTo>
                <a:cubicBezTo>
                  <a:pt x="221" y="79"/>
                  <a:pt x="221" y="79"/>
                  <a:pt x="221" y="79"/>
                </a:cubicBezTo>
                <a:cubicBezTo>
                  <a:pt x="221" y="79"/>
                  <a:pt x="185" y="2"/>
                  <a:pt x="136" y="2"/>
                </a:cubicBezTo>
                <a:cubicBezTo>
                  <a:pt x="119" y="2"/>
                  <a:pt x="93" y="2"/>
                  <a:pt x="72" y="2"/>
                </a:cubicBezTo>
                <a:cubicBezTo>
                  <a:pt x="68" y="2"/>
                  <a:pt x="64" y="10"/>
                  <a:pt x="60" y="10"/>
                </a:cubicBezTo>
                <a:cubicBezTo>
                  <a:pt x="50" y="8"/>
                  <a:pt x="43" y="5"/>
                  <a:pt x="41" y="4"/>
                </a:cubicBezTo>
                <a:cubicBezTo>
                  <a:pt x="36" y="0"/>
                  <a:pt x="26" y="1"/>
                  <a:pt x="18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3" y="1"/>
                  <a:pt x="0" y="0"/>
                  <a:pt x="0" y="14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7"/>
                  <a:pt x="3" y="66"/>
                  <a:pt x="15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7" y="66"/>
                  <a:pt x="38" y="67"/>
                  <a:pt x="43" y="61"/>
                </a:cubicBezTo>
                <a:cubicBezTo>
                  <a:pt x="48" y="58"/>
                  <a:pt x="59" y="52"/>
                  <a:pt x="70" y="55"/>
                </a:cubicBezTo>
                <a:cubicBezTo>
                  <a:pt x="83" y="60"/>
                  <a:pt x="84" y="73"/>
                  <a:pt x="85" y="79"/>
                </a:cubicBezTo>
                <a:cubicBezTo>
                  <a:pt x="85" y="139"/>
                  <a:pt x="85" y="139"/>
                  <a:pt x="85" y="139"/>
                </a:cubicBezTo>
                <a:cubicBezTo>
                  <a:pt x="79" y="143"/>
                  <a:pt x="75" y="148"/>
                  <a:pt x="75" y="154"/>
                </a:cubicBezTo>
                <a:cubicBezTo>
                  <a:pt x="75" y="155"/>
                  <a:pt x="75" y="156"/>
                  <a:pt x="75" y="158"/>
                </a:cubicBezTo>
                <a:cubicBezTo>
                  <a:pt x="75" y="158"/>
                  <a:pt x="75" y="244"/>
                  <a:pt x="75" y="266"/>
                </a:cubicBezTo>
                <a:cubicBezTo>
                  <a:pt x="75" y="267"/>
                  <a:pt x="75" y="268"/>
                  <a:pt x="75" y="269"/>
                </a:cubicBezTo>
                <a:cubicBezTo>
                  <a:pt x="75" y="295"/>
                  <a:pt x="136" y="295"/>
                  <a:pt x="136" y="269"/>
                </a:cubicBezTo>
                <a:cubicBezTo>
                  <a:pt x="136" y="268"/>
                  <a:pt x="136" y="267"/>
                  <a:pt x="136" y="266"/>
                </a:cubicBezTo>
                <a:cubicBezTo>
                  <a:pt x="136" y="243"/>
                  <a:pt x="136" y="158"/>
                  <a:pt x="136" y="158"/>
                </a:cubicBezTo>
                <a:cubicBezTo>
                  <a:pt x="136" y="156"/>
                  <a:pt x="136" y="155"/>
                  <a:pt x="136" y="154"/>
                </a:cubicBezTo>
                <a:cubicBezTo>
                  <a:pt x="136" y="148"/>
                  <a:pt x="131" y="143"/>
                  <a:pt x="125" y="139"/>
                </a:cubicBezTo>
                <a:cubicBezTo>
                  <a:pt x="125" y="66"/>
                  <a:pt x="125" y="66"/>
                  <a:pt x="125" y="66"/>
                </a:cubicBezTo>
                <a:cubicBezTo>
                  <a:pt x="126" y="58"/>
                  <a:pt x="127" y="51"/>
                  <a:pt x="130" y="5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4" name="Freeform 674"/>
          <p:cNvSpPr>
            <a:spLocks noEditPoints="1"/>
          </p:cNvSpPr>
          <p:nvPr/>
        </p:nvSpPr>
        <p:spPr bwMode="auto">
          <a:xfrm>
            <a:off x="6873604" y="4075113"/>
            <a:ext cx="333375" cy="138113"/>
          </a:xfrm>
          <a:custGeom>
            <a:avLst/>
            <a:gdLst>
              <a:gd name="T0" fmla="*/ 265 w 288"/>
              <a:gd name="T1" fmla="*/ 46 h 120"/>
              <a:gd name="T2" fmla="*/ 252 w 288"/>
              <a:gd name="T3" fmla="*/ 46 h 120"/>
              <a:gd name="T4" fmla="*/ 217 w 288"/>
              <a:gd name="T5" fmla="*/ 0 h 120"/>
              <a:gd name="T6" fmla="*/ 115 w 288"/>
              <a:gd name="T7" fmla="*/ 0 h 120"/>
              <a:gd name="T8" fmla="*/ 68 w 288"/>
              <a:gd name="T9" fmla="*/ 46 h 120"/>
              <a:gd name="T10" fmla="*/ 55 w 288"/>
              <a:gd name="T11" fmla="*/ 46 h 120"/>
              <a:gd name="T12" fmla="*/ 0 w 288"/>
              <a:gd name="T13" fmla="*/ 69 h 120"/>
              <a:gd name="T14" fmla="*/ 0 w 288"/>
              <a:gd name="T15" fmla="*/ 105 h 120"/>
              <a:gd name="T16" fmla="*/ 10 w 288"/>
              <a:gd name="T17" fmla="*/ 119 h 120"/>
              <a:gd name="T18" fmla="*/ 54 w 288"/>
              <a:gd name="T19" fmla="*/ 76 h 120"/>
              <a:gd name="T20" fmla="*/ 97 w 288"/>
              <a:gd name="T21" fmla="*/ 119 h 120"/>
              <a:gd name="T22" fmla="*/ 97 w 288"/>
              <a:gd name="T23" fmla="*/ 120 h 120"/>
              <a:gd name="T24" fmla="*/ 189 w 288"/>
              <a:gd name="T25" fmla="*/ 120 h 120"/>
              <a:gd name="T26" fmla="*/ 189 w 288"/>
              <a:gd name="T27" fmla="*/ 119 h 120"/>
              <a:gd name="T28" fmla="*/ 232 w 288"/>
              <a:gd name="T29" fmla="*/ 76 h 120"/>
              <a:gd name="T30" fmla="*/ 276 w 288"/>
              <a:gd name="T31" fmla="*/ 119 h 120"/>
              <a:gd name="T32" fmla="*/ 288 w 288"/>
              <a:gd name="T33" fmla="*/ 105 h 120"/>
              <a:gd name="T34" fmla="*/ 288 w 288"/>
              <a:gd name="T35" fmla="*/ 65 h 120"/>
              <a:gd name="T36" fmla="*/ 265 w 288"/>
              <a:gd name="T37" fmla="*/ 46 h 120"/>
              <a:gd name="T38" fmla="*/ 209 w 288"/>
              <a:gd name="T39" fmla="*/ 12 h 120"/>
              <a:gd name="T40" fmla="*/ 233 w 288"/>
              <a:gd name="T41" fmla="*/ 43 h 120"/>
              <a:gd name="T42" fmla="*/ 174 w 288"/>
              <a:gd name="T43" fmla="*/ 43 h 120"/>
              <a:gd name="T44" fmla="*/ 174 w 288"/>
              <a:gd name="T45" fmla="*/ 12 h 120"/>
              <a:gd name="T46" fmla="*/ 209 w 288"/>
              <a:gd name="T47" fmla="*/ 12 h 120"/>
              <a:gd name="T48" fmla="*/ 123 w 288"/>
              <a:gd name="T49" fmla="*/ 12 h 120"/>
              <a:gd name="T50" fmla="*/ 156 w 288"/>
              <a:gd name="T51" fmla="*/ 12 h 120"/>
              <a:gd name="T52" fmla="*/ 156 w 288"/>
              <a:gd name="T53" fmla="*/ 43 h 120"/>
              <a:gd name="T54" fmla="*/ 93 w 288"/>
              <a:gd name="T55" fmla="*/ 43 h 120"/>
              <a:gd name="T56" fmla="*/ 123 w 288"/>
              <a:gd name="T57" fmla="*/ 1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120">
                <a:moveTo>
                  <a:pt x="265" y="46"/>
                </a:moveTo>
                <a:cubicBezTo>
                  <a:pt x="252" y="46"/>
                  <a:pt x="252" y="46"/>
                  <a:pt x="252" y="46"/>
                </a:cubicBezTo>
                <a:cubicBezTo>
                  <a:pt x="244" y="29"/>
                  <a:pt x="223" y="0"/>
                  <a:pt x="217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08" y="0"/>
                  <a:pt x="80" y="29"/>
                  <a:pt x="68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46" y="46"/>
                  <a:pt x="0" y="48"/>
                  <a:pt x="0" y="69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11"/>
                  <a:pt x="4" y="117"/>
                  <a:pt x="10" y="119"/>
                </a:cubicBezTo>
                <a:cubicBezTo>
                  <a:pt x="11" y="95"/>
                  <a:pt x="30" y="76"/>
                  <a:pt x="54" y="76"/>
                </a:cubicBezTo>
                <a:cubicBezTo>
                  <a:pt x="78" y="76"/>
                  <a:pt x="97" y="95"/>
                  <a:pt x="97" y="119"/>
                </a:cubicBezTo>
                <a:cubicBezTo>
                  <a:pt x="97" y="119"/>
                  <a:pt x="97" y="120"/>
                  <a:pt x="97" y="120"/>
                </a:cubicBezTo>
                <a:cubicBezTo>
                  <a:pt x="189" y="120"/>
                  <a:pt x="189" y="120"/>
                  <a:pt x="189" y="120"/>
                </a:cubicBezTo>
                <a:cubicBezTo>
                  <a:pt x="189" y="120"/>
                  <a:pt x="189" y="119"/>
                  <a:pt x="189" y="119"/>
                </a:cubicBezTo>
                <a:cubicBezTo>
                  <a:pt x="189" y="95"/>
                  <a:pt x="209" y="76"/>
                  <a:pt x="232" y="76"/>
                </a:cubicBezTo>
                <a:cubicBezTo>
                  <a:pt x="256" y="76"/>
                  <a:pt x="276" y="95"/>
                  <a:pt x="276" y="119"/>
                </a:cubicBezTo>
                <a:cubicBezTo>
                  <a:pt x="283" y="118"/>
                  <a:pt x="288" y="112"/>
                  <a:pt x="288" y="105"/>
                </a:cubicBezTo>
                <a:cubicBezTo>
                  <a:pt x="288" y="65"/>
                  <a:pt x="288" y="65"/>
                  <a:pt x="288" y="65"/>
                </a:cubicBezTo>
                <a:cubicBezTo>
                  <a:pt x="288" y="56"/>
                  <a:pt x="273" y="46"/>
                  <a:pt x="265" y="46"/>
                </a:cubicBezTo>
                <a:close/>
                <a:moveTo>
                  <a:pt x="209" y="12"/>
                </a:moveTo>
                <a:cubicBezTo>
                  <a:pt x="215" y="12"/>
                  <a:pt x="222" y="26"/>
                  <a:pt x="233" y="43"/>
                </a:cubicBezTo>
                <a:cubicBezTo>
                  <a:pt x="174" y="43"/>
                  <a:pt x="174" y="43"/>
                  <a:pt x="174" y="43"/>
                </a:cubicBezTo>
                <a:cubicBezTo>
                  <a:pt x="174" y="12"/>
                  <a:pt x="174" y="12"/>
                  <a:pt x="174" y="12"/>
                </a:cubicBezTo>
                <a:lnTo>
                  <a:pt x="209" y="12"/>
                </a:lnTo>
                <a:close/>
                <a:moveTo>
                  <a:pt x="123" y="12"/>
                </a:moveTo>
                <a:cubicBezTo>
                  <a:pt x="156" y="12"/>
                  <a:pt x="156" y="12"/>
                  <a:pt x="156" y="12"/>
                </a:cubicBezTo>
                <a:cubicBezTo>
                  <a:pt x="156" y="43"/>
                  <a:pt x="156" y="43"/>
                  <a:pt x="156" y="43"/>
                </a:cubicBezTo>
                <a:cubicBezTo>
                  <a:pt x="93" y="43"/>
                  <a:pt x="93" y="43"/>
                  <a:pt x="93" y="43"/>
                </a:cubicBezTo>
                <a:cubicBezTo>
                  <a:pt x="106" y="27"/>
                  <a:pt x="117" y="12"/>
                  <a:pt x="123" y="1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5" name="Oval 675"/>
          <p:cNvSpPr>
            <a:spLocks noChangeArrowheads="1"/>
          </p:cNvSpPr>
          <p:nvPr/>
        </p:nvSpPr>
        <p:spPr bwMode="auto">
          <a:xfrm>
            <a:off x="6903766" y="4181476"/>
            <a:ext cx="63500" cy="63500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6" name="Oval 676"/>
          <p:cNvSpPr>
            <a:spLocks noChangeArrowheads="1"/>
          </p:cNvSpPr>
          <p:nvPr/>
        </p:nvSpPr>
        <p:spPr bwMode="auto">
          <a:xfrm>
            <a:off x="7111729" y="4181476"/>
            <a:ext cx="63500" cy="63500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7" name="Freeform 677"/>
          <p:cNvSpPr>
            <a:spLocks noEditPoints="1"/>
          </p:cNvSpPr>
          <p:nvPr/>
        </p:nvSpPr>
        <p:spPr bwMode="auto">
          <a:xfrm>
            <a:off x="11550379" y="4660901"/>
            <a:ext cx="333375" cy="331788"/>
          </a:xfrm>
          <a:custGeom>
            <a:avLst/>
            <a:gdLst>
              <a:gd name="T0" fmla="*/ 249 w 288"/>
              <a:gd name="T1" fmla="*/ 60 h 286"/>
              <a:gd name="T2" fmla="*/ 138 w 288"/>
              <a:gd name="T3" fmla="*/ 27 h 286"/>
              <a:gd name="T4" fmla="*/ 86 w 288"/>
              <a:gd name="T5" fmla="*/ 0 h 286"/>
              <a:gd name="T6" fmla="*/ 68 w 288"/>
              <a:gd name="T7" fmla="*/ 17 h 286"/>
              <a:gd name="T8" fmla="*/ 68 w 288"/>
              <a:gd name="T9" fmla="*/ 18 h 286"/>
              <a:gd name="T10" fmla="*/ 32 w 288"/>
              <a:gd name="T11" fmla="*/ 104 h 286"/>
              <a:gd name="T12" fmla="*/ 16 w 288"/>
              <a:gd name="T13" fmla="*/ 103 h 286"/>
              <a:gd name="T14" fmla="*/ 0 w 288"/>
              <a:gd name="T15" fmla="*/ 118 h 286"/>
              <a:gd name="T16" fmla="*/ 5 w 288"/>
              <a:gd name="T17" fmla="*/ 182 h 286"/>
              <a:gd name="T18" fmla="*/ 17 w 288"/>
              <a:gd name="T19" fmla="*/ 186 h 286"/>
              <a:gd name="T20" fmla="*/ 75 w 288"/>
              <a:gd name="T21" fmla="*/ 237 h 286"/>
              <a:gd name="T22" fmla="*/ 71 w 288"/>
              <a:gd name="T23" fmla="*/ 270 h 286"/>
              <a:gd name="T24" fmla="*/ 87 w 288"/>
              <a:gd name="T25" fmla="*/ 286 h 286"/>
              <a:gd name="T26" fmla="*/ 150 w 288"/>
              <a:gd name="T27" fmla="*/ 280 h 286"/>
              <a:gd name="T28" fmla="*/ 153 w 288"/>
              <a:gd name="T29" fmla="*/ 268 h 286"/>
              <a:gd name="T30" fmla="*/ 156 w 288"/>
              <a:gd name="T31" fmla="*/ 262 h 286"/>
              <a:gd name="T32" fmla="*/ 162 w 288"/>
              <a:gd name="T33" fmla="*/ 268 h 286"/>
              <a:gd name="T34" fmla="*/ 165 w 288"/>
              <a:gd name="T35" fmla="*/ 280 h 286"/>
              <a:gd name="T36" fmla="*/ 228 w 288"/>
              <a:gd name="T37" fmla="*/ 286 h 286"/>
              <a:gd name="T38" fmla="*/ 244 w 288"/>
              <a:gd name="T39" fmla="*/ 270 h 286"/>
              <a:gd name="T40" fmla="*/ 240 w 288"/>
              <a:gd name="T41" fmla="*/ 236 h 286"/>
              <a:gd name="T42" fmla="*/ 224 w 288"/>
              <a:gd name="T43" fmla="*/ 223 h 286"/>
              <a:gd name="T44" fmla="*/ 224 w 288"/>
              <a:gd name="T45" fmla="*/ 266 h 286"/>
              <a:gd name="T46" fmla="*/ 185 w 288"/>
              <a:gd name="T47" fmla="*/ 240 h 286"/>
              <a:gd name="T48" fmla="*/ 156 w 288"/>
              <a:gd name="T49" fmla="*/ 243 h 286"/>
              <a:gd name="T50" fmla="*/ 130 w 288"/>
              <a:gd name="T51" fmla="*/ 241 h 286"/>
              <a:gd name="T52" fmla="*/ 91 w 288"/>
              <a:gd name="T53" fmla="*/ 266 h 286"/>
              <a:gd name="T54" fmla="*/ 91 w 288"/>
              <a:gd name="T55" fmla="*/ 224 h 286"/>
              <a:gd name="T56" fmla="*/ 46 w 288"/>
              <a:gd name="T57" fmla="*/ 164 h 286"/>
              <a:gd name="T58" fmla="*/ 20 w 288"/>
              <a:gd name="T59" fmla="*/ 122 h 286"/>
              <a:gd name="T60" fmla="*/ 48 w 288"/>
              <a:gd name="T61" fmla="*/ 117 h 286"/>
              <a:gd name="T62" fmla="*/ 88 w 288"/>
              <a:gd name="T63" fmla="*/ 65 h 286"/>
              <a:gd name="T64" fmla="*/ 135 w 288"/>
              <a:gd name="T65" fmla="*/ 47 h 286"/>
              <a:gd name="T66" fmla="*/ 156 w 288"/>
              <a:gd name="T67" fmla="*/ 45 h 286"/>
              <a:gd name="T68" fmla="*/ 269 w 288"/>
              <a:gd name="T69" fmla="*/ 144 h 286"/>
              <a:gd name="T70" fmla="*/ 224 w 288"/>
              <a:gd name="T71" fmla="*/ 223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88" h="286">
                <a:moveTo>
                  <a:pt x="288" y="144"/>
                </a:moveTo>
                <a:cubicBezTo>
                  <a:pt x="288" y="111"/>
                  <a:pt x="273" y="81"/>
                  <a:pt x="249" y="60"/>
                </a:cubicBezTo>
                <a:cubicBezTo>
                  <a:pt x="225" y="39"/>
                  <a:pt x="192" y="26"/>
                  <a:pt x="156" y="26"/>
                </a:cubicBezTo>
                <a:cubicBezTo>
                  <a:pt x="150" y="26"/>
                  <a:pt x="144" y="26"/>
                  <a:pt x="138" y="27"/>
                </a:cubicBezTo>
                <a:cubicBezTo>
                  <a:pt x="94" y="2"/>
                  <a:pt x="94" y="2"/>
                  <a:pt x="94" y="2"/>
                </a:cubicBezTo>
                <a:cubicBezTo>
                  <a:pt x="92" y="0"/>
                  <a:pt x="89" y="0"/>
                  <a:pt x="86" y="0"/>
                </a:cubicBezTo>
                <a:cubicBezTo>
                  <a:pt x="83" y="0"/>
                  <a:pt x="80" y="0"/>
                  <a:pt x="77" y="2"/>
                </a:cubicBezTo>
                <a:cubicBezTo>
                  <a:pt x="72" y="5"/>
                  <a:pt x="68" y="11"/>
                  <a:pt x="68" y="17"/>
                </a:cubicBezTo>
                <a:cubicBezTo>
                  <a:pt x="68" y="17"/>
                  <a:pt x="68" y="17"/>
                  <a:pt x="68" y="17"/>
                </a:cubicBezTo>
                <a:cubicBezTo>
                  <a:pt x="68" y="17"/>
                  <a:pt x="68" y="17"/>
                  <a:pt x="68" y="18"/>
                </a:cubicBezTo>
                <a:cubicBezTo>
                  <a:pt x="69" y="55"/>
                  <a:pt x="69" y="55"/>
                  <a:pt x="69" y="55"/>
                </a:cubicBezTo>
                <a:cubicBezTo>
                  <a:pt x="52" y="68"/>
                  <a:pt x="40" y="85"/>
                  <a:pt x="32" y="104"/>
                </a:cubicBezTo>
                <a:cubicBezTo>
                  <a:pt x="17" y="103"/>
                  <a:pt x="17" y="103"/>
                  <a:pt x="17" y="103"/>
                </a:cubicBezTo>
                <a:cubicBezTo>
                  <a:pt x="17" y="103"/>
                  <a:pt x="16" y="103"/>
                  <a:pt x="16" y="103"/>
                </a:cubicBezTo>
                <a:cubicBezTo>
                  <a:pt x="12" y="103"/>
                  <a:pt x="8" y="104"/>
                  <a:pt x="5" y="107"/>
                </a:cubicBezTo>
                <a:cubicBezTo>
                  <a:pt x="2" y="110"/>
                  <a:pt x="0" y="114"/>
                  <a:pt x="0" y="118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75"/>
                  <a:pt x="2" y="179"/>
                  <a:pt x="5" y="182"/>
                </a:cubicBezTo>
                <a:cubicBezTo>
                  <a:pt x="8" y="184"/>
                  <a:pt x="12" y="186"/>
                  <a:pt x="16" y="186"/>
                </a:cubicBezTo>
                <a:cubicBezTo>
                  <a:pt x="16" y="186"/>
                  <a:pt x="17" y="186"/>
                  <a:pt x="17" y="186"/>
                </a:cubicBezTo>
                <a:cubicBezTo>
                  <a:pt x="32" y="184"/>
                  <a:pt x="32" y="184"/>
                  <a:pt x="32" y="184"/>
                </a:cubicBezTo>
                <a:cubicBezTo>
                  <a:pt x="41" y="206"/>
                  <a:pt x="56" y="224"/>
                  <a:pt x="75" y="237"/>
                </a:cubicBezTo>
                <a:cubicBezTo>
                  <a:pt x="71" y="268"/>
                  <a:pt x="71" y="268"/>
                  <a:pt x="71" y="268"/>
                </a:cubicBezTo>
                <a:cubicBezTo>
                  <a:pt x="71" y="269"/>
                  <a:pt x="71" y="269"/>
                  <a:pt x="71" y="270"/>
                </a:cubicBezTo>
                <a:cubicBezTo>
                  <a:pt x="71" y="274"/>
                  <a:pt x="73" y="277"/>
                  <a:pt x="75" y="280"/>
                </a:cubicBezTo>
                <a:cubicBezTo>
                  <a:pt x="78" y="284"/>
                  <a:pt x="82" y="286"/>
                  <a:pt x="87" y="286"/>
                </a:cubicBezTo>
                <a:cubicBezTo>
                  <a:pt x="138" y="286"/>
                  <a:pt x="138" y="286"/>
                  <a:pt x="138" y="286"/>
                </a:cubicBezTo>
                <a:cubicBezTo>
                  <a:pt x="142" y="286"/>
                  <a:pt x="147" y="284"/>
                  <a:pt x="150" y="280"/>
                </a:cubicBezTo>
                <a:cubicBezTo>
                  <a:pt x="152" y="277"/>
                  <a:pt x="153" y="274"/>
                  <a:pt x="153" y="270"/>
                </a:cubicBezTo>
                <a:cubicBezTo>
                  <a:pt x="153" y="269"/>
                  <a:pt x="153" y="269"/>
                  <a:pt x="153" y="268"/>
                </a:cubicBezTo>
                <a:cubicBezTo>
                  <a:pt x="153" y="262"/>
                  <a:pt x="153" y="262"/>
                  <a:pt x="153" y="262"/>
                </a:cubicBezTo>
                <a:cubicBezTo>
                  <a:pt x="154" y="262"/>
                  <a:pt x="155" y="262"/>
                  <a:pt x="156" y="262"/>
                </a:cubicBezTo>
                <a:cubicBezTo>
                  <a:pt x="158" y="262"/>
                  <a:pt x="160" y="262"/>
                  <a:pt x="162" y="262"/>
                </a:cubicBezTo>
                <a:cubicBezTo>
                  <a:pt x="162" y="268"/>
                  <a:pt x="162" y="268"/>
                  <a:pt x="162" y="268"/>
                </a:cubicBezTo>
                <a:cubicBezTo>
                  <a:pt x="162" y="269"/>
                  <a:pt x="161" y="269"/>
                  <a:pt x="161" y="270"/>
                </a:cubicBezTo>
                <a:cubicBezTo>
                  <a:pt x="161" y="274"/>
                  <a:pt x="163" y="277"/>
                  <a:pt x="165" y="280"/>
                </a:cubicBezTo>
                <a:cubicBezTo>
                  <a:pt x="168" y="284"/>
                  <a:pt x="173" y="286"/>
                  <a:pt x="177" y="286"/>
                </a:cubicBezTo>
                <a:cubicBezTo>
                  <a:pt x="228" y="286"/>
                  <a:pt x="228" y="286"/>
                  <a:pt x="228" y="286"/>
                </a:cubicBezTo>
                <a:cubicBezTo>
                  <a:pt x="233" y="285"/>
                  <a:pt x="237" y="284"/>
                  <a:pt x="240" y="280"/>
                </a:cubicBezTo>
                <a:cubicBezTo>
                  <a:pt x="242" y="277"/>
                  <a:pt x="244" y="274"/>
                  <a:pt x="244" y="270"/>
                </a:cubicBezTo>
                <a:cubicBezTo>
                  <a:pt x="244" y="269"/>
                  <a:pt x="244" y="269"/>
                  <a:pt x="243" y="268"/>
                </a:cubicBezTo>
                <a:cubicBezTo>
                  <a:pt x="240" y="236"/>
                  <a:pt x="240" y="236"/>
                  <a:pt x="240" y="236"/>
                </a:cubicBezTo>
                <a:cubicBezTo>
                  <a:pt x="269" y="214"/>
                  <a:pt x="288" y="181"/>
                  <a:pt x="288" y="144"/>
                </a:cubicBezTo>
                <a:close/>
                <a:moveTo>
                  <a:pt x="224" y="223"/>
                </a:moveTo>
                <a:cubicBezTo>
                  <a:pt x="219" y="226"/>
                  <a:pt x="219" y="226"/>
                  <a:pt x="219" y="226"/>
                </a:cubicBezTo>
                <a:cubicBezTo>
                  <a:pt x="224" y="266"/>
                  <a:pt x="224" y="266"/>
                  <a:pt x="224" y="266"/>
                </a:cubicBezTo>
                <a:cubicBezTo>
                  <a:pt x="181" y="266"/>
                  <a:pt x="181" y="266"/>
                  <a:pt x="181" y="266"/>
                </a:cubicBezTo>
                <a:cubicBezTo>
                  <a:pt x="185" y="240"/>
                  <a:pt x="185" y="240"/>
                  <a:pt x="185" y="240"/>
                </a:cubicBezTo>
                <a:cubicBezTo>
                  <a:pt x="172" y="242"/>
                  <a:pt x="172" y="242"/>
                  <a:pt x="172" y="242"/>
                </a:cubicBezTo>
                <a:cubicBezTo>
                  <a:pt x="167" y="242"/>
                  <a:pt x="162" y="243"/>
                  <a:pt x="156" y="243"/>
                </a:cubicBezTo>
                <a:cubicBezTo>
                  <a:pt x="152" y="243"/>
                  <a:pt x="147" y="243"/>
                  <a:pt x="143" y="242"/>
                </a:cubicBezTo>
                <a:cubicBezTo>
                  <a:pt x="130" y="241"/>
                  <a:pt x="130" y="241"/>
                  <a:pt x="130" y="241"/>
                </a:cubicBezTo>
                <a:cubicBezTo>
                  <a:pt x="134" y="266"/>
                  <a:pt x="134" y="266"/>
                  <a:pt x="134" y="266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96" y="228"/>
                  <a:pt x="96" y="228"/>
                  <a:pt x="96" y="228"/>
                </a:cubicBezTo>
                <a:cubicBezTo>
                  <a:pt x="91" y="224"/>
                  <a:pt x="91" y="224"/>
                  <a:pt x="91" y="224"/>
                </a:cubicBezTo>
                <a:cubicBezTo>
                  <a:pt x="70" y="211"/>
                  <a:pt x="55" y="193"/>
                  <a:pt x="48" y="171"/>
                </a:cubicBezTo>
                <a:cubicBezTo>
                  <a:pt x="46" y="164"/>
                  <a:pt x="46" y="164"/>
                  <a:pt x="46" y="164"/>
                </a:cubicBezTo>
                <a:cubicBezTo>
                  <a:pt x="20" y="166"/>
                  <a:pt x="20" y="166"/>
                  <a:pt x="20" y="166"/>
                </a:cubicBezTo>
                <a:cubicBezTo>
                  <a:pt x="20" y="122"/>
                  <a:pt x="20" y="122"/>
                  <a:pt x="20" y="122"/>
                </a:cubicBezTo>
                <a:cubicBezTo>
                  <a:pt x="45" y="125"/>
                  <a:pt x="45" y="125"/>
                  <a:pt x="45" y="125"/>
                </a:cubicBezTo>
                <a:cubicBezTo>
                  <a:pt x="48" y="117"/>
                  <a:pt x="48" y="117"/>
                  <a:pt x="48" y="117"/>
                </a:cubicBezTo>
                <a:cubicBezTo>
                  <a:pt x="54" y="98"/>
                  <a:pt x="67" y="81"/>
                  <a:pt x="84" y="68"/>
                </a:cubicBezTo>
                <a:cubicBezTo>
                  <a:pt x="88" y="65"/>
                  <a:pt x="88" y="65"/>
                  <a:pt x="88" y="65"/>
                </a:cubicBezTo>
                <a:cubicBezTo>
                  <a:pt x="88" y="20"/>
                  <a:pt x="88" y="20"/>
                  <a:pt x="88" y="20"/>
                </a:cubicBezTo>
                <a:cubicBezTo>
                  <a:pt x="135" y="47"/>
                  <a:pt x="135" y="47"/>
                  <a:pt x="135" y="47"/>
                </a:cubicBezTo>
                <a:cubicBezTo>
                  <a:pt x="138" y="46"/>
                  <a:pt x="138" y="46"/>
                  <a:pt x="138" y="46"/>
                </a:cubicBezTo>
                <a:cubicBezTo>
                  <a:pt x="144" y="46"/>
                  <a:pt x="150" y="45"/>
                  <a:pt x="156" y="45"/>
                </a:cubicBezTo>
                <a:cubicBezTo>
                  <a:pt x="188" y="45"/>
                  <a:pt x="216" y="56"/>
                  <a:pt x="236" y="74"/>
                </a:cubicBezTo>
                <a:cubicBezTo>
                  <a:pt x="256" y="92"/>
                  <a:pt x="269" y="117"/>
                  <a:pt x="269" y="144"/>
                </a:cubicBezTo>
                <a:cubicBezTo>
                  <a:pt x="269" y="144"/>
                  <a:pt x="269" y="144"/>
                  <a:pt x="269" y="144"/>
                </a:cubicBezTo>
                <a:cubicBezTo>
                  <a:pt x="269" y="176"/>
                  <a:pt x="251" y="205"/>
                  <a:pt x="224" y="22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8" name="Freeform 678"/>
          <p:cNvSpPr>
            <a:spLocks/>
          </p:cNvSpPr>
          <p:nvPr/>
        </p:nvSpPr>
        <p:spPr bwMode="auto">
          <a:xfrm>
            <a:off x="11726591" y="4730751"/>
            <a:ext cx="92075" cy="50800"/>
          </a:xfrm>
          <a:custGeom>
            <a:avLst/>
            <a:gdLst>
              <a:gd name="T0" fmla="*/ 10 w 80"/>
              <a:gd name="T1" fmla="*/ 0 h 44"/>
              <a:gd name="T2" fmla="*/ 0 w 80"/>
              <a:gd name="T3" fmla="*/ 9 h 44"/>
              <a:gd name="T4" fmla="*/ 9 w 80"/>
              <a:gd name="T5" fmla="*/ 19 h 44"/>
              <a:gd name="T6" fmla="*/ 9 w 80"/>
              <a:gd name="T7" fmla="*/ 19 h 44"/>
              <a:gd name="T8" fmla="*/ 10 w 80"/>
              <a:gd name="T9" fmla="*/ 19 h 44"/>
              <a:gd name="T10" fmla="*/ 62 w 80"/>
              <a:gd name="T11" fmla="*/ 41 h 44"/>
              <a:gd name="T12" fmla="*/ 69 w 80"/>
              <a:gd name="T13" fmla="*/ 44 h 44"/>
              <a:gd name="T14" fmla="*/ 76 w 80"/>
              <a:gd name="T15" fmla="*/ 41 h 44"/>
              <a:gd name="T16" fmla="*/ 76 w 80"/>
              <a:gd name="T17" fmla="*/ 27 h 44"/>
              <a:gd name="T18" fmla="*/ 10 w 80"/>
              <a:gd name="T1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0" h="44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5"/>
                  <a:pt x="4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10" y="19"/>
                  <a:pt x="10" y="19"/>
                </a:cubicBezTo>
                <a:cubicBezTo>
                  <a:pt x="16" y="20"/>
                  <a:pt x="44" y="23"/>
                  <a:pt x="62" y="41"/>
                </a:cubicBezTo>
                <a:cubicBezTo>
                  <a:pt x="64" y="43"/>
                  <a:pt x="66" y="44"/>
                  <a:pt x="69" y="44"/>
                </a:cubicBezTo>
                <a:cubicBezTo>
                  <a:pt x="71" y="44"/>
                  <a:pt x="74" y="43"/>
                  <a:pt x="76" y="41"/>
                </a:cubicBezTo>
                <a:cubicBezTo>
                  <a:pt x="80" y="37"/>
                  <a:pt x="79" y="31"/>
                  <a:pt x="76" y="27"/>
                </a:cubicBezTo>
                <a:cubicBezTo>
                  <a:pt x="48" y="1"/>
                  <a:pt x="11" y="0"/>
                  <a:pt x="1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9" name="Freeform 679"/>
          <p:cNvSpPr>
            <a:spLocks/>
          </p:cNvSpPr>
          <p:nvPr/>
        </p:nvSpPr>
        <p:spPr bwMode="auto">
          <a:xfrm>
            <a:off x="11617054" y="4772026"/>
            <a:ext cx="49213" cy="49213"/>
          </a:xfrm>
          <a:custGeom>
            <a:avLst/>
            <a:gdLst>
              <a:gd name="T0" fmla="*/ 11 w 42"/>
              <a:gd name="T1" fmla="*/ 12 h 43"/>
              <a:gd name="T2" fmla="*/ 5 w 42"/>
              <a:gd name="T3" fmla="*/ 38 h 43"/>
              <a:gd name="T4" fmla="*/ 31 w 42"/>
              <a:gd name="T5" fmla="*/ 31 h 43"/>
              <a:gd name="T6" fmla="*/ 37 w 42"/>
              <a:gd name="T7" fmla="*/ 5 h 43"/>
              <a:gd name="T8" fmla="*/ 11 w 42"/>
              <a:gd name="T9" fmla="*/ 1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43">
                <a:moveTo>
                  <a:pt x="11" y="12"/>
                </a:moveTo>
                <a:cubicBezTo>
                  <a:pt x="2" y="21"/>
                  <a:pt x="0" y="33"/>
                  <a:pt x="5" y="38"/>
                </a:cubicBezTo>
                <a:cubicBezTo>
                  <a:pt x="11" y="43"/>
                  <a:pt x="22" y="40"/>
                  <a:pt x="31" y="31"/>
                </a:cubicBezTo>
                <a:cubicBezTo>
                  <a:pt x="40" y="21"/>
                  <a:pt x="42" y="10"/>
                  <a:pt x="37" y="5"/>
                </a:cubicBezTo>
                <a:cubicBezTo>
                  <a:pt x="31" y="0"/>
                  <a:pt x="20" y="3"/>
                  <a:pt x="11" y="1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0" name="Rectangle 680"/>
          <p:cNvSpPr>
            <a:spLocks noChangeArrowheads="1"/>
          </p:cNvSpPr>
          <p:nvPr/>
        </p:nvSpPr>
        <p:spPr bwMode="auto">
          <a:xfrm>
            <a:off x="11618641" y="5522913"/>
            <a:ext cx="198438" cy="76200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1" name="Freeform 681"/>
          <p:cNvSpPr>
            <a:spLocks noEditPoints="1"/>
          </p:cNvSpPr>
          <p:nvPr/>
        </p:nvSpPr>
        <p:spPr bwMode="auto">
          <a:xfrm>
            <a:off x="11553554" y="5329238"/>
            <a:ext cx="327025" cy="333375"/>
          </a:xfrm>
          <a:custGeom>
            <a:avLst/>
            <a:gdLst>
              <a:gd name="T0" fmla="*/ 254 w 281"/>
              <a:gd name="T1" fmla="*/ 111 h 287"/>
              <a:gd name="T2" fmla="*/ 254 w 281"/>
              <a:gd name="T3" fmla="*/ 111 h 287"/>
              <a:gd name="T4" fmla="*/ 145 w 281"/>
              <a:gd name="T5" fmla="*/ 2 h 287"/>
              <a:gd name="T6" fmla="*/ 145 w 281"/>
              <a:gd name="T7" fmla="*/ 2 h 287"/>
              <a:gd name="T8" fmla="*/ 137 w 281"/>
              <a:gd name="T9" fmla="*/ 2 h 287"/>
              <a:gd name="T10" fmla="*/ 137 w 281"/>
              <a:gd name="T11" fmla="*/ 2 h 287"/>
              <a:gd name="T12" fmla="*/ 137 w 281"/>
              <a:gd name="T13" fmla="*/ 2 h 287"/>
              <a:gd name="T14" fmla="*/ 27 w 281"/>
              <a:gd name="T15" fmla="*/ 111 h 287"/>
              <a:gd name="T16" fmla="*/ 0 w 281"/>
              <a:gd name="T17" fmla="*/ 111 h 287"/>
              <a:gd name="T18" fmla="*/ 0 w 281"/>
              <a:gd name="T19" fmla="*/ 287 h 287"/>
              <a:gd name="T20" fmla="*/ 281 w 281"/>
              <a:gd name="T21" fmla="*/ 287 h 287"/>
              <a:gd name="T22" fmla="*/ 281 w 281"/>
              <a:gd name="T23" fmla="*/ 111 h 287"/>
              <a:gd name="T24" fmla="*/ 254 w 281"/>
              <a:gd name="T25" fmla="*/ 111 h 287"/>
              <a:gd name="T26" fmla="*/ 141 w 281"/>
              <a:gd name="T27" fmla="*/ 14 h 287"/>
              <a:gd name="T28" fmla="*/ 238 w 281"/>
              <a:gd name="T29" fmla="*/ 111 h 287"/>
              <a:gd name="T30" fmla="*/ 44 w 281"/>
              <a:gd name="T31" fmla="*/ 111 h 287"/>
              <a:gd name="T32" fmla="*/ 141 w 281"/>
              <a:gd name="T33" fmla="*/ 14 h 287"/>
              <a:gd name="T34" fmla="*/ 242 w 281"/>
              <a:gd name="T35" fmla="*/ 248 h 287"/>
              <a:gd name="T36" fmla="*/ 39 w 281"/>
              <a:gd name="T37" fmla="*/ 248 h 287"/>
              <a:gd name="T38" fmla="*/ 39 w 281"/>
              <a:gd name="T39" fmla="*/ 150 h 287"/>
              <a:gd name="T40" fmla="*/ 242 w 281"/>
              <a:gd name="T41" fmla="*/ 150 h 287"/>
              <a:gd name="T42" fmla="*/ 242 w 281"/>
              <a:gd name="T43" fmla="*/ 248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1" h="287">
                <a:moveTo>
                  <a:pt x="254" y="111"/>
                </a:moveTo>
                <a:cubicBezTo>
                  <a:pt x="254" y="111"/>
                  <a:pt x="254" y="111"/>
                  <a:pt x="254" y="111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3" y="0"/>
                  <a:pt x="139" y="0"/>
                  <a:pt x="137" y="2"/>
                </a:cubicBezTo>
                <a:cubicBezTo>
                  <a:pt x="137" y="2"/>
                  <a:pt x="137" y="2"/>
                  <a:pt x="137" y="2"/>
                </a:cubicBezTo>
                <a:cubicBezTo>
                  <a:pt x="137" y="2"/>
                  <a:pt x="137" y="2"/>
                  <a:pt x="137" y="2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287"/>
                  <a:pt x="0" y="287"/>
                  <a:pt x="0" y="287"/>
                </a:cubicBezTo>
                <a:cubicBezTo>
                  <a:pt x="281" y="287"/>
                  <a:pt x="281" y="287"/>
                  <a:pt x="281" y="287"/>
                </a:cubicBezTo>
                <a:cubicBezTo>
                  <a:pt x="281" y="111"/>
                  <a:pt x="281" y="111"/>
                  <a:pt x="281" y="111"/>
                </a:cubicBezTo>
                <a:lnTo>
                  <a:pt x="254" y="111"/>
                </a:lnTo>
                <a:close/>
                <a:moveTo>
                  <a:pt x="141" y="14"/>
                </a:moveTo>
                <a:cubicBezTo>
                  <a:pt x="238" y="111"/>
                  <a:pt x="238" y="111"/>
                  <a:pt x="238" y="111"/>
                </a:cubicBezTo>
                <a:cubicBezTo>
                  <a:pt x="44" y="111"/>
                  <a:pt x="44" y="111"/>
                  <a:pt x="44" y="111"/>
                </a:cubicBezTo>
                <a:lnTo>
                  <a:pt x="141" y="14"/>
                </a:lnTo>
                <a:close/>
                <a:moveTo>
                  <a:pt x="242" y="248"/>
                </a:moveTo>
                <a:cubicBezTo>
                  <a:pt x="39" y="248"/>
                  <a:pt x="39" y="248"/>
                  <a:pt x="39" y="248"/>
                </a:cubicBezTo>
                <a:cubicBezTo>
                  <a:pt x="39" y="150"/>
                  <a:pt x="39" y="150"/>
                  <a:pt x="39" y="150"/>
                </a:cubicBezTo>
                <a:cubicBezTo>
                  <a:pt x="242" y="150"/>
                  <a:pt x="242" y="150"/>
                  <a:pt x="242" y="150"/>
                </a:cubicBezTo>
                <a:lnTo>
                  <a:pt x="242" y="24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2" name="Freeform 682"/>
          <p:cNvSpPr>
            <a:spLocks noEditPoints="1"/>
          </p:cNvSpPr>
          <p:nvPr/>
        </p:nvSpPr>
        <p:spPr bwMode="auto">
          <a:xfrm>
            <a:off x="9535841" y="1328738"/>
            <a:ext cx="354013" cy="319088"/>
          </a:xfrm>
          <a:custGeom>
            <a:avLst/>
            <a:gdLst>
              <a:gd name="T0" fmla="*/ 268 w 305"/>
              <a:gd name="T1" fmla="*/ 178 h 275"/>
              <a:gd name="T2" fmla="*/ 209 w 305"/>
              <a:gd name="T3" fmla="*/ 150 h 275"/>
              <a:gd name="T4" fmla="*/ 201 w 305"/>
              <a:gd name="T5" fmla="*/ 151 h 275"/>
              <a:gd name="T6" fmla="*/ 182 w 305"/>
              <a:gd name="T7" fmla="*/ 132 h 275"/>
              <a:gd name="T8" fmla="*/ 239 w 305"/>
              <a:gd name="T9" fmla="*/ 75 h 275"/>
              <a:gd name="T10" fmla="*/ 254 w 305"/>
              <a:gd name="T11" fmla="*/ 0 h 275"/>
              <a:gd name="T12" fmla="*/ 152 w 305"/>
              <a:gd name="T13" fmla="*/ 102 h 275"/>
              <a:gd name="T14" fmla="*/ 51 w 305"/>
              <a:gd name="T15" fmla="*/ 0 h 275"/>
              <a:gd name="T16" fmla="*/ 66 w 305"/>
              <a:gd name="T17" fmla="*/ 75 h 275"/>
              <a:gd name="T18" fmla="*/ 123 w 305"/>
              <a:gd name="T19" fmla="*/ 132 h 275"/>
              <a:gd name="T20" fmla="*/ 104 w 305"/>
              <a:gd name="T21" fmla="*/ 151 h 275"/>
              <a:gd name="T22" fmla="*/ 95 w 305"/>
              <a:gd name="T23" fmla="*/ 150 h 275"/>
              <a:gd name="T24" fmla="*/ 36 w 305"/>
              <a:gd name="T25" fmla="*/ 178 h 275"/>
              <a:gd name="T26" fmla="*/ 19 w 305"/>
              <a:gd name="T27" fmla="*/ 265 h 275"/>
              <a:gd name="T28" fmla="*/ 47 w 305"/>
              <a:gd name="T29" fmla="*/ 275 h 275"/>
              <a:gd name="T30" fmla="*/ 106 w 305"/>
              <a:gd name="T31" fmla="*/ 247 h 275"/>
              <a:gd name="T32" fmla="*/ 133 w 305"/>
              <a:gd name="T33" fmla="*/ 181 h 275"/>
              <a:gd name="T34" fmla="*/ 152 w 305"/>
              <a:gd name="T35" fmla="*/ 162 h 275"/>
              <a:gd name="T36" fmla="*/ 171 w 305"/>
              <a:gd name="T37" fmla="*/ 181 h 275"/>
              <a:gd name="T38" fmla="*/ 199 w 305"/>
              <a:gd name="T39" fmla="*/ 247 h 275"/>
              <a:gd name="T40" fmla="*/ 258 w 305"/>
              <a:gd name="T41" fmla="*/ 275 h 275"/>
              <a:gd name="T42" fmla="*/ 286 w 305"/>
              <a:gd name="T43" fmla="*/ 265 h 275"/>
              <a:gd name="T44" fmla="*/ 268 w 305"/>
              <a:gd name="T45" fmla="*/ 178 h 275"/>
              <a:gd name="T46" fmla="*/ 87 w 305"/>
              <a:gd name="T47" fmla="*/ 228 h 275"/>
              <a:gd name="T48" fmla="*/ 47 w 305"/>
              <a:gd name="T49" fmla="*/ 248 h 275"/>
              <a:gd name="T50" fmla="*/ 39 w 305"/>
              <a:gd name="T51" fmla="*/ 245 h 275"/>
              <a:gd name="T52" fmla="*/ 56 w 305"/>
              <a:gd name="T53" fmla="*/ 197 h 275"/>
              <a:gd name="T54" fmla="*/ 95 w 305"/>
              <a:gd name="T55" fmla="*/ 177 h 275"/>
              <a:gd name="T56" fmla="*/ 104 w 305"/>
              <a:gd name="T57" fmla="*/ 180 h 275"/>
              <a:gd name="T58" fmla="*/ 87 w 305"/>
              <a:gd name="T59" fmla="*/ 228 h 275"/>
              <a:gd name="T60" fmla="*/ 266 w 305"/>
              <a:gd name="T61" fmla="*/ 245 h 275"/>
              <a:gd name="T62" fmla="*/ 258 w 305"/>
              <a:gd name="T63" fmla="*/ 248 h 275"/>
              <a:gd name="T64" fmla="*/ 218 w 305"/>
              <a:gd name="T65" fmla="*/ 228 h 275"/>
              <a:gd name="T66" fmla="*/ 201 w 305"/>
              <a:gd name="T67" fmla="*/ 180 h 275"/>
              <a:gd name="T68" fmla="*/ 209 w 305"/>
              <a:gd name="T69" fmla="*/ 177 h 275"/>
              <a:gd name="T70" fmla="*/ 249 w 305"/>
              <a:gd name="T71" fmla="*/ 197 h 275"/>
              <a:gd name="T72" fmla="*/ 266 w 305"/>
              <a:gd name="T73" fmla="*/ 24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5" h="275">
                <a:moveTo>
                  <a:pt x="268" y="178"/>
                </a:moveTo>
                <a:cubicBezTo>
                  <a:pt x="250" y="160"/>
                  <a:pt x="228" y="150"/>
                  <a:pt x="209" y="150"/>
                </a:cubicBezTo>
                <a:cubicBezTo>
                  <a:pt x="206" y="150"/>
                  <a:pt x="203" y="150"/>
                  <a:pt x="201" y="151"/>
                </a:cubicBezTo>
                <a:cubicBezTo>
                  <a:pt x="182" y="132"/>
                  <a:pt x="182" y="132"/>
                  <a:pt x="182" y="132"/>
                </a:cubicBezTo>
                <a:cubicBezTo>
                  <a:pt x="239" y="75"/>
                  <a:pt x="239" y="75"/>
                  <a:pt x="239" y="75"/>
                </a:cubicBezTo>
                <a:cubicBezTo>
                  <a:pt x="239" y="75"/>
                  <a:pt x="283" y="29"/>
                  <a:pt x="254" y="0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51" y="0"/>
                  <a:pt x="51" y="0"/>
                  <a:pt x="51" y="0"/>
                </a:cubicBezTo>
                <a:cubicBezTo>
                  <a:pt x="22" y="29"/>
                  <a:pt x="66" y="75"/>
                  <a:pt x="66" y="75"/>
                </a:cubicBezTo>
                <a:cubicBezTo>
                  <a:pt x="123" y="132"/>
                  <a:pt x="123" y="132"/>
                  <a:pt x="123" y="132"/>
                </a:cubicBezTo>
                <a:cubicBezTo>
                  <a:pt x="104" y="151"/>
                  <a:pt x="104" y="151"/>
                  <a:pt x="104" y="151"/>
                </a:cubicBezTo>
                <a:cubicBezTo>
                  <a:pt x="101" y="150"/>
                  <a:pt x="98" y="150"/>
                  <a:pt x="95" y="150"/>
                </a:cubicBezTo>
                <a:cubicBezTo>
                  <a:pt x="77" y="150"/>
                  <a:pt x="55" y="160"/>
                  <a:pt x="36" y="178"/>
                </a:cubicBezTo>
                <a:cubicBezTo>
                  <a:pt x="8" y="207"/>
                  <a:pt x="0" y="245"/>
                  <a:pt x="19" y="265"/>
                </a:cubicBezTo>
                <a:cubicBezTo>
                  <a:pt x="26" y="272"/>
                  <a:pt x="36" y="275"/>
                  <a:pt x="47" y="275"/>
                </a:cubicBezTo>
                <a:cubicBezTo>
                  <a:pt x="66" y="275"/>
                  <a:pt x="88" y="265"/>
                  <a:pt x="106" y="247"/>
                </a:cubicBezTo>
                <a:cubicBezTo>
                  <a:pt x="127" y="227"/>
                  <a:pt x="137" y="201"/>
                  <a:pt x="133" y="181"/>
                </a:cubicBezTo>
                <a:cubicBezTo>
                  <a:pt x="152" y="162"/>
                  <a:pt x="152" y="162"/>
                  <a:pt x="152" y="162"/>
                </a:cubicBezTo>
                <a:cubicBezTo>
                  <a:pt x="171" y="181"/>
                  <a:pt x="171" y="181"/>
                  <a:pt x="171" y="181"/>
                </a:cubicBezTo>
                <a:cubicBezTo>
                  <a:pt x="168" y="201"/>
                  <a:pt x="178" y="227"/>
                  <a:pt x="199" y="247"/>
                </a:cubicBezTo>
                <a:cubicBezTo>
                  <a:pt x="217" y="265"/>
                  <a:pt x="239" y="275"/>
                  <a:pt x="258" y="275"/>
                </a:cubicBezTo>
                <a:cubicBezTo>
                  <a:pt x="269" y="275"/>
                  <a:pt x="279" y="272"/>
                  <a:pt x="286" y="265"/>
                </a:cubicBezTo>
                <a:cubicBezTo>
                  <a:pt x="305" y="245"/>
                  <a:pt x="297" y="207"/>
                  <a:pt x="268" y="178"/>
                </a:cubicBezTo>
                <a:close/>
                <a:moveTo>
                  <a:pt x="87" y="228"/>
                </a:moveTo>
                <a:cubicBezTo>
                  <a:pt x="72" y="242"/>
                  <a:pt x="56" y="248"/>
                  <a:pt x="47" y="248"/>
                </a:cubicBezTo>
                <a:cubicBezTo>
                  <a:pt x="45" y="248"/>
                  <a:pt x="41" y="247"/>
                  <a:pt x="39" y="245"/>
                </a:cubicBezTo>
                <a:cubicBezTo>
                  <a:pt x="33" y="240"/>
                  <a:pt x="36" y="217"/>
                  <a:pt x="56" y="197"/>
                </a:cubicBezTo>
                <a:cubicBezTo>
                  <a:pt x="71" y="183"/>
                  <a:pt x="86" y="177"/>
                  <a:pt x="95" y="177"/>
                </a:cubicBezTo>
                <a:cubicBezTo>
                  <a:pt x="98" y="177"/>
                  <a:pt x="102" y="178"/>
                  <a:pt x="104" y="180"/>
                </a:cubicBezTo>
                <a:cubicBezTo>
                  <a:pt x="109" y="185"/>
                  <a:pt x="107" y="208"/>
                  <a:pt x="87" y="228"/>
                </a:cubicBezTo>
                <a:close/>
                <a:moveTo>
                  <a:pt x="266" y="245"/>
                </a:moveTo>
                <a:cubicBezTo>
                  <a:pt x="264" y="247"/>
                  <a:pt x="260" y="248"/>
                  <a:pt x="258" y="248"/>
                </a:cubicBezTo>
                <a:cubicBezTo>
                  <a:pt x="249" y="248"/>
                  <a:pt x="233" y="242"/>
                  <a:pt x="218" y="228"/>
                </a:cubicBezTo>
                <a:cubicBezTo>
                  <a:pt x="198" y="208"/>
                  <a:pt x="195" y="185"/>
                  <a:pt x="201" y="180"/>
                </a:cubicBezTo>
                <a:cubicBezTo>
                  <a:pt x="203" y="178"/>
                  <a:pt x="207" y="177"/>
                  <a:pt x="209" y="177"/>
                </a:cubicBezTo>
                <a:cubicBezTo>
                  <a:pt x="218" y="177"/>
                  <a:pt x="234" y="183"/>
                  <a:pt x="249" y="197"/>
                </a:cubicBezTo>
                <a:cubicBezTo>
                  <a:pt x="269" y="217"/>
                  <a:pt x="272" y="240"/>
                  <a:pt x="266" y="24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4" name="Freeform 684"/>
          <p:cNvSpPr>
            <a:spLocks/>
          </p:cNvSpPr>
          <p:nvPr/>
        </p:nvSpPr>
        <p:spPr bwMode="auto">
          <a:xfrm>
            <a:off x="6203679" y="1466851"/>
            <a:ext cx="65088" cy="82550"/>
          </a:xfrm>
          <a:custGeom>
            <a:avLst/>
            <a:gdLst>
              <a:gd name="T0" fmla="*/ 42 w 56"/>
              <a:gd name="T1" fmla="*/ 32 h 72"/>
              <a:gd name="T2" fmla="*/ 30 w 56"/>
              <a:gd name="T3" fmla="*/ 32 h 72"/>
              <a:gd name="T4" fmla="*/ 30 w 56"/>
              <a:gd name="T5" fmla="*/ 11 h 72"/>
              <a:gd name="T6" fmla="*/ 42 w 56"/>
              <a:gd name="T7" fmla="*/ 11 h 72"/>
              <a:gd name="T8" fmla="*/ 42 w 56"/>
              <a:gd name="T9" fmla="*/ 32 h 72"/>
              <a:gd name="T10" fmla="*/ 45 w 56"/>
              <a:gd name="T11" fmla="*/ 30 h 72"/>
              <a:gd name="T12" fmla="*/ 46 w 56"/>
              <a:gd name="T13" fmla="*/ 28 h 72"/>
              <a:gd name="T14" fmla="*/ 52 w 56"/>
              <a:gd name="T15" fmla="*/ 10 h 72"/>
              <a:gd name="T16" fmla="*/ 56 w 56"/>
              <a:gd name="T17" fmla="*/ 0 h 72"/>
              <a:gd name="T18" fmla="*/ 0 w 56"/>
              <a:gd name="T19" fmla="*/ 0 h 72"/>
              <a:gd name="T20" fmla="*/ 0 w 56"/>
              <a:gd name="T21" fmla="*/ 72 h 72"/>
              <a:gd name="T22" fmla="*/ 11 w 56"/>
              <a:gd name="T23" fmla="*/ 72 h 72"/>
              <a:gd name="T24" fmla="*/ 42 w 56"/>
              <a:gd name="T25" fmla="*/ 3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" h="72">
                <a:moveTo>
                  <a:pt x="42" y="32"/>
                </a:moveTo>
                <a:cubicBezTo>
                  <a:pt x="30" y="32"/>
                  <a:pt x="30" y="32"/>
                  <a:pt x="30" y="32"/>
                </a:cubicBezTo>
                <a:cubicBezTo>
                  <a:pt x="30" y="11"/>
                  <a:pt x="30" y="11"/>
                  <a:pt x="30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42" y="32"/>
                  <a:pt x="42" y="32"/>
                  <a:pt x="42" y="32"/>
                </a:cubicBezTo>
                <a:cubicBezTo>
                  <a:pt x="43" y="31"/>
                  <a:pt x="44" y="31"/>
                  <a:pt x="45" y="30"/>
                </a:cubicBezTo>
                <a:cubicBezTo>
                  <a:pt x="46" y="28"/>
                  <a:pt x="46" y="28"/>
                  <a:pt x="46" y="28"/>
                </a:cubicBezTo>
                <a:cubicBezTo>
                  <a:pt x="52" y="10"/>
                  <a:pt x="52" y="10"/>
                  <a:pt x="52" y="10"/>
                </a:cubicBezTo>
                <a:cubicBezTo>
                  <a:pt x="53" y="6"/>
                  <a:pt x="54" y="3"/>
                  <a:pt x="5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11" y="72"/>
                  <a:pt x="11" y="72"/>
                  <a:pt x="11" y="72"/>
                </a:cubicBezTo>
                <a:cubicBezTo>
                  <a:pt x="16" y="55"/>
                  <a:pt x="30" y="41"/>
                  <a:pt x="42" y="3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5" name="Freeform 685"/>
          <p:cNvSpPr>
            <a:spLocks noEditPoints="1"/>
          </p:cNvSpPr>
          <p:nvPr/>
        </p:nvSpPr>
        <p:spPr bwMode="auto">
          <a:xfrm>
            <a:off x="6468791" y="1568451"/>
            <a:ext cx="68263" cy="80963"/>
          </a:xfrm>
          <a:custGeom>
            <a:avLst/>
            <a:gdLst>
              <a:gd name="T0" fmla="*/ 11 w 59"/>
              <a:gd name="T1" fmla="*/ 46 h 70"/>
              <a:gd name="T2" fmla="*/ 41 w 59"/>
              <a:gd name="T3" fmla="*/ 70 h 70"/>
              <a:gd name="T4" fmla="*/ 57 w 59"/>
              <a:gd name="T5" fmla="*/ 64 h 70"/>
              <a:gd name="T6" fmla="*/ 59 w 59"/>
              <a:gd name="T7" fmla="*/ 26 h 70"/>
              <a:gd name="T8" fmla="*/ 43 w 59"/>
              <a:gd name="T9" fmla="*/ 0 h 70"/>
              <a:gd name="T10" fmla="*/ 0 w 59"/>
              <a:gd name="T11" fmla="*/ 0 h 70"/>
              <a:gd name="T12" fmla="*/ 11 w 59"/>
              <a:gd name="T13" fmla="*/ 46 h 70"/>
              <a:gd name="T14" fmla="*/ 32 w 59"/>
              <a:gd name="T15" fmla="*/ 27 h 70"/>
              <a:gd name="T16" fmla="*/ 41 w 59"/>
              <a:gd name="T17" fmla="*/ 31 h 70"/>
              <a:gd name="T18" fmla="*/ 38 w 59"/>
              <a:gd name="T19" fmla="*/ 40 h 70"/>
              <a:gd name="T20" fmla="*/ 28 w 59"/>
              <a:gd name="T21" fmla="*/ 37 h 70"/>
              <a:gd name="T22" fmla="*/ 32 w 59"/>
              <a:gd name="T23" fmla="*/ 27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9" h="70">
                <a:moveTo>
                  <a:pt x="11" y="46"/>
                </a:moveTo>
                <a:cubicBezTo>
                  <a:pt x="21" y="44"/>
                  <a:pt x="33" y="54"/>
                  <a:pt x="41" y="70"/>
                </a:cubicBezTo>
                <a:cubicBezTo>
                  <a:pt x="57" y="64"/>
                  <a:pt x="57" y="64"/>
                  <a:pt x="57" y="64"/>
                </a:cubicBezTo>
                <a:cubicBezTo>
                  <a:pt x="50" y="47"/>
                  <a:pt x="52" y="31"/>
                  <a:pt x="59" y="26"/>
                </a:cubicBezTo>
                <a:cubicBezTo>
                  <a:pt x="43" y="0"/>
                  <a:pt x="43" y="0"/>
                  <a:pt x="43" y="0"/>
                </a:cubicBezTo>
                <a:cubicBezTo>
                  <a:pt x="0" y="0"/>
                  <a:pt x="0" y="0"/>
                  <a:pt x="0" y="0"/>
                </a:cubicBezTo>
                <a:lnTo>
                  <a:pt x="11" y="46"/>
                </a:lnTo>
                <a:close/>
                <a:moveTo>
                  <a:pt x="32" y="27"/>
                </a:moveTo>
                <a:cubicBezTo>
                  <a:pt x="36" y="26"/>
                  <a:pt x="40" y="27"/>
                  <a:pt x="41" y="31"/>
                </a:cubicBezTo>
                <a:cubicBezTo>
                  <a:pt x="43" y="35"/>
                  <a:pt x="41" y="39"/>
                  <a:pt x="38" y="40"/>
                </a:cubicBezTo>
                <a:cubicBezTo>
                  <a:pt x="34" y="42"/>
                  <a:pt x="30" y="40"/>
                  <a:pt x="28" y="37"/>
                </a:cubicBezTo>
                <a:cubicBezTo>
                  <a:pt x="27" y="33"/>
                  <a:pt x="28" y="29"/>
                  <a:pt x="32" y="2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6" name="Freeform 686"/>
          <p:cNvSpPr>
            <a:spLocks/>
          </p:cNvSpPr>
          <p:nvPr/>
        </p:nvSpPr>
        <p:spPr bwMode="auto">
          <a:xfrm>
            <a:off x="6370366" y="1320801"/>
            <a:ext cx="96838" cy="127000"/>
          </a:xfrm>
          <a:custGeom>
            <a:avLst/>
            <a:gdLst>
              <a:gd name="T0" fmla="*/ 44 w 84"/>
              <a:gd name="T1" fmla="*/ 16 h 110"/>
              <a:gd name="T2" fmla="*/ 16 w 84"/>
              <a:gd name="T3" fmla="*/ 4 h 110"/>
              <a:gd name="T4" fmla="*/ 5 w 84"/>
              <a:gd name="T5" fmla="*/ 32 h 110"/>
              <a:gd name="T6" fmla="*/ 38 w 84"/>
              <a:gd name="T7" fmla="*/ 110 h 110"/>
              <a:gd name="T8" fmla="*/ 84 w 84"/>
              <a:gd name="T9" fmla="*/ 110 h 110"/>
              <a:gd name="T10" fmla="*/ 44 w 84"/>
              <a:gd name="T11" fmla="*/ 1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" h="110">
                <a:moveTo>
                  <a:pt x="44" y="16"/>
                </a:moveTo>
                <a:cubicBezTo>
                  <a:pt x="39" y="5"/>
                  <a:pt x="27" y="0"/>
                  <a:pt x="16" y="4"/>
                </a:cubicBezTo>
                <a:cubicBezTo>
                  <a:pt x="5" y="9"/>
                  <a:pt x="0" y="21"/>
                  <a:pt x="5" y="32"/>
                </a:cubicBezTo>
                <a:cubicBezTo>
                  <a:pt x="38" y="110"/>
                  <a:pt x="38" y="110"/>
                  <a:pt x="38" y="110"/>
                </a:cubicBezTo>
                <a:cubicBezTo>
                  <a:pt x="84" y="110"/>
                  <a:pt x="84" y="110"/>
                  <a:pt x="84" y="110"/>
                </a:cubicBezTo>
                <a:lnTo>
                  <a:pt x="44" y="1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7" name="Freeform 687"/>
          <p:cNvSpPr>
            <a:spLocks noEditPoints="1"/>
          </p:cNvSpPr>
          <p:nvPr/>
        </p:nvSpPr>
        <p:spPr bwMode="auto">
          <a:xfrm>
            <a:off x="6341791" y="1466851"/>
            <a:ext cx="196850" cy="82550"/>
          </a:xfrm>
          <a:custGeom>
            <a:avLst/>
            <a:gdLst>
              <a:gd name="T0" fmla="*/ 169 w 169"/>
              <a:gd name="T1" fmla="*/ 72 h 72"/>
              <a:gd name="T2" fmla="*/ 169 w 169"/>
              <a:gd name="T3" fmla="*/ 0 h 72"/>
              <a:gd name="T4" fmla="*/ 12 w 169"/>
              <a:gd name="T5" fmla="*/ 0 h 72"/>
              <a:gd name="T6" fmla="*/ 9 w 169"/>
              <a:gd name="T7" fmla="*/ 9 h 72"/>
              <a:gd name="T8" fmla="*/ 9 w 169"/>
              <a:gd name="T9" fmla="*/ 35 h 72"/>
              <a:gd name="T10" fmla="*/ 2 w 169"/>
              <a:gd name="T11" fmla="*/ 56 h 72"/>
              <a:gd name="T12" fmla="*/ 0 w 169"/>
              <a:gd name="T13" fmla="*/ 61 h 72"/>
              <a:gd name="T14" fmla="*/ 2 w 169"/>
              <a:gd name="T15" fmla="*/ 72 h 72"/>
              <a:gd name="T16" fmla="*/ 169 w 169"/>
              <a:gd name="T17" fmla="*/ 72 h 72"/>
              <a:gd name="T18" fmla="*/ 139 w 169"/>
              <a:gd name="T19" fmla="*/ 11 h 72"/>
              <a:gd name="T20" fmla="*/ 139 w 169"/>
              <a:gd name="T21" fmla="*/ 32 h 72"/>
              <a:gd name="T22" fmla="*/ 127 w 169"/>
              <a:gd name="T23" fmla="*/ 32 h 72"/>
              <a:gd name="T24" fmla="*/ 127 w 169"/>
              <a:gd name="T25" fmla="*/ 11 h 72"/>
              <a:gd name="T26" fmla="*/ 139 w 169"/>
              <a:gd name="T27" fmla="*/ 11 h 72"/>
              <a:gd name="T28" fmla="*/ 31 w 169"/>
              <a:gd name="T29" fmla="*/ 49 h 72"/>
              <a:gd name="T30" fmla="*/ 19 w 169"/>
              <a:gd name="T31" fmla="*/ 49 h 72"/>
              <a:gd name="T32" fmla="*/ 19 w 169"/>
              <a:gd name="T33" fmla="*/ 11 h 72"/>
              <a:gd name="T34" fmla="*/ 31 w 169"/>
              <a:gd name="T35" fmla="*/ 11 h 72"/>
              <a:gd name="T36" fmla="*/ 31 w 169"/>
              <a:gd name="T37" fmla="*/ 49 h 72"/>
              <a:gd name="T38" fmla="*/ 67 w 169"/>
              <a:gd name="T39" fmla="*/ 32 h 72"/>
              <a:gd name="T40" fmla="*/ 55 w 169"/>
              <a:gd name="T41" fmla="*/ 32 h 72"/>
              <a:gd name="T42" fmla="*/ 55 w 169"/>
              <a:gd name="T43" fmla="*/ 11 h 72"/>
              <a:gd name="T44" fmla="*/ 67 w 169"/>
              <a:gd name="T45" fmla="*/ 11 h 72"/>
              <a:gd name="T46" fmla="*/ 67 w 169"/>
              <a:gd name="T47" fmla="*/ 32 h 72"/>
              <a:gd name="T48" fmla="*/ 103 w 169"/>
              <a:gd name="T49" fmla="*/ 49 h 72"/>
              <a:gd name="T50" fmla="*/ 91 w 169"/>
              <a:gd name="T51" fmla="*/ 49 h 72"/>
              <a:gd name="T52" fmla="*/ 91 w 169"/>
              <a:gd name="T53" fmla="*/ 11 h 72"/>
              <a:gd name="T54" fmla="*/ 103 w 169"/>
              <a:gd name="T55" fmla="*/ 11 h 72"/>
              <a:gd name="T56" fmla="*/ 103 w 169"/>
              <a:gd name="T57" fmla="*/ 49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69" h="72">
                <a:moveTo>
                  <a:pt x="169" y="72"/>
                </a:moveTo>
                <a:cubicBezTo>
                  <a:pt x="169" y="0"/>
                  <a:pt x="169" y="0"/>
                  <a:pt x="169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9" y="9"/>
                  <a:pt x="9" y="9"/>
                  <a:pt x="9" y="9"/>
                </a:cubicBezTo>
                <a:cubicBezTo>
                  <a:pt x="11" y="17"/>
                  <a:pt x="12" y="26"/>
                  <a:pt x="9" y="35"/>
                </a:cubicBezTo>
                <a:cubicBezTo>
                  <a:pt x="2" y="56"/>
                  <a:pt x="2" y="56"/>
                  <a:pt x="2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1" y="65"/>
                  <a:pt x="2" y="68"/>
                  <a:pt x="2" y="72"/>
                </a:cubicBezTo>
                <a:lnTo>
                  <a:pt x="169" y="72"/>
                </a:lnTo>
                <a:close/>
                <a:moveTo>
                  <a:pt x="139" y="11"/>
                </a:moveTo>
                <a:cubicBezTo>
                  <a:pt x="139" y="32"/>
                  <a:pt x="139" y="32"/>
                  <a:pt x="139" y="32"/>
                </a:cubicBezTo>
                <a:cubicBezTo>
                  <a:pt x="127" y="32"/>
                  <a:pt x="127" y="32"/>
                  <a:pt x="127" y="32"/>
                </a:cubicBezTo>
                <a:cubicBezTo>
                  <a:pt x="127" y="11"/>
                  <a:pt x="127" y="11"/>
                  <a:pt x="127" y="11"/>
                </a:cubicBezTo>
                <a:lnTo>
                  <a:pt x="139" y="11"/>
                </a:lnTo>
                <a:close/>
                <a:moveTo>
                  <a:pt x="31" y="49"/>
                </a:moveTo>
                <a:cubicBezTo>
                  <a:pt x="19" y="49"/>
                  <a:pt x="19" y="49"/>
                  <a:pt x="19" y="49"/>
                </a:cubicBezTo>
                <a:cubicBezTo>
                  <a:pt x="19" y="11"/>
                  <a:pt x="19" y="11"/>
                  <a:pt x="19" y="11"/>
                </a:cubicBezTo>
                <a:cubicBezTo>
                  <a:pt x="31" y="11"/>
                  <a:pt x="31" y="11"/>
                  <a:pt x="31" y="11"/>
                </a:cubicBezTo>
                <a:lnTo>
                  <a:pt x="31" y="49"/>
                </a:lnTo>
                <a:close/>
                <a:moveTo>
                  <a:pt x="67" y="32"/>
                </a:moveTo>
                <a:cubicBezTo>
                  <a:pt x="55" y="32"/>
                  <a:pt x="55" y="32"/>
                  <a:pt x="55" y="32"/>
                </a:cubicBezTo>
                <a:cubicBezTo>
                  <a:pt x="55" y="11"/>
                  <a:pt x="55" y="11"/>
                  <a:pt x="55" y="11"/>
                </a:cubicBezTo>
                <a:cubicBezTo>
                  <a:pt x="67" y="11"/>
                  <a:pt x="67" y="11"/>
                  <a:pt x="67" y="11"/>
                </a:cubicBezTo>
                <a:lnTo>
                  <a:pt x="67" y="32"/>
                </a:lnTo>
                <a:close/>
                <a:moveTo>
                  <a:pt x="103" y="49"/>
                </a:moveTo>
                <a:cubicBezTo>
                  <a:pt x="91" y="49"/>
                  <a:pt x="91" y="49"/>
                  <a:pt x="91" y="49"/>
                </a:cubicBezTo>
                <a:cubicBezTo>
                  <a:pt x="91" y="11"/>
                  <a:pt x="91" y="11"/>
                  <a:pt x="91" y="11"/>
                </a:cubicBezTo>
                <a:cubicBezTo>
                  <a:pt x="103" y="11"/>
                  <a:pt x="103" y="11"/>
                  <a:pt x="103" y="11"/>
                </a:cubicBezTo>
                <a:lnTo>
                  <a:pt x="103" y="4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8" name="Freeform 688"/>
          <p:cNvSpPr>
            <a:spLocks/>
          </p:cNvSpPr>
          <p:nvPr/>
        </p:nvSpPr>
        <p:spPr bwMode="auto">
          <a:xfrm>
            <a:off x="6210029" y="1516063"/>
            <a:ext cx="127000" cy="131763"/>
          </a:xfrm>
          <a:custGeom>
            <a:avLst/>
            <a:gdLst>
              <a:gd name="T0" fmla="*/ 94 w 110"/>
              <a:gd name="T1" fmla="*/ 18 h 114"/>
              <a:gd name="T2" fmla="*/ 95 w 110"/>
              <a:gd name="T3" fmla="*/ 17 h 114"/>
              <a:gd name="T4" fmla="*/ 63 w 110"/>
              <a:gd name="T5" fmla="*/ 0 h 114"/>
              <a:gd name="T6" fmla="*/ 55 w 110"/>
              <a:gd name="T7" fmla="*/ 0 h 114"/>
              <a:gd name="T8" fmla="*/ 24 w 110"/>
              <a:gd name="T9" fmla="*/ 53 h 114"/>
              <a:gd name="T10" fmla="*/ 2 w 110"/>
              <a:gd name="T11" fmla="*/ 98 h 114"/>
              <a:gd name="T12" fmla="*/ 32 w 110"/>
              <a:gd name="T13" fmla="*/ 112 h 114"/>
              <a:gd name="T14" fmla="*/ 42 w 110"/>
              <a:gd name="T15" fmla="*/ 109 h 114"/>
              <a:gd name="T16" fmla="*/ 94 w 110"/>
              <a:gd name="T17" fmla="*/ 18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" h="114">
                <a:moveTo>
                  <a:pt x="94" y="18"/>
                </a:moveTo>
                <a:cubicBezTo>
                  <a:pt x="95" y="17"/>
                  <a:pt x="95" y="17"/>
                  <a:pt x="95" y="17"/>
                </a:cubicBezTo>
                <a:cubicBezTo>
                  <a:pt x="86" y="5"/>
                  <a:pt x="74" y="1"/>
                  <a:pt x="63" y="0"/>
                </a:cubicBezTo>
                <a:cubicBezTo>
                  <a:pt x="60" y="0"/>
                  <a:pt x="57" y="0"/>
                  <a:pt x="55" y="0"/>
                </a:cubicBezTo>
                <a:cubicBezTo>
                  <a:pt x="47" y="4"/>
                  <a:pt x="16" y="25"/>
                  <a:pt x="24" y="53"/>
                </a:cubicBezTo>
                <a:cubicBezTo>
                  <a:pt x="35" y="91"/>
                  <a:pt x="8" y="95"/>
                  <a:pt x="2" y="98"/>
                </a:cubicBezTo>
                <a:cubicBezTo>
                  <a:pt x="0" y="99"/>
                  <a:pt x="11" y="114"/>
                  <a:pt x="32" y="112"/>
                </a:cubicBezTo>
                <a:cubicBezTo>
                  <a:pt x="35" y="111"/>
                  <a:pt x="38" y="110"/>
                  <a:pt x="42" y="109"/>
                </a:cubicBezTo>
                <a:cubicBezTo>
                  <a:pt x="69" y="99"/>
                  <a:pt x="110" y="63"/>
                  <a:pt x="94" y="1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9" name="Freeform 689"/>
          <p:cNvSpPr>
            <a:spLocks/>
          </p:cNvSpPr>
          <p:nvPr/>
        </p:nvSpPr>
        <p:spPr bwMode="auto">
          <a:xfrm>
            <a:off x="6278291" y="1322388"/>
            <a:ext cx="96838" cy="201613"/>
          </a:xfrm>
          <a:custGeom>
            <a:avLst/>
            <a:gdLst>
              <a:gd name="T0" fmla="*/ 18 w 84"/>
              <a:gd name="T1" fmla="*/ 126 h 174"/>
              <a:gd name="T2" fmla="*/ 5 w 84"/>
              <a:gd name="T3" fmla="*/ 140 h 174"/>
              <a:gd name="T4" fmla="*/ 0 w 84"/>
              <a:gd name="T5" fmla="*/ 157 h 174"/>
              <a:gd name="T6" fmla="*/ 5 w 84"/>
              <a:gd name="T7" fmla="*/ 158 h 174"/>
              <a:gd name="T8" fmla="*/ 39 w 84"/>
              <a:gd name="T9" fmla="*/ 174 h 174"/>
              <a:gd name="T10" fmla="*/ 46 w 84"/>
              <a:gd name="T11" fmla="*/ 153 h 174"/>
              <a:gd name="T12" fmla="*/ 43 w 84"/>
              <a:gd name="T13" fmla="*/ 134 h 174"/>
              <a:gd name="T14" fmla="*/ 82 w 84"/>
              <a:gd name="T15" fmla="*/ 17 h 174"/>
              <a:gd name="T16" fmla="*/ 73 w 84"/>
              <a:gd name="T17" fmla="*/ 1 h 174"/>
              <a:gd name="T18" fmla="*/ 68 w 84"/>
              <a:gd name="T19" fmla="*/ 0 h 174"/>
              <a:gd name="T20" fmla="*/ 57 w 84"/>
              <a:gd name="T21" fmla="*/ 9 h 174"/>
              <a:gd name="T22" fmla="*/ 18 w 84"/>
              <a:gd name="T23" fmla="*/ 12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4" h="174">
                <a:moveTo>
                  <a:pt x="18" y="126"/>
                </a:moveTo>
                <a:cubicBezTo>
                  <a:pt x="13" y="128"/>
                  <a:pt x="8" y="133"/>
                  <a:pt x="5" y="140"/>
                </a:cubicBezTo>
                <a:cubicBezTo>
                  <a:pt x="0" y="157"/>
                  <a:pt x="0" y="157"/>
                  <a:pt x="0" y="157"/>
                </a:cubicBezTo>
                <a:cubicBezTo>
                  <a:pt x="1" y="157"/>
                  <a:pt x="3" y="158"/>
                  <a:pt x="5" y="158"/>
                </a:cubicBezTo>
                <a:cubicBezTo>
                  <a:pt x="16" y="158"/>
                  <a:pt x="29" y="163"/>
                  <a:pt x="39" y="174"/>
                </a:cubicBezTo>
                <a:cubicBezTo>
                  <a:pt x="46" y="153"/>
                  <a:pt x="46" y="153"/>
                  <a:pt x="46" y="153"/>
                </a:cubicBezTo>
                <a:cubicBezTo>
                  <a:pt x="48" y="146"/>
                  <a:pt x="47" y="140"/>
                  <a:pt x="43" y="134"/>
                </a:cubicBezTo>
                <a:cubicBezTo>
                  <a:pt x="82" y="17"/>
                  <a:pt x="82" y="17"/>
                  <a:pt x="82" y="17"/>
                </a:cubicBezTo>
                <a:cubicBezTo>
                  <a:pt x="84" y="10"/>
                  <a:pt x="80" y="3"/>
                  <a:pt x="73" y="1"/>
                </a:cubicBezTo>
                <a:cubicBezTo>
                  <a:pt x="72" y="0"/>
                  <a:pt x="70" y="0"/>
                  <a:pt x="68" y="0"/>
                </a:cubicBezTo>
                <a:cubicBezTo>
                  <a:pt x="63" y="1"/>
                  <a:pt x="59" y="4"/>
                  <a:pt x="57" y="9"/>
                </a:cubicBezTo>
                <a:lnTo>
                  <a:pt x="18" y="12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0" name="Freeform 690"/>
          <p:cNvSpPr>
            <a:spLocks noEditPoints="1"/>
          </p:cNvSpPr>
          <p:nvPr/>
        </p:nvSpPr>
        <p:spPr bwMode="auto">
          <a:xfrm>
            <a:off x="7538766" y="1319213"/>
            <a:ext cx="334963" cy="333375"/>
          </a:xfrm>
          <a:custGeom>
            <a:avLst/>
            <a:gdLst>
              <a:gd name="T0" fmla="*/ 211 w 211"/>
              <a:gd name="T1" fmla="*/ 0 h 210"/>
              <a:gd name="T2" fmla="*/ 211 w 211"/>
              <a:gd name="T3" fmla="*/ 0 h 210"/>
              <a:gd name="T4" fmla="*/ 0 w 211"/>
              <a:gd name="T5" fmla="*/ 210 h 210"/>
              <a:gd name="T6" fmla="*/ 0 w 211"/>
              <a:gd name="T7" fmla="*/ 210 h 210"/>
              <a:gd name="T8" fmla="*/ 211 w 211"/>
              <a:gd name="T9" fmla="*/ 210 h 210"/>
              <a:gd name="T10" fmla="*/ 211 w 211"/>
              <a:gd name="T11" fmla="*/ 0 h 210"/>
              <a:gd name="T12" fmla="*/ 166 w 211"/>
              <a:gd name="T13" fmla="*/ 55 h 210"/>
              <a:gd name="T14" fmla="*/ 176 w 211"/>
              <a:gd name="T15" fmla="*/ 65 h 210"/>
              <a:gd name="T16" fmla="*/ 171 w 211"/>
              <a:gd name="T17" fmla="*/ 71 h 210"/>
              <a:gd name="T18" fmla="*/ 160 w 211"/>
              <a:gd name="T19" fmla="*/ 61 h 210"/>
              <a:gd name="T20" fmla="*/ 166 w 211"/>
              <a:gd name="T21" fmla="*/ 55 h 210"/>
              <a:gd name="T22" fmla="*/ 149 w 211"/>
              <a:gd name="T23" fmla="*/ 72 h 210"/>
              <a:gd name="T24" fmla="*/ 167 w 211"/>
              <a:gd name="T25" fmla="*/ 91 h 210"/>
              <a:gd name="T26" fmla="*/ 161 w 211"/>
              <a:gd name="T27" fmla="*/ 97 h 210"/>
              <a:gd name="T28" fmla="*/ 143 w 211"/>
              <a:gd name="T29" fmla="*/ 78 h 210"/>
              <a:gd name="T30" fmla="*/ 149 w 211"/>
              <a:gd name="T31" fmla="*/ 72 h 210"/>
              <a:gd name="T32" fmla="*/ 131 w 211"/>
              <a:gd name="T33" fmla="*/ 90 h 210"/>
              <a:gd name="T34" fmla="*/ 141 w 211"/>
              <a:gd name="T35" fmla="*/ 100 h 210"/>
              <a:gd name="T36" fmla="*/ 136 w 211"/>
              <a:gd name="T37" fmla="*/ 106 h 210"/>
              <a:gd name="T38" fmla="*/ 125 w 211"/>
              <a:gd name="T39" fmla="*/ 96 h 210"/>
              <a:gd name="T40" fmla="*/ 131 w 211"/>
              <a:gd name="T41" fmla="*/ 90 h 210"/>
              <a:gd name="T42" fmla="*/ 114 w 211"/>
              <a:gd name="T43" fmla="*/ 107 h 210"/>
              <a:gd name="T44" fmla="*/ 132 w 211"/>
              <a:gd name="T45" fmla="*/ 126 h 210"/>
              <a:gd name="T46" fmla="*/ 126 w 211"/>
              <a:gd name="T47" fmla="*/ 132 h 210"/>
              <a:gd name="T48" fmla="*/ 108 w 211"/>
              <a:gd name="T49" fmla="*/ 113 h 210"/>
              <a:gd name="T50" fmla="*/ 114 w 211"/>
              <a:gd name="T51" fmla="*/ 107 h 210"/>
              <a:gd name="T52" fmla="*/ 96 w 211"/>
              <a:gd name="T53" fmla="*/ 125 h 210"/>
              <a:gd name="T54" fmla="*/ 106 w 211"/>
              <a:gd name="T55" fmla="*/ 135 h 210"/>
              <a:gd name="T56" fmla="*/ 100 w 211"/>
              <a:gd name="T57" fmla="*/ 141 h 210"/>
              <a:gd name="T58" fmla="*/ 90 w 211"/>
              <a:gd name="T59" fmla="*/ 131 h 210"/>
              <a:gd name="T60" fmla="*/ 96 w 211"/>
              <a:gd name="T61" fmla="*/ 125 h 210"/>
              <a:gd name="T62" fmla="*/ 79 w 211"/>
              <a:gd name="T63" fmla="*/ 142 h 210"/>
              <a:gd name="T64" fmla="*/ 97 w 211"/>
              <a:gd name="T65" fmla="*/ 161 h 210"/>
              <a:gd name="T66" fmla="*/ 91 w 211"/>
              <a:gd name="T67" fmla="*/ 167 h 210"/>
              <a:gd name="T68" fmla="*/ 73 w 211"/>
              <a:gd name="T69" fmla="*/ 148 h 210"/>
              <a:gd name="T70" fmla="*/ 79 w 211"/>
              <a:gd name="T71" fmla="*/ 142 h 210"/>
              <a:gd name="T72" fmla="*/ 65 w 211"/>
              <a:gd name="T73" fmla="*/ 176 h 210"/>
              <a:gd name="T74" fmla="*/ 55 w 211"/>
              <a:gd name="T75" fmla="*/ 166 h 210"/>
              <a:gd name="T76" fmla="*/ 61 w 211"/>
              <a:gd name="T77" fmla="*/ 160 h 210"/>
              <a:gd name="T78" fmla="*/ 71 w 211"/>
              <a:gd name="T79" fmla="*/ 170 h 210"/>
              <a:gd name="T80" fmla="*/ 65 w 211"/>
              <a:gd name="T81" fmla="*/ 176 h 210"/>
              <a:gd name="T82" fmla="*/ 176 w 211"/>
              <a:gd name="T83" fmla="*/ 175 h 210"/>
              <a:gd name="T84" fmla="*/ 106 w 211"/>
              <a:gd name="T85" fmla="*/ 175 h 210"/>
              <a:gd name="T86" fmla="*/ 176 w 211"/>
              <a:gd name="T87" fmla="*/ 105 h 210"/>
              <a:gd name="T88" fmla="*/ 176 w 211"/>
              <a:gd name="T89" fmla="*/ 17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11" h="210">
                <a:moveTo>
                  <a:pt x="211" y="0"/>
                </a:moveTo>
                <a:lnTo>
                  <a:pt x="211" y="0"/>
                </a:lnTo>
                <a:lnTo>
                  <a:pt x="0" y="210"/>
                </a:lnTo>
                <a:lnTo>
                  <a:pt x="0" y="210"/>
                </a:lnTo>
                <a:lnTo>
                  <a:pt x="211" y="210"/>
                </a:lnTo>
                <a:lnTo>
                  <a:pt x="211" y="0"/>
                </a:lnTo>
                <a:close/>
                <a:moveTo>
                  <a:pt x="166" y="55"/>
                </a:moveTo>
                <a:lnTo>
                  <a:pt x="176" y="65"/>
                </a:lnTo>
                <a:lnTo>
                  <a:pt x="171" y="71"/>
                </a:lnTo>
                <a:lnTo>
                  <a:pt x="160" y="61"/>
                </a:lnTo>
                <a:lnTo>
                  <a:pt x="166" y="55"/>
                </a:lnTo>
                <a:close/>
                <a:moveTo>
                  <a:pt x="149" y="72"/>
                </a:moveTo>
                <a:lnTo>
                  <a:pt x="167" y="91"/>
                </a:lnTo>
                <a:lnTo>
                  <a:pt x="161" y="97"/>
                </a:lnTo>
                <a:lnTo>
                  <a:pt x="143" y="78"/>
                </a:lnTo>
                <a:lnTo>
                  <a:pt x="149" y="72"/>
                </a:lnTo>
                <a:close/>
                <a:moveTo>
                  <a:pt x="131" y="90"/>
                </a:moveTo>
                <a:lnTo>
                  <a:pt x="141" y="100"/>
                </a:lnTo>
                <a:lnTo>
                  <a:pt x="136" y="106"/>
                </a:lnTo>
                <a:lnTo>
                  <a:pt x="125" y="96"/>
                </a:lnTo>
                <a:lnTo>
                  <a:pt x="131" y="90"/>
                </a:lnTo>
                <a:close/>
                <a:moveTo>
                  <a:pt x="114" y="107"/>
                </a:moveTo>
                <a:lnTo>
                  <a:pt x="132" y="126"/>
                </a:lnTo>
                <a:lnTo>
                  <a:pt x="126" y="132"/>
                </a:lnTo>
                <a:lnTo>
                  <a:pt x="108" y="113"/>
                </a:lnTo>
                <a:lnTo>
                  <a:pt x="114" y="107"/>
                </a:lnTo>
                <a:close/>
                <a:moveTo>
                  <a:pt x="96" y="125"/>
                </a:moveTo>
                <a:lnTo>
                  <a:pt x="106" y="135"/>
                </a:lnTo>
                <a:lnTo>
                  <a:pt x="100" y="141"/>
                </a:lnTo>
                <a:lnTo>
                  <a:pt x="90" y="131"/>
                </a:lnTo>
                <a:lnTo>
                  <a:pt x="96" y="125"/>
                </a:lnTo>
                <a:close/>
                <a:moveTo>
                  <a:pt x="79" y="142"/>
                </a:moveTo>
                <a:lnTo>
                  <a:pt x="97" y="161"/>
                </a:lnTo>
                <a:lnTo>
                  <a:pt x="91" y="167"/>
                </a:lnTo>
                <a:lnTo>
                  <a:pt x="73" y="148"/>
                </a:lnTo>
                <a:lnTo>
                  <a:pt x="79" y="142"/>
                </a:lnTo>
                <a:close/>
                <a:moveTo>
                  <a:pt x="65" y="176"/>
                </a:moveTo>
                <a:lnTo>
                  <a:pt x="55" y="166"/>
                </a:lnTo>
                <a:lnTo>
                  <a:pt x="61" y="160"/>
                </a:lnTo>
                <a:lnTo>
                  <a:pt x="71" y="170"/>
                </a:lnTo>
                <a:lnTo>
                  <a:pt x="65" y="176"/>
                </a:lnTo>
                <a:close/>
                <a:moveTo>
                  <a:pt x="176" y="175"/>
                </a:moveTo>
                <a:lnTo>
                  <a:pt x="106" y="175"/>
                </a:lnTo>
                <a:lnTo>
                  <a:pt x="176" y="105"/>
                </a:lnTo>
                <a:lnTo>
                  <a:pt x="176" y="17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5" name="Freeform 695"/>
          <p:cNvSpPr>
            <a:spLocks noEditPoints="1"/>
          </p:cNvSpPr>
          <p:nvPr/>
        </p:nvSpPr>
        <p:spPr bwMode="auto">
          <a:xfrm>
            <a:off x="9073879" y="1512888"/>
            <a:ext cx="138113" cy="139700"/>
          </a:xfrm>
          <a:custGeom>
            <a:avLst/>
            <a:gdLst>
              <a:gd name="T0" fmla="*/ 0 w 119"/>
              <a:gd name="T1" fmla="*/ 40 h 121"/>
              <a:gd name="T2" fmla="*/ 46 w 119"/>
              <a:gd name="T3" fmla="*/ 85 h 121"/>
              <a:gd name="T4" fmla="*/ 70 w 119"/>
              <a:gd name="T5" fmla="*/ 118 h 121"/>
              <a:gd name="T6" fmla="*/ 83 w 119"/>
              <a:gd name="T7" fmla="*/ 121 h 121"/>
              <a:gd name="T8" fmla="*/ 119 w 119"/>
              <a:gd name="T9" fmla="*/ 85 h 121"/>
              <a:gd name="T10" fmla="*/ 116 w 119"/>
              <a:gd name="T11" fmla="*/ 72 h 121"/>
              <a:gd name="T12" fmla="*/ 83 w 119"/>
              <a:gd name="T13" fmla="*/ 48 h 121"/>
              <a:gd name="T14" fmla="*/ 35 w 119"/>
              <a:gd name="T15" fmla="*/ 0 h 121"/>
              <a:gd name="T16" fmla="*/ 1 w 119"/>
              <a:gd name="T17" fmla="*/ 34 h 121"/>
              <a:gd name="T18" fmla="*/ 0 w 119"/>
              <a:gd name="T19" fmla="*/ 40 h 121"/>
              <a:gd name="T20" fmla="*/ 80 w 119"/>
              <a:gd name="T21" fmla="*/ 67 h 121"/>
              <a:gd name="T22" fmla="*/ 95 w 119"/>
              <a:gd name="T23" fmla="*/ 82 h 121"/>
              <a:gd name="T24" fmla="*/ 80 w 119"/>
              <a:gd name="T25" fmla="*/ 97 h 121"/>
              <a:gd name="T26" fmla="*/ 65 w 119"/>
              <a:gd name="T27" fmla="*/ 82 h 121"/>
              <a:gd name="T28" fmla="*/ 80 w 119"/>
              <a:gd name="T29" fmla="*/ 67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9" h="121">
                <a:moveTo>
                  <a:pt x="0" y="40"/>
                </a:moveTo>
                <a:cubicBezTo>
                  <a:pt x="46" y="85"/>
                  <a:pt x="46" y="85"/>
                  <a:pt x="46" y="85"/>
                </a:cubicBezTo>
                <a:cubicBezTo>
                  <a:pt x="70" y="118"/>
                  <a:pt x="70" y="118"/>
                  <a:pt x="70" y="118"/>
                </a:cubicBezTo>
                <a:cubicBezTo>
                  <a:pt x="83" y="121"/>
                  <a:pt x="83" y="121"/>
                  <a:pt x="83" y="121"/>
                </a:cubicBezTo>
                <a:cubicBezTo>
                  <a:pt x="119" y="85"/>
                  <a:pt x="119" y="85"/>
                  <a:pt x="119" y="85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83" y="48"/>
                  <a:pt x="83" y="48"/>
                  <a:pt x="83" y="48"/>
                </a:cubicBezTo>
                <a:cubicBezTo>
                  <a:pt x="35" y="0"/>
                  <a:pt x="35" y="0"/>
                  <a:pt x="35" y="0"/>
                </a:cubicBezTo>
                <a:cubicBezTo>
                  <a:pt x="1" y="34"/>
                  <a:pt x="1" y="34"/>
                  <a:pt x="1" y="34"/>
                </a:cubicBezTo>
                <a:cubicBezTo>
                  <a:pt x="1" y="36"/>
                  <a:pt x="1" y="38"/>
                  <a:pt x="0" y="40"/>
                </a:cubicBezTo>
                <a:close/>
                <a:moveTo>
                  <a:pt x="80" y="67"/>
                </a:moveTo>
                <a:cubicBezTo>
                  <a:pt x="88" y="67"/>
                  <a:pt x="95" y="73"/>
                  <a:pt x="95" y="82"/>
                </a:cubicBezTo>
                <a:cubicBezTo>
                  <a:pt x="95" y="90"/>
                  <a:pt x="88" y="97"/>
                  <a:pt x="80" y="97"/>
                </a:cubicBezTo>
                <a:cubicBezTo>
                  <a:pt x="71" y="97"/>
                  <a:pt x="65" y="90"/>
                  <a:pt x="65" y="82"/>
                </a:cubicBezTo>
                <a:cubicBezTo>
                  <a:pt x="65" y="73"/>
                  <a:pt x="71" y="67"/>
                  <a:pt x="80" y="6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6" name="Freeform 696"/>
          <p:cNvSpPr>
            <a:spLocks/>
          </p:cNvSpPr>
          <p:nvPr/>
        </p:nvSpPr>
        <p:spPr bwMode="auto">
          <a:xfrm>
            <a:off x="8877029" y="1317626"/>
            <a:ext cx="174625" cy="173038"/>
          </a:xfrm>
          <a:custGeom>
            <a:avLst/>
            <a:gdLst>
              <a:gd name="T0" fmla="*/ 151 w 151"/>
              <a:gd name="T1" fmla="*/ 114 h 149"/>
              <a:gd name="T2" fmla="*/ 124 w 151"/>
              <a:gd name="T3" fmla="*/ 87 h 149"/>
              <a:gd name="T4" fmla="*/ 130 w 151"/>
              <a:gd name="T5" fmla="*/ 67 h 149"/>
              <a:gd name="T6" fmla="*/ 62 w 151"/>
              <a:gd name="T7" fmla="*/ 0 h 149"/>
              <a:gd name="T8" fmla="*/ 56 w 151"/>
              <a:gd name="T9" fmla="*/ 6 h 149"/>
              <a:gd name="T10" fmla="*/ 82 w 151"/>
              <a:gd name="T11" fmla="*/ 46 h 149"/>
              <a:gd name="T12" fmla="*/ 46 w 151"/>
              <a:gd name="T13" fmla="*/ 81 h 149"/>
              <a:gd name="T14" fmla="*/ 6 w 151"/>
              <a:gd name="T15" fmla="*/ 56 h 149"/>
              <a:gd name="T16" fmla="*/ 0 w 151"/>
              <a:gd name="T17" fmla="*/ 62 h 149"/>
              <a:gd name="T18" fmla="*/ 67 w 151"/>
              <a:gd name="T19" fmla="*/ 130 h 149"/>
              <a:gd name="T20" fmla="*/ 87 w 151"/>
              <a:gd name="T21" fmla="*/ 124 h 149"/>
              <a:gd name="T22" fmla="*/ 111 w 151"/>
              <a:gd name="T23" fmla="*/ 149 h 149"/>
              <a:gd name="T24" fmla="*/ 117 w 151"/>
              <a:gd name="T25" fmla="*/ 148 h 149"/>
              <a:gd name="T26" fmla="*/ 151 w 151"/>
              <a:gd name="T27" fmla="*/ 11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1" h="149">
                <a:moveTo>
                  <a:pt x="151" y="114"/>
                </a:moveTo>
                <a:cubicBezTo>
                  <a:pt x="124" y="87"/>
                  <a:pt x="124" y="87"/>
                  <a:pt x="124" y="87"/>
                </a:cubicBezTo>
                <a:cubicBezTo>
                  <a:pt x="128" y="80"/>
                  <a:pt x="130" y="74"/>
                  <a:pt x="130" y="67"/>
                </a:cubicBezTo>
                <a:cubicBezTo>
                  <a:pt x="130" y="33"/>
                  <a:pt x="97" y="0"/>
                  <a:pt x="62" y="0"/>
                </a:cubicBezTo>
                <a:cubicBezTo>
                  <a:pt x="62" y="0"/>
                  <a:pt x="58" y="4"/>
                  <a:pt x="56" y="6"/>
                </a:cubicBezTo>
                <a:cubicBezTo>
                  <a:pt x="84" y="34"/>
                  <a:pt x="82" y="29"/>
                  <a:pt x="82" y="46"/>
                </a:cubicBezTo>
                <a:cubicBezTo>
                  <a:pt x="82" y="60"/>
                  <a:pt x="60" y="81"/>
                  <a:pt x="46" y="81"/>
                </a:cubicBezTo>
                <a:cubicBezTo>
                  <a:pt x="29" y="81"/>
                  <a:pt x="34" y="84"/>
                  <a:pt x="6" y="56"/>
                </a:cubicBezTo>
                <a:cubicBezTo>
                  <a:pt x="4" y="58"/>
                  <a:pt x="0" y="62"/>
                  <a:pt x="0" y="62"/>
                </a:cubicBezTo>
                <a:cubicBezTo>
                  <a:pt x="1" y="97"/>
                  <a:pt x="33" y="130"/>
                  <a:pt x="67" y="130"/>
                </a:cubicBezTo>
                <a:cubicBezTo>
                  <a:pt x="74" y="130"/>
                  <a:pt x="80" y="128"/>
                  <a:pt x="87" y="124"/>
                </a:cubicBezTo>
                <a:cubicBezTo>
                  <a:pt x="111" y="149"/>
                  <a:pt x="111" y="149"/>
                  <a:pt x="111" y="149"/>
                </a:cubicBezTo>
                <a:cubicBezTo>
                  <a:pt x="113" y="148"/>
                  <a:pt x="115" y="148"/>
                  <a:pt x="117" y="148"/>
                </a:cubicBezTo>
                <a:lnTo>
                  <a:pt x="151" y="11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7" name="Freeform 697"/>
          <p:cNvSpPr>
            <a:spLocks/>
          </p:cNvSpPr>
          <p:nvPr/>
        </p:nvSpPr>
        <p:spPr bwMode="auto">
          <a:xfrm>
            <a:off x="8899254" y="1317626"/>
            <a:ext cx="331788" cy="334963"/>
          </a:xfrm>
          <a:custGeom>
            <a:avLst/>
            <a:gdLst>
              <a:gd name="T0" fmla="*/ 240 w 285"/>
              <a:gd name="T1" fmla="*/ 172 h 289"/>
              <a:gd name="T2" fmla="*/ 259 w 285"/>
              <a:gd name="T3" fmla="*/ 190 h 289"/>
              <a:gd name="T4" fmla="*/ 254 w 285"/>
              <a:gd name="T5" fmla="*/ 86 h 289"/>
              <a:gd name="T6" fmla="*/ 213 w 285"/>
              <a:gd name="T7" fmla="*/ 45 h 289"/>
              <a:gd name="T8" fmla="*/ 200 w 285"/>
              <a:gd name="T9" fmla="*/ 42 h 289"/>
              <a:gd name="T10" fmla="*/ 191 w 285"/>
              <a:gd name="T11" fmla="*/ 26 h 289"/>
              <a:gd name="T12" fmla="*/ 178 w 285"/>
              <a:gd name="T13" fmla="*/ 9 h 289"/>
              <a:gd name="T14" fmla="*/ 177 w 285"/>
              <a:gd name="T15" fmla="*/ 7 h 289"/>
              <a:gd name="T16" fmla="*/ 167 w 285"/>
              <a:gd name="T17" fmla="*/ 0 h 289"/>
              <a:gd name="T18" fmla="*/ 159 w 285"/>
              <a:gd name="T19" fmla="*/ 6 h 289"/>
              <a:gd name="T20" fmla="*/ 133 w 285"/>
              <a:gd name="T21" fmla="*/ 31 h 289"/>
              <a:gd name="T22" fmla="*/ 134 w 285"/>
              <a:gd name="T23" fmla="*/ 49 h 289"/>
              <a:gd name="T24" fmla="*/ 136 w 285"/>
              <a:gd name="T25" fmla="*/ 51 h 289"/>
              <a:gd name="T26" fmla="*/ 155 w 285"/>
              <a:gd name="T27" fmla="*/ 64 h 289"/>
              <a:gd name="T28" fmla="*/ 156 w 285"/>
              <a:gd name="T29" fmla="*/ 64 h 289"/>
              <a:gd name="T30" fmla="*/ 177 w 285"/>
              <a:gd name="T31" fmla="*/ 77 h 289"/>
              <a:gd name="T32" fmla="*/ 171 w 285"/>
              <a:gd name="T33" fmla="*/ 102 h 289"/>
              <a:gd name="T34" fmla="*/ 104 w 285"/>
              <a:gd name="T35" fmla="*/ 169 h 289"/>
              <a:gd name="T36" fmla="*/ 98 w 285"/>
              <a:gd name="T37" fmla="*/ 168 h 289"/>
              <a:gd name="T38" fmla="*/ 88 w 285"/>
              <a:gd name="T39" fmla="*/ 172 h 289"/>
              <a:gd name="T40" fmla="*/ 86 w 285"/>
              <a:gd name="T41" fmla="*/ 174 h 289"/>
              <a:gd name="T42" fmla="*/ 16 w 285"/>
              <a:gd name="T43" fmla="*/ 244 h 289"/>
              <a:gd name="T44" fmla="*/ 14 w 285"/>
              <a:gd name="T45" fmla="*/ 246 h 289"/>
              <a:gd name="T46" fmla="*/ 43 w 285"/>
              <a:gd name="T47" fmla="*/ 289 h 289"/>
              <a:gd name="T48" fmla="*/ 53 w 285"/>
              <a:gd name="T49" fmla="*/ 285 h 289"/>
              <a:gd name="T50" fmla="*/ 55 w 285"/>
              <a:gd name="T51" fmla="*/ 283 h 289"/>
              <a:gd name="T52" fmla="*/ 125 w 285"/>
              <a:gd name="T53" fmla="*/ 213 h 289"/>
              <a:gd name="T54" fmla="*/ 127 w 285"/>
              <a:gd name="T55" fmla="*/ 211 h 289"/>
              <a:gd name="T56" fmla="*/ 130 w 285"/>
              <a:gd name="T57" fmla="*/ 195 h 289"/>
              <a:gd name="T58" fmla="*/ 205 w 285"/>
              <a:gd name="T59" fmla="*/ 120 h 289"/>
              <a:gd name="T60" fmla="*/ 217 w 285"/>
              <a:gd name="T61" fmla="*/ 112 h 289"/>
              <a:gd name="T62" fmla="*/ 218 w 285"/>
              <a:gd name="T63" fmla="*/ 112 h 289"/>
              <a:gd name="T64" fmla="*/ 240 w 285"/>
              <a:gd name="T65" fmla="*/ 172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5" h="289">
                <a:moveTo>
                  <a:pt x="240" y="172"/>
                </a:moveTo>
                <a:cubicBezTo>
                  <a:pt x="259" y="190"/>
                  <a:pt x="259" y="190"/>
                  <a:pt x="259" y="190"/>
                </a:cubicBezTo>
                <a:cubicBezTo>
                  <a:pt x="259" y="190"/>
                  <a:pt x="285" y="117"/>
                  <a:pt x="254" y="86"/>
                </a:cubicBezTo>
                <a:cubicBezTo>
                  <a:pt x="242" y="74"/>
                  <a:pt x="226" y="58"/>
                  <a:pt x="213" y="45"/>
                </a:cubicBezTo>
                <a:cubicBezTo>
                  <a:pt x="210" y="42"/>
                  <a:pt x="202" y="44"/>
                  <a:pt x="200" y="42"/>
                </a:cubicBezTo>
                <a:cubicBezTo>
                  <a:pt x="194" y="34"/>
                  <a:pt x="192" y="27"/>
                  <a:pt x="191" y="26"/>
                </a:cubicBezTo>
                <a:cubicBezTo>
                  <a:pt x="190" y="20"/>
                  <a:pt x="184" y="14"/>
                  <a:pt x="178" y="9"/>
                </a:cubicBezTo>
                <a:cubicBezTo>
                  <a:pt x="177" y="7"/>
                  <a:pt x="177" y="7"/>
                  <a:pt x="177" y="7"/>
                </a:cubicBezTo>
                <a:cubicBezTo>
                  <a:pt x="172" y="2"/>
                  <a:pt x="170" y="0"/>
                  <a:pt x="167" y="0"/>
                </a:cubicBezTo>
                <a:cubicBezTo>
                  <a:pt x="165" y="0"/>
                  <a:pt x="163" y="2"/>
                  <a:pt x="159" y="6"/>
                </a:cubicBezTo>
                <a:cubicBezTo>
                  <a:pt x="133" y="31"/>
                  <a:pt x="133" y="31"/>
                  <a:pt x="133" y="31"/>
                </a:cubicBezTo>
                <a:cubicBezTo>
                  <a:pt x="124" y="40"/>
                  <a:pt x="126" y="41"/>
                  <a:pt x="134" y="49"/>
                </a:cubicBezTo>
                <a:cubicBezTo>
                  <a:pt x="136" y="51"/>
                  <a:pt x="136" y="51"/>
                  <a:pt x="136" y="51"/>
                </a:cubicBezTo>
                <a:cubicBezTo>
                  <a:pt x="142" y="57"/>
                  <a:pt x="149" y="64"/>
                  <a:pt x="155" y="64"/>
                </a:cubicBezTo>
                <a:cubicBezTo>
                  <a:pt x="156" y="64"/>
                  <a:pt x="156" y="64"/>
                  <a:pt x="156" y="64"/>
                </a:cubicBezTo>
                <a:cubicBezTo>
                  <a:pt x="161" y="65"/>
                  <a:pt x="172" y="68"/>
                  <a:pt x="177" y="77"/>
                </a:cubicBezTo>
                <a:cubicBezTo>
                  <a:pt x="182" y="89"/>
                  <a:pt x="174" y="97"/>
                  <a:pt x="171" y="102"/>
                </a:cubicBezTo>
                <a:cubicBezTo>
                  <a:pt x="104" y="169"/>
                  <a:pt x="104" y="169"/>
                  <a:pt x="104" y="169"/>
                </a:cubicBezTo>
                <a:cubicBezTo>
                  <a:pt x="102" y="168"/>
                  <a:pt x="100" y="168"/>
                  <a:pt x="98" y="168"/>
                </a:cubicBezTo>
                <a:cubicBezTo>
                  <a:pt x="94" y="168"/>
                  <a:pt x="91" y="169"/>
                  <a:pt x="88" y="172"/>
                </a:cubicBezTo>
                <a:cubicBezTo>
                  <a:pt x="87" y="172"/>
                  <a:pt x="87" y="173"/>
                  <a:pt x="86" y="174"/>
                </a:cubicBezTo>
                <a:cubicBezTo>
                  <a:pt x="86" y="174"/>
                  <a:pt x="30" y="229"/>
                  <a:pt x="16" y="244"/>
                </a:cubicBezTo>
                <a:cubicBezTo>
                  <a:pt x="15" y="245"/>
                  <a:pt x="14" y="245"/>
                  <a:pt x="14" y="246"/>
                </a:cubicBezTo>
                <a:cubicBezTo>
                  <a:pt x="0" y="259"/>
                  <a:pt x="25" y="289"/>
                  <a:pt x="43" y="289"/>
                </a:cubicBezTo>
                <a:cubicBezTo>
                  <a:pt x="47" y="289"/>
                  <a:pt x="50" y="288"/>
                  <a:pt x="53" y="285"/>
                </a:cubicBezTo>
                <a:cubicBezTo>
                  <a:pt x="54" y="285"/>
                  <a:pt x="54" y="284"/>
                  <a:pt x="55" y="283"/>
                </a:cubicBezTo>
                <a:cubicBezTo>
                  <a:pt x="70" y="268"/>
                  <a:pt x="125" y="213"/>
                  <a:pt x="125" y="213"/>
                </a:cubicBezTo>
                <a:cubicBezTo>
                  <a:pt x="126" y="212"/>
                  <a:pt x="127" y="212"/>
                  <a:pt x="127" y="211"/>
                </a:cubicBezTo>
                <a:cubicBezTo>
                  <a:pt x="131" y="207"/>
                  <a:pt x="132" y="201"/>
                  <a:pt x="130" y="195"/>
                </a:cubicBezTo>
                <a:cubicBezTo>
                  <a:pt x="205" y="120"/>
                  <a:pt x="205" y="120"/>
                  <a:pt x="205" y="120"/>
                </a:cubicBezTo>
                <a:cubicBezTo>
                  <a:pt x="210" y="116"/>
                  <a:pt x="215" y="112"/>
                  <a:pt x="217" y="112"/>
                </a:cubicBezTo>
                <a:cubicBezTo>
                  <a:pt x="218" y="112"/>
                  <a:pt x="218" y="112"/>
                  <a:pt x="218" y="112"/>
                </a:cubicBezTo>
                <a:cubicBezTo>
                  <a:pt x="246" y="128"/>
                  <a:pt x="240" y="172"/>
                  <a:pt x="240" y="17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0" name="Freeform 700"/>
          <p:cNvSpPr>
            <a:spLocks noEditPoints="1"/>
          </p:cNvSpPr>
          <p:nvPr/>
        </p:nvSpPr>
        <p:spPr bwMode="auto">
          <a:xfrm>
            <a:off x="7008541" y="1466851"/>
            <a:ext cx="93663" cy="84138"/>
          </a:xfrm>
          <a:custGeom>
            <a:avLst/>
            <a:gdLst>
              <a:gd name="T0" fmla="*/ 61 w 80"/>
              <a:gd name="T1" fmla="*/ 32 h 72"/>
              <a:gd name="T2" fmla="*/ 56 w 80"/>
              <a:gd name="T3" fmla="*/ 32 h 72"/>
              <a:gd name="T4" fmla="*/ 56 w 80"/>
              <a:gd name="T5" fmla="*/ 11 h 72"/>
              <a:gd name="T6" fmla="*/ 57 w 80"/>
              <a:gd name="T7" fmla="*/ 11 h 72"/>
              <a:gd name="T8" fmla="*/ 52 w 80"/>
              <a:gd name="T9" fmla="*/ 0 h 72"/>
              <a:gd name="T10" fmla="*/ 37 w 80"/>
              <a:gd name="T11" fmla="*/ 0 h 72"/>
              <a:gd name="T12" fmla="*/ 37 w 80"/>
              <a:gd name="T13" fmla="*/ 0 h 72"/>
              <a:gd name="T14" fmla="*/ 12 w 80"/>
              <a:gd name="T15" fmla="*/ 0 h 72"/>
              <a:gd name="T16" fmla="*/ 9 w 80"/>
              <a:gd name="T17" fmla="*/ 9 h 72"/>
              <a:gd name="T18" fmla="*/ 9 w 80"/>
              <a:gd name="T19" fmla="*/ 34 h 72"/>
              <a:gd name="T20" fmla="*/ 2 w 80"/>
              <a:gd name="T21" fmla="*/ 55 h 72"/>
              <a:gd name="T22" fmla="*/ 0 w 80"/>
              <a:gd name="T23" fmla="*/ 61 h 72"/>
              <a:gd name="T24" fmla="*/ 2 w 80"/>
              <a:gd name="T25" fmla="*/ 71 h 72"/>
              <a:gd name="T26" fmla="*/ 44 w 80"/>
              <a:gd name="T27" fmla="*/ 71 h 72"/>
              <a:gd name="T28" fmla="*/ 44 w 80"/>
              <a:gd name="T29" fmla="*/ 72 h 72"/>
              <a:gd name="T30" fmla="*/ 80 w 80"/>
              <a:gd name="T31" fmla="*/ 72 h 72"/>
              <a:gd name="T32" fmla="*/ 63 w 80"/>
              <a:gd name="T33" fmla="*/ 35 h 72"/>
              <a:gd name="T34" fmla="*/ 61 w 80"/>
              <a:gd name="T35" fmla="*/ 32 h 72"/>
              <a:gd name="T36" fmla="*/ 31 w 80"/>
              <a:gd name="T37" fmla="*/ 49 h 72"/>
              <a:gd name="T38" fmla="*/ 19 w 80"/>
              <a:gd name="T39" fmla="*/ 49 h 72"/>
              <a:gd name="T40" fmla="*/ 19 w 80"/>
              <a:gd name="T41" fmla="*/ 11 h 72"/>
              <a:gd name="T42" fmla="*/ 31 w 80"/>
              <a:gd name="T43" fmla="*/ 11 h 72"/>
              <a:gd name="T44" fmla="*/ 31 w 80"/>
              <a:gd name="T45" fmla="*/ 49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0" h="72">
                <a:moveTo>
                  <a:pt x="61" y="32"/>
                </a:moveTo>
                <a:cubicBezTo>
                  <a:pt x="56" y="32"/>
                  <a:pt x="56" y="32"/>
                  <a:pt x="56" y="32"/>
                </a:cubicBezTo>
                <a:cubicBezTo>
                  <a:pt x="56" y="11"/>
                  <a:pt x="56" y="11"/>
                  <a:pt x="56" y="11"/>
                </a:cubicBezTo>
                <a:cubicBezTo>
                  <a:pt x="57" y="11"/>
                  <a:pt x="57" y="11"/>
                  <a:pt x="57" y="11"/>
                </a:cubicBezTo>
                <a:cubicBezTo>
                  <a:pt x="52" y="0"/>
                  <a:pt x="52" y="0"/>
                  <a:pt x="52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9" y="9"/>
                  <a:pt x="9" y="9"/>
                  <a:pt x="9" y="9"/>
                </a:cubicBezTo>
                <a:cubicBezTo>
                  <a:pt x="12" y="17"/>
                  <a:pt x="12" y="26"/>
                  <a:pt x="9" y="34"/>
                </a:cubicBezTo>
                <a:cubicBezTo>
                  <a:pt x="2" y="55"/>
                  <a:pt x="2" y="55"/>
                  <a:pt x="2" y="55"/>
                </a:cubicBezTo>
                <a:cubicBezTo>
                  <a:pt x="0" y="61"/>
                  <a:pt x="0" y="61"/>
                  <a:pt x="0" y="61"/>
                </a:cubicBezTo>
                <a:cubicBezTo>
                  <a:pt x="1" y="64"/>
                  <a:pt x="2" y="68"/>
                  <a:pt x="2" y="71"/>
                </a:cubicBezTo>
                <a:cubicBezTo>
                  <a:pt x="44" y="71"/>
                  <a:pt x="44" y="71"/>
                  <a:pt x="44" y="71"/>
                </a:cubicBezTo>
                <a:cubicBezTo>
                  <a:pt x="44" y="72"/>
                  <a:pt x="44" y="72"/>
                  <a:pt x="44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63" y="35"/>
                  <a:pt x="63" y="35"/>
                  <a:pt x="63" y="35"/>
                </a:cubicBezTo>
                <a:lnTo>
                  <a:pt x="61" y="32"/>
                </a:lnTo>
                <a:close/>
                <a:moveTo>
                  <a:pt x="31" y="49"/>
                </a:moveTo>
                <a:cubicBezTo>
                  <a:pt x="19" y="49"/>
                  <a:pt x="19" y="49"/>
                  <a:pt x="19" y="49"/>
                </a:cubicBezTo>
                <a:cubicBezTo>
                  <a:pt x="19" y="11"/>
                  <a:pt x="19" y="11"/>
                  <a:pt x="19" y="11"/>
                </a:cubicBezTo>
                <a:cubicBezTo>
                  <a:pt x="31" y="11"/>
                  <a:pt x="31" y="11"/>
                  <a:pt x="31" y="11"/>
                </a:cubicBezTo>
                <a:lnTo>
                  <a:pt x="31" y="4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1" name="Freeform 701"/>
          <p:cNvSpPr>
            <a:spLocks/>
          </p:cNvSpPr>
          <p:nvPr/>
        </p:nvSpPr>
        <p:spPr bwMode="auto">
          <a:xfrm>
            <a:off x="7168879" y="1466851"/>
            <a:ext cx="38100" cy="84138"/>
          </a:xfrm>
          <a:custGeom>
            <a:avLst/>
            <a:gdLst>
              <a:gd name="T0" fmla="*/ 16 w 24"/>
              <a:gd name="T1" fmla="*/ 34 h 53"/>
              <a:gd name="T2" fmla="*/ 21 w 24"/>
              <a:gd name="T3" fmla="*/ 45 h 53"/>
              <a:gd name="T4" fmla="*/ 16 w 24"/>
              <a:gd name="T5" fmla="*/ 47 h 53"/>
              <a:gd name="T6" fmla="*/ 21 w 24"/>
              <a:gd name="T7" fmla="*/ 53 h 53"/>
              <a:gd name="T8" fmla="*/ 24 w 24"/>
              <a:gd name="T9" fmla="*/ 53 h 53"/>
              <a:gd name="T10" fmla="*/ 24 w 24"/>
              <a:gd name="T11" fmla="*/ 0 h 53"/>
              <a:gd name="T12" fmla="*/ 0 w 24"/>
              <a:gd name="T13" fmla="*/ 0 h 53"/>
              <a:gd name="T14" fmla="*/ 0 w 24"/>
              <a:gd name="T15" fmla="*/ 0 h 53"/>
              <a:gd name="T16" fmla="*/ 16 w 24"/>
              <a:gd name="T17" fmla="*/ 34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" h="53">
                <a:moveTo>
                  <a:pt x="16" y="34"/>
                </a:moveTo>
                <a:lnTo>
                  <a:pt x="21" y="45"/>
                </a:lnTo>
                <a:lnTo>
                  <a:pt x="16" y="47"/>
                </a:lnTo>
                <a:lnTo>
                  <a:pt x="21" y="53"/>
                </a:lnTo>
                <a:lnTo>
                  <a:pt x="24" y="53"/>
                </a:lnTo>
                <a:lnTo>
                  <a:pt x="24" y="0"/>
                </a:lnTo>
                <a:lnTo>
                  <a:pt x="0" y="0"/>
                </a:lnTo>
                <a:lnTo>
                  <a:pt x="0" y="0"/>
                </a:lnTo>
                <a:lnTo>
                  <a:pt x="16" y="3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2" name="Freeform 702"/>
          <p:cNvSpPr>
            <a:spLocks noEditPoints="1"/>
          </p:cNvSpPr>
          <p:nvPr/>
        </p:nvSpPr>
        <p:spPr bwMode="auto">
          <a:xfrm>
            <a:off x="7138716" y="1549401"/>
            <a:ext cx="68263" cy="93663"/>
          </a:xfrm>
          <a:custGeom>
            <a:avLst/>
            <a:gdLst>
              <a:gd name="T0" fmla="*/ 58 w 58"/>
              <a:gd name="T1" fmla="*/ 38 h 81"/>
              <a:gd name="T2" fmla="*/ 34 w 58"/>
              <a:gd name="T3" fmla="*/ 0 h 81"/>
              <a:gd name="T4" fmla="*/ 0 w 58"/>
              <a:gd name="T5" fmla="*/ 16 h 81"/>
              <a:gd name="T6" fmla="*/ 12 w 58"/>
              <a:gd name="T7" fmla="*/ 59 h 81"/>
              <a:gd name="T8" fmla="*/ 16 w 58"/>
              <a:gd name="T9" fmla="*/ 58 h 81"/>
              <a:gd name="T10" fmla="*/ 42 w 58"/>
              <a:gd name="T11" fmla="*/ 81 h 81"/>
              <a:gd name="T12" fmla="*/ 57 w 58"/>
              <a:gd name="T13" fmla="*/ 74 h 81"/>
              <a:gd name="T14" fmla="*/ 58 w 58"/>
              <a:gd name="T15" fmla="*/ 38 h 81"/>
              <a:gd name="T16" fmla="*/ 38 w 58"/>
              <a:gd name="T17" fmla="*/ 53 h 81"/>
              <a:gd name="T18" fmla="*/ 35 w 58"/>
              <a:gd name="T19" fmla="*/ 53 h 81"/>
              <a:gd name="T20" fmla="*/ 28 w 58"/>
              <a:gd name="T21" fmla="*/ 49 h 81"/>
              <a:gd name="T22" fmla="*/ 32 w 58"/>
              <a:gd name="T23" fmla="*/ 40 h 81"/>
              <a:gd name="T24" fmla="*/ 35 w 58"/>
              <a:gd name="T25" fmla="*/ 39 h 81"/>
              <a:gd name="T26" fmla="*/ 41 w 58"/>
              <a:gd name="T27" fmla="*/ 43 h 81"/>
              <a:gd name="T28" fmla="*/ 38 w 58"/>
              <a:gd name="T29" fmla="*/ 53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81">
                <a:moveTo>
                  <a:pt x="58" y="38"/>
                </a:moveTo>
                <a:cubicBezTo>
                  <a:pt x="34" y="0"/>
                  <a:pt x="34" y="0"/>
                  <a:pt x="34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12" y="59"/>
                  <a:pt x="12" y="59"/>
                  <a:pt x="12" y="59"/>
                </a:cubicBezTo>
                <a:cubicBezTo>
                  <a:pt x="13" y="59"/>
                  <a:pt x="14" y="58"/>
                  <a:pt x="16" y="58"/>
                </a:cubicBezTo>
                <a:cubicBezTo>
                  <a:pt x="24" y="58"/>
                  <a:pt x="35" y="67"/>
                  <a:pt x="42" y="81"/>
                </a:cubicBezTo>
                <a:cubicBezTo>
                  <a:pt x="57" y="74"/>
                  <a:pt x="57" y="74"/>
                  <a:pt x="57" y="74"/>
                </a:cubicBezTo>
                <a:cubicBezTo>
                  <a:pt x="50" y="58"/>
                  <a:pt x="51" y="43"/>
                  <a:pt x="58" y="38"/>
                </a:cubicBezTo>
                <a:close/>
                <a:moveTo>
                  <a:pt x="38" y="53"/>
                </a:moveTo>
                <a:cubicBezTo>
                  <a:pt x="37" y="53"/>
                  <a:pt x="36" y="53"/>
                  <a:pt x="35" y="53"/>
                </a:cubicBezTo>
                <a:cubicBezTo>
                  <a:pt x="32" y="53"/>
                  <a:pt x="30" y="52"/>
                  <a:pt x="28" y="49"/>
                </a:cubicBezTo>
                <a:cubicBezTo>
                  <a:pt x="27" y="46"/>
                  <a:pt x="28" y="42"/>
                  <a:pt x="32" y="40"/>
                </a:cubicBezTo>
                <a:cubicBezTo>
                  <a:pt x="33" y="39"/>
                  <a:pt x="34" y="39"/>
                  <a:pt x="35" y="39"/>
                </a:cubicBezTo>
                <a:cubicBezTo>
                  <a:pt x="37" y="39"/>
                  <a:pt x="40" y="41"/>
                  <a:pt x="41" y="43"/>
                </a:cubicBezTo>
                <a:cubicBezTo>
                  <a:pt x="43" y="47"/>
                  <a:pt x="41" y="51"/>
                  <a:pt x="38" y="5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3" name="Freeform 703"/>
          <p:cNvSpPr>
            <a:spLocks/>
          </p:cNvSpPr>
          <p:nvPr/>
        </p:nvSpPr>
        <p:spPr bwMode="auto">
          <a:xfrm>
            <a:off x="7035529" y="1330326"/>
            <a:ext cx="141288" cy="223838"/>
          </a:xfrm>
          <a:custGeom>
            <a:avLst/>
            <a:gdLst>
              <a:gd name="T0" fmla="*/ 101 w 122"/>
              <a:gd name="T1" fmla="*/ 124 h 193"/>
              <a:gd name="T2" fmla="*/ 96 w 122"/>
              <a:gd name="T3" fmla="*/ 127 h 193"/>
              <a:gd name="T4" fmla="*/ 42 w 122"/>
              <a:gd name="T5" fmla="*/ 12 h 193"/>
              <a:gd name="T6" fmla="*/ 24 w 122"/>
              <a:gd name="T7" fmla="*/ 0 h 193"/>
              <a:gd name="T8" fmla="*/ 15 w 122"/>
              <a:gd name="T9" fmla="*/ 2 h 193"/>
              <a:gd name="T10" fmla="*/ 5 w 122"/>
              <a:gd name="T11" fmla="*/ 29 h 193"/>
              <a:gd name="T12" fmla="*/ 59 w 122"/>
              <a:gd name="T13" fmla="*/ 144 h 193"/>
              <a:gd name="T14" fmla="*/ 54 w 122"/>
              <a:gd name="T15" fmla="*/ 146 h 193"/>
              <a:gd name="T16" fmla="*/ 76 w 122"/>
              <a:gd name="T17" fmla="*/ 193 h 193"/>
              <a:gd name="T18" fmla="*/ 122 w 122"/>
              <a:gd name="T19" fmla="*/ 171 h 193"/>
              <a:gd name="T20" fmla="*/ 101 w 122"/>
              <a:gd name="T21" fmla="*/ 124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2" h="193">
                <a:moveTo>
                  <a:pt x="101" y="124"/>
                </a:moveTo>
                <a:cubicBezTo>
                  <a:pt x="96" y="127"/>
                  <a:pt x="96" y="127"/>
                  <a:pt x="96" y="127"/>
                </a:cubicBezTo>
                <a:cubicBezTo>
                  <a:pt x="42" y="12"/>
                  <a:pt x="42" y="12"/>
                  <a:pt x="42" y="12"/>
                </a:cubicBezTo>
                <a:cubicBezTo>
                  <a:pt x="39" y="4"/>
                  <a:pt x="31" y="0"/>
                  <a:pt x="24" y="0"/>
                </a:cubicBezTo>
                <a:cubicBezTo>
                  <a:pt x="21" y="0"/>
                  <a:pt x="18" y="0"/>
                  <a:pt x="15" y="2"/>
                </a:cubicBezTo>
                <a:cubicBezTo>
                  <a:pt x="5" y="7"/>
                  <a:pt x="0" y="19"/>
                  <a:pt x="5" y="29"/>
                </a:cubicBezTo>
                <a:cubicBezTo>
                  <a:pt x="59" y="144"/>
                  <a:pt x="59" y="144"/>
                  <a:pt x="59" y="144"/>
                </a:cubicBezTo>
                <a:cubicBezTo>
                  <a:pt x="54" y="146"/>
                  <a:pt x="54" y="146"/>
                  <a:pt x="54" y="146"/>
                </a:cubicBezTo>
                <a:cubicBezTo>
                  <a:pt x="76" y="193"/>
                  <a:pt x="76" y="193"/>
                  <a:pt x="76" y="193"/>
                </a:cubicBezTo>
                <a:cubicBezTo>
                  <a:pt x="122" y="171"/>
                  <a:pt x="122" y="171"/>
                  <a:pt x="122" y="171"/>
                </a:cubicBezTo>
                <a:lnTo>
                  <a:pt x="101" y="12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4" name="Freeform 704"/>
          <p:cNvSpPr>
            <a:spLocks/>
          </p:cNvSpPr>
          <p:nvPr/>
        </p:nvSpPr>
        <p:spPr bwMode="auto">
          <a:xfrm>
            <a:off x="6872016" y="1466851"/>
            <a:ext cx="65088" cy="82550"/>
          </a:xfrm>
          <a:custGeom>
            <a:avLst/>
            <a:gdLst>
              <a:gd name="T0" fmla="*/ 41 w 56"/>
              <a:gd name="T1" fmla="*/ 32 h 71"/>
              <a:gd name="T2" fmla="*/ 30 w 56"/>
              <a:gd name="T3" fmla="*/ 32 h 71"/>
              <a:gd name="T4" fmla="*/ 30 w 56"/>
              <a:gd name="T5" fmla="*/ 11 h 71"/>
              <a:gd name="T6" fmla="*/ 42 w 56"/>
              <a:gd name="T7" fmla="*/ 11 h 71"/>
              <a:gd name="T8" fmla="*/ 42 w 56"/>
              <a:gd name="T9" fmla="*/ 31 h 71"/>
              <a:gd name="T10" fmla="*/ 44 w 56"/>
              <a:gd name="T11" fmla="*/ 29 h 71"/>
              <a:gd name="T12" fmla="*/ 45 w 56"/>
              <a:gd name="T13" fmla="*/ 27 h 71"/>
              <a:gd name="T14" fmla="*/ 51 w 56"/>
              <a:gd name="T15" fmla="*/ 9 h 71"/>
              <a:gd name="T16" fmla="*/ 56 w 56"/>
              <a:gd name="T17" fmla="*/ 0 h 71"/>
              <a:gd name="T18" fmla="*/ 0 w 56"/>
              <a:gd name="T19" fmla="*/ 0 h 71"/>
              <a:gd name="T20" fmla="*/ 0 w 56"/>
              <a:gd name="T21" fmla="*/ 71 h 71"/>
              <a:gd name="T22" fmla="*/ 10 w 56"/>
              <a:gd name="T23" fmla="*/ 71 h 71"/>
              <a:gd name="T24" fmla="*/ 41 w 56"/>
              <a:gd name="T25" fmla="*/ 3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" h="71">
                <a:moveTo>
                  <a:pt x="41" y="32"/>
                </a:moveTo>
                <a:cubicBezTo>
                  <a:pt x="30" y="32"/>
                  <a:pt x="30" y="32"/>
                  <a:pt x="30" y="32"/>
                </a:cubicBezTo>
                <a:cubicBezTo>
                  <a:pt x="30" y="11"/>
                  <a:pt x="30" y="11"/>
                  <a:pt x="30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3" y="30"/>
                  <a:pt x="44" y="29"/>
                </a:cubicBezTo>
                <a:cubicBezTo>
                  <a:pt x="45" y="27"/>
                  <a:pt x="45" y="27"/>
                  <a:pt x="45" y="27"/>
                </a:cubicBezTo>
                <a:cubicBezTo>
                  <a:pt x="51" y="9"/>
                  <a:pt x="51" y="9"/>
                  <a:pt x="51" y="9"/>
                </a:cubicBezTo>
                <a:cubicBezTo>
                  <a:pt x="52" y="6"/>
                  <a:pt x="54" y="3"/>
                  <a:pt x="5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1"/>
                  <a:pt x="0" y="71"/>
                  <a:pt x="0" y="71"/>
                </a:cubicBezTo>
                <a:cubicBezTo>
                  <a:pt x="10" y="71"/>
                  <a:pt x="10" y="71"/>
                  <a:pt x="10" y="71"/>
                </a:cubicBezTo>
                <a:cubicBezTo>
                  <a:pt x="16" y="54"/>
                  <a:pt x="29" y="40"/>
                  <a:pt x="41" y="3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5" name="Freeform 705"/>
          <p:cNvSpPr>
            <a:spLocks/>
          </p:cNvSpPr>
          <p:nvPr/>
        </p:nvSpPr>
        <p:spPr bwMode="auto">
          <a:xfrm>
            <a:off x="6876779" y="1516063"/>
            <a:ext cx="127000" cy="133350"/>
          </a:xfrm>
          <a:custGeom>
            <a:avLst/>
            <a:gdLst>
              <a:gd name="T0" fmla="*/ 95 w 110"/>
              <a:gd name="T1" fmla="*/ 18 h 115"/>
              <a:gd name="T2" fmla="*/ 63 w 110"/>
              <a:gd name="T3" fmla="*/ 1 h 115"/>
              <a:gd name="T4" fmla="*/ 55 w 110"/>
              <a:gd name="T5" fmla="*/ 1 h 115"/>
              <a:gd name="T6" fmla="*/ 24 w 110"/>
              <a:gd name="T7" fmla="*/ 53 h 115"/>
              <a:gd name="T8" fmla="*/ 2 w 110"/>
              <a:gd name="T9" fmla="*/ 98 h 115"/>
              <a:gd name="T10" fmla="*/ 32 w 110"/>
              <a:gd name="T11" fmla="*/ 112 h 115"/>
              <a:gd name="T12" fmla="*/ 42 w 110"/>
              <a:gd name="T13" fmla="*/ 110 h 115"/>
              <a:gd name="T14" fmla="*/ 95 w 110"/>
              <a:gd name="T15" fmla="*/ 18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0" h="115">
                <a:moveTo>
                  <a:pt x="95" y="18"/>
                </a:moveTo>
                <a:cubicBezTo>
                  <a:pt x="86" y="6"/>
                  <a:pt x="75" y="2"/>
                  <a:pt x="63" y="1"/>
                </a:cubicBezTo>
                <a:cubicBezTo>
                  <a:pt x="60" y="0"/>
                  <a:pt x="58" y="0"/>
                  <a:pt x="55" y="1"/>
                </a:cubicBezTo>
                <a:cubicBezTo>
                  <a:pt x="47" y="5"/>
                  <a:pt x="16" y="26"/>
                  <a:pt x="24" y="53"/>
                </a:cubicBezTo>
                <a:cubicBezTo>
                  <a:pt x="35" y="92"/>
                  <a:pt x="8" y="96"/>
                  <a:pt x="2" y="98"/>
                </a:cubicBezTo>
                <a:cubicBezTo>
                  <a:pt x="0" y="100"/>
                  <a:pt x="11" y="115"/>
                  <a:pt x="32" y="112"/>
                </a:cubicBezTo>
                <a:cubicBezTo>
                  <a:pt x="35" y="112"/>
                  <a:pt x="38" y="111"/>
                  <a:pt x="42" y="110"/>
                </a:cubicBezTo>
                <a:cubicBezTo>
                  <a:pt x="69" y="100"/>
                  <a:pt x="110" y="63"/>
                  <a:pt x="95" y="1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6" name="Freeform 706"/>
          <p:cNvSpPr>
            <a:spLocks/>
          </p:cNvSpPr>
          <p:nvPr/>
        </p:nvSpPr>
        <p:spPr bwMode="auto">
          <a:xfrm>
            <a:off x="6945041" y="1322388"/>
            <a:ext cx="98425" cy="201613"/>
          </a:xfrm>
          <a:custGeom>
            <a:avLst/>
            <a:gdLst>
              <a:gd name="T0" fmla="*/ 82 w 84"/>
              <a:gd name="T1" fmla="*/ 18 h 174"/>
              <a:gd name="T2" fmla="*/ 74 w 84"/>
              <a:gd name="T3" fmla="*/ 1 h 174"/>
              <a:gd name="T4" fmla="*/ 68 w 84"/>
              <a:gd name="T5" fmla="*/ 1 h 174"/>
              <a:gd name="T6" fmla="*/ 57 w 84"/>
              <a:gd name="T7" fmla="*/ 9 h 174"/>
              <a:gd name="T8" fmla="*/ 19 w 84"/>
              <a:gd name="T9" fmla="*/ 127 h 174"/>
              <a:gd name="T10" fmla="*/ 6 w 84"/>
              <a:gd name="T11" fmla="*/ 140 h 174"/>
              <a:gd name="T12" fmla="*/ 0 w 84"/>
              <a:gd name="T13" fmla="*/ 158 h 174"/>
              <a:gd name="T14" fmla="*/ 5 w 84"/>
              <a:gd name="T15" fmla="*/ 158 h 174"/>
              <a:gd name="T16" fmla="*/ 39 w 84"/>
              <a:gd name="T17" fmla="*/ 174 h 174"/>
              <a:gd name="T18" fmla="*/ 46 w 84"/>
              <a:gd name="T19" fmla="*/ 153 h 174"/>
              <a:gd name="T20" fmla="*/ 44 w 84"/>
              <a:gd name="T21" fmla="*/ 135 h 174"/>
              <a:gd name="T22" fmla="*/ 82 w 84"/>
              <a:gd name="T23" fmla="*/ 1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4" h="174">
                <a:moveTo>
                  <a:pt x="82" y="18"/>
                </a:moveTo>
                <a:cubicBezTo>
                  <a:pt x="84" y="11"/>
                  <a:pt x="81" y="3"/>
                  <a:pt x="74" y="1"/>
                </a:cubicBezTo>
                <a:cubicBezTo>
                  <a:pt x="72" y="0"/>
                  <a:pt x="70" y="0"/>
                  <a:pt x="68" y="1"/>
                </a:cubicBezTo>
                <a:cubicBezTo>
                  <a:pt x="63" y="1"/>
                  <a:pt x="59" y="4"/>
                  <a:pt x="57" y="9"/>
                </a:cubicBezTo>
                <a:cubicBezTo>
                  <a:pt x="19" y="127"/>
                  <a:pt x="19" y="127"/>
                  <a:pt x="19" y="127"/>
                </a:cubicBezTo>
                <a:cubicBezTo>
                  <a:pt x="13" y="129"/>
                  <a:pt x="8" y="134"/>
                  <a:pt x="6" y="140"/>
                </a:cubicBezTo>
                <a:cubicBezTo>
                  <a:pt x="0" y="158"/>
                  <a:pt x="0" y="158"/>
                  <a:pt x="0" y="158"/>
                </a:cubicBezTo>
                <a:cubicBezTo>
                  <a:pt x="2" y="158"/>
                  <a:pt x="3" y="158"/>
                  <a:pt x="5" y="158"/>
                </a:cubicBezTo>
                <a:cubicBezTo>
                  <a:pt x="17" y="159"/>
                  <a:pt x="29" y="163"/>
                  <a:pt x="39" y="174"/>
                </a:cubicBezTo>
                <a:cubicBezTo>
                  <a:pt x="46" y="153"/>
                  <a:pt x="46" y="153"/>
                  <a:pt x="46" y="153"/>
                </a:cubicBezTo>
                <a:cubicBezTo>
                  <a:pt x="48" y="147"/>
                  <a:pt x="47" y="140"/>
                  <a:pt x="44" y="135"/>
                </a:cubicBezTo>
                <a:lnTo>
                  <a:pt x="82" y="1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7" name="Freeform 707"/>
          <p:cNvSpPr>
            <a:spLocks/>
          </p:cNvSpPr>
          <p:nvPr/>
        </p:nvSpPr>
        <p:spPr bwMode="auto">
          <a:xfrm>
            <a:off x="6203679" y="4005263"/>
            <a:ext cx="136525" cy="306388"/>
          </a:xfrm>
          <a:custGeom>
            <a:avLst/>
            <a:gdLst>
              <a:gd name="T0" fmla="*/ 63 w 117"/>
              <a:gd name="T1" fmla="*/ 0 h 263"/>
              <a:gd name="T2" fmla="*/ 0 w 117"/>
              <a:gd name="T3" fmla="*/ 73 h 263"/>
              <a:gd name="T4" fmla="*/ 9 w 117"/>
              <a:gd name="T5" fmla="*/ 168 h 263"/>
              <a:gd name="T6" fmla="*/ 9 w 117"/>
              <a:gd name="T7" fmla="*/ 219 h 263"/>
              <a:gd name="T8" fmla="*/ 53 w 117"/>
              <a:gd name="T9" fmla="*/ 263 h 263"/>
              <a:gd name="T10" fmla="*/ 97 w 117"/>
              <a:gd name="T11" fmla="*/ 219 h 263"/>
              <a:gd name="T12" fmla="*/ 91 w 117"/>
              <a:gd name="T13" fmla="*/ 163 h 263"/>
              <a:gd name="T14" fmla="*/ 117 w 117"/>
              <a:gd name="T15" fmla="*/ 63 h 263"/>
              <a:gd name="T16" fmla="*/ 63 w 117"/>
              <a:gd name="T17" fmla="*/ 0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" h="263">
                <a:moveTo>
                  <a:pt x="63" y="0"/>
                </a:moveTo>
                <a:cubicBezTo>
                  <a:pt x="17" y="0"/>
                  <a:pt x="0" y="48"/>
                  <a:pt x="0" y="73"/>
                </a:cubicBezTo>
                <a:cubicBezTo>
                  <a:pt x="0" y="88"/>
                  <a:pt x="3" y="128"/>
                  <a:pt x="9" y="168"/>
                </a:cubicBezTo>
                <a:cubicBezTo>
                  <a:pt x="9" y="219"/>
                  <a:pt x="9" y="219"/>
                  <a:pt x="9" y="219"/>
                </a:cubicBezTo>
                <a:cubicBezTo>
                  <a:pt x="9" y="244"/>
                  <a:pt x="29" y="263"/>
                  <a:pt x="53" y="263"/>
                </a:cubicBezTo>
                <a:cubicBezTo>
                  <a:pt x="77" y="263"/>
                  <a:pt x="96" y="246"/>
                  <a:pt x="97" y="219"/>
                </a:cubicBezTo>
                <a:cubicBezTo>
                  <a:pt x="98" y="209"/>
                  <a:pt x="95" y="187"/>
                  <a:pt x="91" y="163"/>
                </a:cubicBezTo>
                <a:cubicBezTo>
                  <a:pt x="92" y="117"/>
                  <a:pt x="117" y="119"/>
                  <a:pt x="117" y="63"/>
                </a:cubicBezTo>
                <a:cubicBezTo>
                  <a:pt x="117" y="29"/>
                  <a:pt x="97" y="0"/>
                  <a:pt x="63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8" name="Freeform 708"/>
          <p:cNvSpPr>
            <a:spLocks/>
          </p:cNvSpPr>
          <p:nvPr/>
        </p:nvSpPr>
        <p:spPr bwMode="auto">
          <a:xfrm>
            <a:off x="6402116" y="4005263"/>
            <a:ext cx="136525" cy="306388"/>
          </a:xfrm>
          <a:custGeom>
            <a:avLst/>
            <a:gdLst>
              <a:gd name="T0" fmla="*/ 54 w 117"/>
              <a:gd name="T1" fmla="*/ 0 h 263"/>
              <a:gd name="T2" fmla="*/ 0 w 117"/>
              <a:gd name="T3" fmla="*/ 63 h 263"/>
              <a:gd name="T4" fmla="*/ 26 w 117"/>
              <a:gd name="T5" fmla="*/ 163 h 263"/>
              <a:gd name="T6" fmla="*/ 20 w 117"/>
              <a:gd name="T7" fmla="*/ 219 h 263"/>
              <a:gd name="T8" fmla="*/ 64 w 117"/>
              <a:gd name="T9" fmla="*/ 263 h 263"/>
              <a:gd name="T10" fmla="*/ 108 w 117"/>
              <a:gd name="T11" fmla="*/ 219 h 263"/>
              <a:gd name="T12" fmla="*/ 108 w 117"/>
              <a:gd name="T13" fmla="*/ 168 h 263"/>
              <a:gd name="T14" fmla="*/ 117 w 117"/>
              <a:gd name="T15" fmla="*/ 73 h 263"/>
              <a:gd name="T16" fmla="*/ 54 w 117"/>
              <a:gd name="T17" fmla="*/ 0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" h="263">
                <a:moveTo>
                  <a:pt x="54" y="0"/>
                </a:moveTo>
                <a:cubicBezTo>
                  <a:pt x="19" y="0"/>
                  <a:pt x="0" y="29"/>
                  <a:pt x="0" y="63"/>
                </a:cubicBezTo>
                <a:cubicBezTo>
                  <a:pt x="0" y="119"/>
                  <a:pt x="25" y="117"/>
                  <a:pt x="26" y="163"/>
                </a:cubicBezTo>
                <a:cubicBezTo>
                  <a:pt x="22" y="187"/>
                  <a:pt x="19" y="209"/>
                  <a:pt x="20" y="219"/>
                </a:cubicBezTo>
                <a:cubicBezTo>
                  <a:pt x="21" y="246"/>
                  <a:pt x="39" y="263"/>
                  <a:pt x="64" y="263"/>
                </a:cubicBezTo>
                <a:cubicBezTo>
                  <a:pt x="88" y="263"/>
                  <a:pt x="108" y="244"/>
                  <a:pt x="108" y="219"/>
                </a:cubicBezTo>
                <a:cubicBezTo>
                  <a:pt x="108" y="168"/>
                  <a:pt x="108" y="168"/>
                  <a:pt x="108" y="168"/>
                </a:cubicBezTo>
                <a:cubicBezTo>
                  <a:pt x="114" y="128"/>
                  <a:pt x="117" y="88"/>
                  <a:pt x="117" y="73"/>
                </a:cubicBezTo>
                <a:cubicBezTo>
                  <a:pt x="117" y="48"/>
                  <a:pt x="100" y="0"/>
                  <a:pt x="54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1" name="Rectangle 771"/>
          <p:cNvSpPr>
            <a:spLocks noChangeArrowheads="1"/>
          </p:cNvSpPr>
          <p:nvPr/>
        </p:nvSpPr>
        <p:spPr bwMode="auto">
          <a:xfrm>
            <a:off x="7075216" y="2971801"/>
            <a:ext cx="28575" cy="19050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2" name="Rectangle 772"/>
          <p:cNvSpPr>
            <a:spLocks noChangeArrowheads="1"/>
          </p:cNvSpPr>
          <p:nvPr/>
        </p:nvSpPr>
        <p:spPr bwMode="auto">
          <a:xfrm>
            <a:off x="7141891" y="2859088"/>
            <a:ext cx="17463" cy="31750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3" name="Freeform 773"/>
          <p:cNvSpPr>
            <a:spLocks/>
          </p:cNvSpPr>
          <p:nvPr/>
        </p:nvSpPr>
        <p:spPr bwMode="auto">
          <a:xfrm>
            <a:off x="7124429" y="2955926"/>
            <a:ext cx="34925" cy="34925"/>
          </a:xfrm>
          <a:custGeom>
            <a:avLst/>
            <a:gdLst>
              <a:gd name="T0" fmla="*/ 11 w 22"/>
              <a:gd name="T1" fmla="*/ 10 h 22"/>
              <a:gd name="T2" fmla="*/ 0 w 22"/>
              <a:gd name="T3" fmla="*/ 10 h 22"/>
              <a:gd name="T4" fmla="*/ 0 w 22"/>
              <a:gd name="T5" fmla="*/ 22 h 22"/>
              <a:gd name="T6" fmla="*/ 22 w 22"/>
              <a:gd name="T7" fmla="*/ 22 h 22"/>
              <a:gd name="T8" fmla="*/ 22 w 22"/>
              <a:gd name="T9" fmla="*/ 0 h 22"/>
              <a:gd name="T10" fmla="*/ 11 w 22"/>
              <a:gd name="T11" fmla="*/ 0 h 22"/>
              <a:gd name="T12" fmla="*/ 11 w 22"/>
              <a:gd name="T13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2">
                <a:moveTo>
                  <a:pt x="11" y="10"/>
                </a:moveTo>
                <a:lnTo>
                  <a:pt x="0" y="10"/>
                </a:lnTo>
                <a:lnTo>
                  <a:pt x="0" y="22"/>
                </a:lnTo>
                <a:lnTo>
                  <a:pt x="22" y="22"/>
                </a:lnTo>
                <a:lnTo>
                  <a:pt x="22" y="0"/>
                </a:lnTo>
                <a:lnTo>
                  <a:pt x="11" y="0"/>
                </a:lnTo>
                <a:lnTo>
                  <a:pt x="11" y="1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4" name="Rectangle 774"/>
          <p:cNvSpPr>
            <a:spLocks noChangeArrowheads="1"/>
          </p:cNvSpPr>
          <p:nvPr/>
        </p:nvSpPr>
        <p:spPr bwMode="auto">
          <a:xfrm>
            <a:off x="7141891" y="2908301"/>
            <a:ext cx="17463" cy="3333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5" name="Rectangle 775"/>
          <p:cNvSpPr>
            <a:spLocks noChangeArrowheads="1"/>
          </p:cNvSpPr>
          <p:nvPr/>
        </p:nvSpPr>
        <p:spPr bwMode="auto">
          <a:xfrm>
            <a:off x="6975204" y="2971801"/>
            <a:ext cx="26988" cy="19050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6" name="Freeform 776"/>
          <p:cNvSpPr>
            <a:spLocks/>
          </p:cNvSpPr>
          <p:nvPr/>
        </p:nvSpPr>
        <p:spPr bwMode="auto">
          <a:xfrm>
            <a:off x="7024416" y="2971801"/>
            <a:ext cx="28575" cy="19050"/>
          </a:xfrm>
          <a:custGeom>
            <a:avLst/>
            <a:gdLst>
              <a:gd name="T0" fmla="*/ 1 w 18"/>
              <a:gd name="T1" fmla="*/ 0 h 12"/>
              <a:gd name="T2" fmla="*/ 0 w 18"/>
              <a:gd name="T3" fmla="*/ 0 h 12"/>
              <a:gd name="T4" fmla="*/ 0 w 18"/>
              <a:gd name="T5" fmla="*/ 12 h 12"/>
              <a:gd name="T6" fmla="*/ 1 w 18"/>
              <a:gd name="T7" fmla="*/ 12 h 12"/>
              <a:gd name="T8" fmla="*/ 17 w 18"/>
              <a:gd name="T9" fmla="*/ 12 h 12"/>
              <a:gd name="T10" fmla="*/ 18 w 18"/>
              <a:gd name="T11" fmla="*/ 12 h 12"/>
              <a:gd name="T12" fmla="*/ 18 w 18"/>
              <a:gd name="T13" fmla="*/ 0 h 12"/>
              <a:gd name="T14" fmla="*/ 17 w 18"/>
              <a:gd name="T15" fmla="*/ 0 h 12"/>
              <a:gd name="T16" fmla="*/ 1 w 18"/>
              <a:gd name="T1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" h="12">
                <a:moveTo>
                  <a:pt x="1" y="0"/>
                </a:moveTo>
                <a:lnTo>
                  <a:pt x="0" y="0"/>
                </a:lnTo>
                <a:lnTo>
                  <a:pt x="0" y="12"/>
                </a:lnTo>
                <a:lnTo>
                  <a:pt x="1" y="12"/>
                </a:lnTo>
                <a:lnTo>
                  <a:pt x="17" y="12"/>
                </a:lnTo>
                <a:lnTo>
                  <a:pt x="18" y="12"/>
                </a:lnTo>
                <a:lnTo>
                  <a:pt x="18" y="0"/>
                </a:lnTo>
                <a:lnTo>
                  <a:pt x="17" y="0"/>
                </a:lnTo>
                <a:lnTo>
                  <a:pt x="1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7" name="Freeform 777"/>
          <p:cNvSpPr>
            <a:spLocks/>
          </p:cNvSpPr>
          <p:nvPr/>
        </p:nvSpPr>
        <p:spPr bwMode="auto">
          <a:xfrm>
            <a:off x="6918054" y="2808288"/>
            <a:ext cx="17463" cy="31750"/>
          </a:xfrm>
          <a:custGeom>
            <a:avLst/>
            <a:gdLst>
              <a:gd name="T0" fmla="*/ 11 w 11"/>
              <a:gd name="T1" fmla="*/ 10 h 20"/>
              <a:gd name="T2" fmla="*/ 11 w 11"/>
              <a:gd name="T3" fmla="*/ 0 h 20"/>
              <a:gd name="T4" fmla="*/ 0 w 11"/>
              <a:gd name="T5" fmla="*/ 0 h 20"/>
              <a:gd name="T6" fmla="*/ 0 w 11"/>
              <a:gd name="T7" fmla="*/ 10 h 20"/>
              <a:gd name="T8" fmla="*/ 0 w 11"/>
              <a:gd name="T9" fmla="*/ 20 h 20"/>
              <a:gd name="T10" fmla="*/ 11 w 11"/>
              <a:gd name="T11" fmla="*/ 20 h 20"/>
              <a:gd name="T12" fmla="*/ 11 w 11"/>
              <a:gd name="T13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0">
                <a:moveTo>
                  <a:pt x="11" y="10"/>
                </a:moveTo>
                <a:lnTo>
                  <a:pt x="11" y="0"/>
                </a:lnTo>
                <a:lnTo>
                  <a:pt x="0" y="0"/>
                </a:lnTo>
                <a:lnTo>
                  <a:pt x="0" y="10"/>
                </a:lnTo>
                <a:lnTo>
                  <a:pt x="0" y="20"/>
                </a:lnTo>
                <a:lnTo>
                  <a:pt x="11" y="20"/>
                </a:lnTo>
                <a:lnTo>
                  <a:pt x="11" y="1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8" name="Rectangle 778"/>
          <p:cNvSpPr>
            <a:spLocks noChangeArrowheads="1"/>
          </p:cNvSpPr>
          <p:nvPr/>
        </p:nvSpPr>
        <p:spPr bwMode="auto">
          <a:xfrm>
            <a:off x="6918054" y="2859088"/>
            <a:ext cx="17463" cy="31750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9" name="Freeform 779"/>
          <p:cNvSpPr>
            <a:spLocks/>
          </p:cNvSpPr>
          <p:nvPr/>
        </p:nvSpPr>
        <p:spPr bwMode="auto">
          <a:xfrm>
            <a:off x="6918054" y="2955926"/>
            <a:ext cx="36513" cy="34925"/>
          </a:xfrm>
          <a:custGeom>
            <a:avLst/>
            <a:gdLst>
              <a:gd name="T0" fmla="*/ 11 w 23"/>
              <a:gd name="T1" fmla="*/ 0 h 22"/>
              <a:gd name="T2" fmla="*/ 0 w 23"/>
              <a:gd name="T3" fmla="*/ 0 h 22"/>
              <a:gd name="T4" fmla="*/ 0 w 23"/>
              <a:gd name="T5" fmla="*/ 22 h 22"/>
              <a:gd name="T6" fmla="*/ 23 w 23"/>
              <a:gd name="T7" fmla="*/ 22 h 22"/>
              <a:gd name="T8" fmla="*/ 23 w 23"/>
              <a:gd name="T9" fmla="*/ 10 h 22"/>
              <a:gd name="T10" fmla="*/ 11 w 23"/>
              <a:gd name="T11" fmla="*/ 10 h 22"/>
              <a:gd name="T12" fmla="*/ 11 w 23"/>
              <a:gd name="T13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22">
                <a:moveTo>
                  <a:pt x="11" y="0"/>
                </a:moveTo>
                <a:lnTo>
                  <a:pt x="0" y="0"/>
                </a:lnTo>
                <a:lnTo>
                  <a:pt x="0" y="22"/>
                </a:lnTo>
                <a:lnTo>
                  <a:pt x="23" y="22"/>
                </a:lnTo>
                <a:lnTo>
                  <a:pt x="23" y="10"/>
                </a:lnTo>
                <a:lnTo>
                  <a:pt x="11" y="10"/>
                </a:lnTo>
                <a:lnTo>
                  <a:pt x="11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0" name="Rectangle 780"/>
          <p:cNvSpPr>
            <a:spLocks noChangeArrowheads="1"/>
          </p:cNvSpPr>
          <p:nvPr/>
        </p:nvSpPr>
        <p:spPr bwMode="auto">
          <a:xfrm>
            <a:off x="6918054" y="2908301"/>
            <a:ext cx="17463" cy="3333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1" name="Rectangle 781"/>
          <p:cNvSpPr>
            <a:spLocks noChangeArrowheads="1"/>
          </p:cNvSpPr>
          <p:nvPr/>
        </p:nvSpPr>
        <p:spPr bwMode="auto">
          <a:xfrm>
            <a:off x="7075216" y="2657476"/>
            <a:ext cx="28575" cy="1746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2" name="Freeform 782"/>
          <p:cNvSpPr>
            <a:spLocks/>
          </p:cNvSpPr>
          <p:nvPr/>
        </p:nvSpPr>
        <p:spPr bwMode="auto">
          <a:xfrm>
            <a:off x="7141891" y="2808288"/>
            <a:ext cx="17463" cy="31750"/>
          </a:xfrm>
          <a:custGeom>
            <a:avLst/>
            <a:gdLst>
              <a:gd name="T0" fmla="*/ 0 w 11"/>
              <a:gd name="T1" fmla="*/ 10 h 20"/>
              <a:gd name="T2" fmla="*/ 0 w 11"/>
              <a:gd name="T3" fmla="*/ 20 h 20"/>
              <a:gd name="T4" fmla="*/ 11 w 11"/>
              <a:gd name="T5" fmla="*/ 20 h 20"/>
              <a:gd name="T6" fmla="*/ 11 w 11"/>
              <a:gd name="T7" fmla="*/ 10 h 20"/>
              <a:gd name="T8" fmla="*/ 11 w 11"/>
              <a:gd name="T9" fmla="*/ 0 h 20"/>
              <a:gd name="T10" fmla="*/ 0 w 11"/>
              <a:gd name="T11" fmla="*/ 0 h 20"/>
              <a:gd name="T12" fmla="*/ 0 w 11"/>
              <a:gd name="T13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0">
                <a:moveTo>
                  <a:pt x="0" y="10"/>
                </a:moveTo>
                <a:lnTo>
                  <a:pt x="0" y="20"/>
                </a:lnTo>
                <a:lnTo>
                  <a:pt x="11" y="20"/>
                </a:lnTo>
                <a:lnTo>
                  <a:pt x="11" y="10"/>
                </a:lnTo>
                <a:lnTo>
                  <a:pt x="11" y="0"/>
                </a:lnTo>
                <a:lnTo>
                  <a:pt x="0" y="0"/>
                </a:lnTo>
                <a:lnTo>
                  <a:pt x="0" y="1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3" name="Rectangle 783"/>
          <p:cNvSpPr>
            <a:spLocks noChangeArrowheads="1"/>
          </p:cNvSpPr>
          <p:nvPr/>
        </p:nvSpPr>
        <p:spPr bwMode="auto">
          <a:xfrm>
            <a:off x="7141891" y="2757488"/>
            <a:ext cx="17463" cy="3333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4" name="Freeform 784"/>
          <p:cNvSpPr>
            <a:spLocks/>
          </p:cNvSpPr>
          <p:nvPr/>
        </p:nvSpPr>
        <p:spPr bwMode="auto">
          <a:xfrm>
            <a:off x="7124429" y="2657476"/>
            <a:ext cx="34925" cy="33338"/>
          </a:xfrm>
          <a:custGeom>
            <a:avLst/>
            <a:gdLst>
              <a:gd name="T0" fmla="*/ 11 w 22"/>
              <a:gd name="T1" fmla="*/ 21 h 21"/>
              <a:gd name="T2" fmla="*/ 22 w 22"/>
              <a:gd name="T3" fmla="*/ 21 h 21"/>
              <a:gd name="T4" fmla="*/ 22 w 22"/>
              <a:gd name="T5" fmla="*/ 0 h 21"/>
              <a:gd name="T6" fmla="*/ 0 w 22"/>
              <a:gd name="T7" fmla="*/ 0 h 21"/>
              <a:gd name="T8" fmla="*/ 0 w 22"/>
              <a:gd name="T9" fmla="*/ 11 h 21"/>
              <a:gd name="T10" fmla="*/ 11 w 22"/>
              <a:gd name="T11" fmla="*/ 11 h 21"/>
              <a:gd name="T12" fmla="*/ 11 w 22"/>
              <a:gd name="T13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1">
                <a:moveTo>
                  <a:pt x="11" y="21"/>
                </a:moveTo>
                <a:lnTo>
                  <a:pt x="22" y="21"/>
                </a:lnTo>
                <a:lnTo>
                  <a:pt x="22" y="0"/>
                </a:lnTo>
                <a:lnTo>
                  <a:pt x="0" y="0"/>
                </a:lnTo>
                <a:lnTo>
                  <a:pt x="0" y="11"/>
                </a:lnTo>
                <a:lnTo>
                  <a:pt x="11" y="11"/>
                </a:lnTo>
                <a:lnTo>
                  <a:pt x="11" y="2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5" name="Rectangle 785"/>
          <p:cNvSpPr>
            <a:spLocks noChangeArrowheads="1"/>
          </p:cNvSpPr>
          <p:nvPr/>
        </p:nvSpPr>
        <p:spPr bwMode="auto">
          <a:xfrm>
            <a:off x="7141891" y="2708276"/>
            <a:ext cx="17463" cy="3016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6" name="Freeform 786"/>
          <p:cNvSpPr>
            <a:spLocks/>
          </p:cNvSpPr>
          <p:nvPr/>
        </p:nvSpPr>
        <p:spPr bwMode="auto">
          <a:xfrm>
            <a:off x="7024416" y="2657476"/>
            <a:ext cx="28575" cy="17463"/>
          </a:xfrm>
          <a:custGeom>
            <a:avLst/>
            <a:gdLst>
              <a:gd name="T0" fmla="*/ 1 w 18"/>
              <a:gd name="T1" fmla="*/ 0 h 11"/>
              <a:gd name="T2" fmla="*/ 0 w 18"/>
              <a:gd name="T3" fmla="*/ 0 h 11"/>
              <a:gd name="T4" fmla="*/ 0 w 18"/>
              <a:gd name="T5" fmla="*/ 11 h 11"/>
              <a:gd name="T6" fmla="*/ 1 w 18"/>
              <a:gd name="T7" fmla="*/ 11 h 11"/>
              <a:gd name="T8" fmla="*/ 17 w 18"/>
              <a:gd name="T9" fmla="*/ 11 h 11"/>
              <a:gd name="T10" fmla="*/ 18 w 18"/>
              <a:gd name="T11" fmla="*/ 11 h 11"/>
              <a:gd name="T12" fmla="*/ 18 w 18"/>
              <a:gd name="T13" fmla="*/ 0 h 11"/>
              <a:gd name="T14" fmla="*/ 17 w 18"/>
              <a:gd name="T15" fmla="*/ 0 h 11"/>
              <a:gd name="T16" fmla="*/ 1 w 18"/>
              <a:gd name="T1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" h="11">
                <a:moveTo>
                  <a:pt x="1" y="0"/>
                </a:moveTo>
                <a:lnTo>
                  <a:pt x="0" y="0"/>
                </a:lnTo>
                <a:lnTo>
                  <a:pt x="0" y="11"/>
                </a:lnTo>
                <a:lnTo>
                  <a:pt x="1" y="11"/>
                </a:lnTo>
                <a:lnTo>
                  <a:pt x="17" y="11"/>
                </a:lnTo>
                <a:lnTo>
                  <a:pt x="18" y="11"/>
                </a:lnTo>
                <a:lnTo>
                  <a:pt x="18" y="0"/>
                </a:lnTo>
                <a:lnTo>
                  <a:pt x="17" y="0"/>
                </a:lnTo>
                <a:lnTo>
                  <a:pt x="1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7" name="Rectangle 787"/>
          <p:cNvSpPr>
            <a:spLocks noChangeArrowheads="1"/>
          </p:cNvSpPr>
          <p:nvPr/>
        </p:nvSpPr>
        <p:spPr bwMode="auto">
          <a:xfrm>
            <a:off x="6918054" y="2757488"/>
            <a:ext cx="17463" cy="3333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8" name="Freeform 788"/>
          <p:cNvSpPr>
            <a:spLocks/>
          </p:cNvSpPr>
          <p:nvPr/>
        </p:nvSpPr>
        <p:spPr bwMode="auto">
          <a:xfrm>
            <a:off x="6918054" y="2657476"/>
            <a:ext cx="84138" cy="80963"/>
          </a:xfrm>
          <a:custGeom>
            <a:avLst/>
            <a:gdLst>
              <a:gd name="T0" fmla="*/ 53 w 53"/>
              <a:gd name="T1" fmla="*/ 0 h 51"/>
              <a:gd name="T2" fmla="*/ 0 w 53"/>
              <a:gd name="T3" fmla="*/ 51 h 51"/>
              <a:gd name="T4" fmla="*/ 53 w 53"/>
              <a:gd name="T5" fmla="*/ 51 h 51"/>
              <a:gd name="T6" fmla="*/ 53 w 53"/>
              <a:gd name="T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" h="51">
                <a:moveTo>
                  <a:pt x="53" y="0"/>
                </a:moveTo>
                <a:lnTo>
                  <a:pt x="0" y="51"/>
                </a:lnTo>
                <a:lnTo>
                  <a:pt x="53" y="51"/>
                </a:lnTo>
                <a:lnTo>
                  <a:pt x="53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2" name="Freeform 792"/>
          <p:cNvSpPr>
            <a:spLocks noEditPoints="1"/>
          </p:cNvSpPr>
          <p:nvPr/>
        </p:nvSpPr>
        <p:spPr bwMode="auto">
          <a:xfrm>
            <a:off x="10980466" y="760413"/>
            <a:ext cx="138113" cy="114300"/>
          </a:xfrm>
          <a:custGeom>
            <a:avLst/>
            <a:gdLst>
              <a:gd name="T0" fmla="*/ 92 w 118"/>
              <a:gd name="T1" fmla="*/ 0 h 99"/>
              <a:gd name="T2" fmla="*/ 26 w 118"/>
              <a:gd name="T3" fmla="*/ 0 h 99"/>
              <a:gd name="T4" fmla="*/ 0 w 118"/>
              <a:gd name="T5" fmla="*/ 26 h 99"/>
              <a:gd name="T6" fmla="*/ 0 w 118"/>
              <a:gd name="T7" fmla="*/ 72 h 99"/>
              <a:gd name="T8" fmla="*/ 26 w 118"/>
              <a:gd name="T9" fmla="*/ 99 h 99"/>
              <a:gd name="T10" fmla="*/ 92 w 118"/>
              <a:gd name="T11" fmla="*/ 99 h 99"/>
              <a:gd name="T12" fmla="*/ 118 w 118"/>
              <a:gd name="T13" fmla="*/ 72 h 99"/>
              <a:gd name="T14" fmla="*/ 118 w 118"/>
              <a:gd name="T15" fmla="*/ 26 h 99"/>
              <a:gd name="T16" fmla="*/ 92 w 118"/>
              <a:gd name="T17" fmla="*/ 0 h 99"/>
              <a:gd name="T18" fmla="*/ 89 w 118"/>
              <a:gd name="T19" fmla="*/ 75 h 99"/>
              <a:gd name="T20" fmla="*/ 30 w 118"/>
              <a:gd name="T21" fmla="*/ 75 h 99"/>
              <a:gd name="T22" fmla="*/ 23 w 118"/>
              <a:gd name="T23" fmla="*/ 69 h 99"/>
              <a:gd name="T24" fmla="*/ 23 w 118"/>
              <a:gd name="T25" fmla="*/ 29 h 99"/>
              <a:gd name="T26" fmla="*/ 30 w 118"/>
              <a:gd name="T27" fmla="*/ 23 h 99"/>
              <a:gd name="T28" fmla="*/ 89 w 118"/>
              <a:gd name="T29" fmla="*/ 23 h 99"/>
              <a:gd name="T30" fmla="*/ 95 w 118"/>
              <a:gd name="T31" fmla="*/ 29 h 99"/>
              <a:gd name="T32" fmla="*/ 95 w 118"/>
              <a:gd name="T33" fmla="*/ 69 h 99"/>
              <a:gd name="T34" fmla="*/ 89 w 118"/>
              <a:gd name="T35" fmla="*/ 75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99">
                <a:moveTo>
                  <a:pt x="92" y="0"/>
                </a:move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1"/>
                  <a:pt x="0" y="26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87"/>
                  <a:pt x="12" y="99"/>
                  <a:pt x="26" y="99"/>
                </a:cubicBezTo>
                <a:cubicBezTo>
                  <a:pt x="92" y="99"/>
                  <a:pt x="92" y="99"/>
                  <a:pt x="92" y="99"/>
                </a:cubicBezTo>
                <a:cubicBezTo>
                  <a:pt x="107" y="99"/>
                  <a:pt x="118" y="87"/>
                  <a:pt x="118" y="72"/>
                </a:cubicBezTo>
                <a:cubicBezTo>
                  <a:pt x="118" y="26"/>
                  <a:pt x="118" y="26"/>
                  <a:pt x="118" y="26"/>
                </a:cubicBezTo>
                <a:cubicBezTo>
                  <a:pt x="118" y="11"/>
                  <a:pt x="107" y="0"/>
                  <a:pt x="92" y="0"/>
                </a:cubicBezTo>
                <a:close/>
                <a:moveTo>
                  <a:pt x="89" y="75"/>
                </a:moveTo>
                <a:cubicBezTo>
                  <a:pt x="30" y="75"/>
                  <a:pt x="30" y="75"/>
                  <a:pt x="30" y="75"/>
                </a:cubicBezTo>
                <a:cubicBezTo>
                  <a:pt x="26" y="75"/>
                  <a:pt x="23" y="72"/>
                  <a:pt x="23" y="69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6"/>
                  <a:pt x="26" y="23"/>
                  <a:pt x="30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92" y="23"/>
                  <a:pt x="95" y="26"/>
                  <a:pt x="95" y="29"/>
                </a:cubicBezTo>
                <a:cubicBezTo>
                  <a:pt x="95" y="69"/>
                  <a:pt x="95" y="69"/>
                  <a:pt x="95" y="69"/>
                </a:cubicBezTo>
                <a:cubicBezTo>
                  <a:pt x="95" y="72"/>
                  <a:pt x="92" y="75"/>
                  <a:pt x="89" y="7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3" name="Freeform 793"/>
          <p:cNvSpPr>
            <a:spLocks/>
          </p:cNvSpPr>
          <p:nvPr/>
        </p:nvSpPr>
        <p:spPr bwMode="auto">
          <a:xfrm>
            <a:off x="11045554" y="649288"/>
            <a:ext cx="173038" cy="171450"/>
          </a:xfrm>
          <a:custGeom>
            <a:avLst/>
            <a:gdLst>
              <a:gd name="T0" fmla="*/ 129 w 148"/>
              <a:gd name="T1" fmla="*/ 113 h 147"/>
              <a:gd name="T2" fmla="*/ 128 w 148"/>
              <a:gd name="T3" fmla="*/ 113 h 147"/>
              <a:gd name="T4" fmla="*/ 126 w 148"/>
              <a:gd name="T5" fmla="*/ 113 h 147"/>
              <a:gd name="T6" fmla="*/ 126 w 148"/>
              <a:gd name="T7" fmla="*/ 113 h 147"/>
              <a:gd name="T8" fmla="*/ 34 w 148"/>
              <a:gd name="T9" fmla="*/ 21 h 147"/>
              <a:gd name="T10" fmla="*/ 34 w 148"/>
              <a:gd name="T11" fmla="*/ 21 h 147"/>
              <a:gd name="T12" fmla="*/ 34 w 148"/>
              <a:gd name="T13" fmla="*/ 0 h 147"/>
              <a:gd name="T14" fmla="*/ 0 w 148"/>
              <a:gd name="T15" fmla="*/ 35 h 147"/>
              <a:gd name="T16" fmla="*/ 34 w 148"/>
              <a:gd name="T17" fmla="*/ 69 h 147"/>
              <a:gd name="T18" fmla="*/ 34 w 148"/>
              <a:gd name="T19" fmla="*/ 68 h 147"/>
              <a:gd name="T20" fmla="*/ 34 w 148"/>
              <a:gd name="T21" fmla="*/ 46 h 147"/>
              <a:gd name="T22" fmla="*/ 34 w 148"/>
              <a:gd name="T23" fmla="*/ 46 h 147"/>
              <a:gd name="T24" fmla="*/ 101 w 148"/>
              <a:gd name="T25" fmla="*/ 113 h 147"/>
              <a:gd name="T26" fmla="*/ 101 w 148"/>
              <a:gd name="T27" fmla="*/ 113 h 147"/>
              <a:gd name="T28" fmla="*/ 99 w 148"/>
              <a:gd name="T29" fmla="*/ 113 h 147"/>
              <a:gd name="T30" fmla="*/ 99 w 148"/>
              <a:gd name="T31" fmla="*/ 113 h 147"/>
              <a:gd name="T32" fmla="*/ 79 w 148"/>
              <a:gd name="T33" fmla="*/ 113 h 147"/>
              <a:gd name="T34" fmla="*/ 114 w 148"/>
              <a:gd name="T35" fmla="*/ 147 h 147"/>
              <a:gd name="T36" fmla="*/ 148 w 148"/>
              <a:gd name="T37" fmla="*/ 113 h 147"/>
              <a:gd name="T38" fmla="*/ 129 w 148"/>
              <a:gd name="T39" fmla="*/ 113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8" h="147">
                <a:moveTo>
                  <a:pt x="129" y="113"/>
                </a:moveTo>
                <a:cubicBezTo>
                  <a:pt x="128" y="113"/>
                  <a:pt x="128" y="113"/>
                  <a:pt x="128" y="113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6" y="62"/>
                  <a:pt x="85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0"/>
                  <a:pt x="34" y="0"/>
                  <a:pt x="34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34" y="69"/>
                  <a:pt x="34" y="69"/>
                  <a:pt x="34" y="69"/>
                </a:cubicBezTo>
                <a:cubicBezTo>
                  <a:pt x="34" y="68"/>
                  <a:pt x="34" y="68"/>
                  <a:pt x="34" y="68"/>
                </a:cubicBezTo>
                <a:cubicBezTo>
                  <a:pt x="34" y="46"/>
                  <a:pt x="34" y="46"/>
                  <a:pt x="34" y="46"/>
                </a:cubicBezTo>
                <a:cubicBezTo>
                  <a:pt x="34" y="46"/>
                  <a:pt x="34" y="46"/>
                  <a:pt x="34" y="46"/>
                </a:cubicBezTo>
                <a:cubicBezTo>
                  <a:pt x="71" y="46"/>
                  <a:pt x="101" y="76"/>
                  <a:pt x="101" y="113"/>
                </a:cubicBezTo>
                <a:cubicBezTo>
                  <a:pt x="101" y="113"/>
                  <a:pt x="101" y="113"/>
                  <a:pt x="101" y="113"/>
                </a:cubicBezTo>
                <a:cubicBezTo>
                  <a:pt x="99" y="113"/>
                  <a:pt x="99" y="113"/>
                  <a:pt x="99" y="113"/>
                </a:cubicBezTo>
                <a:cubicBezTo>
                  <a:pt x="99" y="113"/>
                  <a:pt x="99" y="113"/>
                  <a:pt x="99" y="113"/>
                </a:cubicBezTo>
                <a:cubicBezTo>
                  <a:pt x="79" y="113"/>
                  <a:pt x="79" y="113"/>
                  <a:pt x="79" y="113"/>
                </a:cubicBezTo>
                <a:cubicBezTo>
                  <a:pt x="114" y="147"/>
                  <a:pt x="114" y="147"/>
                  <a:pt x="114" y="147"/>
                </a:cubicBezTo>
                <a:cubicBezTo>
                  <a:pt x="148" y="113"/>
                  <a:pt x="148" y="113"/>
                  <a:pt x="148" y="113"/>
                </a:cubicBezTo>
                <a:lnTo>
                  <a:pt x="129" y="11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4" name="Freeform 794"/>
          <p:cNvSpPr>
            <a:spLocks/>
          </p:cNvSpPr>
          <p:nvPr/>
        </p:nvSpPr>
        <p:spPr bwMode="auto">
          <a:xfrm>
            <a:off x="10882041" y="812801"/>
            <a:ext cx="173038" cy="171450"/>
          </a:xfrm>
          <a:custGeom>
            <a:avLst/>
            <a:gdLst>
              <a:gd name="T0" fmla="*/ 114 w 149"/>
              <a:gd name="T1" fmla="*/ 79 h 147"/>
              <a:gd name="T2" fmla="*/ 114 w 149"/>
              <a:gd name="T3" fmla="*/ 101 h 147"/>
              <a:gd name="T4" fmla="*/ 114 w 149"/>
              <a:gd name="T5" fmla="*/ 101 h 147"/>
              <a:gd name="T6" fmla="*/ 47 w 149"/>
              <a:gd name="T7" fmla="*/ 34 h 147"/>
              <a:gd name="T8" fmla="*/ 47 w 149"/>
              <a:gd name="T9" fmla="*/ 34 h 147"/>
              <a:gd name="T10" fmla="*/ 49 w 149"/>
              <a:gd name="T11" fmla="*/ 34 h 147"/>
              <a:gd name="T12" fmla="*/ 50 w 149"/>
              <a:gd name="T13" fmla="*/ 34 h 147"/>
              <a:gd name="T14" fmla="*/ 69 w 149"/>
              <a:gd name="T15" fmla="*/ 34 h 147"/>
              <a:gd name="T16" fmla="*/ 35 w 149"/>
              <a:gd name="T17" fmla="*/ 0 h 147"/>
              <a:gd name="T18" fmla="*/ 0 w 149"/>
              <a:gd name="T19" fmla="*/ 34 h 147"/>
              <a:gd name="T20" fmla="*/ 20 w 149"/>
              <a:gd name="T21" fmla="*/ 34 h 147"/>
              <a:gd name="T22" fmla="*/ 20 w 149"/>
              <a:gd name="T23" fmla="*/ 34 h 147"/>
              <a:gd name="T24" fmla="*/ 22 w 149"/>
              <a:gd name="T25" fmla="*/ 34 h 147"/>
              <a:gd name="T26" fmla="*/ 22 w 149"/>
              <a:gd name="T27" fmla="*/ 34 h 147"/>
              <a:gd name="T28" fmla="*/ 114 w 149"/>
              <a:gd name="T29" fmla="*/ 126 h 147"/>
              <a:gd name="T30" fmla="*/ 114 w 149"/>
              <a:gd name="T31" fmla="*/ 126 h 147"/>
              <a:gd name="T32" fmla="*/ 114 w 149"/>
              <a:gd name="T33" fmla="*/ 147 h 147"/>
              <a:gd name="T34" fmla="*/ 149 w 149"/>
              <a:gd name="T35" fmla="*/ 112 h 147"/>
              <a:gd name="T36" fmla="*/ 114 w 149"/>
              <a:gd name="T37" fmla="*/ 78 h 147"/>
              <a:gd name="T38" fmla="*/ 114 w 149"/>
              <a:gd name="T39" fmla="*/ 79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9" h="147">
                <a:moveTo>
                  <a:pt x="114" y="79"/>
                </a:moveTo>
                <a:cubicBezTo>
                  <a:pt x="114" y="101"/>
                  <a:pt x="114" y="101"/>
                  <a:pt x="114" y="101"/>
                </a:cubicBezTo>
                <a:cubicBezTo>
                  <a:pt x="114" y="101"/>
                  <a:pt x="114" y="101"/>
                  <a:pt x="114" y="101"/>
                </a:cubicBezTo>
                <a:cubicBezTo>
                  <a:pt x="77" y="101"/>
                  <a:pt x="47" y="71"/>
                  <a:pt x="47" y="34"/>
                </a:cubicBezTo>
                <a:cubicBezTo>
                  <a:pt x="47" y="34"/>
                  <a:pt x="47" y="34"/>
                  <a:pt x="47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69" y="34"/>
                  <a:pt x="69" y="34"/>
                  <a:pt x="69" y="34"/>
                </a:cubicBezTo>
                <a:cubicBezTo>
                  <a:pt x="35" y="0"/>
                  <a:pt x="35" y="0"/>
                  <a:pt x="35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85"/>
                  <a:pt x="63" y="126"/>
                  <a:pt x="114" y="126"/>
                </a:cubicBezTo>
                <a:cubicBezTo>
                  <a:pt x="114" y="126"/>
                  <a:pt x="114" y="126"/>
                  <a:pt x="114" y="126"/>
                </a:cubicBezTo>
                <a:cubicBezTo>
                  <a:pt x="114" y="147"/>
                  <a:pt x="114" y="147"/>
                  <a:pt x="114" y="147"/>
                </a:cubicBezTo>
                <a:cubicBezTo>
                  <a:pt x="149" y="112"/>
                  <a:pt x="149" y="112"/>
                  <a:pt x="149" y="112"/>
                </a:cubicBezTo>
                <a:cubicBezTo>
                  <a:pt x="114" y="78"/>
                  <a:pt x="114" y="78"/>
                  <a:pt x="114" y="78"/>
                </a:cubicBezTo>
                <a:lnTo>
                  <a:pt x="114" y="7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5" name="Freeform 795"/>
          <p:cNvSpPr>
            <a:spLocks noEditPoints="1"/>
          </p:cNvSpPr>
          <p:nvPr/>
        </p:nvSpPr>
        <p:spPr bwMode="auto">
          <a:xfrm>
            <a:off x="6914879" y="4660901"/>
            <a:ext cx="249238" cy="334963"/>
          </a:xfrm>
          <a:custGeom>
            <a:avLst/>
            <a:gdLst>
              <a:gd name="T0" fmla="*/ 191 w 214"/>
              <a:gd name="T1" fmla="*/ 20 h 289"/>
              <a:gd name="T2" fmla="*/ 178 w 214"/>
              <a:gd name="T3" fmla="*/ 20 h 289"/>
              <a:gd name="T4" fmla="*/ 178 w 214"/>
              <a:gd name="T5" fmla="*/ 11 h 289"/>
              <a:gd name="T6" fmla="*/ 167 w 214"/>
              <a:gd name="T7" fmla="*/ 0 h 289"/>
              <a:gd name="T8" fmla="*/ 155 w 214"/>
              <a:gd name="T9" fmla="*/ 11 h 289"/>
              <a:gd name="T10" fmla="*/ 155 w 214"/>
              <a:gd name="T11" fmla="*/ 20 h 289"/>
              <a:gd name="T12" fmla="*/ 118 w 214"/>
              <a:gd name="T13" fmla="*/ 20 h 289"/>
              <a:gd name="T14" fmla="*/ 118 w 214"/>
              <a:gd name="T15" fmla="*/ 11 h 289"/>
              <a:gd name="T16" fmla="*/ 107 w 214"/>
              <a:gd name="T17" fmla="*/ 0 h 289"/>
              <a:gd name="T18" fmla="*/ 96 w 214"/>
              <a:gd name="T19" fmla="*/ 11 h 289"/>
              <a:gd name="T20" fmla="*/ 96 w 214"/>
              <a:gd name="T21" fmla="*/ 20 h 289"/>
              <a:gd name="T22" fmla="*/ 59 w 214"/>
              <a:gd name="T23" fmla="*/ 20 h 289"/>
              <a:gd name="T24" fmla="*/ 59 w 214"/>
              <a:gd name="T25" fmla="*/ 11 h 289"/>
              <a:gd name="T26" fmla="*/ 48 w 214"/>
              <a:gd name="T27" fmla="*/ 0 h 289"/>
              <a:gd name="T28" fmla="*/ 36 w 214"/>
              <a:gd name="T29" fmla="*/ 11 h 289"/>
              <a:gd name="T30" fmla="*/ 36 w 214"/>
              <a:gd name="T31" fmla="*/ 20 h 289"/>
              <a:gd name="T32" fmla="*/ 24 w 214"/>
              <a:gd name="T33" fmla="*/ 20 h 289"/>
              <a:gd name="T34" fmla="*/ 0 w 214"/>
              <a:gd name="T35" fmla="*/ 43 h 289"/>
              <a:gd name="T36" fmla="*/ 0 w 214"/>
              <a:gd name="T37" fmla="*/ 266 h 289"/>
              <a:gd name="T38" fmla="*/ 24 w 214"/>
              <a:gd name="T39" fmla="*/ 289 h 289"/>
              <a:gd name="T40" fmla="*/ 191 w 214"/>
              <a:gd name="T41" fmla="*/ 289 h 289"/>
              <a:gd name="T42" fmla="*/ 214 w 214"/>
              <a:gd name="T43" fmla="*/ 266 h 289"/>
              <a:gd name="T44" fmla="*/ 214 w 214"/>
              <a:gd name="T45" fmla="*/ 43 h 289"/>
              <a:gd name="T46" fmla="*/ 191 w 214"/>
              <a:gd name="T47" fmla="*/ 20 h 289"/>
              <a:gd name="T48" fmla="*/ 191 w 214"/>
              <a:gd name="T49" fmla="*/ 264 h 289"/>
              <a:gd name="T50" fmla="*/ 23 w 214"/>
              <a:gd name="T51" fmla="*/ 264 h 289"/>
              <a:gd name="T52" fmla="*/ 23 w 214"/>
              <a:gd name="T53" fmla="*/ 45 h 289"/>
              <a:gd name="T54" fmla="*/ 36 w 214"/>
              <a:gd name="T55" fmla="*/ 45 h 289"/>
              <a:gd name="T56" fmla="*/ 36 w 214"/>
              <a:gd name="T57" fmla="*/ 52 h 289"/>
              <a:gd name="T58" fmla="*/ 48 w 214"/>
              <a:gd name="T59" fmla="*/ 63 h 289"/>
              <a:gd name="T60" fmla="*/ 59 w 214"/>
              <a:gd name="T61" fmla="*/ 52 h 289"/>
              <a:gd name="T62" fmla="*/ 59 w 214"/>
              <a:gd name="T63" fmla="*/ 45 h 289"/>
              <a:gd name="T64" fmla="*/ 96 w 214"/>
              <a:gd name="T65" fmla="*/ 45 h 289"/>
              <a:gd name="T66" fmla="*/ 96 w 214"/>
              <a:gd name="T67" fmla="*/ 52 h 289"/>
              <a:gd name="T68" fmla="*/ 107 w 214"/>
              <a:gd name="T69" fmla="*/ 63 h 289"/>
              <a:gd name="T70" fmla="*/ 118 w 214"/>
              <a:gd name="T71" fmla="*/ 52 h 289"/>
              <a:gd name="T72" fmla="*/ 118 w 214"/>
              <a:gd name="T73" fmla="*/ 45 h 289"/>
              <a:gd name="T74" fmla="*/ 155 w 214"/>
              <a:gd name="T75" fmla="*/ 45 h 289"/>
              <a:gd name="T76" fmla="*/ 155 w 214"/>
              <a:gd name="T77" fmla="*/ 52 h 289"/>
              <a:gd name="T78" fmla="*/ 167 w 214"/>
              <a:gd name="T79" fmla="*/ 63 h 289"/>
              <a:gd name="T80" fmla="*/ 178 w 214"/>
              <a:gd name="T81" fmla="*/ 52 h 289"/>
              <a:gd name="T82" fmla="*/ 178 w 214"/>
              <a:gd name="T83" fmla="*/ 45 h 289"/>
              <a:gd name="T84" fmla="*/ 191 w 214"/>
              <a:gd name="T85" fmla="*/ 45 h 289"/>
              <a:gd name="T86" fmla="*/ 191 w 214"/>
              <a:gd name="T87" fmla="*/ 264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14" h="289">
                <a:moveTo>
                  <a:pt x="191" y="20"/>
                </a:moveTo>
                <a:cubicBezTo>
                  <a:pt x="178" y="20"/>
                  <a:pt x="178" y="20"/>
                  <a:pt x="178" y="20"/>
                </a:cubicBezTo>
                <a:cubicBezTo>
                  <a:pt x="178" y="11"/>
                  <a:pt x="178" y="11"/>
                  <a:pt x="178" y="11"/>
                </a:cubicBezTo>
                <a:cubicBezTo>
                  <a:pt x="178" y="5"/>
                  <a:pt x="173" y="0"/>
                  <a:pt x="167" y="0"/>
                </a:cubicBezTo>
                <a:cubicBezTo>
                  <a:pt x="160" y="0"/>
                  <a:pt x="155" y="5"/>
                  <a:pt x="155" y="11"/>
                </a:cubicBezTo>
                <a:cubicBezTo>
                  <a:pt x="155" y="20"/>
                  <a:pt x="155" y="20"/>
                  <a:pt x="155" y="20"/>
                </a:cubicBezTo>
                <a:cubicBezTo>
                  <a:pt x="118" y="20"/>
                  <a:pt x="118" y="20"/>
                  <a:pt x="118" y="20"/>
                </a:cubicBezTo>
                <a:cubicBezTo>
                  <a:pt x="118" y="11"/>
                  <a:pt x="118" y="11"/>
                  <a:pt x="118" y="11"/>
                </a:cubicBezTo>
                <a:cubicBezTo>
                  <a:pt x="118" y="5"/>
                  <a:pt x="113" y="0"/>
                  <a:pt x="107" y="0"/>
                </a:cubicBezTo>
                <a:cubicBezTo>
                  <a:pt x="101" y="0"/>
                  <a:pt x="96" y="5"/>
                  <a:pt x="96" y="11"/>
                </a:cubicBezTo>
                <a:cubicBezTo>
                  <a:pt x="96" y="20"/>
                  <a:pt x="96" y="20"/>
                  <a:pt x="96" y="20"/>
                </a:cubicBezTo>
                <a:cubicBezTo>
                  <a:pt x="59" y="20"/>
                  <a:pt x="59" y="20"/>
                  <a:pt x="59" y="20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5"/>
                  <a:pt x="54" y="0"/>
                  <a:pt x="48" y="0"/>
                </a:cubicBezTo>
                <a:cubicBezTo>
                  <a:pt x="41" y="0"/>
                  <a:pt x="36" y="5"/>
                  <a:pt x="36" y="11"/>
                </a:cubicBezTo>
                <a:cubicBezTo>
                  <a:pt x="36" y="20"/>
                  <a:pt x="36" y="20"/>
                  <a:pt x="36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11" y="20"/>
                  <a:pt x="0" y="30"/>
                  <a:pt x="0" y="43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78"/>
                  <a:pt x="11" y="289"/>
                  <a:pt x="24" y="289"/>
                </a:cubicBezTo>
                <a:cubicBezTo>
                  <a:pt x="191" y="289"/>
                  <a:pt x="191" y="289"/>
                  <a:pt x="191" y="289"/>
                </a:cubicBezTo>
                <a:cubicBezTo>
                  <a:pt x="204" y="289"/>
                  <a:pt x="214" y="278"/>
                  <a:pt x="214" y="266"/>
                </a:cubicBezTo>
                <a:cubicBezTo>
                  <a:pt x="214" y="43"/>
                  <a:pt x="214" y="43"/>
                  <a:pt x="214" y="43"/>
                </a:cubicBezTo>
                <a:cubicBezTo>
                  <a:pt x="214" y="30"/>
                  <a:pt x="204" y="20"/>
                  <a:pt x="191" y="20"/>
                </a:cubicBezTo>
                <a:close/>
                <a:moveTo>
                  <a:pt x="191" y="264"/>
                </a:moveTo>
                <a:cubicBezTo>
                  <a:pt x="23" y="264"/>
                  <a:pt x="23" y="264"/>
                  <a:pt x="23" y="264"/>
                </a:cubicBezTo>
                <a:cubicBezTo>
                  <a:pt x="23" y="45"/>
                  <a:pt x="23" y="45"/>
                  <a:pt x="23" y="45"/>
                </a:cubicBezTo>
                <a:cubicBezTo>
                  <a:pt x="36" y="45"/>
                  <a:pt x="36" y="45"/>
                  <a:pt x="36" y="45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8"/>
                  <a:pt x="41" y="63"/>
                  <a:pt x="48" y="63"/>
                </a:cubicBezTo>
                <a:cubicBezTo>
                  <a:pt x="54" y="63"/>
                  <a:pt x="59" y="58"/>
                  <a:pt x="59" y="52"/>
                </a:cubicBezTo>
                <a:cubicBezTo>
                  <a:pt x="59" y="45"/>
                  <a:pt x="59" y="45"/>
                  <a:pt x="59" y="45"/>
                </a:cubicBezTo>
                <a:cubicBezTo>
                  <a:pt x="96" y="45"/>
                  <a:pt x="96" y="45"/>
                  <a:pt x="96" y="45"/>
                </a:cubicBezTo>
                <a:cubicBezTo>
                  <a:pt x="96" y="52"/>
                  <a:pt x="96" y="52"/>
                  <a:pt x="96" y="52"/>
                </a:cubicBezTo>
                <a:cubicBezTo>
                  <a:pt x="96" y="58"/>
                  <a:pt x="101" y="63"/>
                  <a:pt x="107" y="63"/>
                </a:cubicBezTo>
                <a:cubicBezTo>
                  <a:pt x="113" y="63"/>
                  <a:pt x="118" y="58"/>
                  <a:pt x="118" y="52"/>
                </a:cubicBezTo>
                <a:cubicBezTo>
                  <a:pt x="118" y="45"/>
                  <a:pt x="118" y="45"/>
                  <a:pt x="118" y="45"/>
                </a:cubicBezTo>
                <a:cubicBezTo>
                  <a:pt x="155" y="45"/>
                  <a:pt x="155" y="45"/>
                  <a:pt x="155" y="45"/>
                </a:cubicBezTo>
                <a:cubicBezTo>
                  <a:pt x="155" y="52"/>
                  <a:pt x="155" y="52"/>
                  <a:pt x="155" y="52"/>
                </a:cubicBezTo>
                <a:cubicBezTo>
                  <a:pt x="155" y="58"/>
                  <a:pt x="160" y="63"/>
                  <a:pt x="167" y="63"/>
                </a:cubicBezTo>
                <a:cubicBezTo>
                  <a:pt x="173" y="63"/>
                  <a:pt x="178" y="58"/>
                  <a:pt x="178" y="52"/>
                </a:cubicBezTo>
                <a:cubicBezTo>
                  <a:pt x="178" y="45"/>
                  <a:pt x="178" y="45"/>
                  <a:pt x="178" y="45"/>
                </a:cubicBezTo>
                <a:cubicBezTo>
                  <a:pt x="191" y="45"/>
                  <a:pt x="191" y="45"/>
                  <a:pt x="191" y="45"/>
                </a:cubicBezTo>
                <a:lnTo>
                  <a:pt x="191" y="26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6" name="Rectangle 796"/>
          <p:cNvSpPr>
            <a:spLocks noChangeArrowheads="1"/>
          </p:cNvSpPr>
          <p:nvPr/>
        </p:nvSpPr>
        <p:spPr bwMode="auto">
          <a:xfrm>
            <a:off x="6970441" y="4767263"/>
            <a:ext cx="138113" cy="19050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7" name="Rectangle 797"/>
          <p:cNvSpPr>
            <a:spLocks noChangeArrowheads="1"/>
          </p:cNvSpPr>
          <p:nvPr/>
        </p:nvSpPr>
        <p:spPr bwMode="auto">
          <a:xfrm>
            <a:off x="6970441" y="4814888"/>
            <a:ext cx="138113" cy="19050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8" name="Rectangle 798"/>
          <p:cNvSpPr>
            <a:spLocks noChangeArrowheads="1"/>
          </p:cNvSpPr>
          <p:nvPr/>
        </p:nvSpPr>
        <p:spPr bwMode="auto">
          <a:xfrm>
            <a:off x="6970441" y="4862513"/>
            <a:ext cx="138113" cy="19050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9" name="Rectangle 799"/>
          <p:cNvSpPr>
            <a:spLocks noChangeArrowheads="1"/>
          </p:cNvSpPr>
          <p:nvPr/>
        </p:nvSpPr>
        <p:spPr bwMode="auto">
          <a:xfrm>
            <a:off x="6970441" y="4910138"/>
            <a:ext cx="138113" cy="1746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1" name="Freeform 801"/>
          <p:cNvSpPr>
            <a:spLocks/>
          </p:cNvSpPr>
          <p:nvPr/>
        </p:nvSpPr>
        <p:spPr bwMode="auto">
          <a:xfrm>
            <a:off x="11558316" y="1987551"/>
            <a:ext cx="317500" cy="333375"/>
          </a:xfrm>
          <a:custGeom>
            <a:avLst/>
            <a:gdLst>
              <a:gd name="T0" fmla="*/ 273 w 273"/>
              <a:gd name="T1" fmla="*/ 93 h 288"/>
              <a:gd name="T2" fmla="*/ 249 w 273"/>
              <a:gd name="T3" fmla="*/ 51 h 288"/>
              <a:gd name="T4" fmla="*/ 170 w 273"/>
              <a:gd name="T5" fmla="*/ 86 h 288"/>
              <a:gd name="T6" fmla="*/ 160 w 273"/>
              <a:gd name="T7" fmla="*/ 0 h 288"/>
              <a:gd name="T8" fmla="*/ 112 w 273"/>
              <a:gd name="T9" fmla="*/ 0 h 288"/>
              <a:gd name="T10" fmla="*/ 103 w 273"/>
              <a:gd name="T11" fmla="*/ 86 h 288"/>
              <a:gd name="T12" fmla="*/ 23 w 273"/>
              <a:gd name="T13" fmla="*/ 51 h 288"/>
              <a:gd name="T14" fmla="*/ 0 w 273"/>
              <a:gd name="T15" fmla="*/ 93 h 288"/>
              <a:gd name="T16" fmla="*/ 69 w 273"/>
              <a:gd name="T17" fmla="*/ 144 h 288"/>
              <a:gd name="T18" fmla="*/ 0 w 273"/>
              <a:gd name="T19" fmla="*/ 195 h 288"/>
              <a:gd name="T20" fmla="*/ 23 w 273"/>
              <a:gd name="T21" fmla="*/ 237 h 288"/>
              <a:gd name="T22" fmla="*/ 103 w 273"/>
              <a:gd name="T23" fmla="*/ 202 h 288"/>
              <a:gd name="T24" fmla="*/ 112 w 273"/>
              <a:gd name="T25" fmla="*/ 288 h 288"/>
              <a:gd name="T26" fmla="*/ 160 w 273"/>
              <a:gd name="T27" fmla="*/ 288 h 288"/>
              <a:gd name="T28" fmla="*/ 170 w 273"/>
              <a:gd name="T29" fmla="*/ 202 h 288"/>
              <a:gd name="T30" fmla="*/ 249 w 273"/>
              <a:gd name="T31" fmla="*/ 237 h 288"/>
              <a:gd name="T32" fmla="*/ 273 w 273"/>
              <a:gd name="T33" fmla="*/ 195 h 288"/>
              <a:gd name="T34" fmla="*/ 203 w 273"/>
              <a:gd name="T35" fmla="*/ 144 h 288"/>
              <a:gd name="T36" fmla="*/ 273 w 273"/>
              <a:gd name="T37" fmla="*/ 9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3" h="288">
                <a:moveTo>
                  <a:pt x="273" y="93"/>
                </a:moveTo>
                <a:cubicBezTo>
                  <a:pt x="249" y="51"/>
                  <a:pt x="249" y="51"/>
                  <a:pt x="249" y="51"/>
                </a:cubicBezTo>
                <a:cubicBezTo>
                  <a:pt x="170" y="86"/>
                  <a:pt x="170" y="86"/>
                  <a:pt x="170" y="86"/>
                </a:cubicBezTo>
                <a:cubicBezTo>
                  <a:pt x="160" y="0"/>
                  <a:pt x="160" y="0"/>
                  <a:pt x="160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23" y="51"/>
                  <a:pt x="23" y="51"/>
                  <a:pt x="23" y="51"/>
                </a:cubicBezTo>
                <a:cubicBezTo>
                  <a:pt x="0" y="93"/>
                  <a:pt x="0" y="93"/>
                  <a:pt x="0" y="93"/>
                </a:cubicBezTo>
                <a:cubicBezTo>
                  <a:pt x="69" y="144"/>
                  <a:pt x="69" y="144"/>
                  <a:pt x="69" y="144"/>
                </a:cubicBezTo>
                <a:cubicBezTo>
                  <a:pt x="44" y="163"/>
                  <a:pt x="0" y="195"/>
                  <a:pt x="0" y="195"/>
                </a:cubicBezTo>
                <a:cubicBezTo>
                  <a:pt x="23" y="237"/>
                  <a:pt x="23" y="237"/>
                  <a:pt x="23" y="237"/>
                </a:cubicBezTo>
                <a:cubicBezTo>
                  <a:pt x="103" y="202"/>
                  <a:pt x="103" y="202"/>
                  <a:pt x="103" y="202"/>
                </a:cubicBezTo>
                <a:cubicBezTo>
                  <a:pt x="112" y="288"/>
                  <a:pt x="112" y="288"/>
                  <a:pt x="112" y="288"/>
                </a:cubicBezTo>
                <a:cubicBezTo>
                  <a:pt x="160" y="288"/>
                  <a:pt x="160" y="288"/>
                  <a:pt x="160" y="288"/>
                </a:cubicBezTo>
                <a:cubicBezTo>
                  <a:pt x="160" y="288"/>
                  <a:pt x="166" y="234"/>
                  <a:pt x="170" y="202"/>
                </a:cubicBezTo>
                <a:cubicBezTo>
                  <a:pt x="249" y="237"/>
                  <a:pt x="249" y="237"/>
                  <a:pt x="249" y="237"/>
                </a:cubicBezTo>
                <a:cubicBezTo>
                  <a:pt x="273" y="195"/>
                  <a:pt x="273" y="195"/>
                  <a:pt x="273" y="195"/>
                </a:cubicBezTo>
                <a:cubicBezTo>
                  <a:pt x="273" y="195"/>
                  <a:pt x="229" y="163"/>
                  <a:pt x="203" y="144"/>
                </a:cubicBezTo>
                <a:lnTo>
                  <a:pt x="273" y="9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2" name="Freeform 802"/>
          <p:cNvSpPr>
            <a:spLocks noEditPoints="1"/>
          </p:cNvSpPr>
          <p:nvPr/>
        </p:nvSpPr>
        <p:spPr bwMode="auto">
          <a:xfrm>
            <a:off x="10889979" y="1987551"/>
            <a:ext cx="317500" cy="333375"/>
          </a:xfrm>
          <a:custGeom>
            <a:avLst/>
            <a:gdLst>
              <a:gd name="T0" fmla="*/ 236 w 274"/>
              <a:gd name="T1" fmla="*/ 120 h 288"/>
              <a:gd name="T2" fmla="*/ 274 w 274"/>
              <a:gd name="T3" fmla="*/ 93 h 288"/>
              <a:gd name="T4" fmla="*/ 250 w 274"/>
              <a:gd name="T5" fmla="*/ 51 h 288"/>
              <a:gd name="T6" fmla="*/ 206 w 274"/>
              <a:gd name="T7" fmla="*/ 70 h 288"/>
              <a:gd name="T8" fmla="*/ 166 w 274"/>
              <a:gd name="T9" fmla="*/ 47 h 288"/>
              <a:gd name="T10" fmla="*/ 161 w 274"/>
              <a:gd name="T11" fmla="*/ 0 h 288"/>
              <a:gd name="T12" fmla="*/ 113 w 274"/>
              <a:gd name="T13" fmla="*/ 0 h 288"/>
              <a:gd name="T14" fmla="*/ 108 w 274"/>
              <a:gd name="T15" fmla="*/ 47 h 288"/>
              <a:gd name="T16" fmla="*/ 67 w 274"/>
              <a:gd name="T17" fmla="*/ 70 h 288"/>
              <a:gd name="T18" fmla="*/ 24 w 274"/>
              <a:gd name="T19" fmla="*/ 51 h 288"/>
              <a:gd name="T20" fmla="*/ 0 w 274"/>
              <a:gd name="T21" fmla="*/ 93 h 288"/>
              <a:gd name="T22" fmla="*/ 38 w 274"/>
              <a:gd name="T23" fmla="*/ 120 h 288"/>
              <a:gd name="T24" fmla="*/ 38 w 274"/>
              <a:gd name="T25" fmla="*/ 168 h 288"/>
              <a:gd name="T26" fmla="*/ 0 w 274"/>
              <a:gd name="T27" fmla="*/ 195 h 288"/>
              <a:gd name="T28" fmla="*/ 24 w 274"/>
              <a:gd name="T29" fmla="*/ 237 h 288"/>
              <a:gd name="T30" fmla="*/ 68 w 274"/>
              <a:gd name="T31" fmla="*/ 218 h 288"/>
              <a:gd name="T32" fmla="*/ 108 w 274"/>
              <a:gd name="T33" fmla="*/ 241 h 288"/>
              <a:gd name="T34" fmla="*/ 113 w 274"/>
              <a:gd name="T35" fmla="*/ 288 h 288"/>
              <a:gd name="T36" fmla="*/ 161 w 274"/>
              <a:gd name="T37" fmla="*/ 288 h 288"/>
              <a:gd name="T38" fmla="*/ 166 w 274"/>
              <a:gd name="T39" fmla="*/ 241 h 288"/>
              <a:gd name="T40" fmla="*/ 206 w 274"/>
              <a:gd name="T41" fmla="*/ 218 h 288"/>
              <a:gd name="T42" fmla="*/ 250 w 274"/>
              <a:gd name="T43" fmla="*/ 237 h 288"/>
              <a:gd name="T44" fmla="*/ 274 w 274"/>
              <a:gd name="T45" fmla="*/ 195 h 288"/>
              <a:gd name="T46" fmla="*/ 236 w 274"/>
              <a:gd name="T47" fmla="*/ 168 h 288"/>
              <a:gd name="T48" fmla="*/ 236 w 274"/>
              <a:gd name="T49" fmla="*/ 120 h 288"/>
              <a:gd name="T50" fmla="*/ 158 w 274"/>
              <a:gd name="T51" fmla="*/ 180 h 288"/>
              <a:gd name="T52" fmla="*/ 116 w 274"/>
              <a:gd name="T53" fmla="*/ 180 h 288"/>
              <a:gd name="T54" fmla="*/ 96 w 274"/>
              <a:gd name="T55" fmla="*/ 144 h 288"/>
              <a:gd name="T56" fmla="*/ 116 w 274"/>
              <a:gd name="T57" fmla="*/ 108 h 288"/>
              <a:gd name="T58" fmla="*/ 158 w 274"/>
              <a:gd name="T59" fmla="*/ 108 h 288"/>
              <a:gd name="T60" fmla="*/ 179 w 274"/>
              <a:gd name="T61" fmla="*/ 144 h 288"/>
              <a:gd name="T62" fmla="*/ 158 w 274"/>
              <a:gd name="T63" fmla="*/ 18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4" h="288">
                <a:moveTo>
                  <a:pt x="236" y="120"/>
                </a:moveTo>
                <a:cubicBezTo>
                  <a:pt x="274" y="93"/>
                  <a:pt x="274" y="93"/>
                  <a:pt x="274" y="93"/>
                </a:cubicBezTo>
                <a:cubicBezTo>
                  <a:pt x="250" y="51"/>
                  <a:pt x="250" y="51"/>
                  <a:pt x="250" y="51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61" y="0"/>
                  <a:pt x="161" y="0"/>
                  <a:pt x="161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67" y="70"/>
                  <a:pt x="67" y="70"/>
                  <a:pt x="67" y="70"/>
                </a:cubicBezTo>
                <a:cubicBezTo>
                  <a:pt x="24" y="51"/>
                  <a:pt x="24" y="51"/>
                  <a:pt x="24" y="51"/>
                </a:cubicBezTo>
                <a:cubicBezTo>
                  <a:pt x="0" y="93"/>
                  <a:pt x="0" y="93"/>
                  <a:pt x="0" y="93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8" y="168"/>
                  <a:pt x="38" y="168"/>
                  <a:pt x="38" y="168"/>
                </a:cubicBezTo>
                <a:cubicBezTo>
                  <a:pt x="18" y="182"/>
                  <a:pt x="0" y="195"/>
                  <a:pt x="0" y="195"/>
                </a:cubicBezTo>
                <a:cubicBezTo>
                  <a:pt x="24" y="237"/>
                  <a:pt x="24" y="237"/>
                  <a:pt x="24" y="237"/>
                </a:cubicBezTo>
                <a:cubicBezTo>
                  <a:pt x="68" y="218"/>
                  <a:pt x="68" y="218"/>
                  <a:pt x="68" y="218"/>
                </a:cubicBezTo>
                <a:cubicBezTo>
                  <a:pt x="108" y="241"/>
                  <a:pt x="108" y="241"/>
                  <a:pt x="108" y="241"/>
                </a:cubicBezTo>
                <a:cubicBezTo>
                  <a:pt x="113" y="288"/>
                  <a:pt x="113" y="288"/>
                  <a:pt x="113" y="288"/>
                </a:cubicBezTo>
                <a:cubicBezTo>
                  <a:pt x="161" y="288"/>
                  <a:pt x="161" y="288"/>
                  <a:pt x="161" y="288"/>
                </a:cubicBezTo>
                <a:cubicBezTo>
                  <a:pt x="161" y="288"/>
                  <a:pt x="163" y="266"/>
                  <a:pt x="166" y="241"/>
                </a:cubicBezTo>
                <a:cubicBezTo>
                  <a:pt x="206" y="218"/>
                  <a:pt x="206" y="218"/>
                  <a:pt x="206" y="218"/>
                </a:cubicBezTo>
                <a:cubicBezTo>
                  <a:pt x="250" y="237"/>
                  <a:pt x="250" y="237"/>
                  <a:pt x="250" y="237"/>
                </a:cubicBezTo>
                <a:cubicBezTo>
                  <a:pt x="274" y="195"/>
                  <a:pt x="274" y="195"/>
                  <a:pt x="274" y="195"/>
                </a:cubicBezTo>
                <a:cubicBezTo>
                  <a:pt x="274" y="195"/>
                  <a:pt x="256" y="182"/>
                  <a:pt x="236" y="168"/>
                </a:cubicBezTo>
                <a:lnTo>
                  <a:pt x="236" y="120"/>
                </a:lnTo>
                <a:close/>
                <a:moveTo>
                  <a:pt x="158" y="180"/>
                </a:moveTo>
                <a:cubicBezTo>
                  <a:pt x="116" y="180"/>
                  <a:pt x="116" y="180"/>
                  <a:pt x="116" y="180"/>
                </a:cubicBezTo>
                <a:cubicBezTo>
                  <a:pt x="96" y="144"/>
                  <a:pt x="96" y="144"/>
                  <a:pt x="96" y="144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58" y="108"/>
                  <a:pt x="158" y="108"/>
                  <a:pt x="158" y="108"/>
                </a:cubicBezTo>
                <a:cubicBezTo>
                  <a:pt x="179" y="144"/>
                  <a:pt x="179" y="144"/>
                  <a:pt x="179" y="144"/>
                </a:cubicBezTo>
                <a:lnTo>
                  <a:pt x="158" y="18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6" name="Freeform 816"/>
          <p:cNvSpPr>
            <a:spLocks/>
          </p:cNvSpPr>
          <p:nvPr/>
        </p:nvSpPr>
        <p:spPr bwMode="auto">
          <a:xfrm>
            <a:off x="6256066" y="5540376"/>
            <a:ext cx="106363" cy="120650"/>
          </a:xfrm>
          <a:custGeom>
            <a:avLst/>
            <a:gdLst>
              <a:gd name="T0" fmla="*/ 0 w 92"/>
              <a:gd name="T1" fmla="*/ 0 h 104"/>
              <a:gd name="T2" fmla="*/ 18 w 92"/>
              <a:gd name="T3" fmla="*/ 24 h 104"/>
              <a:gd name="T4" fmla="*/ 18 w 92"/>
              <a:gd name="T5" fmla="*/ 89 h 104"/>
              <a:gd name="T6" fmla="*/ 33 w 92"/>
              <a:gd name="T7" fmla="*/ 104 h 104"/>
              <a:gd name="T8" fmla="*/ 76 w 92"/>
              <a:gd name="T9" fmla="*/ 104 h 104"/>
              <a:gd name="T10" fmla="*/ 92 w 92"/>
              <a:gd name="T11" fmla="*/ 89 h 104"/>
              <a:gd name="T12" fmla="*/ 74 w 92"/>
              <a:gd name="T13" fmla="*/ 24 h 104"/>
              <a:gd name="T14" fmla="*/ 84 w 92"/>
              <a:gd name="T15" fmla="*/ 9 h 104"/>
              <a:gd name="T16" fmla="*/ 22 w 92"/>
              <a:gd name="T17" fmla="*/ 2 h 104"/>
              <a:gd name="T18" fmla="*/ 0 w 92"/>
              <a:gd name="T19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2" h="104">
                <a:moveTo>
                  <a:pt x="0" y="0"/>
                </a:moveTo>
                <a:cubicBezTo>
                  <a:pt x="18" y="24"/>
                  <a:pt x="18" y="24"/>
                  <a:pt x="18" y="24"/>
                </a:cubicBezTo>
                <a:cubicBezTo>
                  <a:pt x="18" y="89"/>
                  <a:pt x="18" y="89"/>
                  <a:pt x="18" y="89"/>
                </a:cubicBezTo>
                <a:cubicBezTo>
                  <a:pt x="18" y="97"/>
                  <a:pt x="25" y="104"/>
                  <a:pt x="33" y="104"/>
                </a:cubicBezTo>
                <a:cubicBezTo>
                  <a:pt x="76" y="104"/>
                  <a:pt x="76" y="104"/>
                  <a:pt x="76" y="104"/>
                </a:cubicBezTo>
                <a:cubicBezTo>
                  <a:pt x="85" y="104"/>
                  <a:pt x="92" y="97"/>
                  <a:pt x="92" y="89"/>
                </a:cubicBezTo>
                <a:cubicBezTo>
                  <a:pt x="74" y="24"/>
                  <a:pt x="74" y="24"/>
                  <a:pt x="74" y="24"/>
                </a:cubicBezTo>
                <a:cubicBezTo>
                  <a:pt x="84" y="9"/>
                  <a:pt x="84" y="9"/>
                  <a:pt x="84" y="9"/>
                </a:cubicBezTo>
                <a:cubicBezTo>
                  <a:pt x="62" y="5"/>
                  <a:pt x="40" y="2"/>
                  <a:pt x="22" y="2"/>
                </a:cubicBezTo>
                <a:cubicBezTo>
                  <a:pt x="14" y="2"/>
                  <a:pt x="7" y="1"/>
                  <a:pt x="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7" name="Freeform 817"/>
          <p:cNvSpPr>
            <a:spLocks/>
          </p:cNvSpPr>
          <p:nvPr/>
        </p:nvSpPr>
        <p:spPr bwMode="auto">
          <a:xfrm>
            <a:off x="6310041" y="5327651"/>
            <a:ext cx="228600" cy="254000"/>
          </a:xfrm>
          <a:custGeom>
            <a:avLst/>
            <a:gdLst>
              <a:gd name="T0" fmla="*/ 0 w 198"/>
              <a:gd name="T1" fmla="*/ 160 h 219"/>
              <a:gd name="T2" fmla="*/ 198 w 198"/>
              <a:gd name="T3" fmla="*/ 219 h 219"/>
              <a:gd name="T4" fmla="*/ 198 w 198"/>
              <a:gd name="T5" fmla="*/ 0 h 219"/>
              <a:gd name="T6" fmla="*/ 0 w 198"/>
              <a:gd name="T7" fmla="*/ 59 h 219"/>
              <a:gd name="T8" fmla="*/ 0 w 198"/>
              <a:gd name="T9" fmla="*/ 16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" h="219">
                <a:moveTo>
                  <a:pt x="0" y="160"/>
                </a:moveTo>
                <a:cubicBezTo>
                  <a:pt x="78" y="168"/>
                  <a:pt x="185" y="207"/>
                  <a:pt x="198" y="219"/>
                </a:cubicBezTo>
                <a:cubicBezTo>
                  <a:pt x="198" y="0"/>
                  <a:pt x="198" y="0"/>
                  <a:pt x="198" y="0"/>
                </a:cubicBezTo>
                <a:cubicBezTo>
                  <a:pt x="182" y="14"/>
                  <a:pt x="77" y="52"/>
                  <a:pt x="0" y="59"/>
                </a:cubicBezTo>
                <a:lnTo>
                  <a:pt x="0" y="16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8" name="Freeform 818"/>
          <p:cNvSpPr>
            <a:spLocks/>
          </p:cNvSpPr>
          <p:nvPr/>
        </p:nvSpPr>
        <p:spPr bwMode="auto">
          <a:xfrm>
            <a:off x="6205266" y="5397501"/>
            <a:ext cx="66675" cy="114300"/>
          </a:xfrm>
          <a:custGeom>
            <a:avLst/>
            <a:gdLst>
              <a:gd name="T0" fmla="*/ 57 w 57"/>
              <a:gd name="T1" fmla="*/ 98 h 98"/>
              <a:gd name="T2" fmla="*/ 57 w 57"/>
              <a:gd name="T3" fmla="*/ 0 h 98"/>
              <a:gd name="T4" fmla="*/ 0 w 57"/>
              <a:gd name="T5" fmla="*/ 49 h 98"/>
              <a:gd name="T6" fmla="*/ 57 w 57"/>
              <a:gd name="T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98">
                <a:moveTo>
                  <a:pt x="57" y="98"/>
                </a:moveTo>
                <a:cubicBezTo>
                  <a:pt x="57" y="0"/>
                  <a:pt x="57" y="0"/>
                  <a:pt x="57" y="0"/>
                </a:cubicBezTo>
                <a:cubicBezTo>
                  <a:pt x="11" y="3"/>
                  <a:pt x="0" y="31"/>
                  <a:pt x="0" y="49"/>
                </a:cubicBezTo>
                <a:cubicBezTo>
                  <a:pt x="0" y="68"/>
                  <a:pt x="10" y="94"/>
                  <a:pt x="57" y="9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2" name="Freeform 822"/>
          <p:cNvSpPr>
            <a:spLocks/>
          </p:cNvSpPr>
          <p:nvPr/>
        </p:nvSpPr>
        <p:spPr bwMode="auto">
          <a:xfrm>
            <a:off x="10213704" y="5349876"/>
            <a:ext cx="287338" cy="212725"/>
          </a:xfrm>
          <a:custGeom>
            <a:avLst/>
            <a:gdLst>
              <a:gd name="T0" fmla="*/ 38 w 248"/>
              <a:gd name="T1" fmla="*/ 134 h 184"/>
              <a:gd name="T2" fmla="*/ 39 w 248"/>
              <a:gd name="T3" fmla="*/ 132 h 184"/>
              <a:gd name="T4" fmla="*/ 25 w 248"/>
              <a:gd name="T5" fmla="*/ 93 h 184"/>
              <a:gd name="T6" fmla="*/ 35 w 248"/>
              <a:gd name="T7" fmla="*/ 74 h 184"/>
              <a:gd name="T8" fmla="*/ 183 w 248"/>
              <a:gd name="T9" fmla="*/ 24 h 184"/>
              <a:gd name="T10" fmla="*/ 202 w 248"/>
              <a:gd name="T11" fmla="*/ 33 h 184"/>
              <a:gd name="T12" fmla="*/ 223 w 248"/>
              <a:gd name="T13" fmla="*/ 95 h 184"/>
              <a:gd name="T14" fmla="*/ 248 w 248"/>
              <a:gd name="T15" fmla="*/ 95 h 184"/>
              <a:gd name="T16" fmla="*/ 221 w 248"/>
              <a:gd name="T17" fmla="*/ 15 h 184"/>
              <a:gd name="T18" fmla="*/ 198 w 248"/>
              <a:gd name="T19" fmla="*/ 0 h 184"/>
              <a:gd name="T20" fmla="*/ 9 w 248"/>
              <a:gd name="T21" fmla="*/ 65 h 184"/>
              <a:gd name="T22" fmla="*/ 0 w 248"/>
              <a:gd name="T23" fmla="*/ 90 h 184"/>
              <a:gd name="T24" fmla="*/ 32 w 248"/>
              <a:gd name="T25" fmla="*/ 184 h 184"/>
              <a:gd name="T26" fmla="*/ 38 w 248"/>
              <a:gd name="T27" fmla="*/ 183 h 184"/>
              <a:gd name="T28" fmla="*/ 38 w 248"/>
              <a:gd name="T29" fmla="*/ 133 h 184"/>
              <a:gd name="T30" fmla="*/ 38 w 248"/>
              <a:gd name="T31" fmla="*/ 13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8" h="184">
                <a:moveTo>
                  <a:pt x="38" y="134"/>
                </a:moveTo>
                <a:cubicBezTo>
                  <a:pt x="38" y="134"/>
                  <a:pt x="39" y="133"/>
                  <a:pt x="39" y="132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34" y="86"/>
                  <a:pt x="35" y="74"/>
                </a:cubicBezTo>
                <a:cubicBezTo>
                  <a:pt x="183" y="24"/>
                  <a:pt x="183" y="24"/>
                  <a:pt x="183" y="24"/>
                </a:cubicBezTo>
                <a:cubicBezTo>
                  <a:pt x="190" y="32"/>
                  <a:pt x="202" y="33"/>
                  <a:pt x="202" y="33"/>
                </a:cubicBezTo>
                <a:cubicBezTo>
                  <a:pt x="223" y="95"/>
                  <a:pt x="223" y="95"/>
                  <a:pt x="223" y="95"/>
                </a:cubicBezTo>
                <a:cubicBezTo>
                  <a:pt x="248" y="95"/>
                  <a:pt x="248" y="95"/>
                  <a:pt x="248" y="95"/>
                </a:cubicBezTo>
                <a:cubicBezTo>
                  <a:pt x="221" y="15"/>
                  <a:pt x="221" y="15"/>
                  <a:pt x="221" y="15"/>
                </a:cubicBezTo>
                <a:cubicBezTo>
                  <a:pt x="221" y="15"/>
                  <a:pt x="206" y="20"/>
                  <a:pt x="198" y="0"/>
                </a:cubicBezTo>
                <a:cubicBezTo>
                  <a:pt x="9" y="65"/>
                  <a:pt x="9" y="65"/>
                  <a:pt x="9" y="65"/>
                </a:cubicBezTo>
                <a:cubicBezTo>
                  <a:pt x="15" y="85"/>
                  <a:pt x="0" y="90"/>
                  <a:pt x="0" y="90"/>
                </a:cubicBezTo>
                <a:cubicBezTo>
                  <a:pt x="32" y="184"/>
                  <a:pt x="32" y="184"/>
                  <a:pt x="32" y="184"/>
                </a:cubicBezTo>
                <a:cubicBezTo>
                  <a:pt x="32" y="184"/>
                  <a:pt x="35" y="183"/>
                  <a:pt x="38" y="183"/>
                </a:cubicBezTo>
                <a:cubicBezTo>
                  <a:pt x="38" y="133"/>
                  <a:pt x="38" y="133"/>
                  <a:pt x="38" y="133"/>
                </a:cubicBezTo>
                <a:cubicBezTo>
                  <a:pt x="38" y="134"/>
                  <a:pt x="38" y="134"/>
                  <a:pt x="38" y="13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3" name="Freeform 823"/>
          <p:cNvSpPr>
            <a:spLocks/>
          </p:cNvSpPr>
          <p:nvPr/>
        </p:nvSpPr>
        <p:spPr bwMode="auto">
          <a:xfrm>
            <a:off x="10259741" y="5394326"/>
            <a:ext cx="196850" cy="96838"/>
          </a:xfrm>
          <a:custGeom>
            <a:avLst/>
            <a:gdLst>
              <a:gd name="T0" fmla="*/ 139 w 170"/>
              <a:gd name="T1" fmla="*/ 0 h 84"/>
              <a:gd name="T2" fmla="*/ 7 w 170"/>
              <a:gd name="T3" fmla="*/ 45 h 84"/>
              <a:gd name="T4" fmla="*/ 0 w 170"/>
              <a:gd name="T5" fmla="*/ 59 h 84"/>
              <a:gd name="T6" fmla="*/ 9 w 170"/>
              <a:gd name="T7" fmla="*/ 84 h 84"/>
              <a:gd name="T8" fmla="*/ 14 w 170"/>
              <a:gd name="T9" fmla="*/ 79 h 84"/>
              <a:gd name="T10" fmla="*/ 13 w 170"/>
              <a:gd name="T11" fmla="*/ 79 h 84"/>
              <a:gd name="T12" fmla="*/ 13 w 170"/>
              <a:gd name="T13" fmla="*/ 79 h 84"/>
              <a:gd name="T14" fmla="*/ 13 w 170"/>
              <a:gd name="T15" fmla="*/ 79 h 84"/>
              <a:gd name="T16" fmla="*/ 13 w 170"/>
              <a:gd name="T17" fmla="*/ 79 h 84"/>
              <a:gd name="T18" fmla="*/ 15 w 170"/>
              <a:gd name="T19" fmla="*/ 73 h 84"/>
              <a:gd name="T20" fmla="*/ 31 w 170"/>
              <a:gd name="T21" fmla="*/ 57 h 84"/>
              <a:gd name="T22" fmla="*/ 170 w 170"/>
              <a:gd name="T23" fmla="*/ 57 h 84"/>
              <a:gd name="T24" fmla="*/ 153 w 170"/>
              <a:gd name="T25" fmla="*/ 7 h 84"/>
              <a:gd name="T26" fmla="*/ 139 w 170"/>
              <a:gd name="T2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0" h="84">
                <a:moveTo>
                  <a:pt x="139" y="0"/>
                </a:moveTo>
                <a:cubicBezTo>
                  <a:pt x="7" y="45"/>
                  <a:pt x="7" y="45"/>
                  <a:pt x="7" y="45"/>
                </a:cubicBezTo>
                <a:cubicBezTo>
                  <a:pt x="6" y="51"/>
                  <a:pt x="3" y="56"/>
                  <a:pt x="0" y="59"/>
                </a:cubicBezTo>
                <a:cubicBezTo>
                  <a:pt x="9" y="84"/>
                  <a:pt x="9" y="84"/>
                  <a:pt x="9" y="84"/>
                </a:cubicBezTo>
                <a:cubicBezTo>
                  <a:pt x="11" y="82"/>
                  <a:pt x="12" y="79"/>
                  <a:pt x="14" y="79"/>
                </a:cubicBezTo>
                <a:cubicBezTo>
                  <a:pt x="14" y="79"/>
                  <a:pt x="13" y="79"/>
                  <a:pt x="13" y="79"/>
                </a:cubicBezTo>
                <a:cubicBezTo>
                  <a:pt x="13" y="79"/>
                  <a:pt x="13" y="79"/>
                  <a:pt x="13" y="79"/>
                </a:cubicBezTo>
                <a:cubicBezTo>
                  <a:pt x="13" y="79"/>
                  <a:pt x="13" y="79"/>
                  <a:pt x="13" y="79"/>
                </a:cubicBezTo>
                <a:cubicBezTo>
                  <a:pt x="13" y="79"/>
                  <a:pt x="13" y="79"/>
                  <a:pt x="13" y="79"/>
                </a:cubicBezTo>
                <a:cubicBezTo>
                  <a:pt x="14" y="79"/>
                  <a:pt x="14" y="77"/>
                  <a:pt x="15" y="73"/>
                </a:cubicBezTo>
                <a:cubicBezTo>
                  <a:pt x="15" y="64"/>
                  <a:pt x="22" y="57"/>
                  <a:pt x="31" y="57"/>
                </a:cubicBezTo>
                <a:cubicBezTo>
                  <a:pt x="170" y="57"/>
                  <a:pt x="170" y="57"/>
                  <a:pt x="170" y="57"/>
                </a:cubicBezTo>
                <a:cubicBezTo>
                  <a:pt x="153" y="7"/>
                  <a:pt x="153" y="7"/>
                  <a:pt x="153" y="7"/>
                </a:cubicBezTo>
                <a:cubicBezTo>
                  <a:pt x="149" y="6"/>
                  <a:pt x="144" y="4"/>
                  <a:pt x="139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4" name="Freeform 824"/>
          <p:cNvSpPr>
            <a:spLocks noEditPoints="1"/>
          </p:cNvSpPr>
          <p:nvPr/>
        </p:nvSpPr>
        <p:spPr bwMode="auto">
          <a:xfrm>
            <a:off x="10275616" y="5480051"/>
            <a:ext cx="271463" cy="163513"/>
          </a:xfrm>
          <a:custGeom>
            <a:avLst/>
            <a:gdLst>
              <a:gd name="T0" fmla="*/ 217 w 234"/>
              <a:gd name="T1" fmla="*/ 0 h 141"/>
              <a:gd name="T2" fmla="*/ 17 w 234"/>
              <a:gd name="T3" fmla="*/ 0 h 141"/>
              <a:gd name="T4" fmla="*/ 0 w 234"/>
              <a:gd name="T5" fmla="*/ 21 h 141"/>
              <a:gd name="T6" fmla="*/ 0 w 234"/>
              <a:gd name="T7" fmla="*/ 119 h 141"/>
              <a:gd name="T8" fmla="*/ 17 w 234"/>
              <a:gd name="T9" fmla="*/ 141 h 141"/>
              <a:gd name="T10" fmla="*/ 217 w 234"/>
              <a:gd name="T11" fmla="*/ 141 h 141"/>
              <a:gd name="T12" fmla="*/ 234 w 234"/>
              <a:gd name="T13" fmla="*/ 119 h 141"/>
              <a:gd name="T14" fmla="*/ 234 w 234"/>
              <a:gd name="T15" fmla="*/ 21 h 141"/>
              <a:gd name="T16" fmla="*/ 217 w 234"/>
              <a:gd name="T17" fmla="*/ 0 h 141"/>
              <a:gd name="T18" fmla="*/ 210 w 234"/>
              <a:gd name="T19" fmla="*/ 109 h 141"/>
              <a:gd name="T20" fmla="*/ 195 w 234"/>
              <a:gd name="T21" fmla="*/ 124 h 141"/>
              <a:gd name="T22" fmla="*/ 38 w 234"/>
              <a:gd name="T23" fmla="*/ 124 h 141"/>
              <a:gd name="T24" fmla="*/ 24 w 234"/>
              <a:gd name="T25" fmla="*/ 109 h 141"/>
              <a:gd name="T26" fmla="*/ 24 w 234"/>
              <a:gd name="T27" fmla="*/ 31 h 141"/>
              <a:gd name="T28" fmla="*/ 38 w 234"/>
              <a:gd name="T29" fmla="*/ 17 h 141"/>
              <a:gd name="T30" fmla="*/ 195 w 234"/>
              <a:gd name="T31" fmla="*/ 17 h 141"/>
              <a:gd name="T32" fmla="*/ 210 w 234"/>
              <a:gd name="T33" fmla="*/ 31 h 141"/>
              <a:gd name="T34" fmla="*/ 210 w 234"/>
              <a:gd name="T35" fmla="*/ 109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141">
                <a:moveTo>
                  <a:pt x="217" y="0"/>
                </a:moveTo>
                <a:cubicBezTo>
                  <a:pt x="17" y="0"/>
                  <a:pt x="17" y="0"/>
                  <a:pt x="17" y="0"/>
                </a:cubicBezTo>
                <a:cubicBezTo>
                  <a:pt x="16" y="21"/>
                  <a:pt x="0" y="21"/>
                  <a:pt x="0" y="21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19"/>
                  <a:pt x="17" y="120"/>
                  <a:pt x="17" y="141"/>
                </a:cubicBezTo>
                <a:cubicBezTo>
                  <a:pt x="217" y="141"/>
                  <a:pt x="217" y="141"/>
                  <a:pt x="217" y="141"/>
                </a:cubicBezTo>
                <a:cubicBezTo>
                  <a:pt x="217" y="120"/>
                  <a:pt x="234" y="119"/>
                  <a:pt x="234" y="119"/>
                </a:cubicBezTo>
                <a:cubicBezTo>
                  <a:pt x="234" y="21"/>
                  <a:pt x="234" y="21"/>
                  <a:pt x="234" y="21"/>
                </a:cubicBezTo>
                <a:cubicBezTo>
                  <a:pt x="234" y="21"/>
                  <a:pt x="218" y="21"/>
                  <a:pt x="217" y="0"/>
                </a:cubicBezTo>
                <a:close/>
                <a:moveTo>
                  <a:pt x="210" y="109"/>
                </a:moveTo>
                <a:cubicBezTo>
                  <a:pt x="210" y="109"/>
                  <a:pt x="199" y="113"/>
                  <a:pt x="195" y="124"/>
                </a:cubicBezTo>
                <a:cubicBezTo>
                  <a:pt x="38" y="124"/>
                  <a:pt x="38" y="124"/>
                  <a:pt x="38" y="124"/>
                </a:cubicBezTo>
                <a:cubicBezTo>
                  <a:pt x="35" y="113"/>
                  <a:pt x="24" y="109"/>
                  <a:pt x="24" y="109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34" y="27"/>
                  <a:pt x="38" y="17"/>
                </a:cubicBezTo>
                <a:cubicBezTo>
                  <a:pt x="195" y="17"/>
                  <a:pt x="195" y="17"/>
                  <a:pt x="195" y="17"/>
                </a:cubicBezTo>
                <a:cubicBezTo>
                  <a:pt x="199" y="27"/>
                  <a:pt x="210" y="31"/>
                  <a:pt x="210" y="31"/>
                </a:cubicBezTo>
                <a:lnTo>
                  <a:pt x="210" y="10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5" name="Freeform 825"/>
          <p:cNvSpPr>
            <a:spLocks/>
          </p:cNvSpPr>
          <p:nvPr/>
        </p:nvSpPr>
        <p:spPr bwMode="auto">
          <a:xfrm>
            <a:off x="10316891" y="5513388"/>
            <a:ext cx="187325" cy="95250"/>
          </a:xfrm>
          <a:custGeom>
            <a:avLst/>
            <a:gdLst>
              <a:gd name="T0" fmla="*/ 12 w 161"/>
              <a:gd name="T1" fmla="*/ 83 h 83"/>
              <a:gd name="T2" fmla="*/ 150 w 161"/>
              <a:gd name="T3" fmla="*/ 83 h 83"/>
              <a:gd name="T4" fmla="*/ 161 w 161"/>
              <a:gd name="T5" fmla="*/ 71 h 83"/>
              <a:gd name="T6" fmla="*/ 161 w 161"/>
              <a:gd name="T7" fmla="*/ 11 h 83"/>
              <a:gd name="T8" fmla="*/ 150 w 161"/>
              <a:gd name="T9" fmla="*/ 0 h 83"/>
              <a:gd name="T10" fmla="*/ 11 w 161"/>
              <a:gd name="T11" fmla="*/ 0 h 83"/>
              <a:gd name="T12" fmla="*/ 0 w 161"/>
              <a:gd name="T13" fmla="*/ 11 h 83"/>
              <a:gd name="T14" fmla="*/ 0 w 161"/>
              <a:gd name="T15" fmla="*/ 71 h 83"/>
              <a:gd name="T16" fmla="*/ 12 w 161"/>
              <a:gd name="T17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1" h="83">
                <a:moveTo>
                  <a:pt x="12" y="83"/>
                </a:moveTo>
                <a:cubicBezTo>
                  <a:pt x="150" y="83"/>
                  <a:pt x="150" y="83"/>
                  <a:pt x="150" y="83"/>
                </a:cubicBezTo>
                <a:cubicBezTo>
                  <a:pt x="153" y="77"/>
                  <a:pt x="158" y="73"/>
                  <a:pt x="161" y="71"/>
                </a:cubicBezTo>
                <a:cubicBezTo>
                  <a:pt x="161" y="11"/>
                  <a:pt x="161" y="11"/>
                  <a:pt x="161" y="11"/>
                </a:cubicBezTo>
                <a:cubicBezTo>
                  <a:pt x="158" y="9"/>
                  <a:pt x="154" y="5"/>
                  <a:pt x="150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5"/>
                  <a:pt x="4" y="9"/>
                  <a:pt x="0" y="11"/>
                </a:cubicBezTo>
                <a:cubicBezTo>
                  <a:pt x="0" y="71"/>
                  <a:pt x="0" y="71"/>
                  <a:pt x="0" y="71"/>
                </a:cubicBezTo>
                <a:cubicBezTo>
                  <a:pt x="4" y="73"/>
                  <a:pt x="8" y="77"/>
                  <a:pt x="12" y="8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6" name="Freeform 826"/>
          <p:cNvSpPr>
            <a:spLocks/>
          </p:cNvSpPr>
          <p:nvPr/>
        </p:nvSpPr>
        <p:spPr bwMode="auto">
          <a:xfrm>
            <a:off x="10886804" y="5538788"/>
            <a:ext cx="325438" cy="125413"/>
          </a:xfrm>
          <a:custGeom>
            <a:avLst/>
            <a:gdLst>
              <a:gd name="T0" fmla="*/ 34 w 280"/>
              <a:gd name="T1" fmla="*/ 75 h 108"/>
              <a:gd name="T2" fmla="*/ 10 w 280"/>
              <a:gd name="T3" fmla="*/ 75 h 108"/>
              <a:gd name="T4" fmla="*/ 0 w 280"/>
              <a:gd name="T5" fmla="*/ 85 h 108"/>
              <a:gd name="T6" fmla="*/ 0 w 280"/>
              <a:gd name="T7" fmla="*/ 98 h 108"/>
              <a:gd name="T8" fmla="*/ 10 w 280"/>
              <a:gd name="T9" fmla="*/ 108 h 108"/>
              <a:gd name="T10" fmla="*/ 270 w 280"/>
              <a:gd name="T11" fmla="*/ 108 h 108"/>
              <a:gd name="T12" fmla="*/ 280 w 280"/>
              <a:gd name="T13" fmla="*/ 98 h 108"/>
              <a:gd name="T14" fmla="*/ 280 w 280"/>
              <a:gd name="T15" fmla="*/ 85 h 108"/>
              <a:gd name="T16" fmla="*/ 270 w 280"/>
              <a:gd name="T17" fmla="*/ 75 h 108"/>
              <a:gd name="T18" fmla="*/ 248 w 280"/>
              <a:gd name="T19" fmla="*/ 75 h 108"/>
              <a:gd name="T20" fmla="*/ 220 w 280"/>
              <a:gd name="T21" fmla="*/ 0 h 108"/>
              <a:gd name="T22" fmla="*/ 62 w 280"/>
              <a:gd name="T23" fmla="*/ 0 h 108"/>
              <a:gd name="T24" fmla="*/ 34 w 280"/>
              <a:gd name="T25" fmla="*/ 7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0" h="108">
                <a:moveTo>
                  <a:pt x="34" y="75"/>
                </a:moveTo>
                <a:cubicBezTo>
                  <a:pt x="10" y="75"/>
                  <a:pt x="10" y="75"/>
                  <a:pt x="10" y="75"/>
                </a:cubicBezTo>
                <a:cubicBezTo>
                  <a:pt x="5" y="75"/>
                  <a:pt x="0" y="79"/>
                  <a:pt x="0" y="85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03"/>
                  <a:pt x="5" y="108"/>
                  <a:pt x="10" y="108"/>
                </a:cubicBezTo>
                <a:cubicBezTo>
                  <a:pt x="270" y="108"/>
                  <a:pt x="270" y="108"/>
                  <a:pt x="270" y="108"/>
                </a:cubicBezTo>
                <a:cubicBezTo>
                  <a:pt x="276" y="108"/>
                  <a:pt x="280" y="103"/>
                  <a:pt x="280" y="98"/>
                </a:cubicBezTo>
                <a:cubicBezTo>
                  <a:pt x="280" y="85"/>
                  <a:pt x="280" y="85"/>
                  <a:pt x="280" y="85"/>
                </a:cubicBezTo>
                <a:cubicBezTo>
                  <a:pt x="280" y="79"/>
                  <a:pt x="276" y="75"/>
                  <a:pt x="270" y="75"/>
                </a:cubicBezTo>
                <a:cubicBezTo>
                  <a:pt x="248" y="75"/>
                  <a:pt x="248" y="75"/>
                  <a:pt x="248" y="75"/>
                </a:cubicBezTo>
                <a:cubicBezTo>
                  <a:pt x="220" y="0"/>
                  <a:pt x="220" y="0"/>
                  <a:pt x="220" y="0"/>
                </a:cubicBezTo>
                <a:cubicBezTo>
                  <a:pt x="62" y="0"/>
                  <a:pt x="62" y="0"/>
                  <a:pt x="62" y="0"/>
                </a:cubicBezTo>
                <a:lnTo>
                  <a:pt x="34" y="7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7" name="Freeform 827"/>
          <p:cNvSpPr>
            <a:spLocks/>
          </p:cNvSpPr>
          <p:nvPr/>
        </p:nvSpPr>
        <p:spPr bwMode="auto">
          <a:xfrm>
            <a:off x="11005866" y="5329238"/>
            <a:ext cx="90488" cy="85725"/>
          </a:xfrm>
          <a:custGeom>
            <a:avLst/>
            <a:gdLst>
              <a:gd name="T0" fmla="*/ 54 w 78"/>
              <a:gd name="T1" fmla="*/ 9 h 75"/>
              <a:gd name="T2" fmla="*/ 39 w 78"/>
              <a:gd name="T3" fmla="*/ 0 h 75"/>
              <a:gd name="T4" fmla="*/ 24 w 78"/>
              <a:gd name="T5" fmla="*/ 10 h 75"/>
              <a:gd name="T6" fmla="*/ 0 w 78"/>
              <a:gd name="T7" fmla="*/ 75 h 75"/>
              <a:gd name="T8" fmla="*/ 78 w 78"/>
              <a:gd name="T9" fmla="*/ 75 h 75"/>
              <a:gd name="T10" fmla="*/ 54 w 78"/>
              <a:gd name="T11" fmla="*/ 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" h="75">
                <a:moveTo>
                  <a:pt x="54" y="9"/>
                </a:moveTo>
                <a:cubicBezTo>
                  <a:pt x="54" y="9"/>
                  <a:pt x="52" y="0"/>
                  <a:pt x="39" y="0"/>
                </a:cubicBezTo>
                <a:cubicBezTo>
                  <a:pt x="26" y="0"/>
                  <a:pt x="24" y="10"/>
                  <a:pt x="24" y="10"/>
                </a:cubicBezTo>
                <a:cubicBezTo>
                  <a:pt x="0" y="75"/>
                  <a:pt x="0" y="75"/>
                  <a:pt x="0" y="75"/>
                </a:cubicBezTo>
                <a:cubicBezTo>
                  <a:pt x="78" y="75"/>
                  <a:pt x="78" y="75"/>
                  <a:pt x="78" y="75"/>
                </a:cubicBezTo>
                <a:lnTo>
                  <a:pt x="54" y="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8" name="Freeform 828"/>
          <p:cNvSpPr>
            <a:spLocks/>
          </p:cNvSpPr>
          <p:nvPr/>
        </p:nvSpPr>
        <p:spPr bwMode="auto">
          <a:xfrm>
            <a:off x="10972529" y="5449888"/>
            <a:ext cx="157163" cy="55563"/>
          </a:xfrm>
          <a:custGeom>
            <a:avLst/>
            <a:gdLst>
              <a:gd name="T0" fmla="*/ 13 w 99"/>
              <a:gd name="T1" fmla="*/ 0 h 35"/>
              <a:gd name="T2" fmla="*/ 0 w 99"/>
              <a:gd name="T3" fmla="*/ 35 h 35"/>
              <a:gd name="T4" fmla="*/ 99 w 99"/>
              <a:gd name="T5" fmla="*/ 35 h 35"/>
              <a:gd name="T6" fmla="*/ 86 w 99"/>
              <a:gd name="T7" fmla="*/ 0 h 35"/>
              <a:gd name="T8" fmla="*/ 13 w 99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35">
                <a:moveTo>
                  <a:pt x="13" y="0"/>
                </a:moveTo>
                <a:lnTo>
                  <a:pt x="0" y="35"/>
                </a:lnTo>
                <a:lnTo>
                  <a:pt x="99" y="35"/>
                </a:lnTo>
                <a:lnTo>
                  <a:pt x="86" y="0"/>
                </a:lnTo>
                <a:lnTo>
                  <a:pt x="13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1" name="Freeform 831"/>
          <p:cNvSpPr>
            <a:spLocks noEditPoints="1"/>
          </p:cNvSpPr>
          <p:nvPr/>
        </p:nvSpPr>
        <p:spPr bwMode="auto">
          <a:xfrm>
            <a:off x="6203679" y="6070601"/>
            <a:ext cx="334963" cy="188913"/>
          </a:xfrm>
          <a:custGeom>
            <a:avLst/>
            <a:gdLst>
              <a:gd name="T0" fmla="*/ 247 w 288"/>
              <a:gd name="T1" fmla="*/ 82 h 164"/>
              <a:gd name="T2" fmla="*/ 288 w 288"/>
              <a:gd name="T3" fmla="*/ 69 h 164"/>
              <a:gd name="T4" fmla="*/ 253 w 288"/>
              <a:gd name="T5" fmla="*/ 52 h 164"/>
              <a:gd name="T6" fmla="*/ 198 w 288"/>
              <a:gd name="T7" fmla="*/ 0 h 164"/>
              <a:gd name="T8" fmla="*/ 142 w 288"/>
              <a:gd name="T9" fmla="*/ 56 h 164"/>
              <a:gd name="T10" fmla="*/ 142 w 288"/>
              <a:gd name="T11" fmla="*/ 57 h 164"/>
              <a:gd name="T12" fmla="*/ 135 w 288"/>
              <a:gd name="T13" fmla="*/ 66 h 164"/>
              <a:gd name="T14" fmla="*/ 62 w 288"/>
              <a:gd name="T15" fmla="*/ 52 h 164"/>
              <a:gd name="T16" fmla="*/ 89 w 288"/>
              <a:gd name="T17" fmla="*/ 99 h 164"/>
              <a:gd name="T18" fmla="*/ 0 w 288"/>
              <a:gd name="T19" fmla="*/ 94 h 164"/>
              <a:gd name="T20" fmla="*/ 126 w 288"/>
              <a:gd name="T21" fmla="*/ 164 h 164"/>
              <a:gd name="T22" fmla="*/ 232 w 288"/>
              <a:gd name="T23" fmla="*/ 99 h 164"/>
              <a:gd name="T24" fmla="*/ 247 w 288"/>
              <a:gd name="T25" fmla="*/ 82 h 164"/>
              <a:gd name="T26" fmla="*/ 210 w 288"/>
              <a:gd name="T27" fmla="*/ 28 h 164"/>
              <a:gd name="T28" fmla="*/ 225 w 288"/>
              <a:gd name="T29" fmla="*/ 43 h 164"/>
              <a:gd name="T30" fmla="*/ 210 w 288"/>
              <a:gd name="T31" fmla="*/ 59 h 164"/>
              <a:gd name="T32" fmla="*/ 194 w 288"/>
              <a:gd name="T33" fmla="*/ 43 h 164"/>
              <a:gd name="T34" fmla="*/ 210 w 288"/>
              <a:gd name="T35" fmla="*/ 2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8" h="164">
                <a:moveTo>
                  <a:pt x="247" y="82"/>
                </a:moveTo>
                <a:cubicBezTo>
                  <a:pt x="288" y="69"/>
                  <a:pt x="288" y="69"/>
                  <a:pt x="288" y="69"/>
                </a:cubicBezTo>
                <a:cubicBezTo>
                  <a:pt x="253" y="52"/>
                  <a:pt x="253" y="52"/>
                  <a:pt x="253" y="52"/>
                </a:cubicBezTo>
                <a:cubicBezTo>
                  <a:pt x="251" y="23"/>
                  <a:pt x="227" y="0"/>
                  <a:pt x="198" y="0"/>
                </a:cubicBezTo>
                <a:cubicBezTo>
                  <a:pt x="167" y="0"/>
                  <a:pt x="142" y="25"/>
                  <a:pt x="142" y="56"/>
                </a:cubicBezTo>
                <a:cubicBezTo>
                  <a:pt x="142" y="56"/>
                  <a:pt x="142" y="57"/>
                  <a:pt x="142" y="57"/>
                </a:cubicBezTo>
                <a:cubicBezTo>
                  <a:pt x="140" y="60"/>
                  <a:pt x="137" y="63"/>
                  <a:pt x="135" y="66"/>
                </a:cubicBezTo>
                <a:cubicBezTo>
                  <a:pt x="112" y="68"/>
                  <a:pt x="77" y="67"/>
                  <a:pt x="62" y="52"/>
                </a:cubicBezTo>
                <a:cubicBezTo>
                  <a:pt x="43" y="34"/>
                  <a:pt x="52" y="83"/>
                  <a:pt x="89" y="99"/>
                </a:cubicBezTo>
                <a:cubicBezTo>
                  <a:pt x="43" y="115"/>
                  <a:pt x="0" y="94"/>
                  <a:pt x="0" y="94"/>
                </a:cubicBezTo>
                <a:cubicBezTo>
                  <a:pt x="0" y="94"/>
                  <a:pt x="31" y="164"/>
                  <a:pt x="126" y="164"/>
                </a:cubicBezTo>
                <a:cubicBezTo>
                  <a:pt x="197" y="164"/>
                  <a:pt x="223" y="121"/>
                  <a:pt x="232" y="99"/>
                </a:cubicBezTo>
                <a:cubicBezTo>
                  <a:pt x="238" y="94"/>
                  <a:pt x="243" y="89"/>
                  <a:pt x="247" y="82"/>
                </a:cubicBezTo>
                <a:close/>
                <a:moveTo>
                  <a:pt x="210" y="28"/>
                </a:moveTo>
                <a:cubicBezTo>
                  <a:pt x="218" y="28"/>
                  <a:pt x="225" y="35"/>
                  <a:pt x="225" y="43"/>
                </a:cubicBezTo>
                <a:cubicBezTo>
                  <a:pt x="225" y="52"/>
                  <a:pt x="218" y="59"/>
                  <a:pt x="210" y="59"/>
                </a:cubicBezTo>
                <a:cubicBezTo>
                  <a:pt x="201" y="59"/>
                  <a:pt x="194" y="52"/>
                  <a:pt x="194" y="43"/>
                </a:cubicBezTo>
                <a:cubicBezTo>
                  <a:pt x="194" y="35"/>
                  <a:pt x="201" y="28"/>
                  <a:pt x="210" y="2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2" name="Freeform 832"/>
          <p:cNvSpPr>
            <a:spLocks noEditPoints="1"/>
          </p:cNvSpPr>
          <p:nvPr/>
        </p:nvSpPr>
        <p:spPr bwMode="auto">
          <a:xfrm>
            <a:off x="6865666" y="6057901"/>
            <a:ext cx="341313" cy="214313"/>
          </a:xfrm>
          <a:custGeom>
            <a:avLst/>
            <a:gdLst>
              <a:gd name="T0" fmla="*/ 263 w 293"/>
              <a:gd name="T1" fmla="*/ 26 h 186"/>
              <a:gd name="T2" fmla="*/ 224 w 293"/>
              <a:gd name="T3" fmla="*/ 1 h 186"/>
              <a:gd name="T4" fmla="*/ 188 w 293"/>
              <a:gd name="T5" fmla="*/ 44 h 186"/>
              <a:gd name="T6" fmla="*/ 189 w 293"/>
              <a:gd name="T7" fmla="*/ 47 h 186"/>
              <a:gd name="T8" fmla="*/ 112 w 293"/>
              <a:gd name="T9" fmla="*/ 79 h 186"/>
              <a:gd name="T10" fmla="*/ 6 w 293"/>
              <a:gd name="T11" fmla="*/ 66 h 186"/>
              <a:gd name="T12" fmla="*/ 147 w 293"/>
              <a:gd name="T13" fmla="*/ 157 h 186"/>
              <a:gd name="T14" fmla="*/ 146 w 293"/>
              <a:gd name="T15" fmla="*/ 181 h 186"/>
              <a:gd name="T16" fmla="*/ 141 w 293"/>
              <a:gd name="T17" fmla="*/ 182 h 186"/>
              <a:gd name="T18" fmla="*/ 145 w 293"/>
              <a:gd name="T19" fmla="*/ 183 h 186"/>
              <a:gd name="T20" fmla="*/ 142 w 293"/>
              <a:gd name="T21" fmla="*/ 185 h 186"/>
              <a:gd name="T22" fmla="*/ 148 w 293"/>
              <a:gd name="T23" fmla="*/ 184 h 186"/>
              <a:gd name="T24" fmla="*/ 153 w 293"/>
              <a:gd name="T25" fmla="*/ 186 h 186"/>
              <a:gd name="T26" fmla="*/ 151 w 293"/>
              <a:gd name="T27" fmla="*/ 182 h 186"/>
              <a:gd name="T28" fmla="*/ 150 w 293"/>
              <a:gd name="T29" fmla="*/ 181 h 186"/>
              <a:gd name="T30" fmla="*/ 154 w 293"/>
              <a:gd name="T31" fmla="*/ 157 h 186"/>
              <a:gd name="T32" fmla="*/ 165 w 293"/>
              <a:gd name="T33" fmla="*/ 156 h 186"/>
              <a:gd name="T34" fmla="*/ 169 w 293"/>
              <a:gd name="T35" fmla="*/ 181 h 186"/>
              <a:gd name="T36" fmla="*/ 168 w 293"/>
              <a:gd name="T37" fmla="*/ 182 h 186"/>
              <a:gd name="T38" fmla="*/ 167 w 293"/>
              <a:gd name="T39" fmla="*/ 186 h 186"/>
              <a:gd name="T40" fmla="*/ 171 w 293"/>
              <a:gd name="T41" fmla="*/ 184 h 186"/>
              <a:gd name="T42" fmla="*/ 177 w 293"/>
              <a:gd name="T43" fmla="*/ 185 h 186"/>
              <a:gd name="T44" fmla="*/ 174 w 293"/>
              <a:gd name="T45" fmla="*/ 183 h 186"/>
              <a:gd name="T46" fmla="*/ 178 w 293"/>
              <a:gd name="T47" fmla="*/ 182 h 186"/>
              <a:gd name="T48" fmla="*/ 173 w 293"/>
              <a:gd name="T49" fmla="*/ 181 h 186"/>
              <a:gd name="T50" fmla="*/ 173 w 293"/>
              <a:gd name="T51" fmla="*/ 155 h 186"/>
              <a:gd name="T52" fmla="*/ 194 w 293"/>
              <a:gd name="T53" fmla="*/ 149 h 186"/>
              <a:gd name="T54" fmla="*/ 231 w 293"/>
              <a:gd name="T55" fmla="*/ 73 h 186"/>
              <a:gd name="T56" fmla="*/ 265 w 293"/>
              <a:gd name="T57" fmla="*/ 49 h 186"/>
              <a:gd name="T58" fmla="*/ 293 w 293"/>
              <a:gd name="T59" fmla="*/ 33 h 186"/>
              <a:gd name="T60" fmla="*/ 263 w 293"/>
              <a:gd name="T61" fmla="*/ 26 h 186"/>
              <a:gd name="T62" fmla="*/ 164 w 293"/>
              <a:gd name="T63" fmla="*/ 127 h 186"/>
              <a:gd name="T64" fmla="*/ 108 w 293"/>
              <a:gd name="T65" fmla="*/ 113 h 186"/>
              <a:gd name="T66" fmla="*/ 113 w 293"/>
              <a:gd name="T67" fmla="*/ 113 h 186"/>
              <a:gd name="T68" fmla="*/ 163 w 293"/>
              <a:gd name="T69" fmla="*/ 118 h 186"/>
              <a:gd name="T70" fmla="*/ 200 w 293"/>
              <a:gd name="T71" fmla="*/ 86 h 186"/>
              <a:gd name="T72" fmla="*/ 164 w 293"/>
              <a:gd name="T73" fmla="*/ 127 h 186"/>
              <a:gd name="T74" fmla="*/ 240 w 293"/>
              <a:gd name="T75" fmla="*/ 32 h 186"/>
              <a:gd name="T76" fmla="*/ 232 w 293"/>
              <a:gd name="T77" fmla="*/ 24 h 186"/>
              <a:gd name="T78" fmla="*/ 240 w 293"/>
              <a:gd name="T79" fmla="*/ 16 h 186"/>
              <a:gd name="T80" fmla="*/ 248 w 293"/>
              <a:gd name="T81" fmla="*/ 24 h 186"/>
              <a:gd name="T82" fmla="*/ 240 w 293"/>
              <a:gd name="T83" fmla="*/ 3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93" h="186">
                <a:moveTo>
                  <a:pt x="263" y="26"/>
                </a:moveTo>
                <a:cubicBezTo>
                  <a:pt x="257" y="10"/>
                  <a:pt x="241" y="0"/>
                  <a:pt x="224" y="1"/>
                </a:cubicBezTo>
                <a:cubicBezTo>
                  <a:pt x="202" y="3"/>
                  <a:pt x="186" y="22"/>
                  <a:pt x="188" y="44"/>
                </a:cubicBezTo>
                <a:cubicBezTo>
                  <a:pt x="188" y="45"/>
                  <a:pt x="189" y="46"/>
                  <a:pt x="189" y="47"/>
                </a:cubicBezTo>
                <a:cubicBezTo>
                  <a:pt x="158" y="59"/>
                  <a:pt x="134" y="74"/>
                  <a:pt x="112" y="79"/>
                </a:cubicBezTo>
                <a:cubicBezTo>
                  <a:pt x="92" y="84"/>
                  <a:pt x="0" y="64"/>
                  <a:pt x="6" y="66"/>
                </a:cubicBezTo>
                <a:cubicBezTo>
                  <a:pt x="80" y="102"/>
                  <a:pt x="104" y="153"/>
                  <a:pt x="147" y="157"/>
                </a:cubicBezTo>
                <a:cubicBezTo>
                  <a:pt x="146" y="181"/>
                  <a:pt x="146" y="181"/>
                  <a:pt x="146" y="181"/>
                </a:cubicBezTo>
                <a:cubicBezTo>
                  <a:pt x="141" y="182"/>
                  <a:pt x="141" y="182"/>
                  <a:pt x="141" y="182"/>
                </a:cubicBezTo>
                <a:cubicBezTo>
                  <a:pt x="145" y="183"/>
                  <a:pt x="145" y="183"/>
                  <a:pt x="145" y="183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8" y="184"/>
                  <a:pt x="148" y="184"/>
                  <a:pt x="148" y="184"/>
                </a:cubicBezTo>
                <a:cubicBezTo>
                  <a:pt x="153" y="186"/>
                  <a:pt x="153" y="186"/>
                  <a:pt x="153" y="186"/>
                </a:cubicBezTo>
                <a:cubicBezTo>
                  <a:pt x="151" y="182"/>
                  <a:pt x="151" y="182"/>
                  <a:pt x="151" y="182"/>
                </a:cubicBezTo>
                <a:cubicBezTo>
                  <a:pt x="150" y="181"/>
                  <a:pt x="150" y="181"/>
                  <a:pt x="150" y="181"/>
                </a:cubicBezTo>
                <a:cubicBezTo>
                  <a:pt x="154" y="157"/>
                  <a:pt x="154" y="157"/>
                  <a:pt x="154" y="157"/>
                </a:cubicBezTo>
                <a:cubicBezTo>
                  <a:pt x="157" y="157"/>
                  <a:pt x="161" y="157"/>
                  <a:pt x="165" y="156"/>
                </a:cubicBezTo>
                <a:cubicBezTo>
                  <a:pt x="169" y="181"/>
                  <a:pt x="169" y="181"/>
                  <a:pt x="169" y="181"/>
                </a:cubicBezTo>
                <a:cubicBezTo>
                  <a:pt x="168" y="182"/>
                  <a:pt x="168" y="182"/>
                  <a:pt x="168" y="182"/>
                </a:cubicBezTo>
                <a:cubicBezTo>
                  <a:pt x="167" y="186"/>
                  <a:pt x="167" y="186"/>
                  <a:pt x="167" y="186"/>
                </a:cubicBezTo>
                <a:cubicBezTo>
                  <a:pt x="171" y="184"/>
                  <a:pt x="171" y="184"/>
                  <a:pt x="171" y="184"/>
                </a:cubicBezTo>
                <a:cubicBezTo>
                  <a:pt x="177" y="185"/>
                  <a:pt x="177" y="185"/>
                  <a:pt x="177" y="185"/>
                </a:cubicBezTo>
                <a:cubicBezTo>
                  <a:pt x="174" y="183"/>
                  <a:pt x="174" y="183"/>
                  <a:pt x="174" y="183"/>
                </a:cubicBezTo>
                <a:cubicBezTo>
                  <a:pt x="178" y="182"/>
                  <a:pt x="178" y="182"/>
                  <a:pt x="178" y="182"/>
                </a:cubicBezTo>
                <a:cubicBezTo>
                  <a:pt x="173" y="181"/>
                  <a:pt x="173" y="181"/>
                  <a:pt x="173" y="181"/>
                </a:cubicBezTo>
                <a:cubicBezTo>
                  <a:pt x="173" y="155"/>
                  <a:pt x="173" y="155"/>
                  <a:pt x="173" y="155"/>
                </a:cubicBezTo>
                <a:cubicBezTo>
                  <a:pt x="180" y="154"/>
                  <a:pt x="185" y="153"/>
                  <a:pt x="194" y="149"/>
                </a:cubicBezTo>
                <a:cubicBezTo>
                  <a:pt x="218" y="140"/>
                  <a:pt x="239" y="108"/>
                  <a:pt x="231" y="73"/>
                </a:cubicBezTo>
                <a:cubicBezTo>
                  <a:pt x="246" y="70"/>
                  <a:pt x="260" y="62"/>
                  <a:pt x="265" y="49"/>
                </a:cubicBezTo>
                <a:cubicBezTo>
                  <a:pt x="293" y="33"/>
                  <a:pt x="293" y="33"/>
                  <a:pt x="293" y="33"/>
                </a:cubicBezTo>
                <a:lnTo>
                  <a:pt x="263" y="26"/>
                </a:lnTo>
                <a:close/>
                <a:moveTo>
                  <a:pt x="164" y="127"/>
                </a:moveTo>
                <a:cubicBezTo>
                  <a:pt x="140" y="130"/>
                  <a:pt x="109" y="113"/>
                  <a:pt x="108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113"/>
                  <a:pt x="138" y="121"/>
                  <a:pt x="163" y="118"/>
                </a:cubicBezTo>
                <a:cubicBezTo>
                  <a:pt x="189" y="115"/>
                  <a:pt x="200" y="86"/>
                  <a:pt x="200" y="86"/>
                </a:cubicBezTo>
                <a:cubicBezTo>
                  <a:pt x="200" y="87"/>
                  <a:pt x="200" y="123"/>
                  <a:pt x="164" y="127"/>
                </a:cubicBezTo>
                <a:close/>
                <a:moveTo>
                  <a:pt x="240" y="32"/>
                </a:moveTo>
                <a:cubicBezTo>
                  <a:pt x="236" y="32"/>
                  <a:pt x="232" y="28"/>
                  <a:pt x="232" y="24"/>
                </a:cubicBezTo>
                <a:cubicBezTo>
                  <a:pt x="232" y="19"/>
                  <a:pt x="236" y="16"/>
                  <a:pt x="240" y="16"/>
                </a:cubicBezTo>
                <a:cubicBezTo>
                  <a:pt x="244" y="16"/>
                  <a:pt x="248" y="19"/>
                  <a:pt x="248" y="24"/>
                </a:cubicBezTo>
                <a:cubicBezTo>
                  <a:pt x="248" y="28"/>
                  <a:pt x="244" y="32"/>
                  <a:pt x="240" y="3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3" name="Freeform 833"/>
          <p:cNvSpPr>
            <a:spLocks noEditPoints="1"/>
          </p:cNvSpPr>
          <p:nvPr/>
        </p:nvSpPr>
        <p:spPr bwMode="auto">
          <a:xfrm>
            <a:off x="10909029" y="4822826"/>
            <a:ext cx="276225" cy="171450"/>
          </a:xfrm>
          <a:custGeom>
            <a:avLst/>
            <a:gdLst>
              <a:gd name="T0" fmla="*/ 13 w 174"/>
              <a:gd name="T1" fmla="*/ 108 h 108"/>
              <a:gd name="T2" fmla="*/ 162 w 174"/>
              <a:gd name="T3" fmla="*/ 108 h 108"/>
              <a:gd name="T4" fmla="*/ 174 w 174"/>
              <a:gd name="T5" fmla="*/ 0 h 108"/>
              <a:gd name="T6" fmla="*/ 0 w 174"/>
              <a:gd name="T7" fmla="*/ 0 h 108"/>
              <a:gd name="T8" fmla="*/ 13 w 174"/>
              <a:gd name="T9" fmla="*/ 108 h 108"/>
              <a:gd name="T10" fmla="*/ 124 w 174"/>
              <a:gd name="T11" fmla="*/ 31 h 108"/>
              <a:gd name="T12" fmla="*/ 146 w 174"/>
              <a:gd name="T13" fmla="*/ 31 h 108"/>
              <a:gd name="T14" fmla="*/ 139 w 174"/>
              <a:gd name="T15" fmla="*/ 78 h 108"/>
              <a:gd name="T16" fmla="*/ 116 w 174"/>
              <a:gd name="T17" fmla="*/ 78 h 108"/>
              <a:gd name="T18" fmla="*/ 124 w 174"/>
              <a:gd name="T19" fmla="*/ 31 h 108"/>
              <a:gd name="T20" fmla="*/ 76 w 174"/>
              <a:gd name="T21" fmla="*/ 31 h 108"/>
              <a:gd name="T22" fmla="*/ 98 w 174"/>
              <a:gd name="T23" fmla="*/ 31 h 108"/>
              <a:gd name="T24" fmla="*/ 98 w 174"/>
              <a:gd name="T25" fmla="*/ 78 h 108"/>
              <a:gd name="T26" fmla="*/ 76 w 174"/>
              <a:gd name="T27" fmla="*/ 78 h 108"/>
              <a:gd name="T28" fmla="*/ 76 w 174"/>
              <a:gd name="T29" fmla="*/ 31 h 108"/>
              <a:gd name="T30" fmla="*/ 51 w 174"/>
              <a:gd name="T31" fmla="*/ 31 h 108"/>
              <a:gd name="T32" fmla="*/ 58 w 174"/>
              <a:gd name="T33" fmla="*/ 78 h 108"/>
              <a:gd name="T34" fmla="*/ 35 w 174"/>
              <a:gd name="T35" fmla="*/ 78 h 108"/>
              <a:gd name="T36" fmla="*/ 28 w 174"/>
              <a:gd name="T37" fmla="*/ 31 h 108"/>
              <a:gd name="T38" fmla="*/ 51 w 174"/>
              <a:gd name="T39" fmla="*/ 31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74" h="108">
                <a:moveTo>
                  <a:pt x="13" y="108"/>
                </a:moveTo>
                <a:lnTo>
                  <a:pt x="162" y="108"/>
                </a:lnTo>
                <a:lnTo>
                  <a:pt x="174" y="0"/>
                </a:lnTo>
                <a:lnTo>
                  <a:pt x="0" y="0"/>
                </a:lnTo>
                <a:lnTo>
                  <a:pt x="13" y="108"/>
                </a:lnTo>
                <a:close/>
                <a:moveTo>
                  <a:pt x="124" y="31"/>
                </a:moveTo>
                <a:lnTo>
                  <a:pt x="146" y="31"/>
                </a:lnTo>
                <a:lnTo>
                  <a:pt x="139" y="78"/>
                </a:lnTo>
                <a:lnTo>
                  <a:pt x="116" y="78"/>
                </a:lnTo>
                <a:lnTo>
                  <a:pt x="124" y="31"/>
                </a:lnTo>
                <a:close/>
                <a:moveTo>
                  <a:pt x="76" y="31"/>
                </a:moveTo>
                <a:lnTo>
                  <a:pt x="98" y="31"/>
                </a:lnTo>
                <a:lnTo>
                  <a:pt x="98" y="78"/>
                </a:lnTo>
                <a:lnTo>
                  <a:pt x="76" y="78"/>
                </a:lnTo>
                <a:lnTo>
                  <a:pt x="76" y="31"/>
                </a:lnTo>
                <a:close/>
                <a:moveTo>
                  <a:pt x="51" y="31"/>
                </a:moveTo>
                <a:lnTo>
                  <a:pt x="58" y="78"/>
                </a:lnTo>
                <a:lnTo>
                  <a:pt x="35" y="78"/>
                </a:lnTo>
                <a:lnTo>
                  <a:pt x="28" y="31"/>
                </a:lnTo>
                <a:lnTo>
                  <a:pt x="51" y="3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4" name="Freeform 834"/>
          <p:cNvSpPr>
            <a:spLocks/>
          </p:cNvSpPr>
          <p:nvPr/>
        </p:nvSpPr>
        <p:spPr bwMode="auto">
          <a:xfrm>
            <a:off x="10909029" y="4660901"/>
            <a:ext cx="276225" cy="146050"/>
          </a:xfrm>
          <a:custGeom>
            <a:avLst/>
            <a:gdLst>
              <a:gd name="T0" fmla="*/ 157 w 174"/>
              <a:gd name="T1" fmla="*/ 80 h 92"/>
              <a:gd name="T2" fmla="*/ 115 w 174"/>
              <a:gd name="T3" fmla="*/ 0 h 92"/>
              <a:gd name="T4" fmla="*/ 93 w 174"/>
              <a:gd name="T5" fmla="*/ 11 h 92"/>
              <a:gd name="T6" fmla="*/ 129 w 174"/>
              <a:gd name="T7" fmla="*/ 80 h 92"/>
              <a:gd name="T8" fmla="*/ 45 w 174"/>
              <a:gd name="T9" fmla="*/ 80 h 92"/>
              <a:gd name="T10" fmla="*/ 81 w 174"/>
              <a:gd name="T11" fmla="*/ 11 h 92"/>
              <a:gd name="T12" fmla="*/ 59 w 174"/>
              <a:gd name="T13" fmla="*/ 0 h 92"/>
              <a:gd name="T14" fmla="*/ 18 w 174"/>
              <a:gd name="T15" fmla="*/ 80 h 92"/>
              <a:gd name="T16" fmla="*/ 0 w 174"/>
              <a:gd name="T17" fmla="*/ 80 h 92"/>
              <a:gd name="T18" fmla="*/ 0 w 174"/>
              <a:gd name="T19" fmla="*/ 92 h 92"/>
              <a:gd name="T20" fmla="*/ 174 w 174"/>
              <a:gd name="T21" fmla="*/ 92 h 92"/>
              <a:gd name="T22" fmla="*/ 174 w 174"/>
              <a:gd name="T23" fmla="*/ 80 h 92"/>
              <a:gd name="T24" fmla="*/ 157 w 174"/>
              <a:gd name="T25" fmla="*/ 8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4" h="92">
                <a:moveTo>
                  <a:pt x="157" y="80"/>
                </a:moveTo>
                <a:lnTo>
                  <a:pt x="115" y="0"/>
                </a:lnTo>
                <a:lnTo>
                  <a:pt x="93" y="11"/>
                </a:lnTo>
                <a:lnTo>
                  <a:pt x="129" y="80"/>
                </a:lnTo>
                <a:lnTo>
                  <a:pt x="45" y="80"/>
                </a:lnTo>
                <a:lnTo>
                  <a:pt x="81" y="11"/>
                </a:lnTo>
                <a:lnTo>
                  <a:pt x="59" y="0"/>
                </a:lnTo>
                <a:lnTo>
                  <a:pt x="18" y="80"/>
                </a:lnTo>
                <a:lnTo>
                  <a:pt x="0" y="80"/>
                </a:lnTo>
                <a:lnTo>
                  <a:pt x="0" y="92"/>
                </a:lnTo>
                <a:lnTo>
                  <a:pt x="174" y="92"/>
                </a:lnTo>
                <a:lnTo>
                  <a:pt x="174" y="80"/>
                </a:lnTo>
                <a:lnTo>
                  <a:pt x="157" y="8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5" name="Freeform 835"/>
          <p:cNvSpPr>
            <a:spLocks/>
          </p:cNvSpPr>
          <p:nvPr/>
        </p:nvSpPr>
        <p:spPr bwMode="auto">
          <a:xfrm>
            <a:off x="8210279" y="5997576"/>
            <a:ext cx="333375" cy="331788"/>
          </a:xfrm>
          <a:custGeom>
            <a:avLst/>
            <a:gdLst>
              <a:gd name="T0" fmla="*/ 288 w 288"/>
              <a:gd name="T1" fmla="*/ 144 h 287"/>
              <a:gd name="T2" fmla="*/ 144 w 288"/>
              <a:gd name="T3" fmla="*/ 0 h 287"/>
              <a:gd name="T4" fmla="*/ 0 w 288"/>
              <a:gd name="T5" fmla="*/ 144 h 287"/>
              <a:gd name="T6" fmla="*/ 128 w 288"/>
              <a:gd name="T7" fmla="*/ 287 h 287"/>
              <a:gd name="T8" fmla="*/ 128 w 288"/>
              <a:gd name="T9" fmla="*/ 177 h 287"/>
              <a:gd name="T10" fmla="*/ 104 w 288"/>
              <a:gd name="T11" fmla="*/ 177 h 287"/>
              <a:gd name="T12" fmla="*/ 104 w 288"/>
              <a:gd name="T13" fmla="*/ 136 h 287"/>
              <a:gd name="T14" fmla="*/ 128 w 288"/>
              <a:gd name="T15" fmla="*/ 136 h 287"/>
              <a:gd name="T16" fmla="*/ 128 w 288"/>
              <a:gd name="T17" fmla="*/ 102 h 287"/>
              <a:gd name="T18" fmla="*/ 180 w 288"/>
              <a:gd name="T19" fmla="*/ 54 h 287"/>
              <a:gd name="T20" fmla="*/ 217 w 288"/>
              <a:gd name="T21" fmla="*/ 54 h 287"/>
              <a:gd name="T22" fmla="*/ 217 w 288"/>
              <a:gd name="T23" fmla="*/ 97 h 287"/>
              <a:gd name="T24" fmla="*/ 190 w 288"/>
              <a:gd name="T25" fmla="*/ 97 h 287"/>
              <a:gd name="T26" fmla="*/ 179 w 288"/>
              <a:gd name="T27" fmla="*/ 107 h 287"/>
              <a:gd name="T28" fmla="*/ 179 w 288"/>
              <a:gd name="T29" fmla="*/ 136 h 287"/>
              <a:gd name="T30" fmla="*/ 217 w 288"/>
              <a:gd name="T31" fmla="*/ 136 h 287"/>
              <a:gd name="T32" fmla="*/ 212 w 288"/>
              <a:gd name="T33" fmla="*/ 177 h 287"/>
              <a:gd name="T34" fmla="*/ 178 w 288"/>
              <a:gd name="T35" fmla="*/ 177 h 287"/>
              <a:gd name="T36" fmla="*/ 178 w 288"/>
              <a:gd name="T37" fmla="*/ 283 h 287"/>
              <a:gd name="T38" fmla="*/ 288 w 288"/>
              <a:gd name="T39" fmla="*/ 144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8" h="287">
                <a:moveTo>
                  <a:pt x="288" y="144"/>
                </a:moveTo>
                <a:cubicBezTo>
                  <a:pt x="288" y="64"/>
                  <a:pt x="223" y="0"/>
                  <a:pt x="144" y="0"/>
                </a:cubicBezTo>
                <a:cubicBezTo>
                  <a:pt x="64" y="0"/>
                  <a:pt x="0" y="64"/>
                  <a:pt x="0" y="144"/>
                </a:cubicBezTo>
                <a:cubicBezTo>
                  <a:pt x="0" y="218"/>
                  <a:pt x="56" y="279"/>
                  <a:pt x="128" y="287"/>
                </a:cubicBezTo>
                <a:cubicBezTo>
                  <a:pt x="128" y="177"/>
                  <a:pt x="128" y="177"/>
                  <a:pt x="128" y="177"/>
                </a:cubicBezTo>
                <a:cubicBezTo>
                  <a:pt x="104" y="177"/>
                  <a:pt x="104" y="177"/>
                  <a:pt x="104" y="177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28" y="136"/>
                  <a:pt x="128" y="136"/>
                  <a:pt x="128" y="136"/>
                </a:cubicBezTo>
                <a:cubicBezTo>
                  <a:pt x="128" y="136"/>
                  <a:pt x="128" y="108"/>
                  <a:pt x="128" y="102"/>
                </a:cubicBezTo>
                <a:cubicBezTo>
                  <a:pt x="128" y="96"/>
                  <a:pt x="127" y="54"/>
                  <a:pt x="180" y="54"/>
                </a:cubicBezTo>
                <a:cubicBezTo>
                  <a:pt x="187" y="54"/>
                  <a:pt x="203" y="54"/>
                  <a:pt x="217" y="54"/>
                </a:cubicBezTo>
                <a:cubicBezTo>
                  <a:pt x="217" y="72"/>
                  <a:pt x="217" y="92"/>
                  <a:pt x="217" y="97"/>
                </a:cubicBezTo>
                <a:cubicBezTo>
                  <a:pt x="206" y="97"/>
                  <a:pt x="195" y="97"/>
                  <a:pt x="190" y="97"/>
                </a:cubicBezTo>
                <a:cubicBezTo>
                  <a:pt x="184" y="97"/>
                  <a:pt x="179" y="103"/>
                  <a:pt x="179" y="107"/>
                </a:cubicBezTo>
                <a:cubicBezTo>
                  <a:pt x="179" y="111"/>
                  <a:pt x="179" y="136"/>
                  <a:pt x="179" y="136"/>
                </a:cubicBezTo>
                <a:cubicBezTo>
                  <a:pt x="179" y="136"/>
                  <a:pt x="213" y="136"/>
                  <a:pt x="217" y="136"/>
                </a:cubicBezTo>
                <a:cubicBezTo>
                  <a:pt x="215" y="157"/>
                  <a:pt x="212" y="177"/>
                  <a:pt x="212" y="177"/>
                </a:cubicBezTo>
                <a:cubicBezTo>
                  <a:pt x="178" y="177"/>
                  <a:pt x="178" y="177"/>
                  <a:pt x="178" y="177"/>
                </a:cubicBezTo>
                <a:cubicBezTo>
                  <a:pt x="178" y="283"/>
                  <a:pt x="178" y="283"/>
                  <a:pt x="178" y="283"/>
                </a:cubicBezTo>
                <a:cubicBezTo>
                  <a:pt x="241" y="268"/>
                  <a:pt x="288" y="211"/>
                  <a:pt x="288" y="14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6" name="Freeform 836"/>
          <p:cNvSpPr>
            <a:spLocks noEditPoints="1"/>
          </p:cNvSpPr>
          <p:nvPr/>
        </p:nvSpPr>
        <p:spPr bwMode="auto">
          <a:xfrm>
            <a:off x="8878616" y="5997576"/>
            <a:ext cx="333375" cy="333375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64 w 288"/>
              <a:gd name="T11" fmla="*/ 143 h 288"/>
              <a:gd name="T12" fmla="*/ 212 w 288"/>
              <a:gd name="T13" fmla="*/ 137 h 288"/>
              <a:gd name="T14" fmla="*/ 176 w 288"/>
              <a:gd name="T15" fmla="*/ 141 h 288"/>
              <a:gd name="T16" fmla="*/ 166 w 288"/>
              <a:gd name="T17" fmla="*/ 116 h 288"/>
              <a:gd name="T18" fmla="*/ 235 w 288"/>
              <a:gd name="T19" fmla="*/ 66 h 288"/>
              <a:gd name="T20" fmla="*/ 264 w 288"/>
              <a:gd name="T21" fmla="*/ 143 h 288"/>
              <a:gd name="T22" fmla="*/ 222 w 288"/>
              <a:gd name="T23" fmla="*/ 53 h 288"/>
              <a:gd name="T24" fmla="*/ 158 w 288"/>
              <a:gd name="T25" fmla="*/ 99 h 288"/>
              <a:gd name="T26" fmla="*/ 113 w 288"/>
              <a:gd name="T27" fmla="*/ 29 h 288"/>
              <a:gd name="T28" fmla="*/ 144 w 288"/>
              <a:gd name="T29" fmla="*/ 24 h 288"/>
              <a:gd name="T30" fmla="*/ 222 w 288"/>
              <a:gd name="T31" fmla="*/ 53 h 288"/>
              <a:gd name="T32" fmla="*/ 94 w 288"/>
              <a:gd name="T33" fmla="*/ 35 h 288"/>
              <a:gd name="T34" fmla="*/ 140 w 288"/>
              <a:gd name="T35" fmla="*/ 106 h 288"/>
              <a:gd name="T36" fmla="*/ 41 w 288"/>
              <a:gd name="T37" fmla="*/ 120 h 288"/>
              <a:gd name="T38" fmla="*/ 27 w 288"/>
              <a:gd name="T39" fmla="*/ 120 h 288"/>
              <a:gd name="T40" fmla="*/ 94 w 288"/>
              <a:gd name="T41" fmla="*/ 35 h 288"/>
              <a:gd name="T42" fmla="*/ 25 w 288"/>
              <a:gd name="T43" fmla="*/ 144 h 288"/>
              <a:gd name="T44" fmla="*/ 25 w 288"/>
              <a:gd name="T45" fmla="*/ 138 h 288"/>
              <a:gd name="T46" fmla="*/ 41 w 288"/>
              <a:gd name="T47" fmla="*/ 138 h 288"/>
              <a:gd name="T48" fmla="*/ 148 w 288"/>
              <a:gd name="T49" fmla="*/ 122 h 288"/>
              <a:gd name="T50" fmla="*/ 158 w 288"/>
              <a:gd name="T51" fmla="*/ 145 h 288"/>
              <a:gd name="T52" fmla="*/ 91 w 288"/>
              <a:gd name="T53" fmla="*/ 184 h 288"/>
              <a:gd name="T54" fmla="*/ 57 w 288"/>
              <a:gd name="T55" fmla="*/ 225 h 288"/>
              <a:gd name="T56" fmla="*/ 25 w 288"/>
              <a:gd name="T57" fmla="*/ 144 h 288"/>
              <a:gd name="T58" fmla="*/ 70 w 288"/>
              <a:gd name="T59" fmla="*/ 237 h 288"/>
              <a:gd name="T60" fmla="*/ 71 w 288"/>
              <a:gd name="T61" fmla="*/ 236 h 288"/>
              <a:gd name="T62" fmla="*/ 165 w 288"/>
              <a:gd name="T63" fmla="*/ 162 h 288"/>
              <a:gd name="T64" fmla="*/ 190 w 288"/>
              <a:gd name="T65" fmla="*/ 254 h 288"/>
              <a:gd name="T66" fmla="*/ 144 w 288"/>
              <a:gd name="T67" fmla="*/ 263 h 288"/>
              <a:gd name="T68" fmla="*/ 70 w 288"/>
              <a:gd name="T69" fmla="*/ 237 h 288"/>
              <a:gd name="T70" fmla="*/ 207 w 288"/>
              <a:gd name="T71" fmla="*/ 245 h 288"/>
              <a:gd name="T72" fmla="*/ 183 w 288"/>
              <a:gd name="T73" fmla="*/ 158 h 288"/>
              <a:gd name="T74" fmla="*/ 212 w 288"/>
              <a:gd name="T75" fmla="*/ 155 h 288"/>
              <a:gd name="T76" fmla="*/ 262 w 288"/>
              <a:gd name="T77" fmla="*/ 162 h 288"/>
              <a:gd name="T78" fmla="*/ 207 w 288"/>
              <a:gd name="T79" fmla="*/ 24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4"/>
                  <a:pt x="0" y="144"/>
                </a:cubicBezTo>
                <a:cubicBezTo>
                  <a:pt x="0" y="223"/>
                  <a:pt x="65" y="288"/>
                  <a:pt x="144" y="288"/>
                </a:cubicBezTo>
                <a:cubicBezTo>
                  <a:pt x="224" y="288"/>
                  <a:pt x="288" y="223"/>
                  <a:pt x="288" y="144"/>
                </a:cubicBezTo>
                <a:cubicBezTo>
                  <a:pt x="288" y="64"/>
                  <a:pt x="224" y="0"/>
                  <a:pt x="144" y="0"/>
                </a:cubicBezTo>
                <a:close/>
                <a:moveTo>
                  <a:pt x="264" y="143"/>
                </a:moveTo>
                <a:cubicBezTo>
                  <a:pt x="245" y="139"/>
                  <a:pt x="228" y="137"/>
                  <a:pt x="212" y="137"/>
                </a:cubicBezTo>
                <a:cubicBezTo>
                  <a:pt x="199" y="137"/>
                  <a:pt x="187" y="138"/>
                  <a:pt x="176" y="141"/>
                </a:cubicBezTo>
                <a:cubicBezTo>
                  <a:pt x="173" y="132"/>
                  <a:pt x="169" y="124"/>
                  <a:pt x="166" y="116"/>
                </a:cubicBezTo>
                <a:cubicBezTo>
                  <a:pt x="191" y="105"/>
                  <a:pt x="216" y="90"/>
                  <a:pt x="235" y="66"/>
                </a:cubicBezTo>
                <a:cubicBezTo>
                  <a:pt x="253" y="87"/>
                  <a:pt x="263" y="114"/>
                  <a:pt x="264" y="143"/>
                </a:cubicBezTo>
                <a:close/>
                <a:moveTo>
                  <a:pt x="222" y="53"/>
                </a:moveTo>
                <a:cubicBezTo>
                  <a:pt x="205" y="75"/>
                  <a:pt x="182" y="89"/>
                  <a:pt x="158" y="99"/>
                </a:cubicBezTo>
                <a:cubicBezTo>
                  <a:pt x="140" y="64"/>
                  <a:pt x="123" y="41"/>
                  <a:pt x="113" y="29"/>
                </a:cubicBezTo>
                <a:cubicBezTo>
                  <a:pt x="123" y="26"/>
                  <a:pt x="133" y="24"/>
                  <a:pt x="144" y="24"/>
                </a:cubicBezTo>
                <a:cubicBezTo>
                  <a:pt x="174" y="24"/>
                  <a:pt x="201" y="35"/>
                  <a:pt x="222" y="53"/>
                </a:cubicBezTo>
                <a:close/>
                <a:moveTo>
                  <a:pt x="94" y="35"/>
                </a:moveTo>
                <a:cubicBezTo>
                  <a:pt x="102" y="44"/>
                  <a:pt x="120" y="67"/>
                  <a:pt x="140" y="106"/>
                </a:cubicBezTo>
                <a:cubicBezTo>
                  <a:pt x="102" y="118"/>
                  <a:pt x="64" y="120"/>
                  <a:pt x="41" y="120"/>
                </a:cubicBezTo>
                <a:cubicBezTo>
                  <a:pt x="35" y="120"/>
                  <a:pt x="30" y="120"/>
                  <a:pt x="27" y="120"/>
                </a:cubicBezTo>
                <a:cubicBezTo>
                  <a:pt x="35" y="82"/>
                  <a:pt x="60" y="51"/>
                  <a:pt x="94" y="35"/>
                </a:cubicBezTo>
                <a:close/>
                <a:moveTo>
                  <a:pt x="25" y="144"/>
                </a:moveTo>
                <a:cubicBezTo>
                  <a:pt x="25" y="142"/>
                  <a:pt x="25" y="140"/>
                  <a:pt x="25" y="138"/>
                </a:cubicBezTo>
                <a:cubicBezTo>
                  <a:pt x="28" y="138"/>
                  <a:pt x="34" y="138"/>
                  <a:pt x="41" y="138"/>
                </a:cubicBezTo>
                <a:cubicBezTo>
                  <a:pt x="65" y="138"/>
                  <a:pt x="107" y="136"/>
                  <a:pt x="148" y="122"/>
                </a:cubicBezTo>
                <a:cubicBezTo>
                  <a:pt x="152" y="130"/>
                  <a:pt x="155" y="137"/>
                  <a:pt x="158" y="145"/>
                </a:cubicBezTo>
                <a:cubicBezTo>
                  <a:pt x="129" y="154"/>
                  <a:pt x="107" y="169"/>
                  <a:pt x="91" y="184"/>
                </a:cubicBezTo>
                <a:cubicBezTo>
                  <a:pt x="73" y="200"/>
                  <a:pt x="62" y="216"/>
                  <a:pt x="57" y="225"/>
                </a:cubicBezTo>
                <a:cubicBezTo>
                  <a:pt x="37" y="203"/>
                  <a:pt x="25" y="175"/>
                  <a:pt x="25" y="144"/>
                </a:cubicBezTo>
                <a:close/>
                <a:moveTo>
                  <a:pt x="70" y="237"/>
                </a:moveTo>
                <a:cubicBezTo>
                  <a:pt x="71" y="237"/>
                  <a:pt x="71" y="237"/>
                  <a:pt x="71" y="236"/>
                </a:cubicBezTo>
                <a:cubicBezTo>
                  <a:pt x="79" y="223"/>
                  <a:pt x="108" y="179"/>
                  <a:pt x="165" y="162"/>
                </a:cubicBezTo>
                <a:cubicBezTo>
                  <a:pt x="175" y="189"/>
                  <a:pt x="183" y="219"/>
                  <a:pt x="190" y="254"/>
                </a:cubicBezTo>
                <a:cubicBezTo>
                  <a:pt x="176" y="260"/>
                  <a:pt x="160" y="263"/>
                  <a:pt x="144" y="263"/>
                </a:cubicBezTo>
                <a:cubicBezTo>
                  <a:pt x="116" y="263"/>
                  <a:pt x="91" y="254"/>
                  <a:pt x="70" y="237"/>
                </a:cubicBezTo>
                <a:close/>
                <a:moveTo>
                  <a:pt x="207" y="245"/>
                </a:moveTo>
                <a:cubicBezTo>
                  <a:pt x="200" y="213"/>
                  <a:pt x="192" y="183"/>
                  <a:pt x="183" y="158"/>
                </a:cubicBezTo>
                <a:cubicBezTo>
                  <a:pt x="192" y="156"/>
                  <a:pt x="202" y="155"/>
                  <a:pt x="212" y="155"/>
                </a:cubicBezTo>
                <a:cubicBezTo>
                  <a:pt x="227" y="155"/>
                  <a:pt x="244" y="157"/>
                  <a:pt x="262" y="162"/>
                </a:cubicBezTo>
                <a:cubicBezTo>
                  <a:pt x="257" y="197"/>
                  <a:pt x="236" y="227"/>
                  <a:pt x="207" y="24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7" name="Freeform 837"/>
          <p:cNvSpPr>
            <a:spLocks/>
          </p:cNvSpPr>
          <p:nvPr/>
        </p:nvSpPr>
        <p:spPr bwMode="auto">
          <a:xfrm>
            <a:off x="9685066" y="6057901"/>
            <a:ext cx="98425" cy="66675"/>
          </a:xfrm>
          <a:custGeom>
            <a:avLst/>
            <a:gdLst>
              <a:gd name="T0" fmla="*/ 84 w 84"/>
              <a:gd name="T1" fmla="*/ 22 h 58"/>
              <a:gd name="T2" fmla="*/ 24 w 84"/>
              <a:gd name="T3" fmla="*/ 0 h 58"/>
              <a:gd name="T4" fmla="*/ 0 w 84"/>
              <a:gd name="T5" fmla="*/ 3 h 58"/>
              <a:gd name="T6" fmla="*/ 34 w 84"/>
              <a:gd name="T7" fmla="*/ 58 h 58"/>
              <a:gd name="T8" fmla="*/ 84 w 84"/>
              <a:gd name="T9" fmla="*/ 22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58">
                <a:moveTo>
                  <a:pt x="84" y="22"/>
                </a:moveTo>
                <a:cubicBezTo>
                  <a:pt x="68" y="8"/>
                  <a:pt x="47" y="0"/>
                  <a:pt x="24" y="0"/>
                </a:cubicBezTo>
                <a:cubicBezTo>
                  <a:pt x="16" y="0"/>
                  <a:pt x="7" y="1"/>
                  <a:pt x="0" y="3"/>
                </a:cubicBezTo>
                <a:cubicBezTo>
                  <a:pt x="7" y="12"/>
                  <a:pt x="21" y="31"/>
                  <a:pt x="34" y="58"/>
                </a:cubicBezTo>
                <a:cubicBezTo>
                  <a:pt x="53" y="50"/>
                  <a:pt x="71" y="39"/>
                  <a:pt x="84" y="2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8" name="Freeform 838"/>
          <p:cNvSpPr>
            <a:spLocks/>
          </p:cNvSpPr>
          <p:nvPr/>
        </p:nvSpPr>
        <p:spPr bwMode="auto">
          <a:xfrm>
            <a:off x="9608866" y="6065838"/>
            <a:ext cx="101600" cy="77788"/>
          </a:xfrm>
          <a:custGeom>
            <a:avLst/>
            <a:gdLst>
              <a:gd name="T0" fmla="*/ 87 w 87"/>
              <a:gd name="T1" fmla="*/ 55 h 66"/>
              <a:gd name="T2" fmla="*/ 51 w 87"/>
              <a:gd name="T3" fmla="*/ 0 h 66"/>
              <a:gd name="T4" fmla="*/ 0 w 87"/>
              <a:gd name="T5" fmla="*/ 65 h 66"/>
              <a:gd name="T6" fmla="*/ 11 w 87"/>
              <a:gd name="T7" fmla="*/ 66 h 66"/>
              <a:gd name="T8" fmla="*/ 87 w 87"/>
              <a:gd name="T9" fmla="*/ 55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66">
                <a:moveTo>
                  <a:pt x="87" y="55"/>
                </a:moveTo>
                <a:cubicBezTo>
                  <a:pt x="72" y="25"/>
                  <a:pt x="57" y="7"/>
                  <a:pt x="51" y="0"/>
                </a:cubicBezTo>
                <a:cubicBezTo>
                  <a:pt x="25" y="12"/>
                  <a:pt x="5" y="36"/>
                  <a:pt x="0" y="65"/>
                </a:cubicBezTo>
                <a:cubicBezTo>
                  <a:pt x="2" y="66"/>
                  <a:pt x="6" y="66"/>
                  <a:pt x="11" y="66"/>
                </a:cubicBezTo>
                <a:cubicBezTo>
                  <a:pt x="28" y="66"/>
                  <a:pt x="58" y="64"/>
                  <a:pt x="87" y="5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9" name="Freeform 839"/>
          <p:cNvSpPr>
            <a:spLocks/>
          </p:cNvSpPr>
          <p:nvPr/>
        </p:nvSpPr>
        <p:spPr bwMode="auto">
          <a:xfrm>
            <a:off x="9732691" y="6094413"/>
            <a:ext cx="88900" cy="69850"/>
          </a:xfrm>
          <a:custGeom>
            <a:avLst/>
            <a:gdLst>
              <a:gd name="T0" fmla="*/ 8 w 76"/>
              <a:gd name="T1" fmla="*/ 58 h 60"/>
              <a:gd name="T2" fmla="*/ 36 w 76"/>
              <a:gd name="T3" fmla="*/ 55 h 60"/>
              <a:gd name="T4" fmla="*/ 76 w 76"/>
              <a:gd name="T5" fmla="*/ 60 h 60"/>
              <a:gd name="T6" fmla="*/ 53 w 76"/>
              <a:gd name="T7" fmla="*/ 0 h 60"/>
              <a:gd name="T8" fmla="*/ 0 w 76"/>
              <a:gd name="T9" fmla="*/ 39 h 60"/>
              <a:gd name="T10" fmla="*/ 8 w 76"/>
              <a:gd name="T11" fmla="*/ 5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" h="60">
                <a:moveTo>
                  <a:pt x="8" y="58"/>
                </a:moveTo>
                <a:cubicBezTo>
                  <a:pt x="17" y="56"/>
                  <a:pt x="26" y="55"/>
                  <a:pt x="36" y="55"/>
                </a:cubicBezTo>
                <a:cubicBezTo>
                  <a:pt x="48" y="55"/>
                  <a:pt x="61" y="57"/>
                  <a:pt x="76" y="60"/>
                </a:cubicBezTo>
                <a:cubicBezTo>
                  <a:pt x="75" y="37"/>
                  <a:pt x="67" y="16"/>
                  <a:pt x="53" y="0"/>
                </a:cubicBezTo>
                <a:cubicBezTo>
                  <a:pt x="39" y="18"/>
                  <a:pt x="20" y="30"/>
                  <a:pt x="0" y="39"/>
                </a:cubicBezTo>
                <a:cubicBezTo>
                  <a:pt x="2" y="45"/>
                  <a:pt x="5" y="51"/>
                  <a:pt x="8" y="5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0" name="Freeform 840"/>
          <p:cNvSpPr>
            <a:spLocks/>
          </p:cNvSpPr>
          <p:nvPr/>
        </p:nvSpPr>
        <p:spPr bwMode="auto">
          <a:xfrm>
            <a:off x="9748566" y="6173788"/>
            <a:ext cx="69850" cy="82550"/>
          </a:xfrm>
          <a:custGeom>
            <a:avLst/>
            <a:gdLst>
              <a:gd name="T0" fmla="*/ 0 w 61"/>
              <a:gd name="T1" fmla="*/ 2 h 70"/>
              <a:gd name="T2" fmla="*/ 19 w 61"/>
              <a:gd name="T3" fmla="*/ 70 h 70"/>
              <a:gd name="T4" fmla="*/ 61 w 61"/>
              <a:gd name="T5" fmla="*/ 5 h 70"/>
              <a:gd name="T6" fmla="*/ 23 w 61"/>
              <a:gd name="T7" fmla="*/ 0 h 70"/>
              <a:gd name="T8" fmla="*/ 0 w 61"/>
              <a:gd name="T9" fmla="*/ 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70">
                <a:moveTo>
                  <a:pt x="0" y="2"/>
                </a:moveTo>
                <a:cubicBezTo>
                  <a:pt x="7" y="22"/>
                  <a:pt x="14" y="44"/>
                  <a:pt x="19" y="70"/>
                </a:cubicBezTo>
                <a:cubicBezTo>
                  <a:pt x="41" y="56"/>
                  <a:pt x="57" y="32"/>
                  <a:pt x="61" y="5"/>
                </a:cubicBezTo>
                <a:cubicBezTo>
                  <a:pt x="47" y="2"/>
                  <a:pt x="34" y="0"/>
                  <a:pt x="23" y="0"/>
                </a:cubicBezTo>
                <a:cubicBezTo>
                  <a:pt x="15" y="0"/>
                  <a:pt x="7" y="1"/>
                  <a:pt x="0" y="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1" name="Freeform 841"/>
          <p:cNvSpPr>
            <a:spLocks noEditPoints="1"/>
          </p:cNvSpPr>
          <p:nvPr/>
        </p:nvSpPr>
        <p:spPr bwMode="auto">
          <a:xfrm>
            <a:off x="9546954" y="5997576"/>
            <a:ext cx="333375" cy="333375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44 w 288"/>
              <a:gd name="T11" fmla="*/ 256 h 288"/>
              <a:gd name="T12" fmla="*/ 33 w 288"/>
              <a:gd name="T13" fmla="*/ 144 h 288"/>
              <a:gd name="T14" fmla="*/ 144 w 288"/>
              <a:gd name="T15" fmla="*/ 33 h 288"/>
              <a:gd name="T16" fmla="*/ 256 w 288"/>
              <a:gd name="T17" fmla="*/ 144 h 288"/>
              <a:gd name="T18" fmla="*/ 144 w 288"/>
              <a:gd name="T19" fmla="*/ 25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4"/>
                  <a:pt x="0" y="144"/>
                </a:cubicBezTo>
                <a:cubicBezTo>
                  <a:pt x="0" y="223"/>
                  <a:pt x="64" y="288"/>
                  <a:pt x="144" y="288"/>
                </a:cubicBezTo>
                <a:cubicBezTo>
                  <a:pt x="223" y="288"/>
                  <a:pt x="288" y="223"/>
                  <a:pt x="288" y="144"/>
                </a:cubicBezTo>
                <a:cubicBezTo>
                  <a:pt x="288" y="64"/>
                  <a:pt x="223" y="0"/>
                  <a:pt x="144" y="0"/>
                </a:cubicBezTo>
                <a:close/>
                <a:moveTo>
                  <a:pt x="144" y="256"/>
                </a:moveTo>
                <a:cubicBezTo>
                  <a:pt x="83" y="256"/>
                  <a:pt x="33" y="206"/>
                  <a:pt x="33" y="144"/>
                </a:cubicBezTo>
                <a:cubicBezTo>
                  <a:pt x="33" y="83"/>
                  <a:pt x="83" y="33"/>
                  <a:pt x="144" y="33"/>
                </a:cubicBezTo>
                <a:cubicBezTo>
                  <a:pt x="206" y="33"/>
                  <a:pt x="256" y="83"/>
                  <a:pt x="256" y="144"/>
                </a:cubicBezTo>
                <a:cubicBezTo>
                  <a:pt x="256" y="206"/>
                  <a:pt x="206" y="256"/>
                  <a:pt x="144" y="25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2" name="Freeform 842"/>
          <p:cNvSpPr>
            <a:spLocks/>
          </p:cNvSpPr>
          <p:nvPr/>
        </p:nvSpPr>
        <p:spPr bwMode="auto">
          <a:xfrm>
            <a:off x="9646966" y="6180138"/>
            <a:ext cx="106363" cy="92075"/>
          </a:xfrm>
          <a:custGeom>
            <a:avLst/>
            <a:gdLst>
              <a:gd name="T0" fmla="*/ 1 w 92"/>
              <a:gd name="T1" fmla="*/ 57 h 79"/>
              <a:gd name="T2" fmla="*/ 0 w 92"/>
              <a:gd name="T3" fmla="*/ 59 h 79"/>
              <a:gd name="T4" fmla="*/ 57 w 92"/>
              <a:gd name="T5" fmla="*/ 79 h 79"/>
              <a:gd name="T6" fmla="*/ 92 w 92"/>
              <a:gd name="T7" fmla="*/ 72 h 79"/>
              <a:gd name="T8" fmla="*/ 73 w 92"/>
              <a:gd name="T9" fmla="*/ 0 h 79"/>
              <a:gd name="T10" fmla="*/ 1 w 92"/>
              <a:gd name="T11" fmla="*/ 57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2" h="79">
                <a:moveTo>
                  <a:pt x="1" y="57"/>
                </a:moveTo>
                <a:cubicBezTo>
                  <a:pt x="0" y="58"/>
                  <a:pt x="0" y="58"/>
                  <a:pt x="0" y="59"/>
                </a:cubicBezTo>
                <a:cubicBezTo>
                  <a:pt x="16" y="71"/>
                  <a:pt x="36" y="79"/>
                  <a:pt x="57" y="79"/>
                </a:cubicBezTo>
                <a:cubicBezTo>
                  <a:pt x="70" y="79"/>
                  <a:pt x="81" y="76"/>
                  <a:pt x="92" y="72"/>
                </a:cubicBezTo>
                <a:cubicBezTo>
                  <a:pt x="87" y="45"/>
                  <a:pt x="81" y="21"/>
                  <a:pt x="73" y="0"/>
                </a:cubicBezTo>
                <a:cubicBezTo>
                  <a:pt x="29" y="13"/>
                  <a:pt x="6" y="48"/>
                  <a:pt x="1" y="5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3" name="Freeform 843"/>
          <p:cNvSpPr>
            <a:spLocks/>
          </p:cNvSpPr>
          <p:nvPr/>
        </p:nvSpPr>
        <p:spPr bwMode="auto">
          <a:xfrm>
            <a:off x="9607279" y="6145213"/>
            <a:ext cx="119063" cy="92075"/>
          </a:xfrm>
          <a:custGeom>
            <a:avLst/>
            <a:gdLst>
              <a:gd name="T0" fmla="*/ 51 w 103"/>
              <a:gd name="T1" fmla="*/ 47 h 79"/>
              <a:gd name="T2" fmla="*/ 103 w 103"/>
              <a:gd name="T3" fmla="*/ 17 h 79"/>
              <a:gd name="T4" fmla="*/ 95 w 103"/>
              <a:gd name="T5" fmla="*/ 0 h 79"/>
              <a:gd name="T6" fmla="*/ 13 w 103"/>
              <a:gd name="T7" fmla="*/ 12 h 79"/>
              <a:gd name="T8" fmla="*/ 0 w 103"/>
              <a:gd name="T9" fmla="*/ 12 h 79"/>
              <a:gd name="T10" fmla="*/ 0 w 103"/>
              <a:gd name="T11" fmla="*/ 16 h 79"/>
              <a:gd name="T12" fmla="*/ 24 w 103"/>
              <a:gd name="T13" fmla="*/ 79 h 79"/>
              <a:gd name="T14" fmla="*/ 51 w 103"/>
              <a:gd name="T15" fmla="*/ 47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79">
                <a:moveTo>
                  <a:pt x="51" y="47"/>
                </a:moveTo>
                <a:cubicBezTo>
                  <a:pt x="63" y="36"/>
                  <a:pt x="81" y="24"/>
                  <a:pt x="103" y="17"/>
                </a:cubicBezTo>
                <a:cubicBezTo>
                  <a:pt x="100" y="11"/>
                  <a:pt x="98" y="5"/>
                  <a:pt x="95" y="0"/>
                </a:cubicBezTo>
                <a:cubicBezTo>
                  <a:pt x="63" y="10"/>
                  <a:pt x="31" y="12"/>
                  <a:pt x="13" y="12"/>
                </a:cubicBezTo>
                <a:cubicBezTo>
                  <a:pt x="7" y="12"/>
                  <a:pt x="2" y="12"/>
                  <a:pt x="0" y="12"/>
                </a:cubicBezTo>
                <a:cubicBezTo>
                  <a:pt x="0" y="13"/>
                  <a:pt x="0" y="15"/>
                  <a:pt x="0" y="16"/>
                </a:cubicBezTo>
                <a:cubicBezTo>
                  <a:pt x="0" y="40"/>
                  <a:pt x="9" y="62"/>
                  <a:pt x="24" y="79"/>
                </a:cubicBezTo>
                <a:cubicBezTo>
                  <a:pt x="28" y="72"/>
                  <a:pt x="37" y="60"/>
                  <a:pt x="51" y="4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4" name="Freeform 844"/>
          <p:cNvSpPr>
            <a:spLocks/>
          </p:cNvSpPr>
          <p:nvPr/>
        </p:nvSpPr>
        <p:spPr bwMode="auto">
          <a:xfrm>
            <a:off x="10937604" y="6064251"/>
            <a:ext cx="271463" cy="266700"/>
          </a:xfrm>
          <a:custGeom>
            <a:avLst/>
            <a:gdLst>
              <a:gd name="T0" fmla="*/ 224 w 234"/>
              <a:gd name="T1" fmla="*/ 11 h 230"/>
              <a:gd name="T2" fmla="*/ 216 w 234"/>
              <a:gd name="T3" fmla="*/ 0 h 230"/>
              <a:gd name="T4" fmla="*/ 216 w 234"/>
              <a:gd name="T5" fmla="*/ 9 h 230"/>
              <a:gd name="T6" fmla="*/ 207 w 234"/>
              <a:gd name="T7" fmla="*/ 55 h 230"/>
              <a:gd name="T8" fmla="*/ 184 w 234"/>
              <a:gd name="T9" fmla="*/ 91 h 230"/>
              <a:gd name="T10" fmla="*/ 154 w 234"/>
              <a:gd name="T11" fmla="*/ 113 h 230"/>
              <a:gd name="T12" fmla="*/ 115 w 234"/>
              <a:gd name="T13" fmla="*/ 123 h 230"/>
              <a:gd name="T14" fmla="*/ 69 w 234"/>
              <a:gd name="T15" fmla="*/ 125 h 230"/>
              <a:gd name="T16" fmla="*/ 64 w 234"/>
              <a:gd name="T17" fmla="*/ 125 h 230"/>
              <a:gd name="T18" fmla="*/ 51 w 234"/>
              <a:gd name="T19" fmla="*/ 187 h 230"/>
              <a:gd name="T20" fmla="*/ 49 w 234"/>
              <a:gd name="T21" fmla="*/ 196 h 230"/>
              <a:gd name="T22" fmla="*/ 46 w 234"/>
              <a:gd name="T23" fmla="*/ 212 h 230"/>
              <a:gd name="T24" fmla="*/ 29 w 234"/>
              <a:gd name="T25" fmla="*/ 212 h 230"/>
              <a:gd name="T26" fmla="*/ 4 w 234"/>
              <a:gd name="T27" fmla="*/ 212 h 230"/>
              <a:gd name="T28" fmla="*/ 0 w 234"/>
              <a:gd name="T29" fmla="*/ 230 h 230"/>
              <a:gd name="T30" fmla="*/ 68 w 234"/>
              <a:gd name="T31" fmla="*/ 230 h 230"/>
              <a:gd name="T32" fmla="*/ 70 w 234"/>
              <a:gd name="T33" fmla="*/ 222 h 230"/>
              <a:gd name="T34" fmla="*/ 86 w 234"/>
              <a:gd name="T35" fmla="*/ 143 h 230"/>
              <a:gd name="T36" fmla="*/ 108 w 234"/>
              <a:gd name="T37" fmla="*/ 143 h 230"/>
              <a:gd name="T38" fmla="*/ 151 w 234"/>
              <a:gd name="T39" fmla="*/ 141 h 230"/>
              <a:gd name="T40" fmla="*/ 184 w 234"/>
              <a:gd name="T41" fmla="*/ 133 h 230"/>
              <a:gd name="T42" fmla="*/ 208 w 234"/>
              <a:gd name="T43" fmla="*/ 116 h 230"/>
              <a:gd name="T44" fmla="*/ 227 w 234"/>
              <a:gd name="T45" fmla="*/ 86 h 230"/>
              <a:gd name="T46" fmla="*/ 234 w 234"/>
              <a:gd name="T47" fmla="*/ 49 h 230"/>
              <a:gd name="T48" fmla="*/ 224 w 234"/>
              <a:gd name="T49" fmla="*/ 11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4" h="230">
                <a:moveTo>
                  <a:pt x="224" y="11"/>
                </a:moveTo>
                <a:cubicBezTo>
                  <a:pt x="222" y="7"/>
                  <a:pt x="219" y="3"/>
                  <a:pt x="216" y="0"/>
                </a:cubicBezTo>
                <a:cubicBezTo>
                  <a:pt x="216" y="3"/>
                  <a:pt x="216" y="6"/>
                  <a:pt x="216" y="9"/>
                </a:cubicBezTo>
                <a:cubicBezTo>
                  <a:pt x="216" y="25"/>
                  <a:pt x="213" y="40"/>
                  <a:pt x="207" y="55"/>
                </a:cubicBezTo>
                <a:cubicBezTo>
                  <a:pt x="201" y="70"/>
                  <a:pt x="193" y="82"/>
                  <a:pt x="184" y="91"/>
                </a:cubicBezTo>
                <a:cubicBezTo>
                  <a:pt x="175" y="101"/>
                  <a:pt x="165" y="108"/>
                  <a:pt x="154" y="113"/>
                </a:cubicBezTo>
                <a:cubicBezTo>
                  <a:pt x="143" y="117"/>
                  <a:pt x="131" y="121"/>
                  <a:pt x="115" y="123"/>
                </a:cubicBezTo>
                <a:cubicBezTo>
                  <a:pt x="105" y="124"/>
                  <a:pt x="92" y="125"/>
                  <a:pt x="69" y="125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51" y="187"/>
                  <a:pt x="51" y="187"/>
                  <a:pt x="51" y="187"/>
                </a:cubicBezTo>
                <a:cubicBezTo>
                  <a:pt x="49" y="196"/>
                  <a:pt x="49" y="196"/>
                  <a:pt x="49" y="196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29" y="212"/>
                  <a:pt x="29" y="212"/>
                  <a:pt x="29" y="212"/>
                </a:cubicBezTo>
                <a:cubicBezTo>
                  <a:pt x="4" y="212"/>
                  <a:pt x="4" y="212"/>
                  <a:pt x="4" y="212"/>
                </a:cubicBezTo>
                <a:cubicBezTo>
                  <a:pt x="0" y="230"/>
                  <a:pt x="0" y="230"/>
                  <a:pt x="0" y="230"/>
                </a:cubicBezTo>
                <a:cubicBezTo>
                  <a:pt x="68" y="230"/>
                  <a:pt x="68" y="230"/>
                  <a:pt x="68" y="230"/>
                </a:cubicBezTo>
                <a:cubicBezTo>
                  <a:pt x="70" y="222"/>
                  <a:pt x="70" y="222"/>
                  <a:pt x="70" y="222"/>
                </a:cubicBezTo>
                <a:cubicBezTo>
                  <a:pt x="86" y="143"/>
                  <a:pt x="86" y="143"/>
                  <a:pt x="86" y="143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29" y="143"/>
                  <a:pt x="142" y="143"/>
                  <a:pt x="151" y="141"/>
                </a:cubicBezTo>
                <a:cubicBezTo>
                  <a:pt x="164" y="140"/>
                  <a:pt x="175" y="137"/>
                  <a:pt x="184" y="133"/>
                </a:cubicBezTo>
                <a:cubicBezTo>
                  <a:pt x="193" y="129"/>
                  <a:pt x="201" y="123"/>
                  <a:pt x="208" y="116"/>
                </a:cubicBezTo>
                <a:cubicBezTo>
                  <a:pt x="216" y="108"/>
                  <a:pt x="222" y="98"/>
                  <a:pt x="227" y="86"/>
                </a:cubicBezTo>
                <a:cubicBezTo>
                  <a:pt x="232" y="74"/>
                  <a:pt x="234" y="61"/>
                  <a:pt x="234" y="49"/>
                </a:cubicBezTo>
                <a:cubicBezTo>
                  <a:pt x="234" y="35"/>
                  <a:pt x="231" y="22"/>
                  <a:pt x="224" y="1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5" name="Freeform 845"/>
          <p:cNvSpPr>
            <a:spLocks noEditPoints="1"/>
          </p:cNvSpPr>
          <p:nvPr/>
        </p:nvSpPr>
        <p:spPr bwMode="auto">
          <a:xfrm>
            <a:off x="10893154" y="5997576"/>
            <a:ext cx="271463" cy="288925"/>
          </a:xfrm>
          <a:custGeom>
            <a:avLst/>
            <a:gdLst>
              <a:gd name="T0" fmla="*/ 153 w 234"/>
              <a:gd name="T1" fmla="*/ 0 h 249"/>
              <a:gd name="T2" fmla="*/ 52 w 234"/>
              <a:gd name="T3" fmla="*/ 0 h 249"/>
              <a:gd name="T4" fmla="*/ 0 w 234"/>
              <a:gd name="T5" fmla="*/ 249 h 249"/>
              <a:gd name="T6" fmla="*/ 68 w 234"/>
              <a:gd name="T7" fmla="*/ 249 h 249"/>
              <a:gd name="T8" fmla="*/ 70 w 234"/>
              <a:gd name="T9" fmla="*/ 241 h 249"/>
              <a:gd name="T10" fmla="*/ 86 w 234"/>
              <a:gd name="T11" fmla="*/ 162 h 249"/>
              <a:gd name="T12" fmla="*/ 108 w 234"/>
              <a:gd name="T13" fmla="*/ 162 h 249"/>
              <a:gd name="T14" fmla="*/ 151 w 234"/>
              <a:gd name="T15" fmla="*/ 160 h 249"/>
              <a:gd name="T16" fmla="*/ 184 w 234"/>
              <a:gd name="T17" fmla="*/ 152 h 249"/>
              <a:gd name="T18" fmla="*/ 208 w 234"/>
              <a:gd name="T19" fmla="*/ 135 h 249"/>
              <a:gd name="T20" fmla="*/ 227 w 234"/>
              <a:gd name="T21" fmla="*/ 105 h 249"/>
              <a:gd name="T22" fmla="*/ 234 w 234"/>
              <a:gd name="T23" fmla="*/ 68 h 249"/>
              <a:gd name="T24" fmla="*/ 224 w 234"/>
              <a:gd name="T25" fmla="*/ 30 h 249"/>
              <a:gd name="T26" fmla="*/ 197 w 234"/>
              <a:gd name="T27" fmla="*/ 6 h 249"/>
              <a:gd name="T28" fmla="*/ 153 w 234"/>
              <a:gd name="T29" fmla="*/ 0 h 249"/>
              <a:gd name="T30" fmla="*/ 108 w 234"/>
              <a:gd name="T31" fmla="*/ 58 h 249"/>
              <a:gd name="T32" fmla="*/ 133 w 234"/>
              <a:gd name="T33" fmla="*/ 58 h 249"/>
              <a:gd name="T34" fmla="*/ 135 w 234"/>
              <a:gd name="T35" fmla="*/ 58 h 249"/>
              <a:gd name="T36" fmla="*/ 159 w 234"/>
              <a:gd name="T37" fmla="*/ 60 h 249"/>
              <a:gd name="T38" fmla="*/ 159 w 234"/>
              <a:gd name="T39" fmla="*/ 60 h 249"/>
              <a:gd name="T40" fmla="*/ 165 w 234"/>
              <a:gd name="T41" fmla="*/ 64 h 249"/>
              <a:gd name="T42" fmla="*/ 167 w 234"/>
              <a:gd name="T43" fmla="*/ 71 h 249"/>
              <a:gd name="T44" fmla="*/ 161 w 234"/>
              <a:gd name="T45" fmla="*/ 88 h 249"/>
              <a:gd name="T46" fmla="*/ 146 w 234"/>
              <a:gd name="T47" fmla="*/ 99 h 249"/>
              <a:gd name="T48" fmla="*/ 144 w 234"/>
              <a:gd name="T49" fmla="*/ 100 h 249"/>
              <a:gd name="T50" fmla="*/ 102 w 234"/>
              <a:gd name="T51" fmla="*/ 103 h 249"/>
              <a:gd name="T52" fmla="*/ 100 w 234"/>
              <a:gd name="T53" fmla="*/ 103 h 249"/>
              <a:gd name="T54" fmla="*/ 98 w 234"/>
              <a:gd name="T55" fmla="*/ 103 h 249"/>
              <a:gd name="T56" fmla="*/ 108 w 234"/>
              <a:gd name="T57" fmla="*/ 58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4" h="249">
                <a:moveTo>
                  <a:pt x="153" y="0"/>
                </a:moveTo>
                <a:cubicBezTo>
                  <a:pt x="52" y="0"/>
                  <a:pt x="52" y="0"/>
                  <a:pt x="52" y="0"/>
                </a:cubicBezTo>
                <a:cubicBezTo>
                  <a:pt x="0" y="249"/>
                  <a:pt x="0" y="249"/>
                  <a:pt x="0" y="249"/>
                </a:cubicBezTo>
                <a:cubicBezTo>
                  <a:pt x="68" y="249"/>
                  <a:pt x="68" y="249"/>
                  <a:pt x="68" y="249"/>
                </a:cubicBezTo>
                <a:cubicBezTo>
                  <a:pt x="70" y="241"/>
                  <a:pt x="70" y="241"/>
                  <a:pt x="70" y="241"/>
                </a:cubicBezTo>
                <a:cubicBezTo>
                  <a:pt x="86" y="162"/>
                  <a:pt x="86" y="162"/>
                  <a:pt x="86" y="162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29" y="162"/>
                  <a:pt x="142" y="162"/>
                  <a:pt x="151" y="160"/>
                </a:cubicBezTo>
                <a:cubicBezTo>
                  <a:pt x="164" y="159"/>
                  <a:pt x="175" y="156"/>
                  <a:pt x="184" y="152"/>
                </a:cubicBezTo>
                <a:cubicBezTo>
                  <a:pt x="193" y="148"/>
                  <a:pt x="201" y="142"/>
                  <a:pt x="208" y="135"/>
                </a:cubicBezTo>
                <a:cubicBezTo>
                  <a:pt x="216" y="127"/>
                  <a:pt x="222" y="117"/>
                  <a:pt x="227" y="105"/>
                </a:cubicBezTo>
                <a:cubicBezTo>
                  <a:pt x="232" y="93"/>
                  <a:pt x="234" y="80"/>
                  <a:pt x="234" y="68"/>
                </a:cubicBezTo>
                <a:cubicBezTo>
                  <a:pt x="234" y="53"/>
                  <a:pt x="231" y="41"/>
                  <a:pt x="224" y="30"/>
                </a:cubicBezTo>
                <a:cubicBezTo>
                  <a:pt x="218" y="19"/>
                  <a:pt x="208" y="11"/>
                  <a:pt x="197" y="6"/>
                </a:cubicBezTo>
                <a:cubicBezTo>
                  <a:pt x="185" y="2"/>
                  <a:pt x="171" y="0"/>
                  <a:pt x="153" y="0"/>
                </a:cubicBezTo>
                <a:close/>
                <a:moveTo>
                  <a:pt x="108" y="58"/>
                </a:moveTo>
                <a:cubicBezTo>
                  <a:pt x="133" y="58"/>
                  <a:pt x="133" y="58"/>
                  <a:pt x="133" y="58"/>
                </a:cubicBezTo>
                <a:cubicBezTo>
                  <a:pt x="134" y="58"/>
                  <a:pt x="135" y="58"/>
                  <a:pt x="135" y="58"/>
                </a:cubicBezTo>
                <a:cubicBezTo>
                  <a:pt x="147" y="58"/>
                  <a:pt x="156" y="59"/>
                  <a:pt x="159" y="60"/>
                </a:cubicBezTo>
                <a:cubicBezTo>
                  <a:pt x="159" y="60"/>
                  <a:pt x="159" y="60"/>
                  <a:pt x="159" y="60"/>
                </a:cubicBezTo>
                <a:cubicBezTo>
                  <a:pt x="162" y="61"/>
                  <a:pt x="163" y="62"/>
                  <a:pt x="165" y="64"/>
                </a:cubicBezTo>
                <a:cubicBezTo>
                  <a:pt x="166" y="65"/>
                  <a:pt x="167" y="67"/>
                  <a:pt x="167" y="71"/>
                </a:cubicBezTo>
                <a:cubicBezTo>
                  <a:pt x="166" y="78"/>
                  <a:pt x="165" y="83"/>
                  <a:pt x="161" y="88"/>
                </a:cubicBezTo>
                <a:cubicBezTo>
                  <a:pt x="158" y="93"/>
                  <a:pt x="153" y="97"/>
                  <a:pt x="146" y="99"/>
                </a:cubicBezTo>
                <a:cubicBezTo>
                  <a:pt x="146" y="100"/>
                  <a:pt x="145" y="100"/>
                  <a:pt x="144" y="100"/>
                </a:cubicBezTo>
                <a:cubicBezTo>
                  <a:pt x="137" y="102"/>
                  <a:pt x="122" y="103"/>
                  <a:pt x="102" y="103"/>
                </a:cubicBezTo>
                <a:cubicBezTo>
                  <a:pt x="101" y="103"/>
                  <a:pt x="101" y="103"/>
                  <a:pt x="100" y="103"/>
                </a:cubicBezTo>
                <a:cubicBezTo>
                  <a:pt x="98" y="103"/>
                  <a:pt x="98" y="103"/>
                  <a:pt x="98" y="103"/>
                </a:cubicBezTo>
                <a:lnTo>
                  <a:pt x="108" y="5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6" name="Freeform 846"/>
          <p:cNvSpPr>
            <a:spLocks/>
          </p:cNvSpPr>
          <p:nvPr/>
        </p:nvSpPr>
        <p:spPr bwMode="auto">
          <a:xfrm>
            <a:off x="10356579" y="6107113"/>
            <a:ext cx="46038" cy="30163"/>
          </a:xfrm>
          <a:custGeom>
            <a:avLst/>
            <a:gdLst>
              <a:gd name="T0" fmla="*/ 2 w 40"/>
              <a:gd name="T1" fmla="*/ 26 h 26"/>
              <a:gd name="T2" fmla="*/ 26 w 40"/>
              <a:gd name="T3" fmla="*/ 24 h 26"/>
              <a:gd name="T4" fmla="*/ 28 w 40"/>
              <a:gd name="T5" fmla="*/ 24 h 26"/>
              <a:gd name="T6" fmla="*/ 37 w 40"/>
              <a:gd name="T7" fmla="*/ 17 h 26"/>
              <a:gd name="T8" fmla="*/ 40 w 40"/>
              <a:gd name="T9" fmla="*/ 7 h 26"/>
              <a:gd name="T10" fmla="*/ 39 w 40"/>
              <a:gd name="T11" fmla="*/ 3 h 26"/>
              <a:gd name="T12" fmla="*/ 35 w 40"/>
              <a:gd name="T13" fmla="*/ 1 h 26"/>
              <a:gd name="T14" fmla="*/ 35 w 40"/>
              <a:gd name="T15" fmla="*/ 1 h 26"/>
              <a:gd name="T16" fmla="*/ 22 w 40"/>
              <a:gd name="T17" fmla="*/ 0 h 26"/>
              <a:gd name="T18" fmla="*/ 20 w 40"/>
              <a:gd name="T19" fmla="*/ 0 h 26"/>
              <a:gd name="T20" fmla="*/ 6 w 40"/>
              <a:gd name="T21" fmla="*/ 0 h 26"/>
              <a:gd name="T22" fmla="*/ 0 w 40"/>
              <a:gd name="T23" fmla="*/ 26 h 26"/>
              <a:gd name="T24" fmla="*/ 1 w 40"/>
              <a:gd name="T25" fmla="*/ 26 h 26"/>
              <a:gd name="T26" fmla="*/ 2 w 40"/>
              <a:gd name="T2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0" h="26">
                <a:moveTo>
                  <a:pt x="2" y="26"/>
                </a:moveTo>
                <a:cubicBezTo>
                  <a:pt x="14" y="26"/>
                  <a:pt x="22" y="25"/>
                  <a:pt x="26" y="24"/>
                </a:cubicBezTo>
                <a:cubicBezTo>
                  <a:pt x="27" y="24"/>
                  <a:pt x="28" y="24"/>
                  <a:pt x="28" y="24"/>
                </a:cubicBezTo>
                <a:cubicBezTo>
                  <a:pt x="32" y="22"/>
                  <a:pt x="34" y="20"/>
                  <a:pt x="37" y="17"/>
                </a:cubicBezTo>
                <a:cubicBezTo>
                  <a:pt x="39" y="14"/>
                  <a:pt x="40" y="11"/>
                  <a:pt x="40" y="7"/>
                </a:cubicBezTo>
                <a:cubicBezTo>
                  <a:pt x="40" y="5"/>
                  <a:pt x="39" y="4"/>
                  <a:pt x="39" y="3"/>
                </a:cubicBezTo>
                <a:cubicBezTo>
                  <a:pt x="38" y="2"/>
                  <a:pt x="37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3" y="0"/>
                  <a:pt x="28" y="0"/>
                  <a:pt x="22" y="0"/>
                </a:cubicBezTo>
                <a:cubicBezTo>
                  <a:pt x="21" y="0"/>
                  <a:pt x="21" y="0"/>
                  <a:pt x="20" y="0"/>
                </a:cubicBezTo>
                <a:cubicBezTo>
                  <a:pt x="6" y="0"/>
                  <a:pt x="6" y="0"/>
                  <a:pt x="6" y="0"/>
                </a:cubicBezTo>
                <a:cubicBezTo>
                  <a:pt x="0" y="26"/>
                  <a:pt x="0" y="26"/>
                  <a:pt x="0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2" y="26"/>
                  <a:pt x="2" y="2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7" name="Freeform 847"/>
          <p:cNvSpPr>
            <a:spLocks noEditPoints="1"/>
          </p:cNvSpPr>
          <p:nvPr/>
        </p:nvSpPr>
        <p:spPr bwMode="auto">
          <a:xfrm>
            <a:off x="10213704" y="5997576"/>
            <a:ext cx="334963" cy="333375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95 w 288"/>
              <a:gd name="T11" fmla="*/ 61 h 288"/>
              <a:gd name="T12" fmla="*/ 154 w 288"/>
              <a:gd name="T13" fmla="*/ 61 h 288"/>
              <a:gd name="T14" fmla="*/ 179 w 288"/>
              <a:gd name="T15" fmla="*/ 65 h 288"/>
              <a:gd name="T16" fmla="*/ 195 w 288"/>
              <a:gd name="T17" fmla="*/ 78 h 288"/>
              <a:gd name="T18" fmla="*/ 201 w 288"/>
              <a:gd name="T19" fmla="*/ 100 h 288"/>
              <a:gd name="T20" fmla="*/ 197 w 288"/>
              <a:gd name="T21" fmla="*/ 122 h 288"/>
              <a:gd name="T22" fmla="*/ 186 w 288"/>
              <a:gd name="T23" fmla="*/ 139 h 288"/>
              <a:gd name="T24" fmla="*/ 172 w 288"/>
              <a:gd name="T25" fmla="*/ 149 h 288"/>
              <a:gd name="T26" fmla="*/ 153 w 288"/>
              <a:gd name="T27" fmla="*/ 154 h 288"/>
              <a:gd name="T28" fmla="*/ 128 w 288"/>
              <a:gd name="T29" fmla="*/ 155 h 288"/>
              <a:gd name="T30" fmla="*/ 115 w 288"/>
              <a:gd name="T31" fmla="*/ 155 h 288"/>
              <a:gd name="T32" fmla="*/ 105 w 288"/>
              <a:gd name="T33" fmla="*/ 201 h 288"/>
              <a:gd name="T34" fmla="*/ 104 w 288"/>
              <a:gd name="T35" fmla="*/ 206 h 288"/>
              <a:gd name="T36" fmla="*/ 65 w 288"/>
              <a:gd name="T37" fmla="*/ 206 h 288"/>
              <a:gd name="T38" fmla="*/ 95 w 288"/>
              <a:gd name="T39" fmla="*/ 61 h 288"/>
              <a:gd name="T40" fmla="*/ 219 w 288"/>
              <a:gd name="T41" fmla="*/ 145 h 288"/>
              <a:gd name="T42" fmla="*/ 208 w 288"/>
              <a:gd name="T43" fmla="*/ 162 h 288"/>
              <a:gd name="T44" fmla="*/ 194 w 288"/>
              <a:gd name="T45" fmla="*/ 172 h 288"/>
              <a:gd name="T46" fmla="*/ 175 w 288"/>
              <a:gd name="T47" fmla="*/ 177 h 288"/>
              <a:gd name="T48" fmla="*/ 150 w 288"/>
              <a:gd name="T49" fmla="*/ 178 h 288"/>
              <a:gd name="T50" fmla="*/ 138 w 288"/>
              <a:gd name="T51" fmla="*/ 178 h 288"/>
              <a:gd name="T52" fmla="*/ 128 w 288"/>
              <a:gd name="T53" fmla="*/ 224 h 288"/>
              <a:gd name="T54" fmla="*/ 127 w 288"/>
              <a:gd name="T55" fmla="*/ 228 h 288"/>
              <a:gd name="T56" fmla="*/ 87 w 288"/>
              <a:gd name="T57" fmla="*/ 228 h 288"/>
              <a:gd name="T58" fmla="*/ 90 w 288"/>
              <a:gd name="T59" fmla="*/ 218 h 288"/>
              <a:gd name="T60" fmla="*/ 104 w 288"/>
              <a:gd name="T61" fmla="*/ 218 h 288"/>
              <a:gd name="T62" fmla="*/ 114 w 288"/>
              <a:gd name="T63" fmla="*/ 218 h 288"/>
              <a:gd name="T64" fmla="*/ 116 w 288"/>
              <a:gd name="T65" fmla="*/ 208 h 288"/>
              <a:gd name="T66" fmla="*/ 117 w 288"/>
              <a:gd name="T67" fmla="*/ 204 h 288"/>
              <a:gd name="T68" fmla="*/ 125 w 288"/>
              <a:gd name="T69" fmla="*/ 167 h 288"/>
              <a:gd name="T70" fmla="*/ 128 w 288"/>
              <a:gd name="T71" fmla="*/ 167 h 288"/>
              <a:gd name="T72" fmla="*/ 154 w 288"/>
              <a:gd name="T73" fmla="*/ 166 h 288"/>
              <a:gd name="T74" fmla="*/ 177 w 288"/>
              <a:gd name="T75" fmla="*/ 160 h 288"/>
              <a:gd name="T76" fmla="*/ 194 w 288"/>
              <a:gd name="T77" fmla="*/ 148 h 288"/>
              <a:gd name="T78" fmla="*/ 208 w 288"/>
              <a:gd name="T79" fmla="*/ 127 h 288"/>
              <a:gd name="T80" fmla="*/ 213 w 288"/>
              <a:gd name="T81" fmla="*/ 100 h 288"/>
              <a:gd name="T82" fmla="*/ 213 w 288"/>
              <a:gd name="T83" fmla="*/ 95 h 288"/>
              <a:gd name="T84" fmla="*/ 218 w 288"/>
              <a:gd name="T85" fmla="*/ 101 h 288"/>
              <a:gd name="T86" fmla="*/ 224 w 288"/>
              <a:gd name="T87" fmla="*/ 123 h 288"/>
              <a:gd name="T88" fmla="*/ 219 w 288"/>
              <a:gd name="T89" fmla="*/ 14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4"/>
                  <a:pt x="0" y="144"/>
                </a:cubicBezTo>
                <a:cubicBezTo>
                  <a:pt x="0" y="223"/>
                  <a:pt x="64" y="288"/>
                  <a:pt x="144" y="288"/>
                </a:cubicBezTo>
                <a:cubicBezTo>
                  <a:pt x="223" y="288"/>
                  <a:pt x="288" y="223"/>
                  <a:pt x="288" y="144"/>
                </a:cubicBezTo>
                <a:cubicBezTo>
                  <a:pt x="288" y="64"/>
                  <a:pt x="223" y="0"/>
                  <a:pt x="144" y="0"/>
                </a:cubicBezTo>
                <a:close/>
                <a:moveTo>
                  <a:pt x="95" y="61"/>
                </a:moveTo>
                <a:cubicBezTo>
                  <a:pt x="154" y="61"/>
                  <a:pt x="154" y="61"/>
                  <a:pt x="154" y="61"/>
                </a:cubicBezTo>
                <a:cubicBezTo>
                  <a:pt x="164" y="61"/>
                  <a:pt x="172" y="62"/>
                  <a:pt x="179" y="65"/>
                </a:cubicBezTo>
                <a:cubicBezTo>
                  <a:pt x="186" y="67"/>
                  <a:pt x="191" y="72"/>
                  <a:pt x="195" y="78"/>
                </a:cubicBezTo>
                <a:cubicBezTo>
                  <a:pt x="199" y="85"/>
                  <a:pt x="201" y="92"/>
                  <a:pt x="201" y="100"/>
                </a:cubicBezTo>
                <a:cubicBezTo>
                  <a:pt x="201" y="108"/>
                  <a:pt x="200" y="115"/>
                  <a:pt x="197" y="122"/>
                </a:cubicBezTo>
                <a:cubicBezTo>
                  <a:pt x="194" y="129"/>
                  <a:pt x="190" y="135"/>
                  <a:pt x="186" y="139"/>
                </a:cubicBezTo>
                <a:cubicBezTo>
                  <a:pt x="182" y="144"/>
                  <a:pt x="177" y="147"/>
                  <a:pt x="172" y="149"/>
                </a:cubicBezTo>
                <a:cubicBezTo>
                  <a:pt x="167" y="152"/>
                  <a:pt x="160" y="153"/>
                  <a:pt x="153" y="154"/>
                </a:cubicBezTo>
                <a:cubicBezTo>
                  <a:pt x="148" y="155"/>
                  <a:pt x="140" y="155"/>
                  <a:pt x="128" y="155"/>
                </a:cubicBezTo>
                <a:cubicBezTo>
                  <a:pt x="115" y="155"/>
                  <a:pt x="115" y="155"/>
                  <a:pt x="115" y="155"/>
                </a:cubicBezTo>
                <a:cubicBezTo>
                  <a:pt x="105" y="201"/>
                  <a:pt x="105" y="201"/>
                  <a:pt x="105" y="201"/>
                </a:cubicBezTo>
                <a:cubicBezTo>
                  <a:pt x="104" y="206"/>
                  <a:pt x="104" y="206"/>
                  <a:pt x="104" y="206"/>
                </a:cubicBezTo>
                <a:cubicBezTo>
                  <a:pt x="65" y="206"/>
                  <a:pt x="65" y="206"/>
                  <a:pt x="65" y="206"/>
                </a:cubicBezTo>
                <a:lnTo>
                  <a:pt x="95" y="61"/>
                </a:lnTo>
                <a:close/>
                <a:moveTo>
                  <a:pt x="219" y="145"/>
                </a:moveTo>
                <a:cubicBezTo>
                  <a:pt x="216" y="152"/>
                  <a:pt x="213" y="157"/>
                  <a:pt x="208" y="162"/>
                </a:cubicBezTo>
                <a:cubicBezTo>
                  <a:pt x="204" y="166"/>
                  <a:pt x="200" y="170"/>
                  <a:pt x="194" y="172"/>
                </a:cubicBezTo>
                <a:cubicBezTo>
                  <a:pt x="189" y="174"/>
                  <a:pt x="183" y="176"/>
                  <a:pt x="175" y="177"/>
                </a:cubicBezTo>
                <a:cubicBezTo>
                  <a:pt x="170" y="177"/>
                  <a:pt x="162" y="178"/>
                  <a:pt x="150" y="178"/>
                </a:cubicBezTo>
                <a:cubicBezTo>
                  <a:pt x="138" y="178"/>
                  <a:pt x="138" y="178"/>
                  <a:pt x="138" y="178"/>
                </a:cubicBezTo>
                <a:cubicBezTo>
                  <a:pt x="128" y="224"/>
                  <a:pt x="128" y="224"/>
                  <a:pt x="128" y="224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87" y="228"/>
                  <a:pt x="87" y="228"/>
                  <a:pt x="87" y="228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104" y="218"/>
                  <a:pt x="104" y="218"/>
                  <a:pt x="104" y="218"/>
                </a:cubicBezTo>
                <a:cubicBezTo>
                  <a:pt x="114" y="218"/>
                  <a:pt x="114" y="218"/>
                  <a:pt x="114" y="218"/>
                </a:cubicBezTo>
                <a:cubicBezTo>
                  <a:pt x="116" y="208"/>
                  <a:pt x="116" y="208"/>
                  <a:pt x="116" y="208"/>
                </a:cubicBezTo>
                <a:cubicBezTo>
                  <a:pt x="117" y="204"/>
                  <a:pt x="117" y="204"/>
                  <a:pt x="117" y="204"/>
                </a:cubicBezTo>
                <a:cubicBezTo>
                  <a:pt x="125" y="167"/>
                  <a:pt x="125" y="167"/>
                  <a:pt x="125" y="167"/>
                </a:cubicBezTo>
                <a:cubicBezTo>
                  <a:pt x="128" y="167"/>
                  <a:pt x="128" y="167"/>
                  <a:pt x="128" y="167"/>
                </a:cubicBezTo>
                <a:cubicBezTo>
                  <a:pt x="141" y="167"/>
                  <a:pt x="149" y="167"/>
                  <a:pt x="154" y="166"/>
                </a:cubicBezTo>
                <a:cubicBezTo>
                  <a:pt x="164" y="165"/>
                  <a:pt x="171" y="163"/>
                  <a:pt x="177" y="160"/>
                </a:cubicBezTo>
                <a:cubicBezTo>
                  <a:pt x="183" y="157"/>
                  <a:pt x="189" y="153"/>
                  <a:pt x="194" y="148"/>
                </a:cubicBezTo>
                <a:cubicBezTo>
                  <a:pt x="200" y="142"/>
                  <a:pt x="204" y="135"/>
                  <a:pt x="208" y="127"/>
                </a:cubicBezTo>
                <a:cubicBezTo>
                  <a:pt x="211" y="118"/>
                  <a:pt x="213" y="109"/>
                  <a:pt x="213" y="100"/>
                </a:cubicBezTo>
                <a:cubicBezTo>
                  <a:pt x="213" y="98"/>
                  <a:pt x="213" y="97"/>
                  <a:pt x="213" y="95"/>
                </a:cubicBezTo>
                <a:cubicBezTo>
                  <a:pt x="215" y="97"/>
                  <a:pt x="216" y="99"/>
                  <a:pt x="218" y="101"/>
                </a:cubicBezTo>
                <a:cubicBezTo>
                  <a:pt x="222" y="107"/>
                  <a:pt x="224" y="115"/>
                  <a:pt x="224" y="123"/>
                </a:cubicBezTo>
                <a:cubicBezTo>
                  <a:pt x="224" y="130"/>
                  <a:pt x="222" y="138"/>
                  <a:pt x="219" y="14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8" name="Freeform 848"/>
          <p:cNvSpPr>
            <a:spLocks/>
          </p:cNvSpPr>
          <p:nvPr/>
        </p:nvSpPr>
        <p:spPr bwMode="auto">
          <a:xfrm>
            <a:off x="11631341" y="6010276"/>
            <a:ext cx="95250" cy="123825"/>
          </a:xfrm>
          <a:custGeom>
            <a:avLst/>
            <a:gdLst>
              <a:gd name="T0" fmla="*/ 82 w 82"/>
              <a:gd name="T1" fmla="*/ 69 h 107"/>
              <a:gd name="T2" fmla="*/ 35 w 82"/>
              <a:gd name="T3" fmla="*/ 0 h 107"/>
              <a:gd name="T4" fmla="*/ 8 w 82"/>
              <a:gd name="T5" fmla="*/ 12 h 107"/>
              <a:gd name="T6" fmla="*/ 0 w 82"/>
              <a:gd name="T7" fmla="*/ 40 h 107"/>
              <a:gd name="T8" fmla="*/ 47 w 82"/>
              <a:gd name="T9" fmla="*/ 107 h 107"/>
              <a:gd name="T10" fmla="*/ 73 w 82"/>
              <a:gd name="T11" fmla="*/ 97 h 107"/>
              <a:gd name="T12" fmla="*/ 82 w 82"/>
              <a:gd name="T13" fmla="*/ 69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" h="107">
                <a:moveTo>
                  <a:pt x="82" y="69"/>
                </a:moveTo>
                <a:cubicBezTo>
                  <a:pt x="82" y="42"/>
                  <a:pt x="66" y="0"/>
                  <a:pt x="35" y="0"/>
                </a:cubicBezTo>
                <a:cubicBezTo>
                  <a:pt x="25" y="0"/>
                  <a:pt x="15" y="5"/>
                  <a:pt x="8" y="12"/>
                </a:cubicBezTo>
                <a:cubicBezTo>
                  <a:pt x="2" y="20"/>
                  <a:pt x="0" y="30"/>
                  <a:pt x="0" y="40"/>
                </a:cubicBezTo>
                <a:cubicBezTo>
                  <a:pt x="0" y="66"/>
                  <a:pt x="15" y="107"/>
                  <a:pt x="47" y="107"/>
                </a:cubicBezTo>
                <a:cubicBezTo>
                  <a:pt x="57" y="107"/>
                  <a:pt x="67" y="103"/>
                  <a:pt x="73" y="97"/>
                </a:cubicBezTo>
                <a:cubicBezTo>
                  <a:pt x="82" y="88"/>
                  <a:pt x="82" y="76"/>
                  <a:pt x="82" y="6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9" name="Freeform 849"/>
          <p:cNvSpPr>
            <a:spLocks/>
          </p:cNvSpPr>
          <p:nvPr/>
        </p:nvSpPr>
        <p:spPr bwMode="auto">
          <a:xfrm>
            <a:off x="11686904" y="6005513"/>
            <a:ext cx="198438" cy="325438"/>
          </a:xfrm>
          <a:custGeom>
            <a:avLst/>
            <a:gdLst>
              <a:gd name="T0" fmla="*/ 73 w 171"/>
              <a:gd name="T1" fmla="*/ 0 h 281"/>
              <a:gd name="T2" fmla="*/ 64 w 171"/>
              <a:gd name="T3" fmla="*/ 5 h 281"/>
              <a:gd name="T4" fmla="*/ 41 w 171"/>
              <a:gd name="T5" fmla="*/ 5 h 281"/>
              <a:gd name="T6" fmla="*/ 68 w 171"/>
              <a:gd name="T7" fmla="*/ 56 h 281"/>
              <a:gd name="T8" fmla="*/ 36 w 171"/>
              <a:gd name="T9" fmla="*/ 110 h 281"/>
              <a:gd name="T10" fmla="*/ 25 w 171"/>
              <a:gd name="T11" fmla="*/ 128 h 281"/>
              <a:gd name="T12" fmla="*/ 35 w 171"/>
              <a:gd name="T13" fmla="*/ 144 h 281"/>
              <a:gd name="T14" fmla="*/ 49 w 171"/>
              <a:gd name="T15" fmla="*/ 155 h 281"/>
              <a:gd name="T16" fmla="*/ 81 w 171"/>
              <a:gd name="T17" fmla="*/ 208 h 281"/>
              <a:gd name="T18" fmla="*/ 0 w 171"/>
              <a:gd name="T19" fmla="*/ 278 h 281"/>
              <a:gd name="T20" fmla="*/ 27 w 171"/>
              <a:gd name="T21" fmla="*/ 281 h 281"/>
              <a:gd name="T22" fmla="*/ 171 w 171"/>
              <a:gd name="T23" fmla="*/ 137 h 281"/>
              <a:gd name="T24" fmla="*/ 73 w 171"/>
              <a:gd name="T25" fmla="*/ 0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1" h="281">
                <a:moveTo>
                  <a:pt x="73" y="0"/>
                </a:moveTo>
                <a:cubicBezTo>
                  <a:pt x="64" y="5"/>
                  <a:pt x="64" y="5"/>
                  <a:pt x="64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50" y="12"/>
                  <a:pt x="68" y="27"/>
                  <a:pt x="68" y="56"/>
                </a:cubicBezTo>
                <a:cubicBezTo>
                  <a:pt x="68" y="84"/>
                  <a:pt x="52" y="97"/>
                  <a:pt x="36" y="110"/>
                </a:cubicBezTo>
                <a:cubicBezTo>
                  <a:pt x="31" y="114"/>
                  <a:pt x="25" y="120"/>
                  <a:pt x="25" y="128"/>
                </a:cubicBezTo>
                <a:cubicBezTo>
                  <a:pt x="25" y="136"/>
                  <a:pt x="31" y="141"/>
                  <a:pt x="35" y="144"/>
                </a:cubicBezTo>
                <a:cubicBezTo>
                  <a:pt x="49" y="155"/>
                  <a:pt x="49" y="155"/>
                  <a:pt x="49" y="155"/>
                </a:cubicBezTo>
                <a:cubicBezTo>
                  <a:pt x="65" y="169"/>
                  <a:pt x="81" y="182"/>
                  <a:pt x="81" y="208"/>
                </a:cubicBezTo>
                <a:cubicBezTo>
                  <a:pt x="81" y="240"/>
                  <a:pt x="53" y="272"/>
                  <a:pt x="0" y="278"/>
                </a:cubicBezTo>
                <a:cubicBezTo>
                  <a:pt x="9" y="280"/>
                  <a:pt x="18" y="281"/>
                  <a:pt x="27" y="281"/>
                </a:cubicBezTo>
                <a:cubicBezTo>
                  <a:pt x="106" y="281"/>
                  <a:pt x="171" y="216"/>
                  <a:pt x="171" y="137"/>
                </a:cubicBezTo>
                <a:cubicBezTo>
                  <a:pt x="171" y="73"/>
                  <a:pt x="130" y="19"/>
                  <a:pt x="73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0" name="Freeform 850"/>
          <p:cNvSpPr>
            <a:spLocks/>
          </p:cNvSpPr>
          <p:nvPr/>
        </p:nvSpPr>
        <p:spPr bwMode="auto">
          <a:xfrm>
            <a:off x="11609116" y="6203951"/>
            <a:ext cx="141288" cy="106363"/>
          </a:xfrm>
          <a:custGeom>
            <a:avLst/>
            <a:gdLst>
              <a:gd name="T0" fmla="*/ 81 w 122"/>
              <a:gd name="T1" fmla="*/ 1 h 91"/>
              <a:gd name="T2" fmla="*/ 72 w 122"/>
              <a:gd name="T3" fmla="*/ 0 h 91"/>
              <a:gd name="T4" fmla="*/ 33 w 122"/>
              <a:gd name="T5" fmla="*/ 6 h 91"/>
              <a:gd name="T6" fmla="*/ 0 w 122"/>
              <a:gd name="T7" fmla="*/ 45 h 91"/>
              <a:gd name="T8" fmla="*/ 67 w 122"/>
              <a:gd name="T9" fmla="*/ 91 h 91"/>
              <a:gd name="T10" fmla="*/ 122 w 122"/>
              <a:gd name="T11" fmla="*/ 51 h 91"/>
              <a:gd name="T12" fmla="*/ 81 w 122"/>
              <a:gd name="T13" fmla="*/ 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91">
                <a:moveTo>
                  <a:pt x="81" y="1"/>
                </a:moveTo>
                <a:cubicBezTo>
                  <a:pt x="78" y="0"/>
                  <a:pt x="76" y="0"/>
                  <a:pt x="72" y="0"/>
                </a:cubicBezTo>
                <a:cubicBezTo>
                  <a:pt x="69" y="0"/>
                  <a:pt x="49" y="1"/>
                  <a:pt x="33" y="6"/>
                </a:cubicBezTo>
                <a:cubicBezTo>
                  <a:pt x="24" y="9"/>
                  <a:pt x="0" y="18"/>
                  <a:pt x="0" y="45"/>
                </a:cubicBezTo>
                <a:cubicBezTo>
                  <a:pt x="0" y="72"/>
                  <a:pt x="26" y="91"/>
                  <a:pt x="67" y="91"/>
                </a:cubicBezTo>
                <a:cubicBezTo>
                  <a:pt x="103" y="91"/>
                  <a:pt x="122" y="74"/>
                  <a:pt x="122" y="51"/>
                </a:cubicBezTo>
                <a:cubicBezTo>
                  <a:pt x="122" y="31"/>
                  <a:pt x="110" y="21"/>
                  <a:pt x="81" y="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1" name="Freeform 851"/>
          <p:cNvSpPr>
            <a:spLocks/>
          </p:cNvSpPr>
          <p:nvPr/>
        </p:nvSpPr>
        <p:spPr bwMode="auto">
          <a:xfrm>
            <a:off x="11550379" y="6043613"/>
            <a:ext cx="136525" cy="204788"/>
          </a:xfrm>
          <a:custGeom>
            <a:avLst/>
            <a:gdLst>
              <a:gd name="T0" fmla="*/ 46 w 118"/>
              <a:gd name="T1" fmla="*/ 145 h 176"/>
              <a:gd name="T2" fmla="*/ 118 w 118"/>
              <a:gd name="T3" fmla="*/ 128 h 176"/>
              <a:gd name="T4" fmla="*/ 107 w 118"/>
              <a:gd name="T5" fmla="*/ 102 h 176"/>
              <a:gd name="T6" fmla="*/ 111 w 118"/>
              <a:gd name="T7" fmla="*/ 87 h 176"/>
              <a:gd name="T8" fmla="*/ 99 w 118"/>
              <a:gd name="T9" fmla="*/ 88 h 176"/>
              <a:gd name="T10" fmla="*/ 36 w 118"/>
              <a:gd name="T11" fmla="*/ 29 h 176"/>
              <a:gd name="T12" fmla="*/ 43 w 118"/>
              <a:gd name="T13" fmla="*/ 0 h 176"/>
              <a:gd name="T14" fmla="*/ 0 w 118"/>
              <a:gd name="T15" fmla="*/ 103 h 176"/>
              <a:gd name="T16" fmla="*/ 20 w 118"/>
              <a:gd name="T17" fmla="*/ 176 h 176"/>
              <a:gd name="T18" fmla="*/ 46 w 118"/>
              <a:gd name="T19" fmla="*/ 14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" h="176">
                <a:moveTo>
                  <a:pt x="46" y="145"/>
                </a:moveTo>
                <a:cubicBezTo>
                  <a:pt x="70" y="131"/>
                  <a:pt x="101" y="129"/>
                  <a:pt x="118" y="128"/>
                </a:cubicBezTo>
                <a:cubicBezTo>
                  <a:pt x="113" y="121"/>
                  <a:pt x="107" y="114"/>
                  <a:pt x="107" y="102"/>
                </a:cubicBezTo>
                <a:cubicBezTo>
                  <a:pt x="107" y="96"/>
                  <a:pt x="109" y="92"/>
                  <a:pt x="111" y="87"/>
                </a:cubicBezTo>
                <a:cubicBezTo>
                  <a:pt x="107" y="88"/>
                  <a:pt x="102" y="88"/>
                  <a:pt x="99" y="88"/>
                </a:cubicBezTo>
                <a:cubicBezTo>
                  <a:pt x="59" y="88"/>
                  <a:pt x="36" y="58"/>
                  <a:pt x="36" y="29"/>
                </a:cubicBezTo>
                <a:cubicBezTo>
                  <a:pt x="36" y="19"/>
                  <a:pt x="38" y="9"/>
                  <a:pt x="43" y="0"/>
                </a:cubicBezTo>
                <a:cubicBezTo>
                  <a:pt x="16" y="26"/>
                  <a:pt x="0" y="62"/>
                  <a:pt x="0" y="103"/>
                </a:cubicBezTo>
                <a:cubicBezTo>
                  <a:pt x="0" y="129"/>
                  <a:pt x="7" y="154"/>
                  <a:pt x="20" y="176"/>
                </a:cubicBezTo>
                <a:cubicBezTo>
                  <a:pt x="24" y="165"/>
                  <a:pt x="31" y="154"/>
                  <a:pt x="46" y="14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3" name="Freeform 853"/>
          <p:cNvSpPr>
            <a:spLocks noEditPoints="1"/>
          </p:cNvSpPr>
          <p:nvPr/>
        </p:nvSpPr>
        <p:spPr bwMode="auto">
          <a:xfrm>
            <a:off x="11605941" y="2655888"/>
            <a:ext cx="219075" cy="334963"/>
          </a:xfrm>
          <a:custGeom>
            <a:avLst/>
            <a:gdLst>
              <a:gd name="T0" fmla="*/ 177 w 190"/>
              <a:gd name="T1" fmla="*/ 0 h 289"/>
              <a:gd name="T2" fmla="*/ 14 w 190"/>
              <a:gd name="T3" fmla="*/ 0 h 289"/>
              <a:gd name="T4" fmla="*/ 0 w 190"/>
              <a:gd name="T5" fmla="*/ 14 h 289"/>
              <a:gd name="T6" fmla="*/ 0 w 190"/>
              <a:gd name="T7" fmla="*/ 275 h 289"/>
              <a:gd name="T8" fmla="*/ 14 w 190"/>
              <a:gd name="T9" fmla="*/ 289 h 289"/>
              <a:gd name="T10" fmla="*/ 177 w 190"/>
              <a:gd name="T11" fmla="*/ 289 h 289"/>
              <a:gd name="T12" fmla="*/ 190 w 190"/>
              <a:gd name="T13" fmla="*/ 275 h 289"/>
              <a:gd name="T14" fmla="*/ 190 w 190"/>
              <a:gd name="T15" fmla="*/ 14 h 289"/>
              <a:gd name="T16" fmla="*/ 177 w 190"/>
              <a:gd name="T17" fmla="*/ 0 h 289"/>
              <a:gd name="T18" fmla="*/ 95 w 190"/>
              <a:gd name="T19" fmla="*/ 265 h 289"/>
              <a:gd name="T20" fmla="*/ 38 w 190"/>
              <a:gd name="T21" fmla="*/ 208 h 289"/>
              <a:gd name="T22" fmla="*/ 95 w 190"/>
              <a:gd name="T23" fmla="*/ 151 h 289"/>
              <a:gd name="T24" fmla="*/ 152 w 190"/>
              <a:gd name="T25" fmla="*/ 208 h 289"/>
              <a:gd name="T26" fmla="*/ 95 w 190"/>
              <a:gd name="T27" fmla="*/ 265 h 289"/>
              <a:gd name="T28" fmla="*/ 161 w 190"/>
              <a:gd name="T29" fmla="*/ 117 h 289"/>
              <a:gd name="T30" fmla="*/ 154 w 190"/>
              <a:gd name="T31" fmla="*/ 124 h 289"/>
              <a:gd name="T32" fmla="*/ 36 w 190"/>
              <a:gd name="T33" fmla="*/ 124 h 289"/>
              <a:gd name="T34" fmla="*/ 29 w 190"/>
              <a:gd name="T35" fmla="*/ 117 h 289"/>
              <a:gd name="T36" fmla="*/ 29 w 190"/>
              <a:gd name="T37" fmla="*/ 34 h 289"/>
              <a:gd name="T38" fmla="*/ 36 w 190"/>
              <a:gd name="T39" fmla="*/ 27 h 289"/>
              <a:gd name="T40" fmla="*/ 154 w 190"/>
              <a:gd name="T41" fmla="*/ 27 h 289"/>
              <a:gd name="T42" fmla="*/ 161 w 190"/>
              <a:gd name="T43" fmla="*/ 34 h 289"/>
              <a:gd name="T44" fmla="*/ 161 w 190"/>
              <a:gd name="T45" fmla="*/ 117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0" h="289">
                <a:moveTo>
                  <a:pt x="177" y="0"/>
                </a:move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4"/>
                </a:cubicBezTo>
                <a:cubicBezTo>
                  <a:pt x="0" y="275"/>
                  <a:pt x="0" y="275"/>
                  <a:pt x="0" y="275"/>
                </a:cubicBezTo>
                <a:cubicBezTo>
                  <a:pt x="0" y="282"/>
                  <a:pt x="6" y="289"/>
                  <a:pt x="14" y="289"/>
                </a:cubicBezTo>
                <a:cubicBezTo>
                  <a:pt x="177" y="289"/>
                  <a:pt x="177" y="289"/>
                  <a:pt x="177" y="289"/>
                </a:cubicBezTo>
                <a:cubicBezTo>
                  <a:pt x="184" y="289"/>
                  <a:pt x="190" y="282"/>
                  <a:pt x="190" y="275"/>
                </a:cubicBezTo>
                <a:cubicBezTo>
                  <a:pt x="190" y="14"/>
                  <a:pt x="190" y="14"/>
                  <a:pt x="190" y="14"/>
                </a:cubicBezTo>
                <a:cubicBezTo>
                  <a:pt x="190" y="7"/>
                  <a:pt x="184" y="0"/>
                  <a:pt x="177" y="0"/>
                </a:cubicBezTo>
                <a:close/>
                <a:moveTo>
                  <a:pt x="95" y="265"/>
                </a:moveTo>
                <a:cubicBezTo>
                  <a:pt x="64" y="265"/>
                  <a:pt x="38" y="240"/>
                  <a:pt x="38" y="208"/>
                </a:cubicBezTo>
                <a:cubicBezTo>
                  <a:pt x="38" y="177"/>
                  <a:pt x="64" y="151"/>
                  <a:pt x="95" y="151"/>
                </a:cubicBezTo>
                <a:cubicBezTo>
                  <a:pt x="127" y="151"/>
                  <a:pt x="152" y="177"/>
                  <a:pt x="152" y="208"/>
                </a:cubicBezTo>
                <a:cubicBezTo>
                  <a:pt x="152" y="240"/>
                  <a:pt x="127" y="265"/>
                  <a:pt x="95" y="265"/>
                </a:cubicBezTo>
                <a:close/>
                <a:moveTo>
                  <a:pt x="161" y="117"/>
                </a:moveTo>
                <a:cubicBezTo>
                  <a:pt x="161" y="121"/>
                  <a:pt x="158" y="124"/>
                  <a:pt x="154" y="124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33" y="124"/>
                  <a:pt x="29" y="121"/>
                  <a:pt x="29" y="117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0"/>
                  <a:pt x="33" y="27"/>
                  <a:pt x="36" y="27"/>
                </a:cubicBezTo>
                <a:cubicBezTo>
                  <a:pt x="154" y="27"/>
                  <a:pt x="154" y="27"/>
                  <a:pt x="154" y="27"/>
                </a:cubicBezTo>
                <a:cubicBezTo>
                  <a:pt x="158" y="27"/>
                  <a:pt x="161" y="30"/>
                  <a:pt x="161" y="34"/>
                </a:cubicBezTo>
                <a:lnTo>
                  <a:pt x="161" y="11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4" name="Oval 855"/>
          <p:cNvSpPr>
            <a:spLocks noChangeArrowheads="1"/>
          </p:cNvSpPr>
          <p:nvPr/>
        </p:nvSpPr>
        <p:spPr bwMode="auto">
          <a:xfrm>
            <a:off x="11691666" y="2871788"/>
            <a:ext cx="47625" cy="49213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0" name="Oval 861"/>
          <p:cNvSpPr>
            <a:spLocks noChangeArrowheads="1"/>
          </p:cNvSpPr>
          <p:nvPr/>
        </p:nvSpPr>
        <p:spPr bwMode="auto">
          <a:xfrm>
            <a:off x="7751491" y="6116638"/>
            <a:ext cx="28575" cy="26988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1" name="Freeform 862"/>
          <p:cNvSpPr>
            <a:spLocks noEditPoints="1"/>
          </p:cNvSpPr>
          <p:nvPr/>
        </p:nvSpPr>
        <p:spPr bwMode="auto">
          <a:xfrm>
            <a:off x="7540353" y="5997575"/>
            <a:ext cx="334963" cy="333375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23 w 288"/>
              <a:gd name="T11" fmla="*/ 144 h 288"/>
              <a:gd name="T12" fmla="*/ 211 w 288"/>
              <a:gd name="T13" fmla="*/ 157 h 288"/>
              <a:gd name="T14" fmla="*/ 131 w 288"/>
              <a:gd name="T15" fmla="*/ 207 h 288"/>
              <a:gd name="T16" fmla="*/ 34 w 288"/>
              <a:gd name="T17" fmla="*/ 153 h 288"/>
              <a:gd name="T18" fmla="*/ 102 w 288"/>
              <a:gd name="T19" fmla="*/ 157 h 288"/>
              <a:gd name="T20" fmla="*/ 82 w 288"/>
              <a:gd name="T21" fmla="*/ 121 h 288"/>
              <a:gd name="T22" fmla="*/ 137 w 288"/>
              <a:gd name="T23" fmla="*/ 132 h 288"/>
              <a:gd name="T24" fmla="*/ 143 w 288"/>
              <a:gd name="T25" fmla="*/ 125 h 288"/>
              <a:gd name="T26" fmla="*/ 143 w 288"/>
              <a:gd name="T27" fmla="*/ 124 h 288"/>
              <a:gd name="T28" fmla="*/ 185 w 288"/>
              <a:gd name="T29" fmla="*/ 82 h 288"/>
              <a:gd name="T30" fmla="*/ 227 w 288"/>
              <a:gd name="T31" fmla="*/ 121 h 288"/>
              <a:gd name="T32" fmla="*/ 254 w 288"/>
              <a:gd name="T33" fmla="*/ 134 h 288"/>
              <a:gd name="T34" fmla="*/ 223 w 288"/>
              <a:gd name="T35" fmla="*/ 14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23" y="144"/>
                </a:moveTo>
                <a:cubicBezTo>
                  <a:pt x="220" y="149"/>
                  <a:pt x="216" y="154"/>
                  <a:pt x="211" y="157"/>
                </a:cubicBezTo>
                <a:cubicBezTo>
                  <a:pt x="205" y="174"/>
                  <a:pt x="184" y="207"/>
                  <a:pt x="131" y="207"/>
                </a:cubicBezTo>
                <a:cubicBezTo>
                  <a:pt x="58" y="207"/>
                  <a:pt x="34" y="153"/>
                  <a:pt x="34" y="153"/>
                </a:cubicBezTo>
                <a:cubicBezTo>
                  <a:pt x="34" y="153"/>
                  <a:pt x="67" y="170"/>
                  <a:pt x="102" y="157"/>
                </a:cubicBezTo>
                <a:cubicBezTo>
                  <a:pt x="73" y="145"/>
                  <a:pt x="67" y="107"/>
                  <a:pt x="82" y="121"/>
                </a:cubicBezTo>
                <a:cubicBezTo>
                  <a:pt x="93" y="132"/>
                  <a:pt x="119" y="133"/>
                  <a:pt x="137" y="132"/>
                </a:cubicBezTo>
                <a:cubicBezTo>
                  <a:pt x="139" y="130"/>
                  <a:pt x="141" y="128"/>
                  <a:pt x="143" y="125"/>
                </a:cubicBezTo>
                <a:cubicBezTo>
                  <a:pt x="143" y="125"/>
                  <a:pt x="143" y="124"/>
                  <a:pt x="143" y="124"/>
                </a:cubicBezTo>
                <a:cubicBezTo>
                  <a:pt x="143" y="101"/>
                  <a:pt x="162" y="82"/>
                  <a:pt x="185" y="82"/>
                </a:cubicBezTo>
                <a:cubicBezTo>
                  <a:pt x="208" y="82"/>
                  <a:pt x="226" y="99"/>
                  <a:pt x="227" y="121"/>
                </a:cubicBezTo>
                <a:cubicBezTo>
                  <a:pt x="254" y="134"/>
                  <a:pt x="254" y="134"/>
                  <a:pt x="254" y="134"/>
                </a:cubicBezTo>
                <a:lnTo>
                  <a:pt x="223" y="14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6" name="Freeform 877"/>
          <p:cNvSpPr>
            <a:spLocks noEditPoints="1"/>
          </p:cNvSpPr>
          <p:nvPr/>
        </p:nvSpPr>
        <p:spPr bwMode="auto">
          <a:xfrm>
            <a:off x="9546953" y="5394325"/>
            <a:ext cx="331788" cy="201613"/>
          </a:xfrm>
          <a:custGeom>
            <a:avLst/>
            <a:gdLst>
              <a:gd name="T0" fmla="*/ 267 w 287"/>
              <a:gd name="T1" fmla="*/ 0 h 174"/>
              <a:gd name="T2" fmla="*/ 20 w 287"/>
              <a:gd name="T3" fmla="*/ 0 h 174"/>
              <a:gd name="T4" fmla="*/ 0 w 287"/>
              <a:gd name="T5" fmla="*/ 26 h 174"/>
              <a:gd name="T6" fmla="*/ 0 w 287"/>
              <a:gd name="T7" fmla="*/ 148 h 174"/>
              <a:gd name="T8" fmla="*/ 20 w 287"/>
              <a:gd name="T9" fmla="*/ 174 h 174"/>
              <a:gd name="T10" fmla="*/ 267 w 287"/>
              <a:gd name="T11" fmla="*/ 174 h 174"/>
              <a:gd name="T12" fmla="*/ 287 w 287"/>
              <a:gd name="T13" fmla="*/ 148 h 174"/>
              <a:gd name="T14" fmla="*/ 287 w 287"/>
              <a:gd name="T15" fmla="*/ 26 h 174"/>
              <a:gd name="T16" fmla="*/ 267 w 287"/>
              <a:gd name="T17" fmla="*/ 0 h 174"/>
              <a:gd name="T18" fmla="*/ 258 w 287"/>
              <a:gd name="T19" fmla="*/ 135 h 174"/>
              <a:gd name="T20" fmla="*/ 240 w 287"/>
              <a:gd name="T21" fmla="*/ 154 h 174"/>
              <a:gd name="T22" fmla="*/ 47 w 287"/>
              <a:gd name="T23" fmla="*/ 154 h 174"/>
              <a:gd name="T24" fmla="*/ 28 w 287"/>
              <a:gd name="T25" fmla="*/ 135 h 174"/>
              <a:gd name="T26" fmla="*/ 28 w 287"/>
              <a:gd name="T27" fmla="*/ 39 h 174"/>
              <a:gd name="T28" fmla="*/ 46 w 287"/>
              <a:gd name="T29" fmla="*/ 21 h 174"/>
              <a:gd name="T30" fmla="*/ 240 w 287"/>
              <a:gd name="T31" fmla="*/ 21 h 174"/>
              <a:gd name="T32" fmla="*/ 258 w 287"/>
              <a:gd name="T33" fmla="*/ 39 h 174"/>
              <a:gd name="T34" fmla="*/ 258 w 287"/>
              <a:gd name="T35" fmla="*/ 135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7" h="174">
                <a:moveTo>
                  <a:pt x="267" y="0"/>
                </a:moveTo>
                <a:cubicBezTo>
                  <a:pt x="20" y="0"/>
                  <a:pt x="20" y="0"/>
                  <a:pt x="20" y="0"/>
                </a:cubicBezTo>
                <a:cubicBezTo>
                  <a:pt x="19" y="26"/>
                  <a:pt x="0" y="26"/>
                  <a:pt x="0" y="26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48"/>
                  <a:pt x="20" y="148"/>
                  <a:pt x="20" y="174"/>
                </a:cubicBezTo>
                <a:cubicBezTo>
                  <a:pt x="267" y="174"/>
                  <a:pt x="267" y="174"/>
                  <a:pt x="267" y="174"/>
                </a:cubicBezTo>
                <a:cubicBezTo>
                  <a:pt x="267" y="148"/>
                  <a:pt x="287" y="148"/>
                  <a:pt x="287" y="148"/>
                </a:cubicBezTo>
                <a:cubicBezTo>
                  <a:pt x="287" y="26"/>
                  <a:pt x="287" y="26"/>
                  <a:pt x="287" y="26"/>
                </a:cubicBezTo>
                <a:cubicBezTo>
                  <a:pt x="287" y="26"/>
                  <a:pt x="268" y="26"/>
                  <a:pt x="267" y="0"/>
                </a:cubicBezTo>
                <a:close/>
                <a:moveTo>
                  <a:pt x="258" y="135"/>
                </a:moveTo>
                <a:cubicBezTo>
                  <a:pt x="258" y="135"/>
                  <a:pt x="244" y="140"/>
                  <a:pt x="240" y="154"/>
                </a:cubicBezTo>
                <a:cubicBezTo>
                  <a:pt x="47" y="154"/>
                  <a:pt x="47" y="154"/>
                  <a:pt x="47" y="154"/>
                </a:cubicBezTo>
                <a:cubicBezTo>
                  <a:pt x="42" y="140"/>
                  <a:pt x="28" y="135"/>
                  <a:pt x="28" y="135"/>
                </a:cubicBezTo>
                <a:cubicBezTo>
                  <a:pt x="28" y="39"/>
                  <a:pt x="28" y="39"/>
                  <a:pt x="28" y="39"/>
                </a:cubicBezTo>
                <a:cubicBezTo>
                  <a:pt x="28" y="39"/>
                  <a:pt x="41" y="34"/>
                  <a:pt x="46" y="21"/>
                </a:cubicBezTo>
                <a:cubicBezTo>
                  <a:pt x="240" y="21"/>
                  <a:pt x="240" y="21"/>
                  <a:pt x="240" y="21"/>
                </a:cubicBezTo>
                <a:cubicBezTo>
                  <a:pt x="245" y="33"/>
                  <a:pt x="258" y="39"/>
                  <a:pt x="258" y="39"/>
                </a:cubicBezTo>
                <a:lnTo>
                  <a:pt x="258" y="13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7" name="Freeform 878"/>
          <p:cNvSpPr>
            <a:spLocks/>
          </p:cNvSpPr>
          <p:nvPr/>
        </p:nvSpPr>
        <p:spPr bwMode="auto">
          <a:xfrm>
            <a:off x="9634266" y="5491163"/>
            <a:ext cx="4763" cy="7938"/>
          </a:xfrm>
          <a:custGeom>
            <a:avLst/>
            <a:gdLst>
              <a:gd name="T0" fmla="*/ 2 w 3"/>
              <a:gd name="T1" fmla="*/ 0 h 5"/>
              <a:gd name="T2" fmla="*/ 2 w 3"/>
              <a:gd name="T3" fmla="*/ 1 h 5"/>
              <a:gd name="T4" fmla="*/ 0 w 3"/>
              <a:gd name="T5" fmla="*/ 5 h 5"/>
              <a:gd name="T6" fmla="*/ 3 w 3"/>
              <a:gd name="T7" fmla="*/ 5 h 5"/>
              <a:gd name="T8" fmla="*/ 2 w 3"/>
              <a:gd name="T9" fmla="*/ 1 h 5"/>
              <a:gd name="T10" fmla="*/ 2 w 3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5">
                <a:moveTo>
                  <a:pt x="2" y="0"/>
                </a:moveTo>
                <a:lnTo>
                  <a:pt x="2" y="1"/>
                </a:lnTo>
                <a:lnTo>
                  <a:pt x="0" y="5"/>
                </a:lnTo>
                <a:lnTo>
                  <a:pt x="3" y="5"/>
                </a:lnTo>
                <a:lnTo>
                  <a:pt x="2" y="1"/>
                </a:lnTo>
                <a:lnTo>
                  <a:pt x="2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8" name="Freeform 879"/>
          <p:cNvSpPr>
            <a:spLocks/>
          </p:cNvSpPr>
          <p:nvPr/>
        </p:nvSpPr>
        <p:spPr bwMode="auto">
          <a:xfrm>
            <a:off x="9670778" y="5483225"/>
            <a:ext cx="12700" cy="23813"/>
          </a:xfrm>
          <a:custGeom>
            <a:avLst/>
            <a:gdLst>
              <a:gd name="T0" fmla="*/ 11 w 11"/>
              <a:gd name="T1" fmla="*/ 15 h 21"/>
              <a:gd name="T2" fmla="*/ 11 w 11"/>
              <a:gd name="T3" fmla="*/ 11 h 21"/>
              <a:gd name="T4" fmla="*/ 11 w 11"/>
              <a:gd name="T5" fmla="*/ 7 h 21"/>
              <a:gd name="T6" fmla="*/ 9 w 11"/>
              <a:gd name="T7" fmla="*/ 4 h 21"/>
              <a:gd name="T8" fmla="*/ 7 w 11"/>
              <a:gd name="T9" fmla="*/ 1 h 21"/>
              <a:gd name="T10" fmla="*/ 3 w 11"/>
              <a:gd name="T11" fmla="*/ 0 h 21"/>
              <a:gd name="T12" fmla="*/ 1 w 11"/>
              <a:gd name="T13" fmla="*/ 1 h 21"/>
              <a:gd name="T14" fmla="*/ 0 w 11"/>
              <a:gd name="T15" fmla="*/ 1 h 21"/>
              <a:gd name="T16" fmla="*/ 0 w 11"/>
              <a:gd name="T17" fmla="*/ 21 h 21"/>
              <a:gd name="T18" fmla="*/ 1 w 11"/>
              <a:gd name="T19" fmla="*/ 21 h 21"/>
              <a:gd name="T20" fmla="*/ 1 w 11"/>
              <a:gd name="T21" fmla="*/ 21 h 21"/>
              <a:gd name="T22" fmla="*/ 2 w 11"/>
              <a:gd name="T23" fmla="*/ 21 h 21"/>
              <a:gd name="T24" fmla="*/ 3 w 11"/>
              <a:gd name="T25" fmla="*/ 21 h 21"/>
              <a:gd name="T26" fmla="*/ 7 w 11"/>
              <a:gd name="T27" fmla="*/ 20 h 21"/>
              <a:gd name="T28" fmla="*/ 9 w 11"/>
              <a:gd name="T29" fmla="*/ 18 h 21"/>
              <a:gd name="T30" fmla="*/ 11 w 11"/>
              <a:gd name="T3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" h="21">
                <a:moveTo>
                  <a:pt x="11" y="15"/>
                </a:moveTo>
                <a:cubicBezTo>
                  <a:pt x="11" y="13"/>
                  <a:pt x="11" y="12"/>
                  <a:pt x="11" y="11"/>
                </a:cubicBezTo>
                <a:cubicBezTo>
                  <a:pt x="11" y="9"/>
                  <a:pt x="11" y="8"/>
                  <a:pt x="11" y="7"/>
                </a:cubicBezTo>
                <a:cubicBezTo>
                  <a:pt x="10" y="6"/>
                  <a:pt x="10" y="5"/>
                  <a:pt x="9" y="4"/>
                </a:cubicBezTo>
                <a:cubicBezTo>
                  <a:pt x="9" y="3"/>
                  <a:pt x="8" y="2"/>
                  <a:pt x="7" y="1"/>
                </a:cubicBezTo>
                <a:cubicBezTo>
                  <a:pt x="6" y="1"/>
                  <a:pt x="5" y="0"/>
                  <a:pt x="3" y="0"/>
                </a:cubicBezTo>
                <a:cubicBezTo>
                  <a:pt x="2" y="0"/>
                  <a:pt x="2" y="0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21"/>
                  <a:pt x="0" y="21"/>
                  <a:pt x="0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3" y="21"/>
                </a:cubicBezTo>
                <a:cubicBezTo>
                  <a:pt x="4" y="21"/>
                  <a:pt x="6" y="21"/>
                  <a:pt x="7" y="20"/>
                </a:cubicBezTo>
                <a:cubicBezTo>
                  <a:pt x="8" y="20"/>
                  <a:pt x="9" y="19"/>
                  <a:pt x="9" y="18"/>
                </a:cubicBezTo>
                <a:cubicBezTo>
                  <a:pt x="10" y="17"/>
                  <a:pt x="10" y="16"/>
                  <a:pt x="11" y="1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9" name="Freeform 880"/>
          <p:cNvSpPr>
            <a:spLocks noEditPoints="1"/>
          </p:cNvSpPr>
          <p:nvPr/>
        </p:nvSpPr>
        <p:spPr bwMode="auto">
          <a:xfrm>
            <a:off x="9597753" y="5437188"/>
            <a:ext cx="228600" cy="117475"/>
          </a:xfrm>
          <a:custGeom>
            <a:avLst/>
            <a:gdLst>
              <a:gd name="T0" fmla="*/ 13 w 198"/>
              <a:gd name="T1" fmla="*/ 0 h 101"/>
              <a:gd name="T2" fmla="*/ 0 w 198"/>
              <a:gd name="T3" fmla="*/ 87 h 101"/>
              <a:gd name="T4" fmla="*/ 184 w 198"/>
              <a:gd name="T5" fmla="*/ 101 h 101"/>
              <a:gd name="T6" fmla="*/ 198 w 198"/>
              <a:gd name="T7" fmla="*/ 13 h 101"/>
              <a:gd name="T8" fmla="*/ 49 w 198"/>
              <a:gd name="T9" fmla="*/ 68 h 101"/>
              <a:gd name="T10" fmla="*/ 41 w 198"/>
              <a:gd name="T11" fmla="*/ 68 h 101"/>
              <a:gd name="T12" fmla="*/ 39 w 198"/>
              <a:gd name="T13" fmla="*/ 60 h 101"/>
              <a:gd name="T14" fmla="*/ 27 w 198"/>
              <a:gd name="T15" fmla="*/ 67 h 101"/>
              <a:gd name="T16" fmla="*/ 26 w 198"/>
              <a:gd name="T17" fmla="*/ 68 h 101"/>
              <a:gd name="T18" fmla="*/ 18 w 198"/>
              <a:gd name="T19" fmla="*/ 68 h 101"/>
              <a:gd name="T20" fmla="*/ 31 w 198"/>
              <a:gd name="T21" fmla="*/ 33 h 101"/>
              <a:gd name="T22" fmla="*/ 32 w 198"/>
              <a:gd name="T23" fmla="*/ 32 h 101"/>
              <a:gd name="T24" fmla="*/ 38 w 198"/>
              <a:gd name="T25" fmla="*/ 32 h 101"/>
              <a:gd name="T26" fmla="*/ 50 w 198"/>
              <a:gd name="T27" fmla="*/ 66 h 101"/>
              <a:gd name="T28" fmla="*/ 49 w 198"/>
              <a:gd name="T29" fmla="*/ 68 h 101"/>
              <a:gd name="T30" fmla="*/ 80 w 198"/>
              <a:gd name="T31" fmla="*/ 62 h 101"/>
              <a:gd name="T32" fmla="*/ 66 w 198"/>
              <a:gd name="T33" fmla="*/ 68 h 101"/>
              <a:gd name="T34" fmla="*/ 61 w 198"/>
              <a:gd name="T35" fmla="*/ 68 h 101"/>
              <a:gd name="T36" fmla="*/ 56 w 198"/>
              <a:gd name="T37" fmla="*/ 68 h 101"/>
              <a:gd name="T38" fmla="*/ 56 w 198"/>
              <a:gd name="T39" fmla="*/ 67 h 101"/>
              <a:gd name="T40" fmla="*/ 56 w 198"/>
              <a:gd name="T41" fmla="*/ 32 h 101"/>
              <a:gd name="T42" fmla="*/ 59 w 198"/>
              <a:gd name="T43" fmla="*/ 32 h 101"/>
              <a:gd name="T44" fmla="*/ 64 w 198"/>
              <a:gd name="T45" fmla="*/ 32 h 101"/>
              <a:gd name="T46" fmla="*/ 74 w 198"/>
              <a:gd name="T47" fmla="*/ 33 h 101"/>
              <a:gd name="T48" fmla="*/ 83 w 198"/>
              <a:gd name="T49" fmla="*/ 42 h 101"/>
              <a:gd name="T50" fmla="*/ 83 w 198"/>
              <a:gd name="T51" fmla="*/ 56 h 101"/>
              <a:gd name="T52" fmla="*/ 126 w 198"/>
              <a:gd name="T53" fmla="*/ 67 h 101"/>
              <a:gd name="T54" fmla="*/ 125 w 198"/>
              <a:gd name="T55" fmla="*/ 68 h 101"/>
              <a:gd name="T56" fmla="*/ 118 w 198"/>
              <a:gd name="T57" fmla="*/ 68 h 101"/>
              <a:gd name="T58" fmla="*/ 118 w 198"/>
              <a:gd name="T59" fmla="*/ 49 h 101"/>
              <a:gd name="T60" fmla="*/ 111 w 198"/>
              <a:gd name="T61" fmla="*/ 61 h 101"/>
              <a:gd name="T62" fmla="*/ 110 w 198"/>
              <a:gd name="T63" fmla="*/ 61 h 101"/>
              <a:gd name="T64" fmla="*/ 107 w 198"/>
              <a:gd name="T65" fmla="*/ 61 h 101"/>
              <a:gd name="T66" fmla="*/ 100 w 198"/>
              <a:gd name="T67" fmla="*/ 49 h 101"/>
              <a:gd name="T68" fmla="*/ 100 w 198"/>
              <a:gd name="T69" fmla="*/ 67 h 101"/>
              <a:gd name="T70" fmla="*/ 99 w 198"/>
              <a:gd name="T71" fmla="*/ 68 h 101"/>
              <a:gd name="T72" fmla="*/ 91 w 198"/>
              <a:gd name="T73" fmla="*/ 68 h 101"/>
              <a:gd name="T74" fmla="*/ 91 w 198"/>
              <a:gd name="T75" fmla="*/ 33 h 101"/>
              <a:gd name="T76" fmla="*/ 92 w 198"/>
              <a:gd name="T77" fmla="*/ 32 h 101"/>
              <a:gd name="T78" fmla="*/ 99 w 198"/>
              <a:gd name="T79" fmla="*/ 32 h 101"/>
              <a:gd name="T80" fmla="*/ 108 w 198"/>
              <a:gd name="T81" fmla="*/ 48 h 101"/>
              <a:gd name="T82" fmla="*/ 110 w 198"/>
              <a:gd name="T83" fmla="*/ 48 h 101"/>
              <a:gd name="T84" fmla="*/ 119 w 198"/>
              <a:gd name="T85" fmla="*/ 32 h 101"/>
              <a:gd name="T86" fmla="*/ 125 w 198"/>
              <a:gd name="T87" fmla="*/ 32 h 101"/>
              <a:gd name="T88" fmla="*/ 126 w 198"/>
              <a:gd name="T89" fmla="*/ 33 h 101"/>
              <a:gd name="T90" fmla="*/ 144 w 198"/>
              <a:gd name="T91" fmla="*/ 67 h 101"/>
              <a:gd name="T92" fmla="*/ 143 w 198"/>
              <a:gd name="T93" fmla="*/ 68 h 101"/>
              <a:gd name="T94" fmla="*/ 135 w 198"/>
              <a:gd name="T95" fmla="*/ 68 h 101"/>
              <a:gd name="T96" fmla="*/ 135 w 198"/>
              <a:gd name="T97" fmla="*/ 33 h 101"/>
              <a:gd name="T98" fmla="*/ 136 w 198"/>
              <a:gd name="T99" fmla="*/ 32 h 101"/>
              <a:gd name="T100" fmla="*/ 144 w 198"/>
              <a:gd name="T101" fmla="*/ 32 h 101"/>
              <a:gd name="T102" fmla="*/ 179 w 198"/>
              <a:gd name="T103" fmla="*/ 33 h 101"/>
              <a:gd name="T104" fmla="*/ 179 w 198"/>
              <a:gd name="T105" fmla="*/ 40 h 101"/>
              <a:gd name="T106" fmla="*/ 169 w 198"/>
              <a:gd name="T107" fmla="*/ 40 h 101"/>
              <a:gd name="T108" fmla="*/ 169 w 198"/>
              <a:gd name="T109" fmla="*/ 68 h 101"/>
              <a:gd name="T110" fmla="*/ 162 w 198"/>
              <a:gd name="T111" fmla="*/ 68 h 101"/>
              <a:gd name="T112" fmla="*/ 161 w 198"/>
              <a:gd name="T113" fmla="*/ 67 h 101"/>
              <a:gd name="T114" fmla="*/ 152 w 198"/>
              <a:gd name="T115" fmla="*/ 40 h 101"/>
              <a:gd name="T116" fmla="*/ 151 w 198"/>
              <a:gd name="T117" fmla="*/ 39 h 101"/>
              <a:gd name="T118" fmla="*/ 151 w 198"/>
              <a:gd name="T119" fmla="*/ 32 h 101"/>
              <a:gd name="T120" fmla="*/ 178 w 198"/>
              <a:gd name="T121" fmla="*/ 32 h 101"/>
              <a:gd name="T122" fmla="*/ 179 w 198"/>
              <a:gd name="T123" fmla="*/ 33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8" h="101">
                <a:moveTo>
                  <a:pt x="185" y="0"/>
                </a:moveTo>
                <a:cubicBezTo>
                  <a:pt x="13" y="0"/>
                  <a:pt x="13" y="0"/>
                  <a:pt x="13" y="0"/>
                </a:cubicBezTo>
                <a:cubicBezTo>
                  <a:pt x="9" y="6"/>
                  <a:pt x="4" y="10"/>
                  <a:pt x="0" y="13"/>
                </a:cubicBezTo>
                <a:cubicBezTo>
                  <a:pt x="0" y="87"/>
                  <a:pt x="0" y="87"/>
                  <a:pt x="0" y="87"/>
                </a:cubicBezTo>
                <a:cubicBezTo>
                  <a:pt x="4" y="90"/>
                  <a:pt x="10" y="94"/>
                  <a:pt x="14" y="101"/>
                </a:cubicBezTo>
                <a:cubicBezTo>
                  <a:pt x="184" y="101"/>
                  <a:pt x="184" y="101"/>
                  <a:pt x="184" y="101"/>
                </a:cubicBezTo>
                <a:cubicBezTo>
                  <a:pt x="189" y="94"/>
                  <a:pt x="194" y="90"/>
                  <a:pt x="198" y="87"/>
                </a:cubicBezTo>
                <a:cubicBezTo>
                  <a:pt x="198" y="13"/>
                  <a:pt x="198" y="13"/>
                  <a:pt x="198" y="13"/>
                </a:cubicBezTo>
                <a:cubicBezTo>
                  <a:pt x="194" y="10"/>
                  <a:pt x="189" y="6"/>
                  <a:pt x="185" y="0"/>
                </a:cubicBezTo>
                <a:close/>
                <a:moveTo>
                  <a:pt x="49" y="68"/>
                </a:moveTo>
                <a:cubicBezTo>
                  <a:pt x="42" y="68"/>
                  <a:pt x="42" y="68"/>
                  <a:pt x="42" y="68"/>
                </a:cubicBezTo>
                <a:cubicBezTo>
                  <a:pt x="41" y="68"/>
                  <a:pt x="41" y="68"/>
                  <a:pt x="41" y="68"/>
                </a:cubicBezTo>
                <a:cubicBezTo>
                  <a:pt x="41" y="67"/>
                  <a:pt x="41" y="67"/>
                  <a:pt x="41" y="67"/>
                </a:cubicBezTo>
                <a:cubicBezTo>
                  <a:pt x="39" y="60"/>
                  <a:pt x="39" y="60"/>
                  <a:pt x="39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27" y="67"/>
                  <a:pt x="27" y="67"/>
                  <a:pt x="27" y="67"/>
                </a:cubicBezTo>
                <a:cubicBezTo>
                  <a:pt x="27" y="68"/>
                  <a:pt x="27" y="68"/>
                  <a:pt x="27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0" y="68"/>
                  <a:pt x="20" y="68"/>
                  <a:pt x="20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9" y="66"/>
                  <a:pt x="19" y="66"/>
                  <a:pt x="19" y="66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2"/>
                  <a:pt x="31" y="32"/>
                  <a:pt x="31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33"/>
                  <a:pt x="38" y="33"/>
                  <a:pt x="38" y="33"/>
                </a:cubicBezTo>
                <a:cubicBezTo>
                  <a:pt x="50" y="66"/>
                  <a:pt x="50" y="66"/>
                  <a:pt x="50" y="66"/>
                </a:cubicBezTo>
                <a:cubicBezTo>
                  <a:pt x="50" y="68"/>
                  <a:pt x="50" y="68"/>
                  <a:pt x="50" y="68"/>
                </a:cubicBezTo>
                <a:lnTo>
                  <a:pt x="49" y="68"/>
                </a:lnTo>
                <a:close/>
                <a:moveTo>
                  <a:pt x="83" y="56"/>
                </a:moveTo>
                <a:cubicBezTo>
                  <a:pt x="82" y="59"/>
                  <a:pt x="81" y="61"/>
                  <a:pt x="80" y="62"/>
                </a:cubicBezTo>
                <a:cubicBezTo>
                  <a:pt x="79" y="64"/>
                  <a:pt x="77" y="66"/>
                  <a:pt x="74" y="67"/>
                </a:cubicBezTo>
                <a:cubicBezTo>
                  <a:pt x="72" y="68"/>
                  <a:pt x="69" y="68"/>
                  <a:pt x="66" y="68"/>
                </a:cubicBezTo>
                <a:cubicBezTo>
                  <a:pt x="65" y="68"/>
                  <a:pt x="65" y="68"/>
                  <a:pt x="64" y="68"/>
                </a:cubicBezTo>
                <a:cubicBezTo>
                  <a:pt x="63" y="68"/>
                  <a:pt x="62" y="68"/>
                  <a:pt x="61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8"/>
                  <a:pt x="57" y="68"/>
                  <a:pt x="56" y="68"/>
                </a:cubicBezTo>
                <a:cubicBezTo>
                  <a:pt x="56" y="68"/>
                  <a:pt x="56" y="68"/>
                  <a:pt x="56" y="68"/>
                </a:cubicBezTo>
                <a:cubicBezTo>
                  <a:pt x="56" y="67"/>
                  <a:pt x="56" y="67"/>
                  <a:pt x="56" y="67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7" y="32"/>
                  <a:pt x="58" y="32"/>
                  <a:pt x="59" y="32"/>
                </a:cubicBezTo>
                <a:cubicBezTo>
                  <a:pt x="60" y="32"/>
                  <a:pt x="61" y="32"/>
                  <a:pt x="61" y="32"/>
                </a:cubicBezTo>
                <a:cubicBezTo>
                  <a:pt x="62" y="32"/>
                  <a:pt x="63" y="32"/>
                  <a:pt x="64" y="32"/>
                </a:cubicBezTo>
                <a:cubicBezTo>
                  <a:pt x="65" y="32"/>
                  <a:pt x="66" y="32"/>
                  <a:pt x="66" y="32"/>
                </a:cubicBezTo>
                <a:cubicBezTo>
                  <a:pt x="69" y="32"/>
                  <a:pt x="72" y="32"/>
                  <a:pt x="74" y="33"/>
                </a:cubicBezTo>
                <a:cubicBezTo>
                  <a:pt x="77" y="34"/>
                  <a:pt x="78" y="35"/>
                  <a:pt x="80" y="37"/>
                </a:cubicBezTo>
                <a:cubicBezTo>
                  <a:pt x="81" y="38"/>
                  <a:pt x="82" y="40"/>
                  <a:pt x="83" y="42"/>
                </a:cubicBezTo>
                <a:cubicBezTo>
                  <a:pt x="84" y="45"/>
                  <a:pt x="84" y="47"/>
                  <a:pt x="84" y="50"/>
                </a:cubicBezTo>
                <a:cubicBezTo>
                  <a:pt x="84" y="52"/>
                  <a:pt x="84" y="54"/>
                  <a:pt x="83" y="56"/>
                </a:cubicBezTo>
                <a:close/>
                <a:moveTo>
                  <a:pt x="126" y="33"/>
                </a:moveTo>
                <a:cubicBezTo>
                  <a:pt x="126" y="67"/>
                  <a:pt x="126" y="67"/>
                  <a:pt x="126" y="67"/>
                </a:cubicBezTo>
                <a:cubicBezTo>
                  <a:pt x="126" y="68"/>
                  <a:pt x="126" y="68"/>
                  <a:pt x="126" y="68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19" y="68"/>
                  <a:pt x="119" y="68"/>
                  <a:pt x="119" y="68"/>
                </a:cubicBezTo>
                <a:cubicBezTo>
                  <a:pt x="118" y="68"/>
                  <a:pt x="118" y="68"/>
                  <a:pt x="118" y="68"/>
                </a:cubicBezTo>
                <a:cubicBezTo>
                  <a:pt x="118" y="67"/>
                  <a:pt x="118" y="67"/>
                  <a:pt x="118" y="67"/>
                </a:cubicBezTo>
                <a:cubicBezTo>
                  <a:pt x="118" y="49"/>
                  <a:pt x="118" y="49"/>
                  <a:pt x="118" y="49"/>
                </a:cubicBezTo>
                <a:cubicBezTo>
                  <a:pt x="118" y="49"/>
                  <a:pt x="118" y="49"/>
                  <a:pt x="118" y="49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0" y="61"/>
                  <a:pt x="110" y="61"/>
                  <a:pt x="110" y="61"/>
                </a:cubicBezTo>
                <a:cubicBezTo>
                  <a:pt x="110" y="61"/>
                  <a:pt x="110" y="61"/>
                  <a:pt x="110" y="61"/>
                </a:cubicBezTo>
                <a:cubicBezTo>
                  <a:pt x="108" y="61"/>
                  <a:pt x="108" y="61"/>
                  <a:pt x="108" y="61"/>
                </a:cubicBezTo>
                <a:cubicBezTo>
                  <a:pt x="107" y="61"/>
                  <a:pt x="107" y="61"/>
                  <a:pt x="107" y="61"/>
                </a:cubicBezTo>
                <a:cubicBezTo>
                  <a:pt x="107" y="61"/>
                  <a:pt x="107" y="61"/>
                  <a:pt x="107" y="61"/>
                </a:cubicBezTo>
                <a:cubicBezTo>
                  <a:pt x="100" y="49"/>
                  <a:pt x="100" y="49"/>
                  <a:pt x="100" y="49"/>
                </a:cubicBezTo>
                <a:cubicBezTo>
                  <a:pt x="100" y="49"/>
                  <a:pt x="100" y="49"/>
                  <a:pt x="100" y="49"/>
                </a:cubicBezTo>
                <a:cubicBezTo>
                  <a:pt x="100" y="67"/>
                  <a:pt x="100" y="67"/>
                  <a:pt x="100" y="67"/>
                </a:cubicBezTo>
                <a:cubicBezTo>
                  <a:pt x="100" y="68"/>
                  <a:pt x="100" y="68"/>
                  <a:pt x="100" y="68"/>
                </a:cubicBezTo>
                <a:cubicBezTo>
                  <a:pt x="99" y="68"/>
                  <a:pt x="99" y="68"/>
                  <a:pt x="99" y="68"/>
                </a:cubicBezTo>
                <a:cubicBezTo>
                  <a:pt x="92" y="68"/>
                  <a:pt x="92" y="68"/>
                  <a:pt x="92" y="68"/>
                </a:cubicBezTo>
                <a:cubicBezTo>
                  <a:pt x="91" y="68"/>
                  <a:pt x="91" y="68"/>
                  <a:pt x="91" y="68"/>
                </a:cubicBezTo>
                <a:cubicBezTo>
                  <a:pt x="91" y="67"/>
                  <a:pt x="91" y="67"/>
                  <a:pt x="91" y="67"/>
                </a:cubicBezTo>
                <a:cubicBezTo>
                  <a:pt x="91" y="33"/>
                  <a:pt x="91" y="33"/>
                  <a:pt x="91" y="33"/>
                </a:cubicBezTo>
                <a:cubicBezTo>
                  <a:pt x="91" y="32"/>
                  <a:pt x="91" y="32"/>
                  <a:pt x="91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9" y="32"/>
                  <a:pt x="99" y="32"/>
                  <a:pt x="99" y="32"/>
                </a:cubicBezTo>
                <a:cubicBezTo>
                  <a:pt x="99" y="33"/>
                  <a:pt x="99" y="33"/>
                  <a:pt x="99" y="33"/>
                </a:cubicBezTo>
                <a:cubicBezTo>
                  <a:pt x="108" y="48"/>
                  <a:pt x="108" y="48"/>
                  <a:pt x="108" y="48"/>
                </a:cubicBezTo>
                <a:cubicBezTo>
                  <a:pt x="109" y="50"/>
                  <a:pt x="109" y="50"/>
                  <a:pt x="109" y="50"/>
                </a:cubicBezTo>
                <a:cubicBezTo>
                  <a:pt x="110" y="48"/>
                  <a:pt x="110" y="48"/>
                  <a:pt x="110" y="48"/>
                </a:cubicBezTo>
                <a:cubicBezTo>
                  <a:pt x="118" y="33"/>
                  <a:pt x="118" y="33"/>
                  <a:pt x="118" y="33"/>
                </a:cubicBezTo>
                <a:cubicBezTo>
                  <a:pt x="119" y="32"/>
                  <a:pt x="119" y="32"/>
                  <a:pt x="119" y="32"/>
                </a:cubicBezTo>
                <a:cubicBezTo>
                  <a:pt x="119" y="32"/>
                  <a:pt x="119" y="32"/>
                  <a:pt x="119" y="32"/>
                </a:cubicBezTo>
                <a:cubicBezTo>
                  <a:pt x="125" y="32"/>
                  <a:pt x="125" y="32"/>
                  <a:pt x="125" y="32"/>
                </a:cubicBezTo>
                <a:cubicBezTo>
                  <a:pt x="126" y="32"/>
                  <a:pt x="126" y="32"/>
                  <a:pt x="126" y="32"/>
                </a:cubicBezTo>
                <a:lnTo>
                  <a:pt x="126" y="33"/>
                </a:lnTo>
                <a:close/>
                <a:moveTo>
                  <a:pt x="144" y="33"/>
                </a:moveTo>
                <a:cubicBezTo>
                  <a:pt x="144" y="67"/>
                  <a:pt x="144" y="67"/>
                  <a:pt x="144" y="67"/>
                </a:cubicBezTo>
                <a:cubicBezTo>
                  <a:pt x="144" y="68"/>
                  <a:pt x="144" y="68"/>
                  <a:pt x="144" y="68"/>
                </a:cubicBezTo>
                <a:cubicBezTo>
                  <a:pt x="143" y="68"/>
                  <a:pt x="143" y="68"/>
                  <a:pt x="143" y="68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35" y="68"/>
                  <a:pt x="135" y="68"/>
                  <a:pt x="135" y="68"/>
                </a:cubicBezTo>
                <a:cubicBezTo>
                  <a:pt x="135" y="67"/>
                  <a:pt x="135" y="67"/>
                  <a:pt x="135" y="67"/>
                </a:cubicBezTo>
                <a:cubicBezTo>
                  <a:pt x="135" y="33"/>
                  <a:pt x="135" y="33"/>
                  <a:pt x="135" y="33"/>
                </a:cubicBezTo>
                <a:cubicBezTo>
                  <a:pt x="135" y="32"/>
                  <a:pt x="135" y="32"/>
                  <a:pt x="135" y="32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43" y="32"/>
                  <a:pt x="143" y="32"/>
                  <a:pt x="143" y="32"/>
                </a:cubicBezTo>
                <a:cubicBezTo>
                  <a:pt x="144" y="32"/>
                  <a:pt x="144" y="32"/>
                  <a:pt x="144" y="32"/>
                </a:cubicBezTo>
                <a:lnTo>
                  <a:pt x="144" y="33"/>
                </a:lnTo>
                <a:close/>
                <a:moveTo>
                  <a:pt x="179" y="33"/>
                </a:moveTo>
                <a:cubicBezTo>
                  <a:pt x="179" y="39"/>
                  <a:pt x="179" y="39"/>
                  <a:pt x="179" y="39"/>
                </a:cubicBezTo>
                <a:cubicBezTo>
                  <a:pt x="179" y="40"/>
                  <a:pt x="179" y="40"/>
                  <a:pt x="179" y="40"/>
                </a:cubicBezTo>
                <a:cubicBezTo>
                  <a:pt x="178" y="40"/>
                  <a:pt x="178" y="40"/>
                  <a:pt x="178" y="40"/>
                </a:cubicBezTo>
                <a:cubicBezTo>
                  <a:pt x="169" y="40"/>
                  <a:pt x="169" y="40"/>
                  <a:pt x="169" y="40"/>
                </a:cubicBezTo>
                <a:cubicBezTo>
                  <a:pt x="169" y="67"/>
                  <a:pt x="169" y="67"/>
                  <a:pt x="169" y="67"/>
                </a:cubicBezTo>
                <a:cubicBezTo>
                  <a:pt x="169" y="68"/>
                  <a:pt x="169" y="68"/>
                  <a:pt x="169" y="68"/>
                </a:cubicBezTo>
                <a:cubicBezTo>
                  <a:pt x="168" y="68"/>
                  <a:pt x="168" y="68"/>
                  <a:pt x="168" y="68"/>
                </a:cubicBezTo>
                <a:cubicBezTo>
                  <a:pt x="162" y="68"/>
                  <a:pt x="162" y="68"/>
                  <a:pt x="162" y="68"/>
                </a:cubicBezTo>
                <a:cubicBezTo>
                  <a:pt x="161" y="68"/>
                  <a:pt x="161" y="68"/>
                  <a:pt x="161" y="68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40"/>
                  <a:pt x="161" y="40"/>
                  <a:pt x="161" y="40"/>
                </a:cubicBezTo>
                <a:cubicBezTo>
                  <a:pt x="152" y="40"/>
                  <a:pt x="152" y="40"/>
                  <a:pt x="152" y="40"/>
                </a:cubicBezTo>
                <a:cubicBezTo>
                  <a:pt x="151" y="40"/>
                  <a:pt x="151" y="40"/>
                  <a:pt x="151" y="40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3"/>
                  <a:pt x="151" y="33"/>
                  <a:pt x="151" y="33"/>
                </a:cubicBezTo>
                <a:cubicBezTo>
                  <a:pt x="151" y="32"/>
                  <a:pt x="151" y="32"/>
                  <a:pt x="151" y="32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78" y="32"/>
                  <a:pt x="178" y="32"/>
                  <a:pt x="178" y="32"/>
                </a:cubicBezTo>
                <a:cubicBezTo>
                  <a:pt x="179" y="32"/>
                  <a:pt x="179" y="32"/>
                  <a:pt x="179" y="32"/>
                </a:cubicBezTo>
                <a:lnTo>
                  <a:pt x="179" y="3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5" name="Freeform 886"/>
          <p:cNvSpPr>
            <a:spLocks noEditPoints="1"/>
          </p:cNvSpPr>
          <p:nvPr/>
        </p:nvSpPr>
        <p:spPr bwMode="auto">
          <a:xfrm>
            <a:off x="7556228" y="3992563"/>
            <a:ext cx="307975" cy="333375"/>
          </a:xfrm>
          <a:custGeom>
            <a:avLst/>
            <a:gdLst>
              <a:gd name="T0" fmla="*/ 266 w 266"/>
              <a:gd name="T1" fmla="*/ 64 h 288"/>
              <a:gd name="T2" fmla="*/ 261 w 266"/>
              <a:gd name="T3" fmla="*/ 22 h 288"/>
              <a:gd name="T4" fmla="*/ 234 w 266"/>
              <a:gd name="T5" fmla="*/ 0 h 288"/>
              <a:gd name="T6" fmla="*/ 31 w 266"/>
              <a:gd name="T7" fmla="*/ 0 h 288"/>
              <a:gd name="T8" fmla="*/ 4 w 266"/>
              <a:gd name="T9" fmla="*/ 22 h 288"/>
              <a:gd name="T10" fmla="*/ 0 w 266"/>
              <a:gd name="T11" fmla="*/ 63 h 288"/>
              <a:gd name="T12" fmla="*/ 0 w 266"/>
              <a:gd name="T13" fmla="*/ 248 h 288"/>
              <a:gd name="T14" fmla="*/ 23 w 266"/>
              <a:gd name="T15" fmla="*/ 248 h 288"/>
              <a:gd name="T16" fmla="*/ 23 w 266"/>
              <a:gd name="T17" fmla="*/ 268 h 288"/>
              <a:gd name="T18" fmla="*/ 43 w 266"/>
              <a:gd name="T19" fmla="*/ 288 h 288"/>
              <a:gd name="T20" fmla="*/ 63 w 266"/>
              <a:gd name="T21" fmla="*/ 268 h 288"/>
              <a:gd name="T22" fmla="*/ 63 w 266"/>
              <a:gd name="T23" fmla="*/ 248 h 288"/>
              <a:gd name="T24" fmla="*/ 204 w 266"/>
              <a:gd name="T25" fmla="*/ 248 h 288"/>
              <a:gd name="T26" fmla="*/ 204 w 266"/>
              <a:gd name="T27" fmla="*/ 268 h 288"/>
              <a:gd name="T28" fmla="*/ 224 w 266"/>
              <a:gd name="T29" fmla="*/ 288 h 288"/>
              <a:gd name="T30" fmla="*/ 244 w 266"/>
              <a:gd name="T31" fmla="*/ 268 h 288"/>
              <a:gd name="T32" fmla="*/ 244 w 266"/>
              <a:gd name="T33" fmla="*/ 248 h 288"/>
              <a:gd name="T34" fmla="*/ 266 w 266"/>
              <a:gd name="T35" fmla="*/ 248 h 288"/>
              <a:gd name="T36" fmla="*/ 266 w 266"/>
              <a:gd name="T37" fmla="*/ 64 h 288"/>
              <a:gd name="T38" fmla="*/ 101 w 266"/>
              <a:gd name="T39" fmla="*/ 16 h 288"/>
              <a:gd name="T40" fmla="*/ 165 w 266"/>
              <a:gd name="T41" fmla="*/ 16 h 288"/>
              <a:gd name="T42" fmla="*/ 174 w 266"/>
              <a:gd name="T43" fmla="*/ 25 h 288"/>
              <a:gd name="T44" fmla="*/ 165 w 266"/>
              <a:gd name="T45" fmla="*/ 33 h 288"/>
              <a:gd name="T46" fmla="*/ 101 w 266"/>
              <a:gd name="T47" fmla="*/ 33 h 288"/>
              <a:gd name="T48" fmla="*/ 93 w 266"/>
              <a:gd name="T49" fmla="*/ 25 h 288"/>
              <a:gd name="T50" fmla="*/ 101 w 266"/>
              <a:gd name="T51" fmla="*/ 16 h 288"/>
              <a:gd name="T52" fmla="*/ 33 w 266"/>
              <a:gd name="T53" fmla="*/ 67 h 288"/>
              <a:gd name="T54" fmla="*/ 47 w 266"/>
              <a:gd name="T55" fmla="*/ 52 h 288"/>
              <a:gd name="T56" fmla="*/ 219 w 266"/>
              <a:gd name="T57" fmla="*/ 52 h 288"/>
              <a:gd name="T58" fmla="*/ 234 w 266"/>
              <a:gd name="T59" fmla="*/ 67 h 288"/>
              <a:gd name="T60" fmla="*/ 238 w 266"/>
              <a:gd name="T61" fmla="*/ 156 h 288"/>
              <a:gd name="T62" fmla="*/ 223 w 266"/>
              <a:gd name="T63" fmla="*/ 171 h 288"/>
              <a:gd name="T64" fmla="*/ 43 w 266"/>
              <a:gd name="T65" fmla="*/ 171 h 288"/>
              <a:gd name="T66" fmla="*/ 28 w 266"/>
              <a:gd name="T67" fmla="*/ 156 h 288"/>
              <a:gd name="T68" fmla="*/ 33 w 266"/>
              <a:gd name="T69" fmla="*/ 67 h 288"/>
              <a:gd name="T70" fmla="*/ 63 w 266"/>
              <a:gd name="T71" fmla="*/ 223 h 288"/>
              <a:gd name="T72" fmla="*/ 48 w 266"/>
              <a:gd name="T73" fmla="*/ 230 h 288"/>
              <a:gd name="T74" fmla="*/ 27 w 266"/>
              <a:gd name="T75" fmla="*/ 210 h 288"/>
              <a:gd name="T76" fmla="*/ 27 w 266"/>
              <a:gd name="T77" fmla="*/ 210 h 288"/>
              <a:gd name="T78" fmla="*/ 48 w 266"/>
              <a:gd name="T79" fmla="*/ 189 h 288"/>
              <a:gd name="T80" fmla="*/ 69 w 266"/>
              <a:gd name="T81" fmla="*/ 210 h 288"/>
              <a:gd name="T82" fmla="*/ 63 w 266"/>
              <a:gd name="T83" fmla="*/ 223 h 288"/>
              <a:gd name="T84" fmla="*/ 220 w 266"/>
              <a:gd name="T85" fmla="*/ 230 h 288"/>
              <a:gd name="T86" fmla="*/ 204 w 266"/>
              <a:gd name="T87" fmla="*/ 222 h 288"/>
              <a:gd name="T88" fmla="*/ 199 w 266"/>
              <a:gd name="T89" fmla="*/ 210 h 288"/>
              <a:gd name="T90" fmla="*/ 220 w 266"/>
              <a:gd name="T91" fmla="*/ 189 h 288"/>
              <a:gd name="T92" fmla="*/ 240 w 266"/>
              <a:gd name="T93" fmla="*/ 210 h 288"/>
              <a:gd name="T94" fmla="*/ 240 w 266"/>
              <a:gd name="T95" fmla="*/ 211 h 288"/>
              <a:gd name="T96" fmla="*/ 220 w 266"/>
              <a:gd name="T97" fmla="*/ 23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66" h="288">
                <a:moveTo>
                  <a:pt x="266" y="64"/>
                </a:moveTo>
                <a:cubicBezTo>
                  <a:pt x="261" y="22"/>
                  <a:pt x="261" y="22"/>
                  <a:pt x="261" y="22"/>
                </a:cubicBezTo>
                <a:cubicBezTo>
                  <a:pt x="261" y="10"/>
                  <a:pt x="247" y="0"/>
                  <a:pt x="234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9" y="0"/>
                  <a:pt x="4" y="10"/>
                  <a:pt x="4" y="2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248"/>
                  <a:pt x="0" y="248"/>
                  <a:pt x="0" y="248"/>
                </a:cubicBezTo>
                <a:cubicBezTo>
                  <a:pt x="23" y="248"/>
                  <a:pt x="23" y="248"/>
                  <a:pt x="23" y="248"/>
                </a:cubicBezTo>
                <a:cubicBezTo>
                  <a:pt x="23" y="268"/>
                  <a:pt x="23" y="268"/>
                  <a:pt x="23" y="268"/>
                </a:cubicBezTo>
                <a:cubicBezTo>
                  <a:pt x="23" y="279"/>
                  <a:pt x="32" y="288"/>
                  <a:pt x="43" y="288"/>
                </a:cubicBezTo>
                <a:cubicBezTo>
                  <a:pt x="54" y="288"/>
                  <a:pt x="63" y="279"/>
                  <a:pt x="63" y="268"/>
                </a:cubicBezTo>
                <a:cubicBezTo>
                  <a:pt x="63" y="248"/>
                  <a:pt x="63" y="248"/>
                  <a:pt x="63" y="248"/>
                </a:cubicBezTo>
                <a:cubicBezTo>
                  <a:pt x="204" y="248"/>
                  <a:pt x="204" y="248"/>
                  <a:pt x="204" y="248"/>
                </a:cubicBezTo>
                <a:cubicBezTo>
                  <a:pt x="204" y="268"/>
                  <a:pt x="204" y="268"/>
                  <a:pt x="204" y="268"/>
                </a:cubicBezTo>
                <a:cubicBezTo>
                  <a:pt x="204" y="279"/>
                  <a:pt x="213" y="288"/>
                  <a:pt x="224" y="288"/>
                </a:cubicBezTo>
                <a:cubicBezTo>
                  <a:pt x="235" y="288"/>
                  <a:pt x="244" y="279"/>
                  <a:pt x="244" y="268"/>
                </a:cubicBezTo>
                <a:cubicBezTo>
                  <a:pt x="244" y="248"/>
                  <a:pt x="244" y="248"/>
                  <a:pt x="244" y="248"/>
                </a:cubicBezTo>
                <a:cubicBezTo>
                  <a:pt x="266" y="248"/>
                  <a:pt x="266" y="248"/>
                  <a:pt x="266" y="248"/>
                </a:cubicBezTo>
                <a:lnTo>
                  <a:pt x="266" y="64"/>
                </a:lnTo>
                <a:close/>
                <a:moveTo>
                  <a:pt x="101" y="16"/>
                </a:moveTo>
                <a:cubicBezTo>
                  <a:pt x="165" y="16"/>
                  <a:pt x="165" y="16"/>
                  <a:pt x="165" y="16"/>
                </a:cubicBezTo>
                <a:cubicBezTo>
                  <a:pt x="170" y="16"/>
                  <a:pt x="174" y="20"/>
                  <a:pt x="174" y="25"/>
                </a:cubicBezTo>
                <a:cubicBezTo>
                  <a:pt x="174" y="30"/>
                  <a:pt x="170" y="33"/>
                  <a:pt x="165" y="33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96" y="33"/>
                  <a:pt x="93" y="30"/>
                  <a:pt x="93" y="25"/>
                </a:cubicBezTo>
                <a:cubicBezTo>
                  <a:pt x="93" y="20"/>
                  <a:pt x="96" y="16"/>
                  <a:pt x="101" y="16"/>
                </a:cubicBezTo>
                <a:close/>
                <a:moveTo>
                  <a:pt x="33" y="67"/>
                </a:moveTo>
                <a:cubicBezTo>
                  <a:pt x="33" y="59"/>
                  <a:pt x="39" y="52"/>
                  <a:pt x="47" y="52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27" y="52"/>
                  <a:pt x="234" y="59"/>
                  <a:pt x="234" y="67"/>
                </a:cubicBezTo>
                <a:cubicBezTo>
                  <a:pt x="238" y="156"/>
                  <a:pt x="238" y="156"/>
                  <a:pt x="238" y="156"/>
                </a:cubicBezTo>
                <a:cubicBezTo>
                  <a:pt x="238" y="164"/>
                  <a:pt x="232" y="171"/>
                  <a:pt x="223" y="171"/>
                </a:cubicBezTo>
                <a:cubicBezTo>
                  <a:pt x="43" y="171"/>
                  <a:pt x="43" y="171"/>
                  <a:pt x="43" y="171"/>
                </a:cubicBezTo>
                <a:cubicBezTo>
                  <a:pt x="35" y="171"/>
                  <a:pt x="28" y="164"/>
                  <a:pt x="28" y="156"/>
                </a:cubicBezTo>
                <a:lnTo>
                  <a:pt x="33" y="67"/>
                </a:lnTo>
                <a:close/>
                <a:moveTo>
                  <a:pt x="63" y="223"/>
                </a:moveTo>
                <a:cubicBezTo>
                  <a:pt x="60" y="228"/>
                  <a:pt x="54" y="230"/>
                  <a:pt x="48" y="230"/>
                </a:cubicBezTo>
                <a:cubicBezTo>
                  <a:pt x="37" y="230"/>
                  <a:pt x="28" y="221"/>
                  <a:pt x="27" y="210"/>
                </a:cubicBezTo>
                <a:cubicBezTo>
                  <a:pt x="27" y="210"/>
                  <a:pt x="27" y="210"/>
                  <a:pt x="27" y="210"/>
                </a:cubicBezTo>
                <a:cubicBezTo>
                  <a:pt x="27" y="198"/>
                  <a:pt x="37" y="189"/>
                  <a:pt x="48" y="189"/>
                </a:cubicBezTo>
                <a:cubicBezTo>
                  <a:pt x="59" y="189"/>
                  <a:pt x="69" y="198"/>
                  <a:pt x="69" y="210"/>
                </a:cubicBezTo>
                <a:cubicBezTo>
                  <a:pt x="69" y="215"/>
                  <a:pt x="67" y="220"/>
                  <a:pt x="63" y="223"/>
                </a:cubicBezTo>
                <a:close/>
                <a:moveTo>
                  <a:pt x="220" y="230"/>
                </a:moveTo>
                <a:cubicBezTo>
                  <a:pt x="213" y="230"/>
                  <a:pt x="207" y="227"/>
                  <a:pt x="204" y="222"/>
                </a:cubicBezTo>
                <a:cubicBezTo>
                  <a:pt x="201" y="219"/>
                  <a:pt x="199" y="214"/>
                  <a:pt x="199" y="210"/>
                </a:cubicBezTo>
                <a:cubicBezTo>
                  <a:pt x="199" y="198"/>
                  <a:pt x="208" y="189"/>
                  <a:pt x="220" y="189"/>
                </a:cubicBezTo>
                <a:cubicBezTo>
                  <a:pt x="231" y="189"/>
                  <a:pt x="240" y="198"/>
                  <a:pt x="240" y="210"/>
                </a:cubicBezTo>
                <a:cubicBezTo>
                  <a:pt x="240" y="210"/>
                  <a:pt x="240" y="210"/>
                  <a:pt x="240" y="211"/>
                </a:cubicBezTo>
                <a:cubicBezTo>
                  <a:pt x="240" y="222"/>
                  <a:pt x="231" y="230"/>
                  <a:pt x="220" y="23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9" name="Freeform 890"/>
          <p:cNvSpPr>
            <a:spLocks noEditPoints="1"/>
          </p:cNvSpPr>
          <p:nvPr/>
        </p:nvSpPr>
        <p:spPr bwMode="auto">
          <a:xfrm>
            <a:off x="8878616" y="4684713"/>
            <a:ext cx="333375" cy="285750"/>
          </a:xfrm>
          <a:custGeom>
            <a:avLst/>
            <a:gdLst>
              <a:gd name="T0" fmla="*/ 278 w 288"/>
              <a:gd name="T1" fmla="*/ 0 h 246"/>
              <a:gd name="T2" fmla="*/ 52 w 288"/>
              <a:gd name="T3" fmla="*/ 0 h 246"/>
              <a:gd name="T4" fmla="*/ 42 w 288"/>
              <a:gd name="T5" fmla="*/ 10 h 246"/>
              <a:gd name="T6" fmla="*/ 42 w 288"/>
              <a:gd name="T7" fmla="*/ 43 h 246"/>
              <a:gd name="T8" fmla="*/ 10 w 288"/>
              <a:gd name="T9" fmla="*/ 43 h 246"/>
              <a:gd name="T10" fmla="*/ 0 w 288"/>
              <a:gd name="T11" fmla="*/ 53 h 246"/>
              <a:gd name="T12" fmla="*/ 0 w 288"/>
              <a:gd name="T13" fmla="*/ 219 h 246"/>
              <a:gd name="T14" fmla="*/ 27 w 288"/>
              <a:gd name="T15" fmla="*/ 246 h 246"/>
              <a:gd name="T16" fmla="*/ 52 w 288"/>
              <a:gd name="T17" fmla="*/ 246 h 246"/>
              <a:gd name="T18" fmla="*/ 241 w 288"/>
              <a:gd name="T19" fmla="*/ 246 h 246"/>
              <a:gd name="T20" fmla="*/ 278 w 288"/>
              <a:gd name="T21" fmla="*/ 246 h 246"/>
              <a:gd name="T22" fmla="*/ 288 w 288"/>
              <a:gd name="T23" fmla="*/ 236 h 246"/>
              <a:gd name="T24" fmla="*/ 288 w 288"/>
              <a:gd name="T25" fmla="*/ 10 h 246"/>
              <a:gd name="T26" fmla="*/ 278 w 288"/>
              <a:gd name="T27" fmla="*/ 0 h 246"/>
              <a:gd name="T28" fmla="*/ 271 w 288"/>
              <a:gd name="T29" fmla="*/ 229 h 246"/>
              <a:gd name="T30" fmla="*/ 241 w 288"/>
              <a:gd name="T31" fmla="*/ 229 h 246"/>
              <a:gd name="T32" fmla="*/ 52 w 288"/>
              <a:gd name="T33" fmla="*/ 229 h 246"/>
              <a:gd name="T34" fmla="*/ 27 w 288"/>
              <a:gd name="T35" fmla="*/ 229 h 246"/>
              <a:gd name="T36" fmla="*/ 17 w 288"/>
              <a:gd name="T37" fmla="*/ 219 h 246"/>
              <a:gd name="T38" fmla="*/ 17 w 288"/>
              <a:gd name="T39" fmla="*/ 60 h 246"/>
              <a:gd name="T40" fmla="*/ 42 w 288"/>
              <a:gd name="T41" fmla="*/ 60 h 246"/>
              <a:gd name="T42" fmla="*/ 42 w 288"/>
              <a:gd name="T43" fmla="*/ 214 h 246"/>
              <a:gd name="T44" fmla="*/ 59 w 288"/>
              <a:gd name="T45" fmla="*/ 214 h 246"/>
              <a:gd name="T46" fmla="*/ 59 w 288"/>
              <a:gd name="T47" fmla="*/ 60 h 246"/>
              <a:gd name="T48" fmla="*/ 59 w 288"/>
              <a:gd name="T49" fmla="*/ 60 h 246"/>
              <a:gd name="T50" fmla="*/ 59 w 288"/>
              <a:gd name="T51" fmla="*/ 43 h 246"/>
              <a:gd name="T52" fmla="*/ 59 w 288"/>
              <a:gd name="T53" fmla="*/ 17 h 246"/>
              <a:gd name="T54" fmla="*/ 271 w 288"/>
              <a:gd name="T55" fmla="*/ 17 h 246"/>
              <a:gd name="T56" fmla="*/ 271 w 288"/>
              <a:gd name="T57" fmla="*/ 229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46">
                <a:moveTo>
                  <a:pt x="278" y="0"/>
                </a:moveTo>
                <a:cubicBezTo>
                  <a:pt x="52" y="0"/>
                  <a:pt x="52" y="0"/>
                  <a:pt x="52" y="0"/>
                </a:cubicBezTo>
                <a:cubicBezTo>
                  <a:pt x="44" y="0"/>
                  <a:pt x="42" y="2"/>
                  <a:pt x="42" y="10"/>
                </a:cubicBezTo>
                <a:cubicBezTo>
                  <a:pt x="42" y="43"/>
                  <a:pt x="42" y="43"/>
                  <a:pt x="42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2" y="43"/>
                  <a:pt x="0" y="45"/>
                  <a:pt x="0" y="53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31"/>
                  <a:pt x="14" y="246"/>
                  <a:pt x="27" y="246"/>
                </a:cubicBezTo>
                <a:cubicBezTo>
                  <a:pt x="52" y="246"/>
                  <a:pt x="52" y="246"/>
                  <a:pt x="52" y="246"/>
                </a:cubicBezTo>
                <a:cubicBezTo>
                  <a:pt x="241" y="246"/>
                  <a:pt x="241" y="246"/>
                  <a:pt x="241" y="246"/>
                </a:cubicBezTo>
                <a:cubicBezTo>
                  <a:pt x="278" y="246"/>
                  <a:pt x="278" y="246"/>
                  <a:pt x="278" y="246"/>
                </a:cubicBezTo>
                <a:cubicBezTo>
                  <a:pt x="286" y="246"/>
                  <a:pt x="288" y="244"/>
                  <a:pt x="288" y="236"/>
                </a:cubicBezTo>
                <a:cubicBezTo>
                  <a:pt x="288" y="10"/>
                  <a:pt x="288" y="10"/>
                  <a:pt x="288" y="10"/>
                </a:cubicBezTo>
                <a:cubicBezTo>
                  <a:pt x="288" y="2"/>
                  <a:pt x="286" y="0"/>
                  <a:pt x="278" y="0"/>
                </a:cubicBezTo>
                <a:close/>
                <a:moveTo>
                  <a:pt x="271" y="229"/>
                </a:moveTo>
                <a:cubicBezTo>
                  <a:pt x="241" y="229"/>
                  <a:pt x="241" y="229"/>
                  <a:pt x="241" y="229"/>
                </a:cubicBezTo>
                <a:cubicBezTo>
                  <a:pt x="52" y="229"/>
                  <a:pt x="52" y="229"/>
                  <a:pt x="52" y="229"/>
                </a:cubicBezTo>
                <a:cubicBezTo>
                  <a:pt x="27" y="229"/>
                  <a:pt x="27" y="229"/>
                  <a:pt x="27" y="229"/>
                </a:cubicBezTo>
                <a:cubicBezTo>
                  <a:pt x="24" y="229"/>
                  <a:pt x="17" y="222"/>
                  <a:pt x="17" y="219"/>
                </a:cubicBezTo>
                <a:cubicBezTo>
                  <a:pt x="17" y="60"/>
                  <a:pt x="17" y="60"/>
                  <a:pt x="17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214"/>
                  <a:pt x="42" y="214"/>
                  <a:pt x="42" y="214"/>
                </a:cubicBezTo>
                <a:cubicBezTo>
                  <a:pt x="59" y="214"/>
                  <a:pt x="59" y="214"/>
                  <a:pt x="59" y="214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17"/>
                  <a:pt x="59" y="17"/>
                  <a:pt x="59" y="17"/>
                </a:cubicBezTo>
                <a:cubicBezTo>
                  <a:pt x="271" y="17"/>
                  <a:pt x="271" y="17"/>
                  <a:pt x="271" y="17"/>
                </a:cubicBezTo>
                <a:lnTo>
                  <a:pt x="271" y="22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0" name="Rectangle 891"/>
          <p:cNvSpPr>
            <a:spLocks noChangeArrowheads="1"/>
          </p:cNvSpPr>
          <p:nvPr/>
        </p:nvSpPr>
        <p:spPr bwMode="auto">
          <a:xfrm>
            <a:off x="8972278" y="4730750"/>
            <a:ext cx="88900" cy="88900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1" name="Rectangle 892"/>
          <p:cNvSpPr>
            <a:spLocks noChangeArrowheads="1"/>
          </p:cNvSpPr>
          <p:nvPr/>
        </p:nvSpPr>
        <p:spPr bwMode="auto">
          <a:xfrm>
            <a:off x="9089753" y="4743450"/>
            <a:ext cx="73025" cy="1428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2" name="Rectangle 893"/>
          <p:cNvSpPr>
            <a:spLocks noChangeArrowheads="1"/>
          </p:cNvSpPr>
          <p:nvPr/>
        </p:nvSpPr>
        <p:spPr bwMode="auto">
          <a:xfrm>
            <a:off x="9089753" y="4787900"/>
            <a:ext cx="73025" cy="1587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3" name="Rectangle 894"/>
          <p:cNvSpPr>
            <a:spLocks noChangeArrowheads="1"/>
          </p:cNvSpPr>
          <p:nvPr/>
        </p:nvSpPr>
        <p:spPr bwMode="auto">
          <a:xfrm>
            <a:off x="8972278" y="4849813"/>
            <a:ext cx="190500" cy="1428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4" name="Rectangle 895"/>
          <p:cNvSpPr>
            <a:spLocks noChangeArrowheads="1"/>
          </p:cNvSpPr>
          <p:nvPr/>
        </p:nvSpPr>
        <p:spPr bwMode="auto">
          <a:xfrm>
            <a:off x="8972278" y="4895850"/>
            <a:ext cx="190500" cy="1587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5" name="Freeform 896"/>
          <p:cNvSpPr>
            <a:spLocks/>
          </p:cNvSpPr>
          <p:nvPr/>
        </p:nvSpPr>
        <p:spPr bwMode="auto">
          <a:xfrm>
            <a:off x="9540603" y="4827588"/>
            <a:ext cx="341313" cy="120650"/>
          </a:xfrm>
          <a:custGeom>
            <a:avLst/>
            <a:gdLst>
              <a:gd name="T0" fmla="*/ 147 w 295"/>
              <a:gd name="T1" fmla="*/ 15 h 104"/>
              <a:gd name="T2" fmla="*/ 126 w 295"/>
              <a:gd name="T3" fmla="*/ 0 h 104"/>
              <a:gd name="T4" fmla="*/ 13 w 295"/>
              <a:gd name="T5" fmla="*/ 0 h 104"/>
              <a:gd name="T6" fmla="*/ 6 w 295"/>
              <a:gd name="T7" fmla="*/ 92 h 104"/>
              <a:gd name="T8" fmla="*/ 289 w 295"/>
              <a:gd name="T9" fmla="*/ 92 h 104"/>
              <a:gd name="T10" fmla="*/ 283 w 295"/>
              <a:gd name="T11" fmla="*/ 0 h 104"/>
              <a:gd name="T12" fmla="*/ 169 w 295"/>
              <a:gd name="T13" fmla="*/ 0 h 104"/>
              <a:gd name="T14" fmla="*/ 147 w 295"/>
              <a:gd name="T15" fmla="*/ 15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5" h="104">
                <a:moveTo>
                  <a:pt x="147" y="15"/>
                </a:moveTo>
                <a:cubicBezTo>
                  <a:pt x="138" y="15"/>
                  <a:pt x="129" y="9"/>
                  <a:pt x="126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39"/>
                  <a:pt x="0" y="86"/>
                  <a:pt x="6" y="92"/>
                </a:cubicBezTo>
                <a:cubicBezTo>
                  <a:pt x="18" y="104"/>
                  <a:pt x="278" y="103"/>
                  <a:pt x="289" y="92"/>
                </a:cubicBezTo>
                <a:cubicBezTo>
                  <a:pt x="295" y="86"/>
                  <a:pt x="289" y="39"/>
                  <a:pt x="28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6" y="9"/>
                  <a:pt x="157" y="15"/>
                  <a:pt x="147" y="1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6" name="Freeform 897"/>
          <p:cNvSpPr>
            <a:spLocks noEditPoints="1"/>
          </p:cNvSpPr>
          <p:nvPr/>
        </p:nvSpPr>
        <p:spPr bwMode="auto">
          <a:xfrm>
            <a:off x="9558066" y="4714875"/>
            <a:ext cx="306388" cy="93663"/>
          </a:xfrm>
          <a:custGeom>
            <a:avLst/>
            <a:gdLst>
              <a:gd name="T0" fmla="*/ 132 w 265"/>
              <a:gd name="T1" fmla="*/ 68 h 81"/>
              <a:gd name="T2" fmla="*/ 153 w 265"/>
              <a:gd name="T3" fmla="*/ 81 h 81"/>
              <a:gd name="T4" fmla="*/ 265 w 265"/>
              <a:gd name="T5" fmla="*/ 81 h 81"/>
              <a:gd name="T6" fmla="*/ 257 w 265"/>
              <a:gd name="T7" fmla="*/ 40 h 81"/>
              <a:gd name="T8" fmla="*/ 201 w 265"/>
              <a:gd name="T9" fmla="*/ 40 h 81"/>
              <a:gd name="T10" fmla="*/ 163 w 265"/>
              <a:gd name="T11" fmla="*/ 0 h 81"/>
              <a:gd name="T12" fmla="*/ 101 w 265"/>
              <a:gd name="T13" fmla="*/ 0 h 81"/>
              <a:gd name="T14" fmla="*/ 65 w 265"/>
              <a:gd name="T15" fmla="*/ 40 h 81"/>
              <a:gd name="T16" fmla="*/ 8 w 265"/>
              <a:gd name="T17" fmla="*/ 40 h 81"/>
              <a:gd name="T18" fmla="*/ 0 w 265"/>
              <a:gd name="T19" fmla="*/ 81 h 81"/>
              <a:gd name="T20" fmla="*/ 112 w 265"/>
              <a:gd name="T21" fmla="*/ 81 h 81"/>
              <a:gd name="T22" fmla="*/ 132 w 265"/>
              <a:gd name="T23" fmla="*/ 68 h 81"/>
              <a:gd name="T24" fmla="*/ 117 w 265"/>
              <a:gd name="T25" fmla="*/ 14 h 81"/>
              <a:gd name="T26" fmla="*/ 147 w 265"/>
              <a:gd name="T27" fmla="*/ 14 h 81"/>
              <a:gd name="T28" fmla="*/ 157 w 265"/>
              <a:gd name="T29" fmla="*/ 27 h 81"/>
              <a:gd name="T30" fmla="*/ 147 w 265"/>
              <a:gd name="T31" fmla="*/ 40 h 81"/>
              <a:gd name="T32" fmla="*/ 117 w 265"/>
              <a:gd name="T33" fmla="*/ 40 h 81"/>
              <a:gd name="T34" fmla="*/ 107 w 265"/>
              <a:gd name="T35" fmla="*/ 27 h 81"/>
              <a:gd name="T36" fmla="*/ 117 w 265"/>
              <a:gd name="T37" fmla="*/ 1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5" h="81">
                <a:moveTo>
                  <a:pt x="132" y="68"/>
                </a:moveTo>
                <a:cubicBezTo>
                  <a:pt x="142" y="68"/>
                  <a:pt x="149" y="73"/>
                  <a:pt x="153" y="81"/>
                </a:cubicBezTo>
                <a:cubicBezTo>
                  <a:pt x="265" y="81"/>
                  <a:pt x="265" y="81"/>
                  <a:pt x="265" y="81"/>
                </a:cubicBezTo>
                <a:cubicBezTo>
                  <a:pt x="261" y="58"/>
                  <a:pt x="257" y="40"/>
                  <a:pt x="257" y="40"/>
                </a:cubicBezTo>
                <a:cubicBezTo>
                  <a:pt x="201" y="40"/>
                  <a:pt x="201" y="40"/>
                  <a:pt x="201" y="40"/>
                </a:cubicBezTo>
                <a:cubicBezTo>
                  <a:pt x="193" y="23"/>
                  <a:pt x="177" y="0"/>
                  <a:pt x="163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88" y="0"/>
                  <a:pt x="74" y="22"/>
                  <a:pt x="65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5" y="58"/>
                  <a:pt x="0" y="81"/>
                </a:cubicBezTo>
                <a:cubicBezTo>
                  <a:pt x="112" y="81"/>
                  <a:pt x="112" y="81"/>
                  <a:pt x="112" y="81"/>
                </a:cubicBezTo>
                <a:cubicBezTo>
                  <a:pt x="115" y="73"/>
                  <a:pt x="123" y="68"/>
                  <a:pt x="132" y="68"/>
                </a:cubicBezTo>
                <a:close/>
                <a:moveTo>
                  <a:pt x="117" y="14"/>
                </a:moveTo>
                <a:cubicBezTo>
                  <a:pt x="147" y="14"/>
                  <a:pt x="147" y="14"/>
                  <a:pt x="147" y="14"/>
                </a:cubicBezTo>
                <a:cubicBezTo>
                  <a:pt x="153" y="14"/>
                  <a:pt x="157" y="22"/>
                  <a:pt x="157" y="27"/>
                </a:cubicBezTo>
                <a:cubicBezTo>
                  <a:pt x="157" y="32"/>
                  <a:pt x="153" y="40"/>
                  <a:pt x="147" y="40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1" y="40"/>
                  <a:pt x="107" y="32"/>
                  <a:pt x="107" y="27"/>
                </a:cubicBezTo>
                <a:cubicBezTo>
                  <a:pt x="107" y="22"/>
                  <a:pt x="111" y="14"/>
                  <a:pt x="117" y="1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1" name="Freeform 453"/>
          <p:cNvSpPr>
            <a:spLocks noEditPoints="1"/>
          </p:cNvSpPr>
          <p:nvPr/>
        </p:nvSpPr>
        <p:spPr bwMode="auto">
          <a:xfrm>
            <a:off x="230709" y="675481"/>
            <a:ext cx="333375" cy="296863"/>
          </a:xfrm>
          <a:custGeom>
            <a:avLst/>
            <a:gdLst>
              <a:gd name="T0" fmla="*/ 178 w 210"/>
              <a:gd name="T1" fmla="*/ 0 h 187"/>
              <a:gd name="T2" fmla="*/ 31 w 210"/>
              <a:gd name="T3" fmla="*/ 0 h 187"/>
              <a:gd name="T4" fmla="*/ 0 w 210"/>
              <a:gd name="T5" fmla="*/ 85 h 187"/>
              <a:gd name="T6" fmla="*/ 0 w 210"/>
              <a:gd name="T7" fmla="*/ 187 h 187"/>
              <a:gd name="T8" fmla="*/ 210 w 210"/>
              <a:gd name="T9" fmla="*/ 187 h 187"/>
              <a:gd name="T10" fmla="*/ 210 w 210"/>
              <a:gd name="T11" fmla="*/ 84 h 187"/>
              <a:gd name="T12" fmla="*/ 178 w 210"/>
              <a:gd name="T13" fmla="*/ 0 h 187"/>
              <a:gd name="T14" fmla="*/ 28 w 210"/>
              <a:gd name="T15" fmla="*/ 77 h 187"/>
              <a:gd name="T16" fmla="*/ 48 w 210"/>
              <a:gd name="T17" fmla="*/ 15 h 187"/>
              <a:gd name="T18" fmla="*/ 162 w 210"/>
              <a:gd name="T19" fmla="*/ 15 h 187"/>
              <a:gd name="T20" fmla="*/ 183 w 210"/>
              <a:gd name="T21" fmla="*/ 77 h 187"/>
              <a:gd name="T22" fmla="*/ 28 w 210"/>
              <a:gd name="T23" fmla="*/ 7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0" h="187">
                <a:moveTo>
                  <a:pt x="178" y="0"/>
                </a:moveTo>
                <a:lnTo>
                  <a:pt x="31" y="0"/>
                </a:lnTo>
                <a:lnTo>
                  <a:pt x="0" y="85"/>
                </a:lnTo>
                <a:lnTo>
                  <a:pt x="0" y="187"/>
                </a:lnTo>
                <a:lnTo>
                  <a:pt x="210" y="187"/>
                </a:lnTo>
                <a:lnTo>
                  <a:pt x="210" y="84"/>
                </a:lnTo>
                <a:lnTo>
                  <a:pt x="178" y="0"/>
                </a:lnTo>
                <a:close/>
                <a:moveTo>
                  <a:pt x="28" y="77"/>
                </a:moveTo>
                <a:lnTo>
                  <a:pt x="48" y="15"/>
                </a:lnTo>
                <a:lnTo>
                  <a:pt x="162" y="15"/>
                </a:lnTo>
                <a:lnTo>
                  <a:pt x="183" y="77"/>
                </a:lnTo>
                <a:lnTo>
                  <a:pt x="28" y="7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2" name="Freeform 454"/>
          <p:cNvSpPr>
            <a:spLocks/>
          </p:cNvSpPr>
          <p:nvPr/>
        </p:nvSpPr>
        <p:spPr bwMode="auto">
          <a:xfrm>
            <a:off x="295797" y="767556"/>
            <a:ext cx="204788" cy="14288"/>
          </a:xfrm>
          <a:custGeom>
            <a:avLst/>
            <a:gdLst>
              <a:gd name="T0" fmla="*/ 129 w 129"/>
              <a:gd name="T1" fmla="*/ 9 h 9"/>
              <a:gd name="T2" fmla="*/ 126 w 129"/>
              <a:gd name="T3" fmla="*/ 0 h 9"/>
              <a:gd name="T4" fmla="*/ 3 w 129"/>
              <a:gd name="T5" fmla="*/ 0 h 9"/>
              <a:gd name="T6" fmla="*/ 0 w 129"/>
              <a:gd name="T7" fmla="*/ 9 h 9"/>
              <a:gd name="T8" fmla="*/ 129 w 129"/>
              <a:gd name="T9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9">
                <a:moveTo>
                  <a:pt x="129" y="9"/>
                </a:moveTo>
                <a:lnTo>
                  <a:pt x="126" y="0"/>
                </a:lnTo>
                <a:lnTo>
                  <a:pt x="3" y="0"/>
                </a:lnTo>
                <a:lnTo>
                  <a:pt x="0" y="9"/>
                </a:lnTo>
                <a:lnTo>
                  <a:pt x="129" y="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3" name="Freeform 455"/>
          <p:cNvSpPr>
            <a:spLocks/>
          </p:cNvSpPr>
          <p:nvPr/>
        </p:nvSpPr>
        <p:spPr bwMode="auto">
          <a:xfrm>
            <a:off x="313259" y="715169"/>
            <a:ext cx="168275" cy="11113"/>
          </a:xfrm>
          <a:custGeom>
            <a:avLst/>
            <a:gdLst>
              <a:gd name="T0" fmla="*/ 106 w 106"/>
              <a:gd name="T1" fmla="*/ 7 h 7"/>
              <a:gd name="T2" fmla="*/ 104 w 106"/>
              <a:gd name="T3" fmla="*/ 0 h 7"/>
              <a:gd name="T4" fmla="*/ 3 w 106"/>
              <a:gd name="T5" fmla="*/ 0 h 7"/>
              <a:gd name="T6" fmla="*/ 0 w 106"/>
              <a:gd name="T7" fmla="*/ 7 h 7"/>
              <a:gd name="T8" fmla="*/ 106 w 106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7">
                <a:moveTo>
                  <a:pt x="106" y="7"/>
                </a:moveTo>
                <a:lnTo>
                  <a:pt x="104" y="0"/>
                </a:lnTo>
                <a:lnTo>
                  <a:pt x="3" y="0"/>
                </a:lnTo>
                <a:lnTo>
                  <a:pt x="0" y="7"/>
                </a:lnTo>
                <a:lnTo>
                  <a:pt x="106" y="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4" name="Freeform 456"/>
          <p:cNvSpPr>
            <a:spLocks/>
          </p:cNvSpPr>
          <p:nvPr/>
        </p:nvSpPr>
        <p:spPr bwMode="auto">
          <a:xfrm>
            <a:off x="303734" y="740569"/>
            <a:ext cx="187325" cy="14288"/>
          </a:xfrm>
          <a:custGeom>
            <a:avLst/>
            <a:gdLst>
              <a:gd name="T0" fmla="*/ 3 w 118"/>
              <a:gd name="T1" fmla="*/ 0 h 9"/>
              <a:gd name="T2" fmla="*/ 0 w 118"/>
              <a:gd name="T3" fmla="*/ 9 h 9"/>
              <a:gd name="T4" fmla="*/ 118 w 118"/>
              <a:gd name="T5" fmla="*/ 9 h 9"/>
              <a:gd name="T6" fmla="*/ 115 w 118"/>
              <a:gd name="T7" fmla="*/ 0 h 9"/>
              <a:gd name="T8" fmla="*/ 3 w 118"/>
              <a:gd name="T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" h="9">
                <a:moveTo>
                  <a:pt x="3" y="0"/>
                </a:moveTo>
                <a:lnTo>
                  <a:pt x="0" y="9"/>
                </a:lnTo>
                <a:lnTo>
                  <a:pt x="118" y="9"/>
                </a:lnTo>
                <a:lnTo>
                  <a:pt x="115" y="0"/>
                </a:lnTo>
                <a:lnTo>
                  <a:pt x="3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8" name="Freeform 457"/>
          <p:cNvSpPr>
            <a:spLocks noEditPoints="1"/>
          </p:cNvSpPr>
          <p:nvPr/>
        </p:nvSpPr>
        <p:spPr bwMode="auto">
          <a:xfrm>
            <a:off x="899047" y="675481"/>
            <a:ext cx="333375" cy="296863"/>
          </a:xfrm>
          <a:custGeom>
            <a:avLst/>
            <a:gdLst>
              <a:gd name="T0" fmla="*/ 178 w 210"/>
              <a:gd name="T1" fmla="*/ 0 h 187"/>
              <a:gd name="T2" fmla="*/ 31 w 210"/>
              <a:gd name="T3" fmla="*/ 0 h 187"/>
              <a:gd name="T4" fmla="*/ 0 w 210"/>
              <a:gd name="T5" fmla="*/ 85 h 187"/>
              <a:gd name="T6" fmla="*/ 0 w 210"/>
              <a:gd name="T7" fmla="*/ 187 h 187"/>
              <a:gd name="T8" fmla="*/ 210 w 210"/>
              <a:gd name="T9" fmla="*/ 187 h 187"/>
              <a:gd name="T10" fmla="*/ 210 w 210"/>
              <a:gd name="T11" fmla="*/ 84 h 187"/>
              <a:gd name="T12" fmla="*/ 178 w 210"/>
              <a:gd name="T13" fmla="*/ 0 h 187"/>
              <a:gd name="T14" fmla="*/ 28 w 210"/>
              <a:gd name="T15" fmla="*/ 77 h 187"/>
              <a:gd name="T16" fmla="*/ 48 w 210"/>
              <a:gd name="T17" fmla="*/ 15 h 187"/>
              <a:gd name="T18" fmla="*/ 162 w 210"/>
              <a:gd name="T19" fmla="*/ 15 h 187"/>
              <a:gd name="T20" fmla="*/ 183 w 210"/>
              <a:gd name="T21" fmla="*/ 77 h 187"/>
              <a:gd name="T22" fmla="*/ 28 w 210"/>
              <a:gd name="T23" fmla="*/ 7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0" h="187">
                <a:moveTo>
                  <a:pt x="178" y="0"/>
                </a:moveTo>
                <a:lnTo>
                  <a:pt x="31" y="0"/>
                </a:lnTo>
                <a:lnTo>
                  <a:pt x="0" y="85"/>
                </a:lnTo>
                <a:lnTo>
                  <a:pt x="0" y="187"/>
                </a:lnTo>
                <a:lnTo>
                  <a:pt x="210" y="187"/>
                </a:lnTo>
                <a:lnTo>
                  <a:pt x="210" y="84"/>
                </a:lnTo>
                <a:lnTo>
                  <a:pt x="178" y="0"/>
                </a:lnTo>
                <a:close/>
                <a:moveTo>
                  <a:pt x="28" y="77"/>
                </a:moveTo>
                <a:lnTo>
                  <a:pt x="48" y="15"/>
                </a:lnTo>
                <a:lnTo>
                  <a:pt x="162" y="15"/>
                </a:lnTo>
                <a:lnTo>
                  <a:pt x="183" y="77"/>
                </a:lnTo>
                <a:lnTo>
                  <a:pt x="28" y="7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9" name="Freeform 472"/>
          <p:cNvSpPr>
            <a:spLocks/>
          </p:cNvSpPr>
          <p:nvPr/>
        </p:nvSpPr>
        <p:spPr bwMode="auto">
          <a:xfrm>
            <a:off x="3570809" y="678656"/>
            <a:ext cx="333375" cy="290513"/>
          </a:xfrm>
          <a:custGeom>
            <a:avLst/>
            <a:gdLst>
              <a:gd name="T0" fmla="*/ 251 w 288"/>
              <a:gd name="T1" fmla="*/ 175 h 250"/>
              <a:gd name="T2" fmla="*/ 251 w 288"/>
              <a:gd name="T3" fmla="*/ 60 h 250"/>
              <a:gd name="T4" fmla="*/ 191 w 288"/>
              <a:gd name="T5" fmla="*/ 0 h 250"/>
              <a:gd name="T6" fmla="*/ 190 w 288"/>
              <a:gd name="T7" fmla="*/ 0 h 250"/>
              <a:gd name="T8" fmla="*/ 189 w 288"/>
              <a:gd name="T9" fmla="*/ 0 h 250"/>
              <a:gd name="T10" fmla="*/ 129 w 288"/>
              <a:gd name="T11" fmla="*/ 60 h 250"/>
              <a:gd name="T12" fmla="*/ 129 w 288"/>
              <a:gd name="T13" fmla="*/ 190 h 250"/>
              <a:gd name="T14" fmla="*/ 99 w 288"/>
              <a:gd name="T15" fmla="*/ 220 h 250"/>
              <a:gd name="T16" fmla="*/ 98 w 288"/>
              <a:gd name="T17" fmla="*/ 220 h 250"/>
              <a:gd name="T18" fmla="*/ 97 w 288"/>
              <a:gd name="T19" fmla="*/ 220 h 250"/>
              <a:gd name="T20" fmla="*/ 67 w 288"/>
              <a:gd name="T21" fmla="*/ 190 h 250"/>
              <a:gd name="T22" fmla="*/ 67 w 288"/>
              <a:gd name="T23" fmla="*/ 75 h 250"/>
              <a:gd name="T24" fmla="*/ 105 w 288"/>
              <a:gd name="T25" fmla="*/ 75 h 250"/>
              <a:gd name="T26" fmla="*/ 52 w 288"/>
              <a:gd name="T27" fmla="*/ 19 h 250"/>
              <a:gd name="T28" fmla="*/ 0 w 288"/>
              <a:gd name="T29" fmla="*/ 75 h 250"/>
              <a:gd name="T30" fmla="*/ 37 w 288"/>
              <a:gd name="T31" fmla="*/ 75 h 250"/>
              <a:gd name="T32" fmla="*/ 37 w 288"/>
              <a:gd name="T33" fmla="*/ 190 h 250"/>
              <a:gd name="T34" fmla="*/ 97 w 288"/>
              <a:gd name="T35" fmla="*/ 250 h 250"/>
              <a:gd name="T36" fmla="*/ 98 w 288"/>
              <a:gd name="T37" fmla="*/ 250 h 250"/>
              <a:gd name="T38" fmla="*/ 99 w 288"/>
              <a:gd name="T39" fmla="*/ 250 h 250"/>
              <a:gd name="T40" fmla="*/ 159 w 288"/>
              <a:gd name="T41" fmla="*/ 190 h 250"/>
              <a:gd name="T42" fmla="*/ 159 w 288"/>
              <a:gd name="T43" fmla="*/ 60 h 250"/>
              <a:gd name="T44" fmla="*/ 189 w 288"/>
              <a:gd name="T45" fmla="*/ 30 h 250"/>
              <a:gd name="T46" fmla="*/ 190 w 288"/>
              <a:gd name="T47" fmla="*/ 30 h 250"/>
              <a:gd name="T48" fmla="*/ 191 w 288"/>
              <a:gd name="T49" fmla="*/ 30 h 250"/>
              <a:gd name="T50" fmla="*/ 221 w 288"/>
              <a:gd name="T51" fmla="*/ 60 h 250"/>
              <a:gd name="T52" fmla="*/ 221 w 288"/>
              <a:gd name="T53" fmla="*/ 175 h 250"/>
              <a:gd name="T54" fmla="*/ 184 w 288"/>
              <a:gd name="T55" fmla="*/ 175 h 250"/>
              <a:gd name="T56" fmla="*/ 236 w 288"/>
              <a:gd name="T57" fmla="*/ 231 h 250"/>
              <a:gd name="T58" fmla="*/ 288 w 288"/>
              <a:gd name="T59" fmla="*/ 175 h 250"/>
              <a:gd name="T60" fmla="*/ 251 w 288"/>
              <a:gd name="T61" fmla="*/ 175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8" h="250">
                <a:moveTo>
                  <a:pt x="251" y="175"/>
                </a:moveTo>
                <a:cubicBezTo>
                  <a:pt x="251" y="60"/>
                  <a:pt x="251" y="60"/>
                  <a:pt x="251" y="60"/>
                </a:cubicBezTo>
                <a:cubicBezTo>
                  <a:pt x="251" y="27"/>
                  <a:pt x="224" y="0"/>
                  <a:pt x="191" y="0"/>
                </a:cubicBezTo>
                <a:cubicBezTo>
                  <a:pt x="191" y="0"/>
                  <a:pt x="190" y="0"/>
                  <a:pt x="190" y="0"/>
                </a:cubicBezTo>
                <a:cubicBezTo>
                  <a:pt x="190" y="0"/>
                  <a:pt x="189" y="0"/>
                  <a:pt x="189" y="0"/>
                </a:cubicBezTo>
                <a:cubicBezTo>
                  <a:pt x="156" y="0"/>
                  <a:pt x="129" y="27"/>
                  <a:pt x="129" y="60"/>
                </a:cubicBezTo>
                <a:cubicBezTo>
                  <a:pt x="129" y="190"/>
                  <a:pt x="129" y="190"/>
                  <a:pt x="129" y="190"/>
                </a:cubicBezTo>
                <a:cubicBezTo>
                  <a:pt x="129" y="206"/>
                  <a:pt x="116" y="220"/>
                  <a:pt x="99" y="220"/>
                </a:cubicBezTo>
                <a:cubicBezTo>
                  <a:pt x="99" y="220"/>
                  <a:pt x="98" y="220"/>
                  <a:pt x="98" y="220"/>
                </a:cubicBezTo>
                <a:cubicBezTo>
                  <a:pt x="98" y="220"/>
                  <a:pt x="97" y="220"/>
                  <a:pt x="97" y="220"/>
                </a:cubicBezTo>
                <a:cubicBezTo>
                  <a:pt x="81" y="220"/>
                  <a:pt x="67" y="206"/>
                  <a:pt x="67" y="190"/>
                </a:cubicBezTo>
                <a:cubicBezTo>
                  <a:pt x="67" y="75"/>
                  <a:pt x="67" y="75"/>
                  <a:pt x="67" y="75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52" y="19"/>
                  <a:pt x="52" y="19"/>
                  <a:pt x="52" y="19"/>
                </a:cubicBezTo>
                <a:cubicBezTo>
                  <a:pt x="0" y="75"/>
                  <a:pt x="0" y="75"/>
                  <a:pt x="0" y="75"/>
                </a:cubicBezTo>
                <a:cubicBezTo>
                  <a:pt x="37" y="75"/>
                  <a:pt x="37" y="75"/>
                  <a:pt x="37" y="75"/>
                </a:cubicBezTo>
                <a:cubicBezTo>
                  <a:pt x="37" y="190"/>
                  <a:pt x="37" y="190"/>
                  <a:pt x="37" y="190"/>
                </a:cubicBezTo>
                <a:cubicBezTo>
                  <a:pt x="37" y="223"/>
                  <a:pt x="64" y="250"/>
                  <a:pt x="97" y="250"/>
                </a:cubicBezTo>
                <a:cubicBezTo>
                  <a:pt x="98" y="250"/>
                  <a:pt x="98" y="250"/>
                  <a:pt x="98" y="250"/>
                </a:cubicBezTo>
                <a:cubicBezTo>
                  <a:pt x="99" y="250"/>
                  <a:pt x="99" y="250"/>
                  <a:pt x="99" y="250"/>
                </a:cubicBezTo>
                <a:cubicBezTo>
                  <a:pt x="132" y="250"/>
                  <a:pt x="159" y="223"/>
                  <a:pt x="159" y="190"/>
                </a:cubicBezTo>
                <a:cubicBezTo>
                  <a:pt x="159" y="60"/>
                  <a:pt x="159" y="60"/>
                  <a:pt x="159" y="60"/>
                </a:cubicBezTo>
                <a:cubicBezTo>
                  <a:pt x="159" y="44"/>
                  <a:pt x="172" y="30"/>
                  <a:pt x="189" y="30"/>
                </a:cubicBezTo>
                <a:cubicBezTo>
                  <a:pt x="189" y="30"/>
                  <a:pt x="190" y="30"/>
                  <a:pt x="190" y="30"/>
                </a:cubicBezTo>
                <a:cubicBezTo>
                  <a:pt x="190" y="30"/>
                  <a:pt x="191" y="30"/>
                  <a:pt x="191" y="30"/>
                </a:cubicBezTo>
                <a:cubicBezTo>
                  <a:pt x="208" y="30"/>
                  <a:pt x="221" y="44"/>
                  <a:pt x="221" y="60"/>
                </a:cubicBezTo>
                <a:cubicBezTo>
                  <a:pt x="221" y="175"/>
                  <a:pt x="221" y="175"/>
                  <a:pt x="221" y="175"/>
                </a:cubicBezTo>
                <a:cubicBezTo>
                  <a:pt x="184" y="175"/>
                  <a:pt x="184" y="175"/>
                  <a:pt x="184" y="175"/>
                </a:cubicBezTo>
                <a:cubicBezTo>
                  <a:pt x="236" y="231"/>
                  <a:pt x="236" y="231"/>
                  <a:pt x="236" y="231"/>
                </a:cubicBezTo>
                <a:cubicBezTo>
                  <a:pt x="288" y="175"/>
                  <a:pt x="288" y="175"/>
                  <a:pt x="288" y="175"/>
                </a:cubicBezTo>
                <a:lnTo>
                  <a:pt x="251" y="17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9" name="Freeform 473"/>
          <p:cNvSpPr>
            <a:spLocks/>
          </p:cNvSpPr>
          <p:nvPr/>
        </p:nvSpPr>
        <p:spPr bwMode="auto">
          <a:xfrm>
            <a:off x="2232547" y="4666456"/>
            <a:ext cx="338138" cy="338138"/>
          </a:xfrm>
          <a:custGeom>
            <a:avLst/>
            <a:gdLst>
              <a:gd name="T0" fmla="*/ 283 w 291"/>
              <a:gd name="T1" fmla="*/ 157 h 291"/>
              <a:gd name="T2" fmla="*/ 283 w 291"/>
              <a:gd name="T3" fmla="*/ 133 h 291"/>
              <a:gd name="T4" fmla="*/ 283 w 291"/>
              <a:gd name="T5" fmla="*/ 99 h 291"/>
              <a:gd name="T6" fmla="*/ 283 w 291"/>
              <a:gd name="T7" fmla="*/ 75 h 291"/>
              <a:gd name="T8" fmla="*/ 278 w 291"/>
              <a:gd name="T9" fmla="*/ 43 h 291"/>
              <a:gd name="T10" fmla="*/ 285 w 291"/>
              <a:gd name="T11" fmla="*/ 13 h 291"/>
              <a:gd name="T12" fmla="*/ 254 w 291"/>
              <a:gd name="T13" fmla="*/ 6 h 291"/>
              <a:gd name="T14" fmla="*/ 233 w 291"/>
              <a:gd name="T15" fmla="*/ 21 h 291"/>
              <a:gd name="T16" fmla="*/ 204 w 291"/>
              <a:gd name="T17" fmla="*/ 1 h 291"/>
              <a:gd name="T18" fmla="*/ 175 w 291"/>
              <a:gd name="T19" fmla="*/ 21 h 291"/>
              <a:gd name="T20" fmla="*/ 146 w 291"/>
              <a:gd name="T21" fmla="*/ 1 h 291"/>
              <a:gd name="T22" fmla="*/ 117 w 291"/>
              <a:gd name="T23" fmla="*/ 21 h 291"/>
              <a:gd name="T24" fmla="*/ 88 w 291"/>
              <a:gd name="T25" fmla="*/ 1 h 291"/>
              <a:gd name="T26" fmla="*/ 59 w 291"/>
              <a:gd name="T27" fmla="*/ 21 h 291"/>
              <a:gd name="T28" fmla="*/ 37 w 291"/>
              <a:gd name="T29" fmla="*/ 6 h 291"/>
              <a:gd name="T30" fmla="*/ 7 w 291"/>
              <a:gd name="T31" fmla="*/ 13 h 291"/>
              <a:gd name="T32" fmla="*/ 12 w 291"/>
              <a:gd name="T33" fmla="*/ 42 h 291"/>
              <a:gd name="T34" fmla="*/ 9 w 291"/>
              <a:gd name="T35" fmla="*/ 75 h 291"/>
              <a:gd name="T36" fmla="*/ 10 w 291"/>
              <a:gd name="T37" fmla="*/ 99 h 291"/>
              <a:gd name="T38" fmla="*/ 9 w 291"/>
              <a:gd name="T39" fmla="*/ 133 h 291"/>
              <a:gd name="T40" fmla="*/ 10 w 291"/>
              <a:gd name="T41" fmla="*/ 157 h 291"/>
              <a:gd name="T42" fmla="*/ 9 w 291"/>
              <a:gd name="T43" fmla="*/ 191 h 291"/>
              <a:gd name="T44" fmla="*/ 10 w 291"/>
              <a:gd name="T45" fmla="*/ 215 h 291"/>
              <a:gd name="T46" fmla="*/ 12 w 291"/>
              <a:gd name="T47" fmla="*/ 248 h 291"/>
              <a:gd name="T48" fmla="*/ 7 w 291"/>
              <a:gd name="T49" fmla="*/ 278 h 291"/>
              <a:gd name="T50" fmla="*/ 37 w 291"/>
              <a:gd name="T51" fmla="*/ 284 h 291"/>
              <a:gd name="T52" fmla="*/ 59 w 291"/>
              <a:gd name="T53" fmla="*/ 269 h 291"/>
              <a:gd name="T54" fmla="*/ 88 w 291"/>
              <a:gd name="T55" fmla="*/ 289 h 291"/>
              <a:gd name="T56" fmla="*/ 117 w 291"/>
              <a:gd name="T57" fmla="*/ 269 h 291"/>
              <a:gd name="T58" fmla="*/ 146 w 291"/>
              <a:gd name="T59" fmla="*/ 289 h 291"/>
              <a:gd name="T60" fmla="*/ 175 w 291"/>
              <a:gd name="T61" fmla="*/ 269 h 291"/>
              <a:gd name="T62" fmla="*/ 204 w 291"/>
              <a:gd name="T63" fmla="*/ 289 h 291"/>
              <a:gd name="T64" fmla="*/ 233 w 291"/>
              <a:gd name="T65" fmla="*/ 269 h 291"/>
              <a:gd name="T66" fmla="*/ 254 w 291"/>
              <a:gd name="T67" fmla="*/ 284 h 291"/>
              <a:gd name="T68" fmla="*/ 285 w 291"/>
              <a:gd name="T69" fmla="*/ 278 h 291"/>
              <a:gd name="T70" fmla="*/ 277 w 291"/>
              <a:gd name="T71" fmla="*/ 247 h 291"/>
              <a:gd name="T72" fmla="*/ 283 w 291"/>
              <a:gd name="T73" fmla="*/ 215 h 291"/>
              <a:gd name="T74" fmla="*/ 284 w 291"/>
              <a:gd name="T75" fmla="*/ 19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91" h="291">
                <a:moveTo>
                  <a:pt x="270" y="174"/>
                </a:moveTo>
                <a:cubicBezTo>
                  <a:pt x="270" y="167"/>
                  <a:pt x="275" y="160"/>
                  <a:pt x="283" y="157"/>
                </a:cubicBezTo>
                <a:cubicBezTo>
                  <a:pt x="287" y="154"/>
                  <a:pt x="290" y="150"/>
                  <a:pt x="290" y="145"/>
                </a:cubicBezTo>
                <a:cubicBezTo>
                  <a:pt x="290" y="141"/>
                  <a:pt x="287" y="137"/>
                  <a:pt x="283" y="133"/>
                </a:cubicBezTo>
                <a:cubicBezTo>
                  <a:pt x="275" y="131"/>
                  <a:pt x="270" y="124"/>
                  <a:pt x="270" y="116"/>
                </a:cubicBezTo>
                <a:cubicBezTo>
                  <a:pt x="270" y="109"/>
                  <a:pt x="275" y="102"/>
                  <a:pt x="283" y="99"/>
                </a:cubicBezTo>
                <a:cubicBezTo>
                  <a:pt x="287" y="96"/>
                  <a:pt x="290" y="92"/>
                  <a:pt x="290" y="87"/>
                </a:cubicBezTo>
                <a:cubicBezTo>
                  <a:pt x="290" y="83"/>
                  <a:pt x="287" y="79"/>
                  <a:pt x="283" y="75"/>
                </a:cubicBezTo>
                <a:cubicBezTo>
                  <a:pt x="275" y="73"/>
                  <a:pt x="270" y="66"/>
                  <a:pt x="270" y="58"/>
                </a:cubicBezTo>
                <a:cubicBezTo>
                  <a:pt x="270" y="52"/>
                  <a:pt x="272" y="47"/>
                  <a:pt x="278" y="43"/>
                </a:cubicBezTo>
                <a:cubicBezTo>
                  <a:pt x="285" y="37"/>
                  <a:pt x="285" y="37"/>
                  <a:pt x="285" y="37"/>
                </a:cubicBezTo>
                <a:cubicBezTo>
                  <a:pt x="291" y="30"/>
                  <a:pt x="291" y="19"/>
                  <a:pt x="285" y="13"/>
                </a:cubicBezTo>
                <a:cubicBezTo>
                  <a:pt x="278" y="6"/>
                  <a:pt x="278" y="6"/>
                  <a:pt x="278" y="6"/>
                </a:cubicBezTo>
                <a:cubicBezTo>
                  <a:pt x="271" y="0"/>
                  <a:pt x="261" y="0"/>
                  <a:pt x="254" y="6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46" y="19"/>
                  <a:pt x="240" y="21"/>
                  <a:pt x="233" y="21"/>
                </a:cubicBezTo>
                <a:cubicBezTo>
                  <a:pt x="226" y="21"/>
                  <a:pt x="219" y="17"/>
                  <a:pt x="216" y="8"/>
                </a:cubicBezTo>
                <a:cubicBezTo>
                  <a:pt x="213" y="4"/>
                  <a:pt x="209" y="1"/>
                  <a:pt x="204" y="1"/>
                </a:cubicBezTo>
                <a:cubicBezTo>
                  <a:pt x="200" y="1"/>
                  <a:pt x="196" y="4"/>
                  <a:pt x="193" y="8"/>
                </a:cubicBezTo>
                <a:cubicBezTo>
                  <a:pt x="190" y="17"/>
                  <a:pt x="183" y="21"/>
                  <a:pt x="175" y="21"/>
                </a:cubicBezTo>
                <a:cubicBezTo>
                  <a:pt x="168" y="21"/>
                  <a:pt x="161" y="17"/>
                  <a:pt x="158" y="8"/>
                </a:cubicBezTo>
                <a:cubicBezTo>
                  <a:pt x="155" y="4"/>
                  <a:pt x="151" y="1"/>
                  <a:pt x="146" y="1"/>
                </a:cubicBezTo>
                <a:cubicBezTo>
                  <a:pt x="142" y="1"/>
                  <a:pt x="138" y="4"/>
                  <a:pt x="135" y="8"/>
                </a:cubicBezTo>
                <a:cubicBezTo>
                  <a:pt x="132" y="17"/>
                  <a:pt x="125" y="21"/>
                  <a:pt x="117" y="21"/>
                </a:cubicBezTo>
                <a:cubicBezTo>
                  <a:pt x="110" y="21"/>
                  <a:pt x="103" y="17"/>
                  <a:pt x="100" y="8"/>
                </a:cubicBezTo>
                <a:cubicBezTo>
                  <a:pt x="97" y="4"/>
                  <a:pt x="93" y="1"/>
                  <a:pt x="88" y="1"/>
                </a:cubicBezTo>
                <a:cubicBezTo>
                  <a:pt x="84" y="1"/>
                  <a:pt x="80" y="4"/>
                  <a:pt x="77" y="8"/>
                </a:cubicBezTo>
                <a:cubicBezTo>
                  <a:pt x="74" y="17"/>
                  <a:pt x="67" y="21"/>
                  <a:pt x="59" y="21"/>
                </a:cubicBezTo>
                <a:cubicBezTo>
                  <a:pt x="53" y="21"/>
                  <a:pt x="48" y="20"/>
                  <a:pt x="45" y="14"/>
                </a:cubicBezTo>
                <a:cubicBezTo>
                  <a:pt x="37" y="6"/>
                  <a:pt x="37" y="6"/>
                  <a:pt x="37" y="6"/>
                </a:cubicBezTo>
                <a:cubicBezTo>
                  <a:pt x="30" y="0"/>
                  <a:pt x="20" y="0"/>
                  <a:pt x="13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0" y="19"/>
                  <a:pt x="0" y="30"/>
                  <a:pt x="7" y="37"/>
                </a:cubicBezTo>
                <a:cubicBezTo>
                  <a:pt x="12" y="42"/>
                  <a:pt x="12" y="42"/>
                  <a:pt x="12" y="42"/>
                </a:cubicBezTo>
                <a:cubicBezTo>
                  <a:pt x="19" y="45"/>
                  <a:pt x="23" y="51"/>
                  <a:pt x="23" y="58"/>
                </a:cubicBezTo>
                <a:cubicBezTo>
                  <a:pt x="23" y="66"/>
                  <a:pt x="18" y="73"/>
                  <a:pt x="9" y="75"/>
                </a:cubicBezTo>
                <a:cubicBezTo>
                  <a:pt x="5" y="79"/>
                  <a:pt x="2" y="83"/>
                  <a:pt x="2" y="87"/>
                </a:cubicBezTo>
                <a:cubicBezTo>
                  <a:pt x="2" y="92"/>
                  <a:pt x="5" y="96"/>
                  <a:pt x="10" y="99"/>
                </a:cubicBezTo>
                <a:cubicBezTo>
                  <a:pt x="18" y="102"/>
                  <a:pt x="23" y="109"/>
                  <a:pt x="23" y="116"/>
                </a:cubicBezTo>
                <a:cubicBezTo>
                  <a:pt x="23" y="124"/>
                  <a:pt x="18" y="131"/>
                  <a:pt x="9" y="133"/>
                </a:cubicBezTo>
                <a:cubicBezTo>
                  <a:pt x="5" y="137"/>
                  <a:pt x="2" y="141"/>
                  <a:pt x="2" y="145"/>
                </a:cubicBezTo>
                <a:cubicBezTo>
                  <a:pt x="2" y="150"/>
                  <a:pt x="5" y="154"/>
                  <a:pt x="10" y="157"/>
                </a:cubicBezTo>
                <a:cubicBezTo>
                  <a:pt x="18" y="160"/>
                  <a:pt x="23" y="167"/>
                  <a:pt x="23" y="174"/>
                </a:cubicBezTo>
                <a:cubicBezTo>
                  <a:pt x="23" y="182"/>
                  <a:pt x="18" y="189"/>
                  <a:pt x="9" y="191"/>
                </a:cubicBezTo>
                <a:cubicBezTo>
                  <a:pt x="5" y="195"/>
                  <a:pt x="2" y="199"/>
                  <a:pt x="2" y="203"/>
                </a:cubicBezTo>
                <a:cubicBezTo>
                  <a:pt x="2" y="208"/>
                  <a:pt x="5" y="212"/>
                  <a:pt x="10" y="215"/>
                </a:cubicBezTo>
                <a:cubicBezTo>
                  <a:pt x="18" y="218"/>
                  <a:pt x="23" y="225"/>
                  <a:pt x="23" y="232"/>
                </a:cubicBezTo>
                <a:cubicBezTo>
                  <a:pt x="23" y="239"/>
                  <a:pt x="20" y="245"/>
                  <a:pt x="12" y="248"/>
                </a:cubicBezTo>
                <a:cubicBezTo>
                  <a:pt x="7" y="254"/>
                  <a:pt x="7" y="254"/>
                  <a:pt x="7" y="254"/>
                </a:cubicBezTo>
                <a:cubicBezTo>
                  <a:pt x="0" y="261"/>
                  <a:pt x="0" y="271"/>
                  <a:pt x="7" y="278"/>
                </a:cubicBezTo>
                <a:cubicBezTo>
                  <a:pt x="13" y="284"/>
                  <a:pt x="13" y="284"/>
                  <a:pt x="13" y="284"/>
                </a:cubicBezTo>
                <a:cubicBezTo>
                  <a:pt x="20" y="291"/>
                  <a:pt x="30" y="291"/>
                  <a:pt x="37" y="284"/>
                </a:cubicBezTo>
                <a:cubicBezTo>
                  <a:pt x="44" y="277"/>
                  <a:pt x="44" y="277"/>
                  <a:pt x="44" y="277"/>
                </a:cubicBezTo>
                <a:cubicBezTo>
                  <a:pt x="48" y="270"/>
                  <a:pt x="53" y="269"/>
                  <a:pt x="59" y="269"/>
                </a:cubicBezTo>
                <a:cubicBezTo>
                  <a:pt x="67" y="269"/>
                  <a:pt x="73" y="273"/>
                  <a:pt x="76" y="282"/>
                </a:cubicBezTo>
                <a:cubicBezTo>
                  <a:pt x="80" y="286"/>
                  <a:pt x="84" y="289"/>
                  <a:pt x="88" y="289"/>
                </a:cubicBezTo>
                <a:cubicBezTo>
                  <a:pt x="93" y="289"/>
                  <a:pt x="97" y="286"/>
                  <a:pt x="100" y="282"/>
                </a:cubicBezTo>
                <a:cubicBezTo>
                  <a:pt x="103" y="273"/>
                  <a:pt x="110" y="269"/>
                  <a:pt x="117" y="269"/>
                </a:cubicBezTo>
                <a:cubicBezTo>
                  <a:pt x="125" y="269"/>
                  <a:pt x="131" y="273"/>
                  <a:pt x="134" y="282"/>
                </a:cubicBezTo>
                <a:cubicBezTo>
                  <a:pt x="138" y="286"/>
                  <a:pt x="142" y="289"/>
                  <a:pt x="146" y="289"/>
                </a:cubicBezTo>
                <a:cubicBezTo>
                  <a:pt x="151" y="289"/>
                  <a:pt x="155" y="286"/>
                  <a:pt x="158" y="282"/>
                </a:cubicBezTo>
                <a:cubicBezTo>
                  <a:pt x="161" y="273"/>
                  <a:pt x="168" y="269"/>
                  <a:pt x="175" y="269"/>
                </a:cubicBezTo>
                <a:cubicBezTo>
                  <a:pt x="183" y="269"/>
                  <a:pt x="189" y="273"/>
                  <a:pt x="192" y="282"/>
                </a:cubicBezTo>
                <a:cubicBezTo>
                  <a:pt x="196" y="286"/>
                  <a:pt x="200" y="289"/>
                  <a:pt x="204" y="289"/>
                </a:cubicBezTo>
                <a:cubicBezTo>
                  <a:pt x="209" y="289"/>
                  <a:pt x="213" y="286"/>
                  <a:pt x="216" y="282"/>
                </a:cubicBezTo>
                <a:cubicBezTo>
                  <a:pt x="219" y="273"/>
                  <a:pt x="226" y="269"/>
                  <a:pt x="233" y="269"/>
                </a:cubicBezTo>
                <a:cubicBezTo>
                  <a:pt x="240" y="269"/>
                  <a:pt x="246" y="272"/>
                  <a:pt x="250" y="280"/>
                </a:cubicBezTo>
                <a:cubicBezTo>
                  <a:pt x="254" y="284"/>
                  <a:pt x="254" y="284"/>
                  <a:pt x="254" y="284"/>
                </a:cubicBezTo>
                <a:cubicBezTo>
                  <a:pt x="261" y="291"/>
                  <a:pt x="271" y="291"/>
                  <a:pt x="278" y="284"/>
                </a:cubicBezTo>
                <a:cubicBezTo>
                  <a:pt x="285" y="278"/>
                  <a:pt x="285" y="278"/>
                  <a:pt x="285" y="278"/>
                </a:cubicBezTo>
                <a:cubicBezTo>
                  <a:pt x="291" y="271"/>
                  <a:pt x="291" y="261"/>
                  <a:pt x="285" y="254"/>
                </a:cubicBezTo>
                <a:cubicBezTo>
                  <a:pt x="277" y="247"/>
                  <a:pt x="277" y="247"/>
                  <a:pt x="277" y="247"/>
                </a:cubicBezTo>
                <a:cubicBezTo>
                  <a:pt x="271" y="243"/>
                  <a:pt x="270" y="238"/>
                  <a:pt x="270" y="232"/>
                </a:cubicBezTo>
                <a:cubicBezTo>
                  <a:pt x="270" y="225"/>
                  <a:pt x="275" y="218"/>
                  <a:pt x="283" y="215"/>
                </a:cubicBezTo>
                <a:cubicBezTo>
                  <a:pt x="287" y="212"/>
                  <a:pt x="290" y="208"/>
                  <a:pt x="290" y="203"/>
                </a:cubicBezTo>
                <a:cubicBezTo>
                  <a:pt x="290" y="199"/>
                  <a:pt x="287" y="195"/>
                  <a:pt x="284" y="191"/>
                </a:cubicBezTo>
                <a:cubicBezTo>
                  <a:pt x="275" y="189"/>
                  <a:pt x="270" y="182"/>
                  <a:pt x="270" y="17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0" name="Freeform 474"/>
          <p:cNvSpPr>
            <a:spLocks noEditPoints="1"/>
          </p:cNvSpPr>
          <p:nvPr/>
        </p:nvSpPr>
        <p:spPr bwMode="auto">
          <a:xfrm>
            <a:off x="2900884" y="4666456"/>
            <a:ext cx="338138" cy="338138"/>
          </a:xfrm>
          <a:custGeom>
            <a:avLst/>
            <a:gdLst>
              <a:gd name="T0" fmla="*/ 290 w 291"/>
              <a:gd name="T1" fmla="*/ 145 h 291"/>
              <a:gd name="T2" fmla="*/ 270 w 291"/>
              <a:gd name="T3" fmla="*/ 116 h 291"/>
              <a:gd name="T4" fmla="*/ 290 w 291"/>
              <a:gd name="T5" fmla="*/ 87 h 291"/>
              <a:gd name="T6" fmla="*/ 270 w 291"/>
              <a:gd name="T7" fmla="*/ 58 h 291"/>
              <a:gd name="T8" fmla="*/ 285 w 291"/>
              <a:gd name="T9" fmla="*/ 37 h 291"/>
              <a:gd name="T10" fmla="*/ 278 w 291"/>
              <a:gd name="T11" fmla="*/ 6 h 291"/>
              <a:gd name="T12" fmla="*/ 249 w 291"/>
              <a:gd name="T13" fmla="*/ 11 h 291"/>
              <a:gd name="T14" fmla="*/ 216 w 291"/>
              <a:gd name="T15" fmla="*/ 8 h 291"/>
              <a:gd name="T16" fmla="*/ 193 w 291"/>
              <a:gd name="T17" fmla="*/ 8 h 291"/>
              <a:gd name="T18" fmla="*/ 158 w 291"/>
              <a:gd name="T19" fmla="*/ 8 h 291"/>
              <a:gd name="T20" fmla="*/ 135 w 291"/>
              <a:gd name="T21" fmla="*/ 8 h 291"/>
              <a:gd name="T22" fmla="*/ 100 w 291"/>
              <a:gd name="T23" fmla="*/ 8 h 291"/>
              <a:gd name="T24" fmla="*/ 77 w 291"/>
              <a:gd name="T25" fmla="*/ 8 h 291"/>
              <a:gd name="T26" fmla="*/ 45 w 291"/>
              <a:gd name="T27" fmla="*/ 14 h 291"/>
              <a:gd name="T28" fmla="*/ 13 w 291"/>
              <a:gd name="T29" fmla="*/ 6 h 291"/>
              <a:gd name="T30" fmla="*/ 7 w 291"/>
              <a:gd name="T31" fmla="*/ 37 h 291"/>
              <a:gd name="T32" fmla="*/ 23 w 291"/>
              <a:gd name="T33" fmla="*/ 58 h 291"/>
              <a:gd name="T34" fmla="*/ 2 w 291"/>
              <a:gd name="T35" fmla="*/ 87 h 291"/>
              <a:gd name="T36" fmla="*/ 23 w 291"/>
              <a:gd name="T37" fmla="*/ 116 h 291"/>
              <a:gd name="T38" fmla="*/ 2 w 291"/>
              <a:gd name="T39" fmla="*/ 145 h 291"/>
              <a:gd name="T40" fmla="*/ 23 w 291"/>
              <a:gd name="T41" fmla="*/ 174 h 291"/>
              <a:gd name="T42" fmla="*/ 2 w 291"/>
              <a:gd name="T43" fmla="*/ 203 h 291"/>
              <a:gd name="T44" fmla="*/ 23 w 291"/>
              <a:gd name="T45" fmla="*/ 232 h 291"/>
              <a:gd name="T46" fmla="*/ 7 w 291"/>
              <a:gd name="T47" fmla="*/ 254 h 291"/>
              <a:gd name="T48" fmla="*/ 13 w 291"/>
              <a:gd name="T49" fmla="*/ 284 h 291"/>
              <a:gd name="T50" fmla="*/ 44 w 291"/>
              <a:gd name="T51" fmla="*/ 277 h 291"/>
              <a:gd name="T52" fmla="*/ 76 w 291"/>
              <a:gd name="T53" fmla="*/ 282 h 291"/>
              <a:gd name="T54" fmla="*/ 100 w 291"/>
              <a:gd name="T55" fmla="*/ 282 h 291"/>
              <a:gd name="T56" fmla="*/ 134 w 291"/>
              <a:gd name="T57" fmla="*/ 282 h 291"/>
              <a:gd name="T58" fmla="*/ 158 w 291"/>
              <a:gd name="T59" fmla="*/ 282 h 291"/>
              <a:gd name="T60" fmla="*/ 192 w 291"/>
              <a:gd name="T61" fmla="*/ 282 h 291"/>
              <a:gd name="T62" fmla="*/ 216 w 291"/>
              <a:gd name="T63" fmla="*/ 282 h 291"/>
              <a:gd name="T64" fmla="*/ 250 w 291"/>
              <a:gd name="T65" fmla="*/ 280 h 291"/>
              <a:gd name="T66" fmla="*/ 278 w 291"/>
              <a:gd name="T67" fmla="*/ 284 h 291"/>
              <a:gd name="T68" fmla="*/ 285 w 291"/>
              <a:gd name="T69" fmla="*/ 254 h 291"/>
              <a:gd name="T70" fmla="*/ 270 w 291"/>
              <a:gd name="T71" fmla="*/ 232 h 291"/>
              <a:gd name="T72" fmla="*/ 290 w 291"/>
              <a:gd name="T73" fmla="*/ 203 h 291"/>
              <a:gd name="T74" fmla="*/ 270 w 291"/>
              <a:gd name="T75" fmla="*/ 174 h 291"/>
              <a:gd name="T76" fmla="*/ 154 w 291"/>
              <a:gd name="T77" fmla="*/ 200 h 291"/>
              <a:gd name="T78" fmla="*/ 81 w 291"/>
              <a:gd name="T79" fmla="*/ 217 h 291"/>
              <a:gd name="T80" fmla="*/ 65 w 291"/>
              <a:gd name="T81" fmla="*/ 144 h 291"/>
              <a:gd name="T82" fmla="*/ 228 w 291"/>
              <a:gd name="T83" fmla="*/ 126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91" h="291">
                <a:moveTo>
                  <a:pt x="283" y="157"/>
                </a:moveTo>
                <a:cubicBezTo>
                  <a:pt x="287" y="154"/>
                  <a:pt x="290" y="150"/>
                  <a:pt x="290" y="145"/>
                </a:cubicBezTo>
                <a:cubicBezTo>
                  <a:pt x="290" y="141"/>
                  <a:pt x="287" y="137"/>
                  <a:pt x="283" y="133"/>
                </a:cubicBezTo>
                <a:cubicBezTo>
                  <a:pt x="275" y="131"/>
                  <a:pt x="270" y="124"/>
                  <a:pt x="270" y="116"/>
                </a:cubicBezTo>
                <a:cubicBezTo>
                  <a:pt x="270" y="109"/>
                  <a:pt x="275" y="102"/>
                  <a:pt x="283" y="99"/>
                </a:cubicBezTo>
                <a:cubicBezTo>
                  <a:pt x="287" y="96"/>
                  <a:pt x="290" y="92"/>
                  <a:pt x="290" y="87"/>
                </a:cubicBezTo>
                <a:cubicBezTo>
                  <a:pt x="290" y="83"/>
                  <a:pt x="287" y="79"/>
                  <a:pt x="283" y="75"/>
                </a:cubicBezTo>
                <a:cubicBezTo>
                  <a:pt x="275" y="73"/>
                  <a:pt x="270" y="66"/>
                  <a:pt x="270" y="58"/>
                </a:cubicBezTo>
                <a:cubicBezTo>
                  <a:pt x="270" y="52"/>
                  <a:pt x="272" y="47"/>
                  <a:pt x="278" y="43"/>
                </a:cubicBezTo>
                <a:cubicBezTo>
                  <a:pt x="285" y="37"/>
                  <a:pt x="285" y="37"/>
                  <a:pt x="285" y="37"/>
                </a:cubicBezTo>
                <a:cubicBezTo>
                  <a:pt x="291" y="30"/>
                  <a:pt x="291" y="19"/>
                  <a:pt x="285" y="13"/>
                </a:cubicBezTo>
                <a:cubicBezTo>
                  <a:pt x="278" y="6"/>
                  <a:pt x="278" y="6"/>
                  <a:pt x="278" y="6"/>
                </a:cubicBezTo>
                <a:cubicBezTo>
                  <a:pt x="271" y="0"/>
                  <a:pt x="261" y="0"/>
                  <a:pt x="254" y="6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46" y="19"/>
                  <a:pt x="240" y="21"/>
                  <a:pt x="233" y="21"/>
                </a:cubicBezTo>
                <a:cubicBezTo>
                  <a:pt x="226" y="21"/>
                  <a:pt x="219" y="17"/>
                  <a:pt x="216" y="8"/>
                </a:cubicBezTo>
                <a:cubicBezTo>
                  <a:pt x="213" y="4"/>
                  <a:pt x="209" y="1"/>
                  <a:pt x="204" y="1"/>
                </a:cubicBezTo>
                <a:cubicBezTo>
                  <a:pt x="200" y="1"/>
                  <a:pt x="196" y="4"/>
                  <a:pt x="193" y="8"/>
                </a:cubicBezTo>
                <a:cubicBezTo>
                  <a:pt x="190" y="17"/>
                  <a:pt x="183" y="21"/>
                  <a:pt x="175" y="21"/>
                </a:cubicBezTo>
                <a:cubicBezTo>
                  <a:pt x="168" y="21"/>
                  <a:pt x="161" y="17"/>
                  <a:pt x="158" y="8"/>
                </a:cubicBezTo>
                <a:cubicBezTo>
                  <a:pt x="155" y="4"/>
                  <a:pt x="151" y="1"/>
                  <a:pt x="146" y="1"/>
                </a:cubicBezTo>
                <a:cubicBezTo>
                  <a:pt x="142" y="1"/>
                  <a:pt x="138" y="4"/>
                  <a:pt x="135" y="8"/>
                </a:cubicBezTo>
                <a:cubicBezTo>
                  <a:pt x="132" y="17"/>
                  <a:pt x="125" y="21"/>
                  <a:pt x="117" y="21"/>
                </a:cubicBezTo>
                <a:cubicBezTo>
                  <a:pt x="110" y="21"/>
                  <a:pt x="103" y="17"/>
                  <a:pt x="100" y="8"/>
                </a:cubicBezTo>
                <a:cubicBezTo>
                  <a:pt x="97" y="4"/>
                  <a:pt x="93" y="1"/>
                  <a:pt x="88" y="1"/>
                </a:cubicBezTo>
                <a:cubicBezTo>
                  <a:pt x="84" y="1"/>
                  <a:pt x="80" y="4"/>
                  <a:pt x="77" y="8"/>
                </a:cubicBezTo>
                <a:cubicBezTo>
                  <a:pt x="74" y="17"/>
                  <a:pt x="67" y="21"/>
                  <a:pt x="59" y="21"/>
                </a:cubicBezTo>
                <a:cubicBezTo>
                  <a:pt x="53" y="21"/>
                  <a:pt x="48" y="20"/>
                  <a:pt x="45" y="14"/>
                </a:cubicBezTo>
                <a:cubicBezTo>
                  <a:pt x="37" y="6"/>
                  <a:pt x="37" y="6"/>
                  <a:pt x="37" y="6"/>
                </a:cubicBezTo>
                <a:cubicBezTo>
                  <a:pt x="30" y="0"/>
                  <a:pt x="20" y="0"/>
                  <a:pt x="13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0" y="19"/>
                  <a:pt x="0" y="30"/>
                  <a:pt x="7" y="37"/>
                </a:cubicBezTo>
                <a:cubicBezTo>
                  <a:pt x="12" y="42"/>
                  <a:pt x="12" y="42"/>
                  <a:pt x="12" y="42"/>
                </a:cubicBezTo>
                <a:cubicBezTo>
                  <a:pt x="19" y="45"/>
                  <a:pt x="23" y="51"/>
                  <a:pt x="23" y="58"/>
                </a:cubicBezTo>
                <a:cubicBezTo>
                  <a:pt x="23" y="66"/>
                  <a:pt x="18" y="73"/>
                  <a:pt x="9" y="75"/>
                </a:cubicBezTo>
                <a:cubicBezTo>
                  <a:pt x="5" y="79"/>
                  <a:pt x="2" y="83"/>
                  <a:pt x="2" y="87"/>
                </a:cubicBezTo>
                <a:cubicBezTo>
                  <a:pt x="2" y="92"/>
                  <a:pt x="5" y="96"/>
                  <a:pt x="10" y="99"/>
                </a:cubicBezTo>
                <a:cubicBezTo>
                  <a:pt x="18" y="102"/>
                  <a:pt x="23" y="109"/>
                  <a:pt x="23" y="116"/>
                </a:cubicBezTo>
                <a:cubicBezTo>
                  <a:pt x="23" y="124"/>
                  <a:pt x="18" y="131"/>
                  <a:pt x="9" y="133"/>
                </a:cubicBezTo>
                <a:cubicBezTo>
                  <a:pt x="5" y="137"/>
                  <a:pt x="2" y="141"/>
                  <a:pt x="2" y="145"/>
                </a:cubicBezTo>
                <a:cubicBezTo>
                  <a:pt x="2" y="150"/>
                  <a:pt x="5" y="154"/>
                  <a:pt x="10" y="157"/>
                </a:cubicBezTo>
                <a:cubicBezTo>
                  <a:pt x="18" y="160"/>
                  <a:pt x="23" y="167"/>
                  <a:pt x="23" y="174"/>
                </a:cubicBezTo>
                <a:cubicBezTo>
                  <a:pt x="23" y="182"/>
                  <a:pt x="18" y="189"/>
                  <a:pt x="9" y="191"/>
                </a:cubicBezTo>
                <a:cubicBezTo>
                  <a:pt x="5" y="195"/>
                  <a:pt x="2" y="199"/>
                  <a:pt x="2" y="203"/>
                </a:cubicBezTo>
                <a:cubicBezTo>
                  <a:pt x="2" y="208"/>
                  <a:pt x="5" y="212"/>
                  <a:pt x="10" y="215"/>
                </a:cubicBezTo>
                <a:cubicBezTo>
                  <a:pt x="18" y="218"/>
                  <a:pt x="23" y="225"/>
                  <a:pt x="23" y="232"/>
                </a:cubicBezTo>
                <a:cubicBezTo>
                  <a:pt x="23" y="239"/>
                  <a:pt x="20" y="245"/>
                  <a:pt x="12" y="248"/>
                </a:cubicBezTo>
                <a:cubicBezTo>
                  <a:pt x="7" y="254"/>
                  <a:pt x="7" y="254"/>
                  <a:pt x="7" y="254"/>
                </a:cubicBezTo>
                <a:cubicBezTo>
                  <a:pt x="0" y="261"/>
                  <a:pt x="0" y="271"/>
                  <a:pt x="7" y="278"/>
                </a:cubicBezTo>
                <a:cubicBezTo>
                  <a:pt x="13" y="284"/>
                  <a:pt x="13" y="284"/>
                  <a:pt x="13" y="284"/>
                </a:cubicBezTo>
                <a:cubicBezTo>
                  <a:pt x="20" y="291"/>
                  <a:pt x="30" y="291"/>
                  <a:pt x="37" y="284"/>
                </a:cubicBezTo>
                <a:cubicBezTo>
                  <a:pt x="44" y="277"/>
                  <a:pt x="44" y="277"/>
                  <a:pt x="44" y="277"/>
                </a:cubicBezTo>
                <a:cubicBezTo>
                  <a:pt x="48" y="270"/>
                  <a:pt x="53" y="269"/>
                  <a:pt x="59" y="269"/>
                </a:cubicBezTo>
                <a:cubicBezTo>
                  <a:pt x="67" y="269"/>
                  <a:pt x="73" y="273"/>
                  <a:pt x="76" y="282"/>
                </a:cubicBezTo>
                <a:cubicBezTo>
                  <a:pt x="80" y="286"/>
                  <a:pt x="84" y="289"/>
                  <a:pt x="88" y="289"/>
                </a:cubicBezTo>
                <a:cubicBezTo>
                  <a:pt x="93" y="289"/>
                  <a:pt x="97" y="286"/>
                  <a:pt x="100" y="282"/>
                </a:cubicBezTo>
                <a:cubicBezTo>
                  <a:pt x="103" y="273"/>
                  <a:pt x="110" y="269"/>
                  <a:pt x="117" y="269"/>
                </a:cubicBezTo>
                <a:cubicBezTo>
                  <a:pt x="125" y="269"/>
                  <a:pt x="131" y="273"/>
                  <a:pt x="134" y="282"/>
                </a:cubicBezTo>
                <a:cubicBezTo>
                  <a:pt x="138" y="286"/>
                  <a:pt x="142" y="289"/>
                  <a:pt x="146" y="289"/>
                </a:cubicBezTo>
                <a:cubicBezTo>
                  <a:pt x="151" y="289"/>
                  <a:pt x="155" y="286"/>
                  <a:pt x="158" y="282"/>
                </a:cubicBezTo>
                <a:cubicBezTo>
                  <a:pt x="161" y="273"/>
                  <a:pt x="168" y="269"/>
                  <a:pt x="175" y="269"/>
                </a:cubicBezTo>
                <a:cubicBezTo>
                  <a:pt x="183" y="269"/>
                  <a:pt x="189" y="273"/>
                  <a:pt x="192" y="282"/>
                </a:cubicBezTo>
                <a:cubicBezTo>
                  <a:pt x="196" y="286"/>
                  <a:pt x="200" y="289"/>
                  <a:pt x="204" y="289"/>
                </a:cubicBezTo>
                <a:cubicBezTo>
                  <a:pt x="209" y="289"/>
                  <a:pt x="213" y="286"/>
                  <a:pt x="216" y="282"/>
                </a:cubicBezTo>
                <a:cubicBezTo>
                  <a:pt x="219" y="273"/>
                  <a:pt x="226" y="269"/>
                  <a:pt x="233" y="269"/>
                </a:cubicBezTo>
                <a:cubicBezTo>
                  <a:pt x="240" y="269"/>
                  <a:pt x="246" y="272"/>
                  <a:pt x="250" y="280"/>
                </a:cubicBezTo>
                <a:cubicBezTo>
                  <a:pt x="254" y="284"/>
                  <a:pt x="254" y="284"/>
                  <a:pt x="254" y="284"/>
                </a:cubicBezTo>
                <a:cubicBezTo>
                  <a:pt x="261" y="291"/>
                  <a:pt x="271" y="291"/>
                  <a:pt x="278" y="284"/>
                </a:cubicBezTo>
                <a:cubicBezTo>
                  <a:pt x="285" y="278"/>
                  <a:pt x="285" y="278"/>
                  <a:pt x="285" y="278"/>
                </a:cubicBezTo>
                <a:cubicBezTo>
                  <a:pt x="291" y="271"/>
                  <a:pt x="291" y="261"/>
                  <a:pt x="285" y="254"/>
                </a:cubicBezTo>
                <a:cubicBezTo>
                  <a:pt x="277" y="247"/>
                  <a:pt x="277" y="247"/>
                  <a:pt x="277" y="247"/>
                </a:cubicBezTo>
                <a:cubicBezTo>
                  <a:pt x="271" y="243"/>
                  <a:pt x="270" y="238"/>
                  <a:pt x="270" y="232"/>
                </a:cubicBezTo>
                <a:cubicBezTo>
                  <a:pt x="270" y="225"/>
                  <a:pt x="275" y="218"/>
                  <a:pt x="283" y="215"/>
                </a:cubicBezTo>
                <a:cubicBezTo>
                  <a:pt x="287" y="212"/>
                  <a:pt x="290" y="208"/>
                  <a:pt x="290" y="203"/>
                </a:cubicBezTo>
                <a:cubicBezTo>
                  <a:pt x="290" y="199"/>
                  <a:pt x="287" y="195"/>
                  <a:pt x="284" y="191"/>
                </a:cubicBezTo>
                <a:cubicBezTo>
                  <a:pt x="275" y="189"/>
                  <a:pt x="270" y="182"/>
                  <a:pt x="270" y="174"/>
                </a:cubicBezTo>
                <a:cubicBezTo>
                  <a:pt x="270" y="167"/>
                  <a:pt x="275" y="160"/>
                  <a:pt x="283" y="157"/>
                </a:cubicBezTo>
                <a:close/>
                <a:moveTo>
                  <a:pt x="154" y="200"/>
                </a:moveTo>
                <a:cubicBezTo>
                  <a:pt x="146" y="201"/>
                  <a:pt x="138" y="201"/>
                  <a:pt x="130" y="200"/>
                </a:cubicBezTo>
                <a:cubicBezTo>
                  <a:pt x="104" y="227"/>
                  <a:pt x="75" y="222"/>
                  <a:pt x="81" y="217"/>
                </a:cubicBezTo>
                <a:cubicBezTo>
                  <a:pt x="95" y="207"/>
                  <a:pt x="98" y="197"/>
                  <a:pt x="97" y="189"/>
                </a:cubicBezTo>
                <a:cubicBezTo>
                  <a:pt x="79" y="179"/>
                  <a:pt x="67" y="163"/>
                  <a:pt x="65" y="144"/>
                </a:cubicBezTo>
                <a:cubicBezTo>
                  <a:pt x="60" y="108"/>
                  <a:pt x="94" y="75"/>
                  <a:pt x="139" y="70"/>
                </a:cubicBezTo>
                <a:cubicBezTo>
                  <a:pt x="184" y="65"/>
                  <a:pt x="223" y="90"/>
                  <a:pt x="228" y="126"/>
                </a:cubicBezTo>
                <a:cubicBezTo>
                  <a:pt x="232" y="162"/>
                  <a:pt x="199" y="195"/>
                  <a:pt x="154" y="20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1" name="Freeform 475"/>
          <p:cNvSpPr>
            <a:spLocks noEditPoints="1"/>
          </p:cNvSpPr>
          <p:nvPr/>
        </p:nvSpPr>
        <p:spPr bwMode="auto">
          <a:xfrm>
            <a:off x="3569222" y="4666456"/>
            <a:ext cx="338138" cy="338138"/>
          </a:xfrm>
          <a:custGeom>
            <a:avLst/>
            <a:gdLst>
              <a:gd name="T0" fmla="*/ 290 w 291"/>
              <a:gd name="T1" fmla="*/ 145 h 291"/>
              <a:gd name="T2" fmla="*/ 270 w 291"/>
              <a:gd name="T3" fmla="*/ 116 h 291"/>
              <a:gd name="T4" fmla="*/ 290 w 291"/>
              <a:gd name="T5" fmla="*/ 87 h 291"/>
              <a:gd name="T6" fmla="*/ 270 w 291"/>
              <a:gd name="T7" fmla="*/ 58 h 291"/>
              <a:gd name="T8" fmla="*/ 285 w 291"/>
              <a:gd name="T9" fmla="*/ 37 h 291"/>
              <a:gd name="T10" fmla="*/ 278 w 291"/>
              <a:gd name="T11" fmla="*/ 6 h 291"/>
              <a:gd name="T12" fmla="*/ 249 w 291"/>
              <a:gd name="T13" fmla="*/ 11 h 291"/>
              <a:gd name="T14" fmla="*/ 216 w 291"/>
              <a:gd name="T15" fmla="*/ 8 h 291"/>
              <a:gd name="T16" fmla="*/ 193 w 291"/>
              <a:gd name="T17" fmla="*/ 8 h 291"/>
              <a:gd name="T18" fmla="*/ 158 w 291"/>
              <a:gd name="T19" fmla="*/ 8 h 291"/>
              <a:gd name="T20" fmla="*/ 135 w 291"/>
              <a:gd name="T21" fmla="*/ 8 h 291"/>
              <a:gd name="T22" fmla="*/ 100 w 291"/>
              <a:gd name="T23" fmla="*/ 8 h 291"/>
              <a:gd name="T24" fmla="*/ 77 w 291"/>
              <a:gd name="T25" fmla="*/ 8 h 291"/>
              <a:gd name="T26" fmla="*/ 45 w 291"/>
              <a:gd name="T27" fmla="*/ 14 h 291"/>
              <a:gd name="T28" fmla="*/ 13 w 291"/>
              <a:gd name="T29" fmla="*/ 6 h 291"/>
              <a:gd name="T30" fmla="*/ 7 w 291"/>
              <a:gd name="T31" fmla="*/ 37 h 291"/>
              <a:gd name="T32" fmla="*/ 23 w 291"/>
              <a:gd name="T33" fmla="*/ 58 h 291"/>
              <a:gd name="T34" fmla="*/ 2 w 291"/>
              <a:gd name="T35" fmla="*/ 87 h 291"/>
              <a:gd name="T36" fmla="*/ 23 w 291"/>
              <a:gd name="T37" fmla="*/ 116 h 291"/>
              <a:gd name="T38" fmla="*/ 2 w 291"/>
              <a:gd name="T39" fmla="*/ 145 h 291"/>
              <a:gd name="T40" fmla="*/ 23 w 291"/>
              <a:gd name="T41" fmla="*/ 174 h 291"/>
              <a:gd name="T42" fmla="*/ 2 w 291"/>
              <a:gd name="T43" fmla="*/ 203 h 291"/>
              <a:gd name="T44" fmla="*/ 23 w 291"/>
              <a:gd name="T45" fmla="*/ 232 h 291"/>
              <a:gd name="T46" fmla="*/ 7 w 291"/>
              <a:gd name="T47" fmla="*/ 254 h 291"/>
              <a:gd name="T48" fmla="*/ 13 w 291"/>
              <a:gd name="T49" fmla="*/ 284 h 291"/>
              <a:gd name="T50" fmla="*/ 44 w 291"/>
              <a:gd name="T51" fmla="*/ 277 h 291"/>
              <a:gd name="T52" fmla="*/ 76 w 291"/>
              <a:gd name="T53" fmla="*/ 282 h 291"/>
              <a:gd name="T54" fmla="*/ 100 w 291"/>
              <a:gd name="T55" fmla="*/ 282 h 291"/>
              <a:gd name="T56" fmla="*/ 134 w 291"/>
              <a:gd name="T57" fmla="*/ 282 h 291"/>
              <a:gd name="T58" fmla="*/ 158 w 291"/>
              <a:gd name="T59" fmla="*/ 282 h 291"/>
              <a:gd name="T60" fmla="*/ 192 w 291"/>
              <a:gd name="T61" fmla="*/ 282 h 291"/>
              <a:gd name="T62" fmla="*/ 216 w 291"/>
              <a:gd name="T63" fmla="*/ 282 h 291"/>
              <a:gd name="T64" fmla="*/ 250 w 291"/>
              <a:gd name="T65" fmla="*/ 280 h 291"/>
              <a:gd name="T66" fmla="*/ 278 w 291"/>
              <a:gd name="T67" fmla="*/ 284 h 291"/>
              <a:gd name="T68" fmla="*/ 285 w 291"/>
              <a:gd name="T69" fmla="*/ 254 h 291"/>
              <a:gd name="T70" fmla="*/ 270 w 291"/>
              <a:gd name="T71" fmla="*/ 232 h 291"/>
              <a:gd name="T72" fmla="*/ 290 w 291"/>
              <a:gd name="T73" fmla="*/ 203 h 291"/>
              <a:gd name="T74" fmla="*/ 270 w 291"/>
              <a:gd name="T75" fmla="*/ 174 h 291"/>
              <a:gd name="T76" fmla="*/ 68 w 291"/>
              <a:gd name="T77" fmla="*/ 86 h 291"/>
              <a:gd name="T78" fmla="*/ 226 w 291"/>
              <a:gd name="T79" fmla="*/ 86 h 291"/>
              <a:gd name="T80" fmla="*/ 161 w 291"/>
              <a:gd name="T81" fmla="*/ 142 h 291"/>
              <a:gd name="T82" fmla="*/ 131 w 291"/>
              <a:gd name="T83" fmla="*/ 142 h 291"/>
              <a:gd name="T84" fmla="*/ 65 w 291"/>
              <a:gd name="T85" fmla="*/ 86 h 291"/>
              <a:gd name="T86" fmla="*/ 58 w 291"/>
              <a:gd name="T87" fmla="*/ 197 h 291"/>
              <a:gd name="T88" fmla="*/ 58 w 291"/>
              <a:gd name="T89" fmla="*/ 96 h 291"/>
              <a:gd name="T90" fmla="*/ 116 w 291"/>
              <a:gd name="T91" fmla="*/ 142 h 291"/>
              <a:gd name="T92" fmla="*/ 223 w 291"/>
              <a:gd name="T93" fmla="*/ 205 h 291"/>
              <a:gd name="T94" fmla="*/ 65 w 291"/>
              <a:gd name="T95" fmla="*/ 204 h 291"/>
              <a:gd name="T96" fmla="*/ 146 w 291"/>
              <a:gd name="T97" fmla="*/ 167 h 291"/>
              <a:gd name="T98" fmla="*/ 226 w 291"/>
              <a:gd name="T99" fmla="*/ 204 h 291"/>
              <a:gd name="T100" fmla="*/ 234 w 291"/>
              <a:gd name="T101" fmla="*/ 194 h 291"/>
              <a:gd name="T102" fmla="*/ 176 w 291"/>
              <a:gd name="T103" fmla="*/ 142 h 291"/>
              <a:gd name="T104" fmla="*/ 234 w 291"/>
              <a:gd name="T105" fmla="*/ 96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91" h="291">
                <a:moveTo>
                  <a:pt x="283" y="157"/>
                </a:moveTo>
                <a:cubicBezTo>
                  <a:pt x="287" y="154"/>
                  <a:pt x="290" y="150"/>
                  <a:pt x="290" y="145"/>
                </a:cubicBezTo>
                <a:cubicBezTo>
                  <a:pt x="290" y="141"/>
                  <a:pt x="287" y="137"/>
                  <a:pt x="283" y="133"/>
                </a:cubicBezTo>
                <a:cubicBezTo>
                  <a:pt x="275" y="131"/>
                  <a:pt x="270" y="124"/>
                  <a:pt x="270" y="116"/>
                </a:cubicBezTo>
                <a:cubicBezTo>
                  <a:pt x="270" y="109"/>
                  <a:pt x="275" y="102"/>
                  <a:pt x="283" y="99"/>
                </a:cubicBezTo>
                <a:cubicBezTo>
                  <a:pt x="287" y="96"/>
                  <a:pt x="290" y="92"/>
                  <a:pt x="290" y="87"/>
                </a:cubicBezTo>
                <a:cubicBezTo>
                  <a:pt x="290" y="83"/>
                  <a:pt x="287" y="79"/>
                  <a:pt x="283" y="75"/>
                </a:cubicBezTo>
                <a:cubicBezTo>
                  <a:pt x="275" y="73"/>
                  <a:pt x="270" y="66"/>
                  <a:pt x="270" y="58"/>
                </a:cubicBezTo>
                <a:cubicBezTo>
                  <a:pt x="270" y="52"/>
                  <a:pt x="272" y="47"/>
                  <a:pt x="278" y="43"/>
                </a:cubicBezTo>
                <a:cubicBezTo>
                  <a:pt x="285" y="37"/>
                  <a:pt x="285" y="37"/>
                  <a:pt x="285" y="37"/>
                </a:cubicBezTo>
                <a:cubicBezTo>
                  <a:pt x="291" y="30"/>
                  <a:pt x="291" y="19"/>
                  <a:pt x="285" y="13"/>
                </a:cubicBezTo>
                <a:cubicBezTo>
                  <a:pt x="278" y="6"/>
                  <a:pt x="278" y="6"/>
                  <a:pt x="278" y="6"/>
                </a:cubicBezTo>
                <a:cubicBezTo>
                  <a:pt x="271" y="0"/>
                  <a:pt x="261" y="0"/>
                  <a:pt x="254" y="6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46" y="19"/>
                  <a:pt x="240" y="21"/>
                  <a:pt x="233" y="21"/>
                </a:cubicBezTo>
                <a:cubicBezTo>
                  <a:pt x="226" y="21"/>
                  <a:pt x="219" y="17"/>
                  <a:pt x="216" y="8"/>
                </a:cubicBezTo>
                <a:cubicBezTo>
                  <a:pt x="213" y="4"/>
                  <a:pt x="209" y="1"/>
                  <a:pt x="204" y="1"/>
                </a:cubicBezTo>
                <a:cubicBezTo>
                  <a:pt x="200" y="1"/>
                  <a:pt x="196" y="4"/>
                  <a:pt x="193" y="8"/>
                </a:cubicBezTo>
                <a:cubicBezTo>
                  <a:pt x="190" y="17"/>
                  <a:pt x="183" y="21"/>
                  <a:pt x="175" y="21"/>
                </a:cubicBezTo>
                <a:cubicBezTo>
                  <a:pt x="168" y="21"/>
                  <a:pt x="161" y="17"/>
                  <a:pt x="158" y="8"/>
                </a:cubicBezTo>
                <a:cubicBezTo>
                  <a:pt x="155" y="4"/>
                  <a:pt x="151" y="1"/>
                  <a:pt x="146" y="1"/>
                </a:cubicBezTo>
                <a:cubicBezTo>
                  <a:pt x="142" y="1"/>
                  <a:pt x="138" y="4"/>
                  <a:pt x="135" y="8"/>
                </a:cubicBezTo>
                <a:cubicBezTo>
                  <a:pt x="132" y="17"/>
                  <a:pt x="125" y="21"/>
                  <a:pt x="117" y="21"/>
                </a:cubicBezTo>
                <a:cubicBezTo>
                  <a:pt x="110" y="21"/>
                  <a:pt x="103" y="17"/>
                  <a:pt x="100" y="8"/>
                </a:cubicBezTo>
                <a:cubicBezTo>
                  <a:pt x="97" y="4"/>
                  <a:pt x="93" y="1"/>
                  <a:pt x="88" y="1"/>
                </a:cubicBezTo>
                <a:cubicBezTo>
                  <a:pt x="84" y="1"/>
                  <a:pt x="80" y="4"/>
                  <a:pt x="77" y="8"/>
                </a:cubicBezTo>
                <a:cubicBezTo>
                  <a:pt x="74" y="17"/>
                  <a:pt x="67" y="21"/>
                  <a:pt x="59" y="21"/>
                </a:cubicBezTo>
                <a:cubicBezTo>
                  <a:pt x="53" y="21"/>
                  <a:pt x="48" y="20"/>
                  <a:pt x="45" y="14"/>
                </a:cubicBezTo>
                <a:cubicBezTo>
                  <a:pt x="37" y="6"/>
                  <a:pt x="37" y="6"/>
                  <a:pt x="37" y="6"/>
                </a:cubicBezTo>
                <a:cubicBezTo>
                  <a:pt x="30" y="0"/>
                  <a:pt x="20" y="0"/>
                  <a:pt x="13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0" y="19"/>
                  <a:pt x="0" y="30"/>
                  <a:pt x="7" y="37"/>
                </a:cubicBezTo>
                <a:cubicBezTo>
                  <a:pt x="12" y="42"/>
                  <a:pt x="12" y="42"/>
                  <a:pt x="12" y="42"/>
                </a:cubicBezTo>
                <a:cubicBezTo>
                  <a:pt x="19" y="45"/>
                  <a:pt x="23" y="51"/>
                  <a:pt x="23" y="58"/>
                </a:cubicBezTo>
                <a:cubicBezTo>
                  <a:pt x="23" y="66"/>
                  <a:pt x="18" y="73"/>
                  <a:pt x="9" y="75"/>
                </a:cubicBezTo>
                <a:cubicBezTo>
                  <a:pt x="5" y="79"/>
                  <a:pt x="2" y="83"/>
                  <a:pt x="2" y="87"/>
                </a:cubicBezTo>
                <a:cubicBezTo>
                  <a:pt x="2" y="92"/>
                  <a:pt x="5" y="96"/>
                  <a:pt x="10" y="99"/>
                </a:cubicBezTo>
                <a:cubicBezTo>
                  <a:pt x="18" y="102"/>
                  <a:pt x="23" y="109"/>
                  <a:pt x="23" y="116"/>
                </a:cubicBezTo>
                <a:cubicBezTo>
                  <a:pt x="23" y="124"/>
                  <a:pt x="18" y="131"/>
                  <a:pt x="9" y="133"/>
                </a:cubicBezTo>
                <a:cubicBezTo>
                  <a:pt x="5" y="137"/>
                  <a:pt x="2" y="141"/>
                  <a:pt x="2" y="145"/>
                </a:cubicBezTo>
                <a:cubicBezTo>
                  <a:pt x="2" y="150"/>
                  <a:pt x="5" y="154"/>
                  <a:pt x="10" y="157"/>
                </a:cubicBezTo>
                <a:cubicBezTo>
                  <a:pt x="18" y="160"/>
                  <a:pt x="23" y="167"/>
                  <a:pt x="23" y="174"/>
                </a:cubicBezTo>
                <a:cubicBezTo>
                  <a:pt x="23" y="182"/>
                  <a:pt x="18" y="189"/>
                  <a:pt x="9" y="191"/>
                </a:cubicBezTo>
                <a:cubicBezTo>
                  <a:pt x="5" y="195"/>
                  <a:pt x="2" y="199"/>
                  <a:pt x="2" y="203"/>
                </a:cubicBezTo>
                <a:cubicBezTo>
                  <a:pt x="2" y="208"/>
                  <a:pt x="5" y="212"/>
                  <a:pt x="10" y="215"/>
                </a:cubicBezTo>
                <a:cubicBezTo>
                  <a:pt x="18" y="218"/>
                  <a:pt x="23" y="225"/>
                  <a:pt x="23" y="232"/>
                </a:cubicBezTo>
                <a:cubicBezTo>
                  <a:pt x="23" y="239"/>
                  <a:pt x="20" y="245"/>
                  <a:pt x="12" y="248"/>
                </a:cubicBezTo>
                <a:cubicBezTo>
                  <a:pt x="7" y="254"/>
                  <a:pt x="7" y="254"/>
                  <a:pt x="7" y="254"/>
                </a:cubicBezTo>
                <a:cubicBezTo>
                  <a:pt x="0" y="261"/>
                  <a:pt x="0" y="271"/>
                  <a:pt x="7" y="278"/>
                </a:cubicBezTo>
                <a:cubicBezTo>
                  <a:pt x="13" y="284"/>
                  <a:pt x="13" y="284"/>
                  <a:pt x="13" y="284"/>
                </a:cubicBezTo>
                <a:cubicBezTo>
                  <a:pt x="20" y="291"/>
                  <a:pt x="30" y="291"/>
                  <a:pt x="37" y="284"/>
                </a:cubicBezTo>
                <a:cubicBezTo>
                  <a:pt x="44" y="277"/>
                  <a:pt x="44" y="277"/>
                  <a:pt x="44" y="277"/>
                </a:cubicBezTo>
                <a:cubicBezTo>
                  <a:pt x="48" y="270"/>
                  <a:pt x="53" y="269"/>
                  <a:pt x="59" y="269"/>
                </a:cubicBezTo>
                <a:cubicBezTo>
                  <a:pt x="67" y="269"/>
                  <a:pt x="73" y="273"/>
                  <a:pt x="76" y="282"/>
                </a:cubicBezTo>
                <a:cubicBezTo>
                  <a:pt x="80" y="286"/>
                  <a:pt x="84" y="289"/>
                  <a:pt x="88" y="289"/>
                </a:cubicBezTo>
                <a:cubicBezTo>
                  <a:pt x="93" y="289"/>
                  <a:pt x="97" y="286"/>
                  <a:pt x="100" y="282"/>
                </a:cubicBezTo>
                <a:cubicBezTo>
                  <a:pt x="103" y="273"/>
                  <a:pt x="110" y="269"/>
                  <a:pt x="117" y="269"/>
                </a:cubicBezTo>
                <a:cubicBezTo>
                  <a:pt x="125" y="269"/>
                  <a:pt x="131" y="273"/>
                  <a:pt x="134" y="282"/>
                </a:cubicBezTo>
                <a:cubicBezTo>
                  <a:pt x="138" y="286"/>
                  <a:pt x="142" y="289"/>
                  <a:pt x="146" y="289"/>
                </a:cubicBezTo>
                <a:cubicBezTo>
                  <a:pt x="151" y="289"/>
                  <a:pt x="155" y="286"/>
                  <a:pt x="158" y="282"/>
                </a:cubicBezTo>
                <a:cubicBezTo>
                  <a:pt x="161" y="273"/>
                  <a:pt x="168" y="269"/>
                  <a:pt x="175" y="269"/>
                </a:cubicBezTo>
                <a:cubicBezTo>
                  <a:pt x="183" y="269"/>
                  <a:pt x="189" y="273"/>
                  <a:pt x="192" y="282"/>
                </a:cubicBezTo>
                <a:cubicBezTo>
                  <a:pt x="196" y="286"/>
                  <a:pt x="200" y="289"/>
                  <a:pt x="204" y="289"/>
                </a:cubicBezTo>
                <a:cubicBezTo>
                  <a:pt x="209" y="289"/>
                  <a:pt x="213" y="286"/>
                  <a:pt x="216" y="282"/>
                </a:cubicBezTo>
                <a:cubicBezTo>
                  <a:pt x="219" y="273"/>
                  <a:pt x="226" y="269"/>
                  <a:pt x="233" y="269"/>
                </a:cubicBezTo>
                <a:cubicBezTo>
                  <a:pt x="240" y="269"/>
                  <a:pt x="246" y="272"/>
                  <a:pt x="250" y="280"/>
                </a:cubicBezTo>
                <a:cubicBezTo>
                  <a:pt x="254" y="284"/>
                  <a:pt x="254" y="284"/>
                  <a:pt x="254" y="284"/>
                </a:cubicBezTo>
                <a:cubicBezTo>
                  <a:pt x="261" y="291"/>
                  <a:pt x="271" y="291"/>
                  <a:pt x="278" y="284"/>
                </a:cubicBezTo>
                <a:cubicBezTo>
                  <a:pt x="285" y="278"/>
                  <a:pt x="285" y="278"/>
                  <a:pt x="285" y="278"/>
                </a:cubicBezTo>
                <a:cubicBezTo>
                  <a:pt x="291" y="271"/>
                  <a:pt x="291" y="261"/>
                  <a:pt x="285" y="254"/>
                </a:cubicBezTo>
                <a:cubicBezTo>
                  <a:pt x="277" y="247"/>
                  <a:pt x="277" y="247"/>
                  <a:pt x="277" y="247"/>
                </a:cubicBezTo>
                <a:cubicBezTo>
                  <a:pt x="271" y="243"/>
                  <a:pt x="270" y="238"/>
                  <a:pt x="270" y="232"/>
                </a:cubicBezTo>
                <a:cubicBezTo>
                  <a:pt x="270" y="225"/>
                  <a:pt x="275" y="218"/>
                  <a:pt x="283" y="215"/>
                </a:cubicBezTo>
                <a:cubicBezTo>
                  <a:pt x="287" y="212"/>
                  <a:pt x="290" y="208"/>
                  <a:pt x="290" y="203"/>
                </a:cubicBezTo>
                <a:cubicBezTo>
                  <a:pt x="290" y="199"/>
                  <a:pt x="287" y="195"/>
                  <a:pt x="284" y="191"/>
                </a:cubicBezTo>
                <a:cubicBezTo>
                  <a:pt x="275" y="189"/>
                  <a:pt x="270" y="182"/>
                  <a:pt x="270" y="174"/>
                </a:cubicBezTo>
                <a:cubicBezTo>
                  <a:pt x="270" y="167"/>
                  <a:pt x="275" y="160"/>
                  <a:pt x="283" y="157"/>
                </a:cubicBezTo>
                <a:close/>
                <a:moveTo>
                  <a:pt x="68" y="86"/>
                </a:moveTo>
                <a:cubicBezTo>
                  <a:pt x="223" y="86"/>
                  <a:pt x="223" y="86"/>
                  <a:pt x="223" y="86"/>
                </a:cubicBezTo>
                <a:cubicBezTo>
                  <a:pt x="224" y="86"/>
                  <a:pt x="225" y="86"/>
                  <a:pt x="226" y="86"/>
                </a:cubicBezTo>
                <a:cubicBezTo>
                  <a:pt x="168" y="136"/>
                  <a:pt x="168" y="136"/>
                  <a:pt x="168" y="136"/>
                </a:cubicBezTo>
                <a:cubicBezTo>
                  <a:pt x="161" y="142"/>
                  <a:pt x="161" y="142"/>
                  <a:pt x="161" y="142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31" y="142"/>
                  <a:pt x="131" y="142"/>
                  <a:pt x="131" y="142"/>
                </a:cubicBezTo>
                <a:cubicBezTo>
                  <a:pt x="123" y="136"/>
                  <a:pt x="123" y="136"/>
                  <a:pt x="123" y="136"/>
                </a:cubicBezTo>
                <a:cubicBezTo>
                  <a:pt x="65" y="86"/>
                  <a:pt x="65" y="86"/>
                  <a:pt x="65" y="86"/>
                </a:cubicBezTo>
                <a:cubicBezTo>
                  <a:pt x="66" y="86"/>
                  <a:pt x="67" y="86"/>
                  <a:pt x="68" y="86"/>
                </a:cubicBezTo>
                <a:close/>
                <a:moveTo>
                  <a:pt x="58" y="197"/>
                </a:moveTo>
                <a:cubicBezTo>
                  <a:pt x="58" y="196"/>
                  <a:pt x="58" y="195"/>
                  <a:pt x="58" y="194"/>
                </a:cubicBezTo>
                <a:cubicBezTo>
                  <a:pt x="58" y="96"/>
                  <a:pt x="58" y="96"/>
                  <a:pt x="58" y="96"/>
                </a:cubicBezTo>
                <a:cubicBezTo>
                  <a:pt x="58" y="95"/>
                  <a:pt x="58" y="94"/>
                  <a:pt x="58" y="93"/>
                </a:cubicBezTo>
                <a:cubicBezTo>
                  <a:pt x="116" y="142"/>
                  <a:pt x="116" y="142"/>
                  <a:pt x="116" y="142"/>
                </a:cubicBezTo>
                <a:lnTo>
                  <a:pt x="58" y="197"/>
                </a:lnTo>
                <a:close/>
                <a:moveTo>
                  <a:pt x="223" y="205"/>
                </a:moveTo>
                <a:cubicBezTo>
                  <a:pt x="68" y="205"/>
                  <a:pt x="68" y="205"/>
                  <a:pt x="68" y="205"/>
                </a:cubicBezTo>
                <a:cubicBezTo>
                  <a:pt x="67" y="205"/>
                  <a:pt x="66" y="204"/>
                  <a:pt x="65" y="204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46" y="167"/>
                  <a:pt x="146" y="167"/>
                  <a:pt x="146" y="167"/>
                </a:cubicBezTo>
                <a:cubicBezTo>
                  <a:pt x="168" y="149"/>
                  <a:pt x="168" y="149"/>
                  <a:pt x="168" y="149"/>
                </a:cubicBezTo>
                <a:cubicBezTo>
                  <a:pt x="226" y="204"/>
                  <a:pt x="226" y="204"/>
                  <a:pt x="226" y="204"/>
                </a:cubicBezTo>
                <a:cubicBezTo>
                  <a:pt x="225" y="204"/>
                  <a:pt x="224" y="205"/>
                  <a:pt x="223" y="205"/>
                </a:cubicBezTo>
                <a:close/>
                <a:moveTo>
                  <a:pt x="234" y="194"/>
                </a:moveTo>
                <a:cubicBezTo>
                  <a:pt x="234" y="195"/>
                  <a:pt x="233" y="196"/>
                  <a:pt x="233" y="197"/>
                </a:cubicBezTo>
                <a:cubicBezTo>
                  <a:pt x="176" y="142"/>
                  <a:pt x="176" y="142"/>
                  <a:pt x="176" y="142"/>
                </a:cubicBezTo>
                <a:cubicBezTo>
                  <a:pt x="233" y="93"/>
                  <a:pt x="233" y="93"/>
                  <a:pt x="233" y="93"/>
                </a:cubicBezTo>
                <a:cubicBezTo>
                  <a:pt x="233" y="94"/>
                  <a:pt x="234" y="95"/>
                  <a:pt x="234" y="96"/>
                </a:cubicBezTo>
                <a:lnTo>
                  <a:pt x="234" y="19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2" name="Freeform 476"/>
          <p:cNvSpPr>
            <a:spLocks noEditPoints="1"/>
          </p:cNvSpPr>
          <p:nvPr/>
        </p:nvSpPr>
        <p:spPr bwMode="auto">
          <a:xfrm>
            <a:off x="4237559" y="4668044"/>
            <a:ext cx="338138" cy="333375"/>
          </a:xfrm>
          <a:custGeom>
            <a:avLst/>
            <a:gdLst>
              <a:gd name="T0" fmla="*/ 290 w 291"/>
              <a:gd name="T1" fmla="*/ 144 h 288"/>
              <a:gd name="T2" fmla="*/ 270 w 291"/>
              <a:gd name="T3" fmla="*/ 115 h 288"/>
              <a:gd name="T4" fmla="*/ 290 w 291"/>
              <a:gd name="T5" fmla="*/ 86 h 288"/>
              <a:gd name="T6" fmla="*/ 270 w 291"/>
              <a:gd name="T7" fmla="*/ 57 h 288"/>
              <a:gd name="T8" fmla="*/ 284 w 291"/>
              <a:gd name="T9" fmla="*/ 36 h 288"/>
              <a:gd name="T10" fmla="*/ 278 w 291"/>
              <a:gd name="T11" fmla="*/ 5 h 288"/>
              <a:gd name="T12" fmla="*/ 254 w 291"/>
              <a:gd name="T13" fmla="*/ 5 h 288"/>
              <a:gd name="T14" fmla="*/ 233 w 291"/>
              <a:gd name="T15" fmla="*/ 20 h 288"/>
              <a:gd name="T16" fmla="*/ 204 w 291"/>
              <a:gd name="T17" fmla="*/ 0 h 288"/>
              <a:gd name="T18" fmla="*/ 175 w 291"/>
              <a:gd name="T19" fmla="*/ 20 h 288"/>
              <a:gd name="T20" fmla="*/ 146 w 291"/>
              <a:gd name="T21" fmla="*/ 0 h 288"/>
              <a:gd name="T22" fmla="*/ 117 w 291"/>
              <a:gd name="T23" fmla="*/ 20 h 288"/>
              <a:gd name="T24" fmla="*/ 88 w 291"/>
              <a:gd name="T25" fmla="*/ 0 h 288"/>
              <a:gd name="T26" fmla="*/ 59 w 291"/>
              <a:gd name="T27" fmla="*/ 20 h 288"/>
              <a:gd name="T28" fmla="*/ 37 w 291"/>
              <a:gd name="T29" fmla="*/ 5 h 288"/>
              <a:gd name="T30" fmla="*/ 13 w 291"/>
              <a:gd name="T31" fmla="*/ 5 h 288"/>
              <a:gd name="T32" fmla="*/ 7 w 291"/>
              <a:gd name="T33" fmla="*/ 36 h 288"/>
              <a:gd name="T34" fmla="*/ 23 w 291"/>
              <a:gd name="T35" fmla="*/ 57 h 288"/>
              <a:gd name="T36" fmla="*/ 2 w 291"/>
              <a:gd name="T37" fmla="*/ 86 h 288"/>
              <a:gd name="T38" fmla="*/ 23 w 291"/>
              <a:gd name="T39" fmla="*/ 115 h 288"/>
              <a:gd name="T40" fmla="*/ 2 w 291"/>
              <a:gd name="T41" fmla="*/ 144 h 288"/>
              <a:gd name="T42" fmla="*/ 23 w 291"/>
              <a:gd name="T43" fmla="*/ 173 h 288"/>
              <a:gd name="T44" fmla="*/ 2 w 291"/>
              <a:gd name="T45" fmla="*/ 202 h 288"/>
              <a:gd name="T46" fmla="*/ 23 w 291"/>
              <a:gd name="T47" fmla="*/ 231 h 288"/>
              <a:gd name="T48" fmla="*/ 7 w 291"/>
              <a:gd name="T49" fmla="*/ 253 h 288"/>
              <a:gd name="T50" fmla="*/ 13 w 291"/>
              <a:gd name="T51" fmla="*/ 283 h 288"/>
              <a:gd name="T52" fmla="*/ 37 w 291"/>
              <a:gd name="T53" fmla="*/ 283 h 288"/>
              <a:gd name="T54" fmla="*/ 59 w 291"/>
              <a:gd name="T55" fmla="*/ 268 h 288"/>
              <a:gd name="T56" fmla="*/ 88 w 291"/>
              <a:gd name="T57" fmla="*/ 288 h 288"/>
              <a:gd name="T58" fmla="*/ 117 w 291"/>
              <a:gd name="T59" fmla="*/ 268 h 288"/>
              <a:gd name="T60" fmla="*/ 146 w 291"/>
              <a:gd name="T61" fmla="*/ 288 h 288"/>
              <a:gd name="T62" fmla="*/ 175 w 291"/>
              <a:gd name="T63" fmla="*/ 268 h 288"/>
              <a:gd name="T64" fmla="*/ 204 w 291"/>
              <a:gd name="T65" fmla="*/ 288 h 288"/>
              <a:gd name="T66" fmla="*/ 233 w 291"/>
              <a:gd name="T67" fmla="*/ 268 h 288"/>
              <a:gd name="T68" fmla="*/ 254 w 291"/>
              <a:gd name="T69" fmla="*/ 283 h 288"/>
              <a:gd name="T70" fmla="*/ 278 w 291"/>
              <a:gd name="T71" fmla="*/ 283 h 288"/>
              <a:gd name="T72" fmla="*/ 284 w 291"/>
              <a:gd name="T73" fmla="*/ 253 h 288"/>
              <a:gd name="T74" fmla="*/ 270 w 291"/>
              <a:gd name="T75" fmla="*/ 231 h 288"/>
              <a:gd name="T76" fmla="*/ 290 w 291"/>
              <a:gd name="T77" fmla="*/ 202 h 288"/>
              <a:gd name="T78" fmla="*/ 270 w 291"/>
              <a:gd name="T79" fmla="*/ 173 h 288"/>
              <a:gd name="T80" fmla="*/ 245 w 291"/>
              <a:gd name="T81" fmla="*/ 243 h 288"/>
              <a:gd name="T82" fmla="*/ 47 w 291"/>
              <a:gd name="T83" fmla="*/ 45 h 288"/>
              <a:gd name="T84" fmla="*/ 245 w 291"/>
              <a:gd name="T85" fmla="*/ 24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1" h="288">
                <a:moveTo>
                  <a:pt x="282" y="156"/>
                </a:moveTo>
                <a:cubicBezTo>
                  <a:pt x="287" y="153"/>
                  <a:pt x="290" y="148"/>
                  <a:pt x="290" y="144"/>
                </a:cubicBezTo>
                <a:cubicBezTo>
                  <a:pt x="290" y="140"/>
                  <a:pt x="287" y="136"/>
                  <a:pt x="283" y="132"/>
                </a:cubicBezTo>
                <a:cubicBezTo>
                  <a:pt x="274" y="129"/>
                  <a:pt x="270" y="123"/>
                  <a:pt x="270" y="115"/>
                </a:cubicBezTo>
                <a:cubicBezTo>
                  <a:pt x="270" y="107"/>
                  <a:pt x="274" y="101"/>
                  <a:pt x="282" y="98"/>
                </a:cubicBezTo>
                <a:cubicBezTo>
                  <a:pt x="287" y="95"/>
                  <a:pt x="290" y="91"/>
                  <a:pt x="290" y="86"/>
                </a:cubicBezTo>
                <a:cubicBezTo>
                  <a:pt x="290" y="82"/>
                  <a:pt x="287" y="78"/>
                  <a:pt x="283" y="74"/>
                </a:cubicBezTo>
                <a:cubicBezTo>
                  <a:pt x="274" y="72"/>
                  <a:pt x="270" y="65"/>
                  <a:pt x="270" y="57"/>
                </a:cubicBezTo>
                <a:cubicBezTo>
                  <a:pt x="270" y="51"/>
                  <a:pt x="271" y="46"/>
                  <a:pt x="278" y="42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291" y="29"/>
                  <a:pt x="291" y="19"/>
                  <a:pt x="284" y="12"/>
                </a:cubicBezTo>
                <a:cubicBezTo>
                  <a:pt x="278" y="5"/>
                  <a:pt x="278" y="5"/>
                  <a:pt x="278" y="5"/>
                </a:cubicBezTo>
                <a:cubicBezTo>
                  <a:pt x="274" y="2"/>
                  <a:pt x="270" y="1"/>
                  <a:pt x="266" y="1"/>
                </a:cubicBezTo>
                <a:cubicBezTo>
                  <a:pt x="261" y="1"/>
                  <a:pt x="257" y="2"/>
                  <a:pt x="254" y="5"/>
                </a:cubicBezTo>
                <a:cubicBezTo>
                  <a:pt x="249" y="10"/>
                  <a:pt x="249" y="10"/>
                  <a:pt x="249" y="10"/>
                </a:cubicBezTo>
                <a:cubicBezTo>
                  <a:pt x="246" y="18"/>
                  <a:pt x="240" y="20"/>
                  <a:pt x="233" y="20"/>
                </a:cubicBezTo>
                <a:cubicBezTo>
                  <a:pt x="225" y="20"/>
                  <a:pt x="219" y="16"/>
                  <a:pt x="216" y="7"/>
                </a:cubicBezTo>
                <a:cubicBezTo>
                  <a:pt x="212" y="3"/>
                  <a:pt x="208" y="0"/>
                  <a:pt x="204" y="0"/>
                </a:cubicBezTo>
                <a:cubicBezTo>
                  <a:pt x="200" y="0"/>
                  <a:pt x="196" y="3"/>
                  <a:pt x="192" y="7"/>
                </a:cubicBezTo>
                <a:cubicBezTo>
                  <a:pt x="189" y="16"/>
                  <a:pt x="183" y="20"/>
                  <a:pt x="175" y="20"/>
                </a:cubicBezTo>
                <a:cubicBezTo>
                  <a:pt x="167" y="20"/>
                  <a:pt x="161" y="16"/>
                  <a:pt x="158" y="7"/>
                </a:cubicBezTo>
                <a:cubicBezTo>
                  <a:pt x="155" y="3"/>
                  <a:pt x="151" y="0"/>
                  <a:pt x="146" y="0"/>
                </a:cubicBezTo>
                <a:cubicBezTo>
                  <a:pt x="142" y="0"/>
                  <a:pt x="138" y="3"/>
                  <a:pt x="134" y="7"/>
                </a:cubicBezTo>
                <a:cubicBezTo>
                  <a:pt x="132" y="16"/>
                  <a:pt x="125" y="20"/>
                  <a:pt x="117" y="20"/>
                </a:cubicBezTo>
                <a:cubicBezTo>
                  <a:pt x="109" y="20"/>
                  <a:pt x="103" y="16"/>
                  <a:pt x="100" y="7"/>
                </a:cubicBezTo>
                <a:cubicBezTo>
                  <a:pt x="97" y="3"/>
                  <a:pt x="93" y="0"/>
                  <a:pt x="88" y="0"/>
                </a:cubicBezTo>
                <a:cubicBezTo>
                  <a:pt x="84" y="0"/>
                  <a:pt x="80" y="3"/>
                  <a:pt x="77" y="7"/>
                </a:cubicBezTo>
                <a:cubicBezTo>
                  <a:pt x="74" y="16"/>
                  <a:pt x="67" y="20"/>
                  <a:pt x="59" y="20"/>
                </a:cubicBezTo>
                <a:cubicBezTo>
                  <a:pt x="53" y="20"/>
                  <a:pt x="48" y="19"/>
                  <a:pt x="45" y="13"/>
                </a:cubicBezTo>
                <a:cubicBezTo>
                  <a:pt x="37" y="5"/>
                  <a:pt x="37" y="5"/>
                  <a:pt x="37" y="5"/>
                </a:cubicBezTo>
                <a:cubicBezTo>
                  <a:pt x="34" y="2"/>
                  <a:pt x="29" y="1"/>
                  <a:pt x="25" y="1"/>
                </a:cubicBezTo>
                <a:cubicBezTo>
                  <a:pt x="21" y="1"/>
                  <a:pt x="16" y="2"/>
                  <a:pt x="13" y="5"/>
                </a:cubicBezTo>
                <a:cubicBezTo>
                  <a:pt x="7" y="12"/>
                  <a:pt x="7" y="12"/>
                  <a:pt x="7" y="12"/>
                </a:cubicBezTo>
                <a:cubicBezTo>
                  <a:pt x="0" y="19"/>
                  <a:pt x="0" y="29"/>
                  <a:pt x="7" y="36"/>
                </a:cubicBezTo>
                <a:cubicBezTo>
                  <a:pt x="12" y="41"/>
                  <a:pt x="12" y="41"/>
                  <a:pt x="12" y="41"/>
                </a:cubicBezTo>
                <a:cubicBezTo>
                  <a:pt x="19" y="44"/>
                  <a:pt x="23" y="50"/>
                  <a:pt x="23" y="57"/>
                </a:cubicBezTo>
                <a:cubicBezTo>
                  <a:pt x="23" y="65"/>
                  <a:pt x="18" y="72"/>
                  <a:pt x="9" y="74"/>
                </a:cubicBezTo>
                <a:cubicBezTo>
                  <a:pt x="5" y="78"/>
                  <a:pt x="2" y="82"/>
                  <a:pt x="2" y="86"/>
                </a:cubicBezTo>
                <a:cubicBezTo>
                  <a:pt x="2" y="91"/>
                  <a:pt x="5" y="95"/>
                  <a:pt x="10" y="98"/>
                </a:cubicBezTo>
                <a:cubicBezTo>
                  <a:pt x="18" y="101"/>
                  <a:pt x="23" y="107"/>
                  <a:pt x="23" y="115"/>
                </a:cubicBezTo>
                <a:cubicBezTo>
                  <a:pt x="23" y="123"/>
                  <a:pt x="18" y="130"/>
                  <a:pt x="9" y="132"/>
                </a:cubicBezTo>
                <a:cubicBezTo>
                  <a:pt x="5" y="136"/>
                  <a:pt x="2" y="140"/>
                  <a:pt x="2" y="144"/>
                </a:cubicBezTo>
                <a:cubicBezTo>
                  <a:pt x="2" y="148"/>
                  <a:pt x="5" y="153"/>
                  <a:pt x="10" y="156"/>
                </a:cubicBezTo>
                <a:cubicBezTo>
                  <a:pt x="18" y="159"/>
                  <a:pt x="23" y="165"/>
                  <a:pt x="23" y="173"/>
                </a:cubicBezTo>
                <a:cubicBezTo>
                  <a:pt x="23" y="181"/>
                  <a:pt x="18" y="187"/>
                  <a:pt x="9" y="190"/>
                </a:cubicBezTo>
                <a:cubicBezTo>
                  <a:pt x="5" y="193"/>
                  <a:pt x="2" y="197"/>
                  <a:pt x="2" y="202"/>
                </a:cubicBezTo>
                <a:cubicBezTo>
                  <a:pt x="2" y="206"/>
                  <a:pt x="5" y="211"/>
                  <a:pt x="10" y="214"/>
                </a:cubicBezTo>
                <a:cubicBezTo>
                  <a:pt x="18" y="217"/>
                  <a:pt x="23" y="223"/>
                  <a:pt x="23" y="231"/>
                </a:cubicBezTo>
                <a:cubicBezTo>
                  <a:pt x="23" y="238"/>
                  <a:pt x="20" y="244"/>
                  <a:pt x="12" y="247"/>
                </a:cubicBezTo>
                <a:cubicBezTo>
                  <a:pt x="7" y="253"/>
                  <a:pt x="7" y="253"/>
                  <a:pt x="7" y="253"/>
                </a:cubicBezTo>
                <a:cubicBezTo>
                  <a:pt x="0" y="259"/>
                  <a:pt x="0" y="270"/>
                  <a:pt x="7" y="277"/>
                </a:cubicBezTo>
                <a:cubicBezTo>
                  <a:pt x="13" y="283"/>
                  <a:pt x="13" y="283"/>
                  <a:pt x="13" y="283"/>
                </a:cubicBezTo>
                <a:cubicBezTo>
                  <a:pt x="16" y="286"/>
                  <a:pt x="21" y="288"/>
                  <a:pt x="25" y="288"/>
                </a:cubicBezTo>
                <a:cubicBezTo>
                  <a:pt x="29" y="288"/>
                  <a:pt x="34" y="286"/>
                  <a:pt x="37" y="283"/>
                </a:cubicBezTo>
                <a:cubicBezTo>
                  <a:pt x="44" y="276"/>
                  <a:pt x="44" y="276"/>
                  <a:pt x="44" y="276"/>
                </a:cubicBezTo>
                <a:cubicBezTo>
                  <a:pt x="48" y="269"/>
                  <a:pt x="53" y="268"/>
                  <a:pt x="59" y="268"/>
                </a:cubicBezTo>
                <a:cubicBezTo>
                  <a:pt x="67" y="268"/>
                  <a:pt x="73" y="272"/>
                  <a:pt x="76" y="281"/>
                </a:cubicBezTo>
                <a:cubicBezTo>
                  <a:pt x="80" y="285"/>
                  <a:pt x="84" y="288"/>
                  <a:pt x="88" y="288"/>
                </a:cubicBezTo>
                <a:cubicBezTo>
                  <a:pt x="93" y="288"/>
                  <a:pt x="97" y="285"/>
                  <a:pt x="100" y="281"/>
                </a:cubicBezTo>
                <a:cubicBezTo>
                  <a:pt x="103" y="272"/>
                  <a:pt x="110" y="268"/>
                  <a:pt x="117" y="268"/>
                </a:cubicBezTo>
                <a:cubicBezTo>
                  <a:pt x="125" y="268"/>
                  <a:pt x="131" y="272"/>
                  <a:pt x="134" y="281"/>
                </a:cubicBezTo>
                <a:cubicBezTo>
                  <a:pt x="137" y="285"/>
                  <a:pt x="142" y="288"/>
                  <a:pt x="146" y="288"/>
                </a:cubicBezTo>
                <a:cubicBezTo>
                  <a:pt x="151" y="288"/>
                  <a:pt x="155" y="285"/>
                  <a:pt x="158" y="281"/>
                </a:cubicBezTo>
                <a:cubicBezTo>
                  <a:pt x="161" y="272"/>
                  <a:pt x="167" y="268"/>
                  <a:pt x="175" y="268"/>
                </a:cubicBezTo>
                <a:cubicBezTo>
                  <a:pt x="183" y="268"/>
                  <a:pt x="189" y="272"/>
                  <a:pt x="192" y="281"/>
                </a:cubicBezTo>
                <a:cubicBezTo>
                  <a:pt x="195" y="285"/>
                  <a:pt x="200" y="288"/>
                  <a:pt x="204" y="288"/>
                </a:cubicBezTo>
                <a:cubicBezTo>
                  <a:pt x="208" y="288"/>
                  <a:pt x="213" y="285"/>
                  <a:pt x="216" y="281"/>
                </a:cubicBezTo>
                <a:cubicBezTo>
                  <a:pt x="219" y="272"/>
                  <a:pt x="225" y="268"/>
                  <a:pt x="233" y="268"/>
                </a:cubicBezTo>
                <a:cubicBezTo>
                  <a:pt x="240" y="268"/>
                  <a:pt x="246" y="271"/>
                  <a:pt x="249" y="279"/>
                </a:cubicBezTo>
                <a:cubicBezTo>
                  <a:pt x="254" y="283"/>
                  <a:pt x="254" y="283"/>
                  <a:pt x="254" y="283"/>
                </a:cubicBezTo>
                <a:cubicBezTo>
                  <a:pt x="257" y="286"/>
                  <a:pt x="261" y="288"/>
                  <a:pt x="266" y="288"/>
                </a:cubicBezTo>
                <a:cubicBezTo>
                  <a:pt x="270" y="288"/>
                  <a:pt x="274" y="286"/>
                  <a:pt x="278" y="283"/>
                </a:cubicBezTo>
                <a:cubicBezTo>
                  <a:pt x="284" y="277"/>
                  <a:pt x="284" y="277"/>
                  <a:pt x="284" y="277"/>
                </a:cubicBezTo>
                <a:cubicBezTo>
                  <a:pt x="291" y="270"/>
                  <a:pt x="291" y="259"/>
                  <a:pt x="284" y="253"/>
                </a:cubicBezTo>
                <a:cubicBezTo>
                  <a:pt x="277" y="245"/>
                  <a:pt x="277" y="245"/>
                  <a:pt x="277" y="245"/>
                </a:cubicBezTo>
                <a:cubicBezTo>
                  <a:pt x="271" y="242"/>
                  <a:pt x="270" y="237"/>
                  <a:pt x="270" y="231"/>
                </a:cubicBezTo>
                <a:cubicBezTo>
                  <a:pt x="270" y="223"/>
                  <a:pt x="274" y="217"/>
                  <a:pt x="283" y="214"/>
                </a:cubicBezTo>
                <a:cubicBezTo>
                  <a:pt x="287" y="211"/>
                  <a:pt x="290" y="206"/>
                  <a:pt x="290" y="202"/>
                </a:cubicBezTo>
                <a:cubicBezTo>
                  <a:pt x="290" y="197"/>
                  <a:pt x="287" y="193"/>
                  <a:pt x="283" y="190"/>
                </a:cubicBezTo>
                <a:cubicBezTo>
                  <a:pt x="275" y="187"/>
                  <a:pt x="270" y="181"/>
                  <a:pt x="270" y="173"/>
                </a:cubicBezTo>
                <a:cubicBezTo>
                  <a:pt x="270" y="165"/>
                  <a:pt x="274" y="159"/>
                  <a:pt x="282" y="156"/>
                </a:cubicBezTo>
                <a:close/>
                <a:moveTo>
                  <a:pt x="245" y="243"/>
                </a:moveTo>
                <a:cubicBezTo>
                  <a:pt x="47" y="243"/>
                  <a:pt x="47" y="243"/>
                  <a:pt x="47" y="243"/>
                </a:cubicBezTo>
                <a:cubicBezTo>
                  <a:pt x="47" y="45"/>
                  <a:pt x="47" y="45"/>
                  <a:pt x="47" y="45"/>
                </a:cubicBezTo>
                <a:cubicBezTo>
                  <a:pt x="245" y="45"/>
                  <a:pt x="245" y="45"/>
                  <a:pt x="245" y="45"/>
                </a:cubicBezTo>
                <a:lnTo>
                  <a:pt x="245" y="24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3" name="Freeform 478"/>
          <p:cNvSpPr>
            <a:spLocks/>
          </p:cNvSpPr>
          <p:nvPr/>
        </p:nvSpPr>
        <p:spPr bwMode="auto">
          <a:xfrm>
            <a:off x="1634059" y="5336381"/>
            <a:ext cx="119063" cy="333375"/>
          </a:xfrm>
          <a:custGeom>
            <a:avLst/>
            <a:gdLst>
              <a:gd name="T0" fmla="*/ 71 w 102"/>
              <a:gd name="T1" fmla="*/ 97 h 288"/>
              <a:gd name="T2" fmla="*/ 71 w 102"/>
              <a:gd name="T3" fmla="*/ 13 h 288"/>
              <a:gd name="T4" fmla="*/ 60 w 102"/>
              <a:gd name="T5" fmla="*/ 0 h 288"/>
              <a:gd name="T6" fmla="*/ 42 w 102"/>
              <a:gd name="T7" fmla="*/ 0 h 288"/>
              <a:gd name="T8" fmla="*/ 31 w 102"/>
              <a:gd name="T9" fmla="*/ 13 h 288"/>
              <a:gd name="T10" fmla="*/ 31 w 102"/>
              <a:gd name="T11" fmla="*/ 97 h 288"/>
              <a:gd name="T12" fmla="*/ 0 w 102"/>
              <a:gd name="T13" fmla="*/ 142 h 288"/>
              <a:gd name="T14" fmla="*/ 0 w 102"/>
              <a:gd name="T15" fmla="*/ 269 h 288"/>
              <a:gd name="T16" fmla="*/ 19 w 102"/>
              <a:gd name="T17" fmla="*/ 288 h 288"/>
              <a:gd name="T18" fmla="*/ 83 w 102"/>
              <a:gd name="T19" fmla="*/ 288 h 288"/>
              <a:gd name="T20" fmla="*/ 102 w 102"/>
              <a:gd name="T21" fmla="*/ 269 h 288"/>
              <a:gd name="T22" fmla="*/ 102 w 102"/>
              <a:gd name="T23" fmla="*/ 142 h 288"/>
              <a:gd name="T24" fmla="*/ 71 w 102"/>
              <a:gd name="T25" fmla="*/ 9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2" h="288">
                <a:moveTo>
                  <a:pt x="71" y="97"/>
                </a:moveTo>
                <a:cubicBezTo>
                  <a:pt x="71" y="13"/>
                  <a:pt x="71" y="13"/>
                  <a:pt x="71" y="13"/>
                </a:cubicBezTo>
                <a:cubicBezTo>
                  <a:pt x="71" y="6"/>
                  <a:pt x="68" y="0"/>
                  <a:pt x="60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4" y="0"/>
                  <a:pt x="31" y="6"/>
                  <a:pt x="31" y="13"/>
                </a:cubicBezTo>
                <a:cubicBezTo>
                  <a:pt x="31" y="97"/>
                  <a:pt x="31" y="97"/>
                  <a:pt x="31" y="97"/>
                </a:cubicBezTo>
                <a:cubicBezTo>
                  <a:pt x="21" y="98"/>
                  <a:pt x="0" y="116"/>
                  <a:pt x="0" y="142"/>
                </a:cubicBezTo>
                <a:cubicBezTo>
                  <a:pt x="0" y="269"/>
                  <a:pt x="0" y="269"/>
                  <a:pt x="0" y="269"/>
                </a:cubicBezTo>
                <a:cubicBezTo>
                  <a:pt x="0" y="279"/>
                  <a:pt x="9" y="288"/>
                  <a:pt x="19" y="288"/>
                </a:cubicBezTo>
                <a:cubicBezTo>
                  <a:pt x="83" y="288"/>
                  <a:pt x="83" y="288"/>
                  <a:pt x="83" y="288"/>
                </a:cubicBezTo>
                <a:cubicBezTo>
                  <a:pt x="94" y="288"/>
                  <a:pt x="102" y="279"/>
                  <a:pt x="102" y="269"/>
                </a:cubicBezTo>
                <a:cubicBezTo>
                  <a:pt x="102" y="142"/>
                  <a:pt x="102" y="142"/>
                  <a:pt x="102" y="142"/>
                </a:cubicBezTo>
                <a:cubicBezTo>
                  <a:pt x="102" y="115"/>
                  <a:pt x="81" y="97"/>
                  <a:pt x="71" y="9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4" name="Freeform 479"/>
          <p:cNvSpPr>
            <a:spLocks noEditPoints="1"/>
          </p:cNvSpPr>
          <p:nvPr/>
        </p:nvSpPr>
        <p:spPr bwMode="auto">
          <a:xfrm>
            <a:off x="2343672" y="5336381"/>
            <a:ext cx="119063" cy="333375"/>
          </a:xfrm>
          <a:custGeom>
            <a:avLst/>
            <a:gdLst>
              <a:gd name="T0" fmla="*/ 70 w 102"/>
              <a:gd name="T1" fmla="*/ 97 h 288"/>
              <a:gd name="T2" fmla="*/ 70 w 102"/>
              <a:gd name="T3" fmla="*/ 13 h 288"/>
              <a:gd name="T4" fmla="*/ 60 w 102"/>
              <a:gd name="T5" fmla="*/ 0 h 288"/>
              <a:gd name="T6" fmla="*/ 41 w 102"/>
              <a:gd name="T7" fmla="*/ 0 h 288"/>
              <a:gd name="T8" fmla="*/ 31 w 102"/>
              <a:gd name="T9" fmla="*/ 13 h 288"/>
              <a:gd name="T10" fmla="*/ 31 w 102"/>
              <a:gd name="T11" fmla="*/ 97 h 288"/>
              <a:gd name="T12" fmla="*/ 0 w 102"/>
              <a:gd name="T13" fmla="*/ 142 h 288"/>
              <a:gd name="T14" fmla="*/ 0 w 102"/>
              <a:gd name="T15" fmla="*/ 269 h 288"/>
              <a:gd name="T16" fmla="*/ 19 w 102"/>
              <a:gd name="T17" fmla="*/ 288 h 288"/>
              <a:gd name="T18" fmla="*/ 83 w 102"/>
              <a:gd name="T19" fmla="*/ 288 h 288"/>
              <a:gd name="T20" fmla="*/ 102 w 102"/>
              <a:gd name="T21" fmla="*/ 269 h 288"/>
              <a:gd name="T22" fmla="*/ 102 w 102"/>
              <a:gd name="T23" fmla="*/ 142 h 288"/>
              <a:gd name="T24" fmla="*/ 70 w 102"/>
              <a:gd name="T25" fmla="*/ 97 h 288"/>
              <a:gd name="T26" fmla="*/ 90 w 102"/>
              <a:gd name="T27" fmla="*/ 228 h 288"/>
              <a:gd name="T28" fmla="*/ 11 w 102"/>
              <a:gd name="T29" fmla="*/ 228 h 288"/>
              <a:gd name="T30" fmla="*/ 11 w 102"/>
              <a:gd name="T31" fmla="*/ 171 h 288"/>
              <a:gd name="T32" fmla="*/ 90 w 102"/>
              <a:gd name="T33" fmla="*/ 171 h 288"/>
              <a:gd name="T34" fmla="*/ 90 w 102"/>
              <a:gd name="T35" fmla="*/ 22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2" h="288">
                <a:moveTo>
                  <a:pt x="70" y="97"/>
                </a:moveTo>
                <a:cubicBezTo>
                  <a:pt x="70" y="13"/>
                  <a:pt x="70" y="13"/>
                  <a:pt x="70" y="13"/>
                </a:cubicBezTo>
                <a:cubicBezTo>
                  <a:pt x="70" y="6"/>
                  <a:pt x="67" y="0"/>
                  <a:pt x="60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34" y="0"/>
                  <a:pt x="31" y="6"/>
                  <a:pt x="31" y="13"/>
                </a:cubicBezTo>
                <a:cubicBezTo>
                  <a:pt x="31" y="97"/>
                  <a:pt x="31" y="97"/>
                  <a:pt x="31" y="97"/>
                </a:cubicBezTo>
                <a:cubicBezTo>
                  <a:pt x="20" y="98"/>
                  <a:pt x="0" y="116"/>
                  <a:pt x="0" y="142"/>
                </a:cubicBezTo>
                <a:cubicBezTo>
                  <a:pt x="0" y="269"/>
                  <a:pt x="0" y="269"/>
                  <a:pt x="0" y="269"/>
                </a:cubicBezTo>
                <a:cubicBezTo>
                  <a:pt x="0" y="279"/>
                  <a:pt x="8" y="288"/>
                  <a:pt x="19" y="288"/>
                </a:cubicBezTo>
                <a:cubicBezTo>
                  <a:pt x="83" y="288"/>
                  <a:pt x="83" y="288"/>
                  <a:pt x="83" y="288"/>
                </a:cubicBezTo>
                <a:cubicBezTo>
                  <a:pt x="93" y="288"/>
                  <a:pt x="102" y="279"/>
                  <a:pt x="102" y="269"/>
                </a:cubicBezTo>
                <a:cubicBezTo>
                  <a:pt x="102" y="142"/>
                  <a:pt x="102" y="142"/>
                  <a:pt x="102" y="142"/>
                </a:cubicBezTo>
                <a:cubicBezTo>
                  <a:pt x="102" y="115"/>
                  <a:pt x="81" y="97"/>
                  <a:pt x="70" y="97"/>
                </a:cubicBezTo>
                <a:close/>
                <a:moveTo>
                  <a:pt x="90" y="228"/>
                </a:moveTo>
                <a:cubicBezTo>
                  <a:pt x="11" y="228"/>
                  <a:pt x="11" y="228"/>
                  <a:pt x="11" y="228"/>
                </a:cubicBezTo>
                <a:cubicBezTo>
                  <a:pt x="11" y="171"/>
                  <a:pt x="11" y="171"/>
                  <a:pt x="11" y="171"/>
                </a:cubicBezTo>
                <a:cubicBezTo>
                  <a:pt x="90" y="171"/>
                  <a:pt x="90" y="171"/>
                  <a:pt x="90" y="171"/>
                </a:cubicBezTo>
                <a:lnTo>
                  <a:pt x="90" y="22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5" name="Freeform 480"/>
          <p:cNvSpPr>
            <a:spLocks/>
          </p:cNvSpPr>
          <p:nvPr/>
        </p:nvSpPr>
        <p:spPr bwMode="auto">
          <a:xfrm>
            <a:off x="2935809" y="5336381"/>
            <a:ext cx="268288" cy="333375"/>
          </a:xfrm>
          <a:custGeom>
            <a:avLst/>
            <a:gdLst>
              <a:gd name="T0" fmla="*/ 231 w 231"/>
              <a:gd name="T1" fmla="*/ 0 h 288"/>
              <a:gd name="T2" fmla="*/ 0 w 231"/>
              <a:gd name="T3" fmla="*/ 0 h 288"/>
              <a:gd name="T4" fmla="*/ 99 w 231"/>
              <a:gd name="T5" fmla="*/ 114 h 288"/>
              <a:gd name="T6" fmla="*/ 99 w 231"/>
              <a:gd name="T7" fmla="*/ 243 h 288"/>
              <a:gd name="T8" fmla="*/ 46 w 231"/>
              <a:gd name="T9" fmla="*/ 288 h 288"/>
              <a:gd name="T10" fmla="*/ 185 w 231"/>
              <a:gd name="T11" fmla="*/ 288 h 288"/>
              <a:gd name="T12" fmla="*/ 132 w 231"/>
              <a:gd name="T13" fmla="*/ 243 h 288"/>
              <a:gd name="T14" fmla="*/ 132 w 231"/>
              <a:gd name="T15" fmla="*/ 114 h 288"/>
              <a:gd name="T16" fmla="*/ 231 w 231"/>
              <a:gd name="T17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1" h="288">
                <a:moveTo>
                  <a:pt x="2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8"/>
                  <a:pt x="43" y="106"/>
                  <a:pt x="99" y="114"/>
                </a:cubicBezTo>
                <a:cubicBezTo>
                  <a:pt x="99" y="243"/>
                  <a:pt x="99" y="243"/>
                  <a:pt x="99" y="243"/>
                </a:cubicBezTo>
                <a:cubicBezTo>
                  <a:pt x="68" y="248"/>
                  <a:pt x="46" y="266"/>
                  <a:pt x="46" y="288"/>
                </a:cubicBezTo>
                <a:cubicBezTo>
                  <a:pt x="185" y="288"/>
                  <a:pt x="185" y="288"/>
                  <a:pt x="185" y="288"/>
                </a:cubicBezTo>
                <a:cubicBezTo>
                  <a:pt x="185" y="266"/>
                  <a:pt x="162" y="248"/>
                  <a:pt x="132" y="243"/>
                </a:cubicBezTo>
                <a:cubicBezTo>
                  <a:pt x="132" y="114"/>
                  <a:pt x="132" y="114"/>
                  <a:pt x="132" y="114"/>
                </a:cubicBezTo>
                <a:cubicBezTo>
                  <a:pt x="188" y="106"/>
                  <a:pt x="231" y="58"/>
                  <a:pt x="231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6" name="Rectangle 484"/>
          <p:cNvSpPr>
            <a:spLocks noChangeArrowheads="1"/>
          </p:cNvSpPr>
          <p:nvPr/>
        </p:nvSpPr>
        <p:spPr bwMode="auto">
          <a:xfrm>
            <a:off x="1568972" y="4691856"/>
            <a:ext cx="195263" cy="3651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7" name="Rectangle 485"/>
          <p:cNvSpPr>
            <a:spLocks noChangeArrowheads="1"/>
          </p:cNvSpPr>
          <p:nvPr/>
        </p:nvSpPr>
        <p:spPr bwMode="auto">
          <a:xfrm>
            <a:off x="1568972" y="4771231"/>
            <a:ext cx="195263" cy="3651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8" name="Freeform 486"/>
          <p:cNvSpPr>
            <a:spLocks/>
          </p:cNvSpPr>
          <p:nvPr/>
        </p:nvSpPr>
        <p:spPr bwMode="auto">
          <a:xfrm>
            <a:off x="1568972" y="4849019"/>
            <a:ext cx="195263" cy="38100"/>
          </a:xfrm>
          <a:custGeom>
            <a:avLst/>
            <a:gdLst>
              <a:gd name="T0" fmla="*/ 169 w 169"/>
              <a:gd name="T1" fmla="*/ 0 h 32"/>
              <a:gd name="T2" fmla="*/ 0 w 169"/>
              <a:gd name="T3" fmla="*/ 0 h 32"/>
              <a:gd name="T4" fmla="*/ 0 w 169"/>
              <a:gd name="T5" fmla="*/ 32 h 32"/>
              <a:gd name="T6" fmla="*/ 130 w 169"/>
              <a:gd name="T7" fmla="*/ 32 h 32"/>
              <a:gd name="T8" fmla="*/ 169 w 169"/>
              <a:gd name="T9" fmla="*/ 18 h 32"/>
              <a:gd name="T10" fmla="*/ 169 w 169"/>
              <a:gd name="T11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9" h="32">
                <a:moveTo>
                  <a:pt x="16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2"/>
                  <a:pt x="0" y="32"/>
                  <a:pt x="0" y="32"/>
                </a:cubicBezTo>
                <a:cubicBezTo>
                  <a:pt x="130" y="32"/>
                  <a:pt x="130" y="32"/>
                  <a:pt x="130" y="32"/>
                </a:cubicBezTo>
                <a:cubicBezTo>
                  <a:pt x="141" y="25"/>
                  <a:pt x="155" y="20"/>
                  <a:pt x="169" y="18"/>
                </a:cubicBezTo>
                <a:lnTo>
                  <a:pt x="169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9" name="Freeform 487"/>
          <p:cNvSpPr>
            <a:spLocks/>
          </p:cNvSpPr>
          <p:nvPr/>
        </p:nvSpPr>
        <p:spPr bwMode="auto">
          <a:xfrm>
            <a:off x="1568972" y="4928394"/>
            <a:ext cx="119063" cy="36513"/>
          </a:xfrm>
          <a:custGeom>
            <a:avLst/>
            <a:gdLst>
              <a:gd name="T0" fmla="*/ 103 w 103"/>
              <a:gd name="T1" fmla="*/ 0 h 32"/>
              <a:gd name="T2" fmla="*/ 0 w 103"/>
              <a:gd name="T3" fmla="*/ 0 h 32"/>
              <a:gd name="T4" fmla="*/ 0 w 103"/>
              <a:gd name="T5" fmla="*/ 32 h 32"/>
              <a:gd name="T6" fmla="*/ 102 w 103"/>
              <a:gd name="T7" fmla="*/ 32 h 32"/>
              <a:gd name="T8" fmla="*/ 100 w 103"/>
              <a:gd name="T9" fmla="*/ 18 h 32"/>
              <a:gd name="T10" fmla="*/ 103 w 103"/>
              <a:gd name="T11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3" h="32">
                <a:moveTo>
                  <a:pt x="10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2"/>
                  <a:pt x="0" y="32"/>
                  <a:pt x="0" y="32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101" y="28"/>
                  <a:pt x="100" y="23"/>
                  <a:pt x="100" y="18"/>
                </a:cubicBezTo>
                <a:cubicBezTo>
                  <a:pt x="100" y="12"/>
                  <a:pt x="101" y="6"/>
                  <a:pt x="103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0" name="Freeform 488"/>
          <p:cNvSpPr>
            <a:spLocks/>
          </p:cNvSpPr>
          <p:nvPr/>
        </p:nvSpPr>
        <p:spPr bwMode="auto">
          <a:xfrm>
            <a:off x="1711847" y="4668044"/>
            <a:ext cx="192088" cy="333375"/>
          </a:xfrm>
          <a:custGeom>
            <a:avLst/>
            <a:gdLst>
              <a:gd name="T0" fmla="*/ 81 w 165"/>
              <a:gd name="T1" fmla="*/ 19 h 287"/>
              <a:gd name="T2" fmla="*/ 81 w 165"/>
              <a:gd name="T3" fmla="*/ 202 h 287"/>
              <a:gd name="T4" fmla="*/ 56 w 165"/>
              <a:gd name="T5" fmla="*/ 197 h 287"/>
              <a:gd name="T6" fmla="*/ 0 w 165"/>
              <a:gd name="T7" fmla="*/ 242 h 287"/>
              <a:gd name="T8" fmla="*/ 56 w 165"/>
              <a:gd name="T9" fmla="*/ 287 h 287"/>
              <a:gd name="T10" fmla="*/ 112 w 165"/>
              <a:gd name="T11" fmla="*/ 243 h 287"/>
              <a:gd name="T12" fmla="*/ 112 w 165"/>
              <a:gd name="T13" fmla="*/ 243 h 287"/>
              <a:gd name="T14" fmla="*/ 112 w 165"/>
              <a:gd name="T15" fmla="*/ 72 h 287"/>
              <a:gd name="T16" fmla="*/ 165 w 165"/>
              <a:gd name="T17" fmla="*/ 59 h 287"/>
              <a:gd name="T18" fmla="*/ 165 w 165"/>
              <a:gd name="T19" fmla="*/ 0 h 287"/>
              <a:gd name="T20" fmla="*/ 82 w 165"/>
              <a:gd name="T21" fmla="*/ 19 h 287"/>
              <a:gd name="T22" fmla="*/ 81 w 165"/>
              <a:gd name="T23" fmla="*/ 19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5" h="287">
                <a:moveTo>
                  <a:pt x="81" y="19"/>
                </a:moveTo>
                <a:cubicBezTo>
                  <a:pt x="81" y="202"/>
                  <a:pt x="81" y="202"/>
                  <a:pt x="81" y="202"/>
                </a:cubicBezTo>
                <a:cubicBezTo>
                  <a:pt x="73" y="199"/>
                  <a:pt x="65" y="197"/>
                  <a:pt x="56" y="197"/>
                </a:cubicBezTo>
                <a:cubicBezTo>
                  <a:pt x="25" y="197"/>
                  <a:pt x="0" y="217"/>
                  <a:pt x="0" y="242"/>
                </a:cubicBezTo>
                <a:cubicBezTo>
                  <a:pt x="0" y="267"/>
                  <a:pt x="25" y="287"/>
                  <a:pt x="56" y="287"/>
                </a:cubicBezTo>
                <a:cubicBezTo>
                  <a:pt x="87" y="287"/>
                  <a:pt x="112" y="267"/>
                  <a:pt x="112" y="243"/>
                </a:cubicBezTo>
                <a:cubicBezTo>
                  <a:pt x="112" y="243"/>
                  <a:pt x="112" y="243"/>
                  <a:pt x="112" y="243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65" y="59"/>
                  <a:pt x="165" y="59"/>
                  <a:pt x="165" y="59"/>
                </a:cubicBezTo>
                <a:cubicBezTo>
                  <a:pt x="165" y="0"/>
                  <a:pt x="165" y="0"/>
                  <a:pt x="165" y="0"/>
                </a:cubicBezTo>
                <a:cubicBezTo>
                  <a:pt x="82" y="19"/>
                  <a:pt x="82" y="19"/>
                  <a:pt x="82" y="19"/>
                </a:cubicBezTo>
                <a:lnTo>
                  <a:pt x="81" y="1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1" name="Freeform 489"/>
          <p:cNvSpPr>
            <a:spLocks/>
          </p:cNvSpPr>
          <p:nvPr/>
        </p:nvSpPr>
        <p:spPr bwMode="auto">
          <a:xfrm>
            <a:off x="897459" y="2104231"/>
            <a:ext cx="117475" cy="117475"/>
          </a:xfrm>
          <a:custGeom>
            <a:avLst/>
            <a:gdLst>
              <a:gd name="T0" fmla="*/ 74 w 74"/>
              <a:gd name="T1" fmla="*/ 31 h 74"/>
              <a:gd name="T2" fmla="*/ 74 w 74"/>
              <a:gd name="T3" fmla="*/ 0 h 74"/>
              <a:gd name="T4" fmla="*/ 0 w 74"/>
              <a:gd name="T5" fmla="*/ 0 h 74"/>
              <a:gd name="T6" fmla="*/ 0 w 74"/>
              <a:gd name="T7" fmla="*/ 74 h 74"/>
              <a:gd name="T8" fmla="*/ 48 w 74"/>
              <a:gd name="T9" fmla="*/ 74 h 74"/>
              <a:gd name="T10" fmla="*/ 51 w 74"/>
              <a:gd name="T11" fmla="*/ 68 h 74"/>
              <a:gd name="T12" fmla="*/ 74 w 74"/>
              <a:gd name="T13" fmla="*/ 3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" h="74">
                <a:moveTo>
                  <a:pt x="74" y="31"/>
                </a:moveTo>
                <a:lnTo>
                  <a:pt x="74" y="0"/>
                </a:lnTo>
                <a:lnTo>
                  <a:pt x="0" y="0"/>
                </a:lnTo>
                <a:lnTo>
                  <a:pt x="0" y="74"/>
                </a:lnTo>
                <a:lnTo>
                  <a:pt x="48" y="74"/>
                </a:lnTo>
                <a:lnTo>
                  <a:pt x="51" y="68"/>
                </a:lnTo>
                <a:lnTo>
                  <a:pt x="74" y="3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2" name="Freeform 490"/>
          <p:cNvSpPr>
            <a:spLocks/>
          </p:cNvSpPr>
          <p:nvPr/>
        </p:nvSpPr>
        <p:spPr bwMode="auto">
          <a:xfrm>
            <a:off x="1118122" y="2104231"/>
            <a:ext cx="115888" cy="117475"/>
          </a:xfrm>
          <a:custGeom>
            <a:avLst/>
            <a:gdLst>
              <a:gd name="T0" fmla="*/ 49 w 100"/>
              <a:gd name="T1" fmla="*/ 0 h 101"/>
              <a:gd name="T2" fmla="*/ 0 w 100"/>
              <a:gd name="T3" fmla="*/ 39 h 101"/>
              <a:gd name="T4" fmla="*/ 32 w 100"/>
              <a:gd name="T5" fmla="*/ 92 h 101"/>
              <a:gd name="T6" fmla="*/ 36 w 100"/>
              <a:gd name="T7" fmla="*/ 100 h 101"/>
              <a:gd name="T8" fmla="*/ 49 w 100"/>
              <a:gd name="T9" fmla="*/ 101 h 101"/>
              <a:gd name="T10" fmla="*/ 100 w 100"/>
              <a:gd name="T11" fmla="*/ 51 h 101"/>
              <a:gd name="T12" fmla="*/ 49 w 100"/>
              <a:gd name="T13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" h="101">
                <a:moveTo>
                  <a:pt x="49" y="0"/>
                </a:moveTo>
                <a:cubicBezTo>
                  <a:pt x="25" y="0"/>
                  <a:pt x="5" y="17"/>
                  <a:pt x="0" y="39"/>
                </a:cubicBezTo>
                <a:cubicBezTo>
                  <a:pt x="32" y="92"/>
                  <a:pt x="32" y="92"/>
                  <a:pt x="32" y="92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40" y="101"/>
                  <a:pt x="45" y="101"/>
                  <a:pt x="49" y="101"/>
                </a:cubicBezTo>
                <a:cubicBezTo>
                  <a:pt x="77" y="101"/>
                  <a:pt x="100" y="79"/>
                  <a:pt x="100" y="51"/>
                </a:cubicBezTo>
                <a:cubicBezTo>
                  <a:pt x="100" y="23"/>
                  <a:pt x="77" y="0"/>
                  <a:pt x="49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3" name="Freeform 491"/>
          <p:cNvSpPr>
            <a:spLocks/>
          </p:cNvSpPr>
          <p:nvPr/>
        </p:nvSpPr>
        <p:spPr bwMode="auto">
          <a:xfrm>
            <a:off x="995884" y="2104231"/>
            <a:ext cx="141288" cy="117475"/>
          </a:xfrm>
          <a:custGeom>
            <a:avLst/>
            <a:gdLst>
              <a:gd name="T0" fmla="*/ 45 w 89"/>
              <a:gd name="T1" fmla="*/ 0 h 74"/>
              <a:gd name="T2" fmla="*/ 0 w 89"/>
              <a:gd name="T3" fmla="*/ 74 h 74"/>
              <a:gd name="T4" fmla="*/ 89 w 89"/>
              <a:gd name="T5" fmla="*/ 74 h 74"/>
              <a:gd name="T6" fmla="*/ 45 w 89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74">
                <a:moveTo>
                  <a:pt x="45" y="0"/>
                </a:moveTo>
                <a:lnTo>
                  <a:pt x="0" y="74"/>
                </a:lnTo>
                <a:lnTo>
                  <a:pt x="89" y="74"/>
                </a:lnTo>
                <a:lnTo>
                  <a:pt x="45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4" name="Freeform 496"/>
          <p:cNvSpPr>
            <a:spLocks noEditPoints="1"/>
          </p:cNvSpPr>
          <p:nvPr/>
        </p:nvSpPr>
        <p:spPr bwMode="auto">
          <a:xfrm>
            <a:off x="2235722" y="1340644"/>
            <a:ext cx="333375" cy="307975"/>
          </a:xfrm>
          <a:custGeom>
            <a:avLst/>
            <a:gdLst>
              <a:gd name="T0" fmla="*/ 229 w 288"/>
              <a:gd name="T1" fmla="*/ 0 h 266"/>
              <a:gd name="T2" fmla="*/ 58 w 288"/>
              <a:gd name="T3" fmla="*/ 0 h 266"/>
              <a:gd name="T4" fmla="*/ 0 w 288"/>
              <a:gd name="T5" fmla="*/ 59 h 266"/>
              <a:gd name="T6" fmla="*/ 0 w 288"/>
              <a:gd name="T7" fmla="*/ 208 h 266"/>
              <a:gd name="T8" fmla="*/ 58 w 288"/>
              <a:gd name="T9" fmla="*/ 266 h 266"/>
              <a:gd name="T10" fmla="*/ 229 w 288"/>
              <a:gd name="T11" fmla="*/ 266 h 266"/>
              <a:gd name="T12" fmla="*/ 288 w 288"/>
              <a:gd name="T13" fmla="*/ 208 h 266"/>
              <a:gd name="T14" fmla="*/ 288 w 288"/>
              <a:gd name="T15" fmla="*/ 59 h 266"/>
              <a:gd name="T16" fmla="*/ 229 w 288"/>
              <a:gd name="T17" fmla="*/ 0 h 266"/>
              <a:gd name="T18" fmla="*/ 255 w 288"/>
              <a:gd name="T19" fmla="*/ 208 h 266"/>
              <a:gd name="T20" fmla="*/ 229 w 288"/>
              <a:gd name="T21" fmla="*/ 233 h 266"/>
              <a:gd name="T22" fmla="*/ 58 w 288"/>
              <a:gd name="T23" fmla="*/ 233 h 266"/>
              <a:gd name="T24" fmla="*/ 33 w 288"/>
              <a:gd name="T25" fmla="*/ 208 h 266"/>
              <a:gd name="T26" fmla="*/ 33 w 288"/>
              <a:gd name="T27" fmla="*/ 59 h 266"/>
              <a:gd name="T28" fmla="*/ 58 w 288"/>
              <a:gd name="T29" fmla="*/ 33 h 266"/>
              <a:gd name="T30" fmla="*/ 229 w 288"/>
              <a:gd name="T31" fmla="*/ 33 h 266"/>
              <a:gd name="T32" fmla="*/ 255 w 288"/>
              <a:gd name="T33" fmla="*/ 59 h 266"/>
              <a:gd name="T34" fmla="*/ 255 w 288"/>
              <a:gd name="T35" fmla="*/ 208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8" h="266">
                <a:moveTo>
                  <a:pt x="229" y="0"/>
                </a:moveTo>
                <a:cubicBezTo>
                  <a:pt x="58" y="0"/>
                  <a:pt x="58" y="0"/>
                  <a:pt x="58" y="0"/>
                </a:cubicBezTo>
                <a:cubicBezTo>
                  <a:pt x="26" y="0"/>
                  <a:pt x="0" y="27"/>
                  <a:pt x="0" y="59"/>
                </a:cubicBezTo>
                <a:cubicBezTo>
                  <a:pt x="0" y="208"/>
                  <a:pt x="0" y="208"/>
                  <a:pt x="0" y="208"/>
                </a:cubicBezTo>
                <a:cubicBezTo>
                  <a:pt x="0" y="240"/>
                  <a:pt x="26" y="266"/>
                  <a:pt x="58" y="266"/>
                </a:cubicBezTo>
                <a:cubicBezTo>
                  <a:pt x="229" y="266"/>
                  <a:pt x="229" y="266"/>
                  <a:pt x="229" y="266"/>
                </a:cubicBezTo>
                <a:cubicBezTo>
                  <a:pt x="262" y="266"/>
                  <a:pt x="288" y="240"/>
                  <a:pt x="288" y="208"/>
                </a:cubicBezTo>
                <a:cubicBezTo>
                  <a:pt x="288" y="59"/>
                  <a:pt x="288" y="59"/>
                  <a:pt x="288" y="59"/>
                </a:cubicBezTo>
                <a:cubicBezTo>
                  <a:pt x="288" y="27"/>
                  <a:pt x="262" y="0"/>
                  <a:pt x="229" y="0"/>
                </a:cubicBezTo>
                <a:close/>
                <a:moveTo>
                  <a:pt x="255" y="208"/>
                </a:moveTo>
                <a:cubicBezTo>
                  <a:pt x="255" y="222"/>
                  <a:pt x="243" y="233"/>
                  <a:pt x="229" y="233"/>
                </a:cubicBezTo>
                <a:cubicBezTo>
                  <a:pt x="58" y="233"/>
                  <a:pt x="58" y="233"/>
                  <a:pt x="58" y="233"/>
                </a:cubicBezTo>
                <a:cubicBezTo>
                  <a:pt x="44" y="233"/>
                  <a:pt x="33" y="222"/>
                  <a:pt x="33" y="208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45"/>
                  <a:pt x="44" y="33"/>
                  <a:pt x="58" y="33"/>
                </a:cubicBezTo>
                <a:cubicBezTo>
                  <a:pt x="229" y="33"/>
                  <a:pt x="229" y="33"/>
                  <a:pt x="229" y="33"/>
                </a:cubicBezTo>
                <a:cubicBezTo>
                  <a:pt x="243" y="33"/>
                  <a:pt x="255" y="45"/>
                  <a:pt x="255" y="59"/>
                </a:cubicBezTo>
                <a:lnTo>
                  <a:pt x="255" y="20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5" name="Freeform 497"/>
          <p:cNvSpPr>
            <a:spLocks/>
          </p:cNvSpPr>
          <p:nvPr/>
        </p:nvSpPr>
        <p:spPr bwMode="auto">
          <a:xfrm>
            <a:off x="2326209" y="1453356"/>
            <a:ext cx="153988" cy="95250"/>
          </a:xfrm>
          <a:custGeom>
            <a:avLst/>
            <a:gdLst>
              <a:gd name="T0" fmla="*/ 49 w 97"/>
              <a:gd name="T1" fmla="*/ 60 h 60"/>
              <a:gd name="T2" fmla="*/ 97 w 97"/>
              <a:gd name="T3" fmla="*/ 0 h 60"/>
              <a:gd name="T4" fmla="*/ 0 w 97"/>
              <a:gd name="T5" fmla="*/ 0 h 60"/>
              <a:gd name="T6" fmla="*/ 49 w 97"/>
              <a:gd name="T7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60">
                <a:moveTo>
                  <a:pt x="49" y="60"/>
                </a:moveTo>
                <a:lnTo>
                  <a:pt x="97" y="0"/>
                </a:lnTo>
                <a:lnTo>
                  <a:pt x="0" y="0"/>
                </a:lnTo>
                <a:lnTo>
                  <a:pt x="49" y="6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6" name="Rectangle 498"/>
          <p:cNvSpPr>
            <a:spLocks noChangeArrowheads="1"/>
          </p:cNvSpPr>
          <p:nvPr/>
        </p:nvSpPr>
        <p:spPr bwMode="auto">
          <a:xfrm>
            <a:off x="229122" y="1332706"/>
            <a:ext cx="334963" cy="38100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7" name="Rectangle 499"/>
          <p:cNvSpPr>
            <a:spLocks noChangeArrowheads="1"/>
          </p:cNvSpPr>
          <p:nvPr/>
        </p:nvSpPr>
        <p:spPr bwMode="auto">
          <a:xfrm>
            <a:off x="229122" y="1427956"/>
            <a:ext cx="334963" cy="3651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8" name="Rectangle 500"/>
          <p:cNvSpPr>
            <a:spLocks noChangeArrowheads="1"/>
          </p:cNvSpPr>
          <p:nvPr/>
        </p:nvSpPr>
        <p:spPr bwMode="auto">
          <a:xfrm>
            <a:off x="229122" y="1521619"/>
            <a:ext cx="334963" cy="3651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9" name="Rectangle 501"/>
          <p:cNvSpPr>
            <a:spLocks noChangeArrowheads="1"/>
          </p:cNvSpPr>
          <p:nvPr/>
        </p:nvSpPr>
        <p:spPr bwMode="auto">
          <a:xfrm>
            <a:off x="229122" y="1615281"/>
            <a:ext cx="334963" cy="3651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0" name="Rectangle 502"/>
          <p:cNvSpPr>
            <a:spLocks noChangeArrowheads="1"/>
          </p:cNvSpPr>
          <p:nvPr/>
        </p:nvSpPr>
        <p:spPr bwMode="auto">
          <a:xfrm>
            <a:off x="1008584" y="1440656"/>
            <a:ext cx="111125" cy="11112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1" name="Rectangle 503"/>
          <p:cNvSpPr>
            <a:spLocks noChangeArrowheads="1"/>
          </p:cNvSpPr>
          <p:nvPr/>
        </p:nvSpPr>
        <p:spPr bwMode="auto">
          <a:xfrm>
            <a:off x="1149872" y="1440656"/>
            <a:ext cx="26988" cy="11112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2" name="Rectangle 504"/>
          <p:cNvSpPr>
            <a:spLocks noChangeArrowheads="1"/>
          </p:cNvSpPr>
          <p:nvPr/>
        </p:nvSpPr>
        <p:spPr bwMode="auto">
          <a:xfrm>
            <a:off x="1207022" y="1410494"/>
            <a:ext cx="25400" cy="171450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3" name="Rectangle 505"/>
          <p:cNvSpPr>
            <a:spLocks noChangeArrowheads="1"/>
          </p:cNvSpPr>
          <p:nvPr/>
        </p:nvSpPr>
        <p:spPr bwMode="auto">
          <a:xfrm>
            <a:off x="953022" y="1440656"/>
            <a:ext cx="25400" cy="11112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4" name="Rectangle 506"/>
          <p:cNvSpPr>
            <a:spLocks noChangeArrowheads="1"/>
          </p:cNvSpPr>
          <p:nvPr/>
        </p:nvSpPr>
        <p:spPr bwMode="auto">
          <a:xfrm>
            <a:off x="897459" y="1410494"/>
            <a:ext cx="25400" cy="171450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5" name="Freeform 507"/>
          <p:cNvSpPr>
            <a:spLocks noEditPoints="1"/>
          </p:cNvSpPr>
          <p:nvPr/>
        </p:nvSpPr>
        <p:spPr bwMode="auto">
          <a:xfrm>
            <a:off x="1565797" y="1369219"/>
            <a:ext cx="334963" cy="250825"/>
          </a:xfrm>
          <a:custGeom>
            <a:avLst/>
            <a:gdLst>
              <a:gd name="T0" fmla="*/ 0 w 211"/>
              <a:gd name="T1" fmla="*/ 0 h 158"/>
              <a:gd name="T2" fmla="*/ 0 w 211"/>
              <a:gd name="T3" fmla="*/ 158 h 158"/>
              <a:gd name="T4" fmla="*/ 211 w 211"/>
              <a:gd name="T5" fmla="*/ 158 h 158"/>
              <a:gd name="T6" fmla="*/ 211 w 211"/>
              <a:gd name="T7" fmla="*/ 0 h 158"/>
              <a:gd name="T8" fmla="*/ 0 w 211"/>
              <a:gd name="T9" fmla="*/ 0 h 158"/>
              <a:gd name="T10" fmla="*/ 129 w 211"/>
              <a:gd name="T11" fmla="*/ 18 h 158"/>
              <a:gd name="T12" fmla="*/ 129 w 211"/>
              <a:gd name="T13" fmla="*/ 140 h 158"/>
              <a:gd name="T14" fmla="*/ 81 w 211"/>
              <a:gd name="T15" fmla="*/ 140 h 158"/>
              <a:gd name="T16" fmla="*/ 81 w 211"/>
              <a:gd name="T17" fmla="*/ 18 h 158"/>
              <a:gd name="T18" fmla="*/ 129 w 211"/>
              <a:gd name="T19" fmla="*/ 18 h 158"/>
              <a:gd name="T20" fmla="*/ 18 w 211"/>
              <a:gd name="T21" fmla="*/ 18 h 158"/>
              <a:gd name="T22" fmla="*/ 64 w 211"/>
              <a:gd name="T23" fmla="*/ 18 h 158"/>
              <a:gd name="T24" fmla="*/ 64 w 211"/>
              <a:gd name="T25" fmla="*/ 140 h 158"/>
              <a:gd name="T26" fmla="*/ 18 w 211"/>
              <a:gd name="T27" fmla="*/ 140 h 158"/>
              <a:gd name="T28" fmla="*/ 18 w 211"/>
              <a:gd name="T29" fmla="*/ 18 h 158"/>
              <a:gd name="T30" fmla="*/ 193 w 211"/>
              <a:gd name="T31" fmla="*/ 140 h 158"/>
              <a:gd name="T32" fmla="*/ 147 w 211"/>
              <a:gd name="T33" fmla="*/ 140 h 158"/>
              <a:gd name="T34" fmla="*/ 147 w 211"/>
              <a:gd name="T35" fmla="*/ 18 h 158"/>
              <a:gd name="T36" fmla="*/ 193 w 211"/>
              <a:gd name="T37" fmla="*/ 18 h 158"/>
              <a:gd name="T38" fmla="*/ 193 w 211"/>
              <a:gd name="T39" fmla="*/ 14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11" h="158">
                <a:moveTo>
                  <a:pt x="0" y="0"/>
                </a:moveTo>
                <a:lnTo>
                  <a:pt x="0" y="158"/>
                </a:lnTo>
                <a:lnTo>
                  <a:pt x="211" y="158"/>
                </a:lnTo>
                <a:lnTo>
                  <a:pt x="211" y="0"/>
                </a:lnTo>
                <a:lnTo>
                  <a:pt x="0" y="0"/>
                </a:lnTo>
                <a:close/>
                <a:moveTo>
                  <a:pt x="129" y="18"/>
                </a:moveTo>
                <a:lnTo>
                  <a:pt x="129" y="140"/>
                </a:lnTo>
                <a:lnTo>
                  <a:pt x="81" y="140"/>
                </a:lnTo>
                <a:lnTo>
                  <a:pt x="81" y="18"/>
                </a:lnTo>
                <a:lnTo>
                  <a:pt x="129" y="18"/>
                </a:lnTo>
                <a:close/>
                <a:moveTo>
                  <a:pt x="18" y="18"/>
                </a:moveTo>
                <a:lnTo>
                  <a:pt x="64" y="18"/>
                </a:lnTo>
                <a:lnTo>
                  <a:pt x="64" y="140"/>
                </a:lnTo>
                <a:lnTo>
                  <a:pt x="18" y="140"/>
                </a:lnTo>
                <a:lnTo>
                  <a:pt x="18" y="18"/>
                </a:lnTo>
                <a:close/>
                <a:moveTo>
                  <a:pt x="193" y="140"/>
                </a:moveTo>
                <a:lnTo>
                  <a:pt x="147" y="140"/>
                </a:lnTo>
                <a:lnTo>
                  <a:pt x="147" y="18"/>
                </a:lnTo>
                <a:lnTo>
                  <a:pt x="193" y="18"/>
                </a:lnTo>
                <a:lnTo>
                  <a:pt x="193" y="14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6" name="Freeform 516"/>
          <p:cNvSpPr>
            <a:spLocks noEditPoints="1"/>
          </p:cNvSpPr>
          <p:nvPr/>
        </p:nvSpPr>
        <p:spPr bwMode="auto">
          <a:xfrm>
            <a:off x="230709" y="1996281"/>
            <a:ext cx="331788" cy="333375"/>
          </a:xfrm>
          <a:custGeom>
            <a:avLst/>
            <a:gdLst>
              <a:gd name="T0" fmla="*/ 286 w 286"/>
              <a:gd name="T1" fmla="*/ 131 h 288"/>
              <a:gd name="T2" fmla="*/ 259 w 286"/>
              <a:gd name="T3" fmla="*/ 131 h 288"/>
              <a:gd name="T4" fmla="*/ 155 w 286"/>
              <a:gd name="T5" fmla="*/ 26 h 288"/>
              <a:gd name="T6" fmla="*/ 155 w 286"/>
              <a:gd name="T7" fmla="*/ 0 h 288"/>
              <a:gd name="T8" fmla="*/ 131 w 286"/>
              <a:gd name="T9" fmla="*/ 0 h 288"/>
              <a:gd name="T10" fmla="*/ 131 w 286"/>
              <a:gd name="T11" fmla="*/ 26 h 288"/>
              <a:gd name="T12" fmla="*/ 27 w 286"/>
              <a:gd name="T13" fmla="*/ 131 h 288"/>
              <a:gd name="T14" fmla="*/ 0 w 286"/>
              <a:gd name="T15" fmla="*/ 131 h 288"/>
              <a:gd name="T16" fmla="*/ 0 w 286"/>
              <a:gd name="T17" fmla="*/ 155 h 288"/>
              <a:gd name="T18" fmla="*/ 28 w 286"/>
              <a:gd name="T19" fmla="*/ 155 h 288"/>
              <a:gd name="T20" fmla="*/ 131 w 286"/>
              <a:gd name="T21" fmla="*/ 258 h 288"/>
              <a:gd name="T22" fmla="*/ 131 w 286"/>
              <a:gd name="T23" fmla="*/ 288 h 288"/>
              <a:gd name="T24" fmla="*/ 155 w 286"/>
              <a:gd name="T25" fmla="*/ 288 h 288"/>
              <a:gd name="T26" fmla="*/ 155 w 286"/>
              <a:gd name="T27" fmla="*/ 258 h 288"/>
              <a:gd name="T28" fmla="*/ 259 w 286"/>
              <a:gd name="T29" fmla="*/ 155 h 288"/>
              <a:gd name="T30" fmla="*/ 286 w 286"/>
              <a:gd name="T31" fmla="*/ 155 h 288"/>
              <a:gd name="T32" fmla="*/ 286 w 286"/>
              <a:gd name="T33" fmla="*/ 131 h 288"/>
              <a:gd name="T34" fmla="*/ 235 w 286"/>
              <a:gd name="T35" fmla="*/ 131 h 288"/>
              <a:gd name="T36" fmla="*/ 155 w 286"/>
              <a:gd name="T37" fmla="*/ 131 h 288"/>
              <a:gd name="T38" fmla="*/ 155 w 286"/>
              <a:gd name="T39" fmla="*/ 50 h 288"/>
              <a:gd name="T40" fmla="*/ 235 w 286"/>
              <a:gd name="T41" fmla="*/ 131 h 288"/>
              <a:gd name="T42" fmla="*/ 131 w 286"/>
              <a:gd name="T43" fmla="*/ 50 h 288"/>
              <a:gd name="T44" fmla="*/ 131 w 286"/>
              <a:gd name="T45" fmla="*/ 131 h 288"/>
              <a:gd name="T46" fmla="*/ 51 w 286"/>
              <a:gd name="T47" fmla="*/ 131 h 288"/>
              <a:gd name="T48" fmla="*/ 131 w 286"/>
              <a:gd name="T49" fmla="*/ 50 h 288"/>
              <a:gd name="T50" fmla="*/ 52 w 286"/>
              <a:gd name="T51" fmla="*/ 155 h 288"/>
              <a:gd name="T52" fmla="*/ 131 w 286"/>
              <a:gd name="T53" fmla="*/ 155 h 288"/>
              <a:gd name="T54" fmla="*/ 131 w 286"/>
              <a:gd name="T55" fmla="*/ 234 h 288"/>
              <a:gd name="T56" fmla="*/ 52 w 286"/>
              <a:gd name="T57" fmla="*/ 155 h 288"/>
              <a:gd name="T58" fmla="*/ 155 w 286"/>
              <a:gd name="T59" fmla="*/ 234 h 288"/>
              <a:gd name="T60" fmla="*/ 155 w 286"/>
              <a:gd name="T61" fmla="*/ 155 h 288"/>
              <a:gd name="T62" fmla="*/ 235 w 286"/>
              <a:gd name="T63" fmla="*/ 155 h 288"/>
              <a:gd name="T64" fmla="*/ 155 w 286"/>
              <a:gd name="T65" fmla="*/ 23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6" h="288">
                <a:moveTo>
                  <a:pt x="286" y="131"/>
                </a:moveTo>
                <a:cubicBezTo>
                  <a:pt x="259" y="131"/>
                  <a:pt x="259" y="131"/>
                  <a:pt x="259" y="131"/>
                </a:cubicBezTo>
                <a:cubicBezTo>
                  <a:pt x="254" y="76"/>
                  <a:pt x="210" y="31"/>
                  <a:pt x="155" y="26"/>
                </a:cubicBezTo>
                <a:cubicBezTo>
                  <a:pt x="155" y="0"/>
                  <a:pt x="155" y="0"/>
                  <a:pt x="155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31" y="26"/>
                  <a:pt x="131" y="26"/>
                  <a:pt x="131" y="26"/>
                </a:cubicBezTo>
                <a:cubicBezTo>
                  <a:pt x="76" y="32"/>
                  <a:pt x="32" y="76"/>
                  <a:pt x="27" y="131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55"/>
                  <a:pt x="0" y="155"/>
                  <a:pt x="0" y="155"/>
                </a:cubicBezTo>
                <a:cubicBezTo>
                  <a:pt x="28" y="155"/>
                  <a:pt x="28" y="155"/>
                  <a:pt x="28" y="155"/>
                </a:cubicBezTo>
                <a:cubicBezTo>
                  <a:pt x="33" y="209"/>
                  <a:pt x="77" y="252"/>
                  <a:pt x="131" y="258"/>
                </a:cubicBezTo>
                <a:cubicBezTo>
                  <a:pt x="131" y="288"/>
                  <a:pt x="131" y="288"/>
                  <a:pt x="131" y="288"/>
                </a:cubicBezTo>
                <a:cubicBezTo>
                  <a:pt x="155" y="288"/>
                  <a:pt x="155" y="288"/>
                  <a:pt x="155" y="288"/>
                </a:cubicBezTo>
                <a:cubicBezTo>
                  <a:pt x="155" y="258"/>
                  <a:pt x="155" y="258"/>
                  <a:pt x="155" y="258"/>
                </a:cubicBezTo>
                <a:cubicBezTo>
                  <a:pt x="210" y="253"/>
                  <a:pt x="253" y="209"/>
                  <a:pt x="259" y="155"/>
                </a:cubicBezTo>
                <a:cubicBezTo>
                  <a:pt x="286" y="155"/>
                  <a:pt x="286" y="155"/>
                  <a:pt x="286" y="155"/>
                </a:cubicBezTo>
                <a:lnTo>
                  <a:pt x="286" y="131"/>
                </a:lnTo>
                <a:close/>
                <a:moveTo>
                  <a:pt x="235" y="131"/>
                </a:moveTo>
                <a:cubicBezTo>
                  <a:pt x="155" y="131"/>
                  <a:pt x="155" y="131"/>
                  <a:pt x="155" y="131"/>
                </a:cubicBezTo>
                <a:cubicBezTo>
                  <a:pt x="155" y="50"/>
                  <a:pt x="155" y="50"/>
                  <a:pt x="155" y="50"/>
                </a:cubicBezTo>
                <a:cubicBezTo>
                  <a:pt x="197" y="55"/>
                  <a:pt x="231" y="89"/>
                  <a:pt x="235" y="131"/>
                </a:cubicBezTo>
                <a:close/>
                <a:moveTo>
                  <a:pt x="131" y="50"/>
                </a:moveTo>
                <a:cubicBezTo>
                  <a:pt x="131" y="131"/>
                  <a:pt x="131" y="131"/>
                  <a:pt x="131" y="131"/>
                </a:cubicBezTo>
                <a:cubicBezTo>
                  <a:pt x="51" y="131"/>
                  <a:pt x="51" y="131"/>
                  <a:pt x="51" y="131"/>
                </a:cubicBezTo>
                <a:cubicBezTo>
                  <a:pt x="56" y="89"/>
                  <a:pt x="89" y="56"/>
                  <a:pt x="131" y="50"/>
                </a:cubicBezTo>
                <a:close/>
                <a:moveTo>
                  <a:pt x="52" y="155"/>
                </a:moveTo>
                <a:cubicBezTo>
                  <a:pt x="131" y="155"/>
                  <a:pt x="131" y="155"/>
                  <a:pt x="131" y="155"/>
                </a:cubicBezTo>
                <a:cubicBezTo>
                  <a:pt x="131" y="234"/>
                  <a:pt x="131" y="234"/>
                  <a:pt x="131" y="234"/>
                </a:cubicBezTo>
                <a:cubicBezTo>
                  <a:pt x="90" y="228"/>
                  <a:pt x="57" y="196"/>
                  <a:pt x="52" y="155"/>
                </a:cubicBezTo>
                <a:close/>
                <a:moveTo>
                  <a:pt x="155" y="234"/>
                </a:moveTo>
                <a:cubicBezTo>
                  <a:pt x="155" y="155"/>
                  <a:pt x="155" y="155"/>
                  <a:pt x="155" y="155"/>
                </a:cubicBezTo>
                <a:cubicBezTo>
                  <a:pt x="235" y="155"/>
                  <a:pt x="235" y="155"/>
                  <a:pt x="235" y="155"/>
                </a:cubicBezTo>
                <a:cubicBezTo>
                  <a:pt x="229" y="196"/>
                  <a:pt x="196" y="229"/>
                  <a:pt x="155" y="23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7" name="Freeform 521"/>
          <p:cNvSpPr>
            <a:spLocks/>
          </p:cNvSpPr>
          <p:nvPr/>
        </p:nvSpPr>
        <p:spPr bwMode="auto">
          <a:xfrm>
            <a:off x="1567384" y="6098381"/>
            <a:ext cx="333375" cy="147638"/>
          </a:xfrm>
          <a:custGeom>
            <a:avLst/>
            <a:gdLst>
              <a:gd name="T0" fmla="*/ 255 w 288"/>
              <a:gd name="T1" fmla="*/ 0 h 127"/>
              <a:gd name="T2" fmla="*/ 255 w 288"/>
              <a:gd name="T3" fmla="*/ 0 h 127"/>
              <a:gd name="T4" fmla="*/ 254 w 288"/>
              <a:gd name="T5" fmla="*/ 0 h 127"/>
              <a:gd name="T6" fmla="*/ 222 w 288"/>
              <a:gd name="T7" fmla="*/ 95 h 127"/>
              <a:gd name="T8" fmla="*/ 210 w 288"/>
              <a:gd name="T9" fmla="*/ 106 h 127"/>
              <a:gd name="T10" fmla="*/ 199 w 288"/>
              <a:gd name="T11" fmla="*/ 95 h 127"/>
              <a:gd name="T12" fmla="*/ 166 w 288"/>
              <a:gd name="T13" fmla="*/ 0 h 127"/>
              <a:gd name="T14" fmla="*/ 166 w 288"/>
              <a:gd name="T15" fmla="*/ 0 h 127"/>
              <a:gd name="T16" fmla="*/ 166 w 288"/>
              <a:gd name="T17" fmla="*/ 0 h 127"/>
              <a:gd name="T18" fmla="*/ 133 w 288"/>
              <a:gd name="T19" fmla="*/ 32 h 127"/>
              <a:gd name="T20" fmla="*/ 122 w 288"/>
              <a:gd name="T21" fmla="*/ 106 h 127"/>
              <a:gd name="T22" fmla="*/ 121 w 288"/>
              <a:gd name="T23" fmla="*/ 106 h 127"/>
              <a:gd name="T24" fmla="*/ 110 w 288"/>
              <a:gd name="T25" fmla="*/ 32 h 127"/>
              <a:gd name="T26" fmla="*/ 78 w 288"/>
              <a:gd name="T27" fmla="*/ 0 h 127"/>
              <a:gd name="T28" fmla="*/ 77 w 288"/>
              <a:gd name="T29" fmla="*/ 0 h 127"/>
              <a:gd name="T30" fmla="*/ 77 w 288"/>
              <a:gd name="T31" fmla="*/ 0 h 127"/>
              <a:gd name="T32" fmla="*/ 44 w 288"/>
              <a:gd name="T33" fmla="*/ 95 h 127"/>
              <a:gd name="T34" fmla="*/ 33 w 288"/>
              <a:gd name="T35" fmla="*/ 106 h 127"/>
              <a:gd name="T36" fmla="*/ 21 w 288"/>
              <a:gd name="T37" fmla="*/ 95 h 127"/>
              <a:gd name="T38" fmla="*/ 18 w 288"/>
              <a:gd name="T39" fmla="*/ 59 h 127"/>
              <a:gd name="T40" fmla="*/ 0 w 288"/>
              <a:gd name="T41" fmla="*/ 62 h 127"/>
              <a:gd name="T42" fmla="*/ 32 w 288"/>
              <a:gd name="T43" fmla="*/ 127 h 127"/>
              <a:gd name="T44" fmla="*/ 33 w 288"/>
              <a:gd name="T45" fmla="*/ 127 h 127"/>
              <a:gd name="T46" fmla="*/ 33 w 288"/>
              <a:gd name="T47" fmla="*/ 127 h 127"/>
              <a:gd name="T48" fmla="*/ 33 w 288"/>
              <a:gd name="T49" fmla="*/ 127 h 127"/>
              <a:gd name="T50" fmla="*/ 66 w 288"/>
              <a:gd name="T51" fmla="*/ 32 h 127"/>
              <a:gd name="T52" fmla="*/ 77 w 288"/>
              <a:gd name="T53" fmla="*/ 21 h 127"/>
              <a:gd name="T54" fmla="*/ 89 w 288"/>
              <a:gd name="T55" fmla="*/ 32 h 127"/>
              <a:gd name="T56" fmla="*/ 121 w 288"/>
              <a:gd name="T57" fmla="*/ 127 h 127"/>
              <a:gd name="T58" fmla="*/ 121 w 288"/>
              <a:gd name="T59" fmla="*/ 127 h 127"/>
              <a:gd name="T60" fmla="*/ 122 w 288"/>
              <a:gd name="T61" fmla="*/ 127 h 127"/>
              <a:gd name="T62" fmla="*/ 122 w 288"/>
              <a:gd name="T63" fmla="*/ 127 h 127"/>
              <a:gd name="T64" fmla="*/ 154 w 288"/>
              <a:gd name="T65" fmla="*/ 32 h 127"/>
              <a:gd name="T66" fmla="*/ 166 w 288"/>
              <a:gd name="T67" fmla="*/ 21 h 127"/>
              <a:gd name="T68" fmla="*/ 177 w 288"/>
              <a:gd name="T69" fmla="*/ 32 h 127"/>
              <a:gd name="T70" fmla="*/ 210 w 288"/>
              <a:gd name="T71" fmla="*/ 127 h 127"/>
              <a:gd name="T72" fmla="*/ 210 w 288"/>
              <a:gd name="T73" fmla="*/ 127 h 127"/>
              <a:gd name="T74" fmla="*/ 210 w 288"/>
              <a:gd name="T75" fmla="*/ 127 h 127"/>
              <a:gd name="T76" fmla="*/ 211 w 288"/>
              <a:gd name="T77" fmla="*/ 127 h 127"/>
              <a:gd name="T78" fmla="*/ 243 w 288"/>
              <a:gd name="T79" fmla="*/ 32 h 127"/>
              <a:gd name="T80" fmla="*/ 255 w 288"/>
              <a:gd name="T81" fmla="*/ 21 h 127"/>
              <a:gd name="T82" fmla="*/ 266 w 288"/>
              <a:gd name="T83" fmla="*/ 32 h 127"/>
              <a:gd name="T84" fmla="*/ 270 w 288"/>
              <a:gd name="T85" fmla="*/ 66 h 127"/>
              <a:gd name="T86" fmla="*/ 288 w 288"/>
              <a:gd name="T87" fmla="*/ 62 h 127"/>
              <a:gd name="T88" fmla="*/ 255 w 288"/>
              <a:gd name="T8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8" h="127">
                <a:moveTo>
                  <a:pt x="255" y="0"/>
                </a:moveTo>
                <a:cubicBezTo>
                  <a:pt x="255" y="0"/>
                  <a:pt x="255" y="0"/>
                  <a:pt x="255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36" y="0"/>
                  <a:pt x="222" y="14"/>
                  <a:pt x="222" y="32"/>
                </a:cubicBezTo>
                <a:cubicBezTo>
                  <a:pt x="222" y="95"/>
                  <a:pt x="222" y="95"/>
                  <a:pt x="222" y="95"/>
                </a:cubicBezTo>
                <a:cubicBezTo>
                  <a:pt x="222" y="101"/>
                  <a:pt x="217" y="106"/>
                  <a:pt x="211" y="106"/>
                </a:cubicBezTo>
                <a:cubicBezTo>
                  <a:pt x="211" y="106"/>
                  <a:pt x="210" y="106"/>
                  <a:pt x="210" y="106"/>
                </a:cubicBezTo>
                <a:cubicBezTo>
                  <a:pt x="210" y="106"/>
                  <a:pt x="210" y="106"/>
                  <a:pt x="210" y="106"/>
                </a:cubicBezTo>
                <a:cubicBezTo>
                  <a:pt x="204" y="106"/>
                  <a:pt x="199" y="101"/>
                  <a:pt x="199" y="95"/>
                </a:cubicBezTo>
                <a:cubicBezTo>
                  <a:pt x="199" y="32"/>
                  <a:pt x="199" y="32"/>
                  <a:pt x="199" y="32"/>
                </a:cubicBezTo>
                <a:cubicBezTo>
                  <a:pt x="199" y="14"/>
                  <a:pt x="184" y="0"/>
                  <a:pt x="166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5" y="0"/>
                  <a:pt x="165" y="0"/>
                  <a:pt x="165" y="0"/>
                </a:cubicBezTo>
                <a:cubicBezTo>
                  <a:pt x="148" y="0"/>
                  <a:pt x="133" y="14"/>
                  <a:pt x="133" y="32"/>
                </a:cubicBezTo>
                <a:cubicBezTo>
                  <a:pt x="133" y="95"/>
                  <a:pt x="133" y="95"/>
                  <a:pt x="133" y="95"/>
                </a:cubicBezTo>
                <a:cubicBezTo>
                  <a:pt x="133" y="101"/>
                  <a:pt x="128" y="106"/>
                  <a:pt x="122" y="106"/>
                </a:cubicBezTo>
                <a:cubicBezTo>
                  <a:pt x="122" y="106"/>
                  <a:pt x="122" y="106"/>
                  <a:pt x="121" y="106"/>
                </a:cubicBezTo>
                <a:cubicBezTo>
                  <a:pt x="121" y="106"/>
                  <a:pt x="121" y="106"/>
                  <a:pt x="121" y="106"/>
                </a:cubicBezTo>
                <a:cubicBezTo>
                  <a:pt x="115" y="106"/>
                  <a:pt x="110" y="101"/>
                  <a:pt x="110" y="95"/>
                </a:cubicBezTo>
                <a:cubicBezTo>
                  <a:pt x="110" y="32"/>
                  <a:pt x="110" y="32"/>
                  <a:pt x="110" y="32"/>
                </a:cubicBezTo>
                <a:cubicBezTo>
                  <a:pt x="110" y="14"/>
                  <a:pt x="96" y="0"/>
                  <a:pt x="78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59" y="0"/>
                  <a:pt x="44" y="14"/>
                  <a:pt x="44" y="32"/>
                </a:cubicBezTo>
                <a:cubicBezTo>
                  <a:pt x="44" y="95"/>
                  <a:pt x="44" y="95"/>
                  <a:pt x="44" y="95"/>
                </a:cubicBezTo>
                <a:cubicBezTo>
                  <a:pt x="44" y="101"/>
                  <a:pt x="39" y="106"/>
                  <a:pt x="33" y="106"/>
                </a:cubicBezTo>
                <a:cubicBezTo>
                  <a:pt x="33" y="106"/>
                  <a:pt x="33" y="106"/>
                  <a:pt x="33" y="106"/>
                </a:cubicBezTo>
                <a:cubicBezTo>
                  <a:pt x="33" y="106"/>
                  <a:pt x="32" y="106"/>
                  <a:pt x="32" y="106"/>
                </a:cubicBezTo>
                <a:cubicBezTo>
                  <a:pt x="26" y="106"/>
                  <a:pt x="21" y="101"/>
                  <a:pt x="21" y="95"/>
                </a:cubicBezTo>
                <a:cubicBezTo>
                  <a:pt x="21" y="62"/>
                  <a:pt x="21" y="62"/>
                  <a:pt x="21" y="62"/>
                </a:cubicBezTo>
                <a:cubicBezTo>
                  <a:pt x="21" y="60"/>
                  <a:pt x="20" y="59"/>
                  <a:pt x="18" y="59"/>
                </a:cubicBezTo>
                <a:cubicBezTo>
                  <a:pt x="3" y="59"/>
                  <a:pt x="3" y="59"/>
                  <a:pt x="3" y="59"/>
                </a:cubicBezTo>
                <a:cubicBezTo>
                  <a:pt x="2" y="59"/>
                  <a:pt x="0" y="60"/>
                  <a:pt x="0" y="62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3"/>
                  <a:pt x="14" y="127"/>
                  <a:pt x="32" y="127"/>
                </a:cubicBezTo>
                <a:cubicBezTo>
                  <a:pt x="32" y="127"/>
                  <a:pt x="32" y="127"/>
                  <a:pt x="32" y="127"/>
                </a:cubicBezTo>
                <a:cubicBezTo>
                  <a:pt x="33" y="127"/>
                  <a:pt x="33" y="127"/>
                  <a:pt x="33" y="127"/>
                </a:cubicBezTo>
                <a:cubicBezTo>
                  <a:pt x="33" y="127"/>
                  <a:pt x="33" y="127"/>
                  <a:pt x="33" y="127"/>
                </a:cubicBezTo>
                <a:cubicBezTo>
                  <a:pt x="33" y="127"/>
                  <a:pt x="33" y="127"/>
                  <a:pt x="33" y="127"/>
                </a:cubicBezTo>
                <a:cubicBezTo>
                  <a:pt x="33" y="127"/>
                  <a:pt x="33" y="127"/>
                  <a:pt x="33" y="127"/>
                </a:cubicBezTo>
                <a:cubicBezTo>
                  <a:pt x="33" y="127"/>
                  <a:pt x="33" y="127"/>
                  <a:pt x="33" y="127"/>
                </a:cubicBezTo>
                <a:cubicBezTo>
                  <a:pt x="51" y="127"/>
                  <a:pt x="66" y="113"/>
                  <a:pt x="66" y="95"/>
                </a:cubicBezTo>
                <a:cubicBezTo>
                  <a:pt x="66" y="32"/>
                  <a:pt x="66" y="32"/>
                  <a:pt x="66" y="32"/>
                </a:cubicBezTo>
                <a:cubicBezTo>
                  <a:pt x="66" y="26"/>
                  <a:pt x="71" y="21"/>
                  <a:pt x="77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7" y="21"/>
                  <a:pt x="78" y="21"/>
                  <a:pt x="78" y="21"/>
                </a:cubicBezTo>
                <a:cubicBezTo>
                  <a:pt x="84" y="21"/>
                  <a:pt x="89" y="26"/>
                  <a:pt x="89" y="32"/>
                </a:cubicBezTo>
                <a:cubicBezTo>
                  <a:pt x="89" y="95"/>
                  <a:pt x="89" y="95"/>
                  <a:pt x="89" y="95"/>
                </a:cubicBezTo>
                <a:cubicBezTo>
                  <a:pt x="89" y="113"/>
                  <a:pt x="103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2" y="127"/>
                  <a:pt x="122" y="127"/>
                  <a:pt x="122" y="127"/>
                </a:cubicBezTo>
                <a:cubicBezTo>
                  <a:pt x="122" y="127"/>
                  <a:pt x="122" y="127"/>
                  <a:pt x="122" y="127"/>
                </a:cubicBezTo>
                <a:cubicBezTo>
                  <a:pt x="122" y="127"/>
                  <a:pt x="122" y="127"/>
                  <a:pt x="122" y="127"/>
                </a:cubicBezTo>
                <a:cubicBezTo>
                  <a:pt x="122" y="127"/>
                  <a:pt x="122" y="127"/>
                  <a:pt x="122" y="127"/>
                </a:cubicBezTo>
                <a:cubicBezTo>
                  <a:pt x="140" y="127"/>
                  <a:pt x="154" y="113"/>
                  <a:pt x="154" y="95"/>
                </a:cubicBezTo>
                <a:cubicBezTo>
                  <a:pt x="154" y="32"/>
                  <a:pt x="154" y="32"/>
                  <a:pt x="154" y="32"/>
                </a:cubicBezTo>
                <a:cubicBezTo>
                  <a:pt x="154" y="26"/>
                  <a:pt x="159" y="21"/>
                  <a:pt x="165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72" y="21"/>
                  <a:pt x="177" y="26"/>
                  <a:pt x="177" y="32"/>
                </a:cubicBezTo>
                <a:cubicBezTo>
                  <a:pt x="177" y="95"/>
                  <a:pt x="177" y="95"/>
                  <a:pt x="177" y="95"/>
                </a:cubicBezTo>
                <a:cubicBezTo>
                  <a:pt x="177" y="113"/>
                  <a:pt x="192" y="127"/>
                  <a:pt x="210" y="127"/>
                </a:cubicBezTo>
                <a:cubicBezTo>
                  <a:pt x="210" y="127"/>
                  <a:pt x="210" y="127"/>
                  <a:pt x="210" y="127"/>
                </a:cubicBezTo>
                <a:cubicBezTo>
                  <a:pt x="210" y="127"/>
                  <a:pt x="210" y="127"/>
                  <a:pt x="210" y="127"/>
                </a:cubicBezTo>
                <a:cubicBezTo>
                  <a:pt x="210" y="127"/>
                  <a:pt x="210" y="127"/>
                  <a:pt x="210" y="127"/>
                </a:cubicBezTo>
                <a:cubicBezTo>
                  <a:pt x="210" y="127"/>
                  <a:pt x="210" y="127"/>
                  <a:pt x="210" y="127"/>
                </a:cubicBezTo>
                <a:cubicBezTo>
                  <a:pt x="210" y="127"/>
                  <a:pt x="211" y="127"/>
                  <a:pt x="211" y="127"/>
                </a:cubicBezTo>
                <a:cubicBezTo>
                  <a:pt x="211" y="127"/>
                  <a:pt x="211" y="127"/>
                  <a:pt x="211" y="127"/>
                </a:cubicBezTo>
                <a:cubicBezTo>
                  <a:pt x="229" y="127"/>
                  <a:pt x="243" y="113"/>
                  <a:pt x="243" y="95"/>
                </a:cubicBezTo>
                <a:cubicBezTo>
                  <a:pt x="243" y="32"/>
                  <a:pt x="243" y="32"/>
                  <a:pt x="243" y="32"/>
                </a:cubicBezTo>
                <a:cubicBezTo>
                  <a:pt x="243" y="26"/>
                  <a:pt x="248" y="21"/>
                  <a:pt x="254" y="21"/>
                </a:cubicBezTo>
                <a:cubicBezTo>
                  <a:pt x="254" y="21"/>
                  <a:pt x="255" y="21"/>
                  <a:pt x="255" y="21"/>
                </a:cubicBezTo>
                <a:cubicBezTo>
                  <a:pt x="255" y="21"/>
                  <a:pt x="255" y="21"/>
                  <a:pt x="255" y="21"/>
                </a:cubicBezTo>
                <a:cubicBezTo>
                  <a:pt x="261" y="21"/>
                  <a:pt x="266" y="26"/>
                  <a:pt x="266" y="32"/>
                </a:cubicBezTo>
                <a:cubicBezTo>
                  <a:pt x="266" y="62"/>
                  <a:pt x="266" y="62"/>
                  <a:pt x="266" y="62"/>
                </a:cubicBezTo>
                <a:cubicBezTo>
                  <a:pt x="266" y="64"/>
                  <a:pt x="268" y="66"/>
                  <a:pt x="270" y="66"/>
                </a:cubicBezTo>
                <a:cubicBezTo>
                  <a:pt x="284" y="66"/>
                  <a:pt x="284" y="66"/>
                  <a:pt x="284" y="66"/>
                </a:cubicBezTo>
                <a:cubicBezTo>
                  <a:pt x="286" y="66"/>
                  <a:pt x="288" y="64"/>
                  <a:pt x="288" y="62"/>
                </a:cubicBezTo>
                <a:cubicBezTo>
                  <a:pt x="288" y="32"/>
                  <a:pt x="288" y="32"/>
                  <a:pt x="288" y="32"/>
                </a:cubicBezTo>
                <a:cubicBezTo>
                  <a:pt x="288" y="14"/>
                  <a:pt x="273" y="0"/>
                  <a:pt x="255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8" name="Freeform 527"/>
          <p:cNvSpPr>
            <a:spLocks/>
          </p:cNvSpPr>
          <p:nvPr/>
        </p:nvSpPr>
        <p:spPr bwMode="auto">
          <a:xfrm>
            <a:off x="3046934" y="1323181"/>
            <a:ext cx="193675" cy="195263"/>
          </a:xfrm>
          <a:custGeom>
            <a:avLst/>
            <a:gdLst>
              <a:gd name="T0" fmla="*/ 60 w 122"/>
              <a:gd name="T1" fmla="*/ 0 h 123"/>
              <a:gd name="T2" fmla="*/ 0 w 122"/>
              <a:gd name="T3" fmla="*/ 62 h 123"/>
              <a:gd name="T4" fmla="*/ 60 w 122"/>
              <a:gd name="T5" fmla="*/ 123 h 123"/>
              <a:gd name="T6" fmla="*/ 122 w 122"/>
              <a:gd name="T7" fmla="*/ 62 h 123"/>
              <a:gd name="T8" fmla="*/ 60 w 122"/>
              <a:gd name="T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23">
                <a:moveTo>
                  <a:pt x="60" y="0"/>
                </a:moveTo>
                <a:lnTo>
                  <a:pt x="0" y="62"/>
                </a:lnTo>
                <a:lnTo>
                  <a:pt x="60" y="123"/>
                </a:lnTo>
                <a:lnTo>
                  <a:pt x="122" y="62"/>
                </a:lnTo>
                <a:lnTo>
                  <a:pt x="6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9" name="Freeform 528"/>
          <p:cNvSpPr>
            <a:spLocks noEditPoints="1"/>
          </p:cNvSpPr>
          <p:nvPr/>
        </p:nvSpPr>
        <p:spPr bwMode="auto">
          <a:xfrm>
            <a:off x="2904059" y="1453356"/>
            <a:ext cx="206375" cy="206375"/>
          </a:xfrm>
          <a:custGeom>
            <a:avLst/>
            <a:gdLst>
              <a:gd name="T0" fmla="*/ 25 w 178"/>
              <a:gd name="T1" fmla="*/ 71 h 179"/>
              <a:gd name="T2" fmla="*/ 0 w 178"/>
              <a:gd name="T3" fmla="*/ 152 h 179"/>
              <a:gd name="T4" fmla="*/ 27 w 178"/>
              <a:gd name="T5" fmla="*/ 179 h 179"/>
              <a:gd name="T6" fmla="*/ 108 w 178"/>
              <a:gd name="T7" fmla="*/ 153 h 179"/>
              <a:gd name="T8" fmla="*/ 178 w 178"/>
              <a:gd name="T9" fmla="*/ 57 h 179"/>
              <a:gd name="T10" fmla="*/ 121 w 178"/>
              <a:gd name="T11" fmla="*/ 0 h 179"/>
              <a:gd name="T12" fmla="*/ 25 w 178"/>
              <a:gd name="T13" fmla="*/ 71 h 179"/>
              <a:gd name="T14" fmla="*/ 81 w 178"/>
              <a:gd name="T15" fmla="*/ 120 h 179"/>
              <a:gd name="T16" fmla="*/ 59 w 178"/>
              <a:gd name="T17" fmla="*/ 120 h 179"/>
              <a:gd name="T18" fmla="*/ 59 w 178"/>
              <a:gd name="T19" fmla="*/ 98 h 179"/>
              <a:gd name="T20" fmla="*/ 81 w 178"/>
              <a:gd name="T21" fmla="*/ 98 h 179"/>
              <a:gd name="T22" fmla="*/ 81 w 178"/>
              <a:gd name="T23" fmla="*/ 12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8" h="179">
                <a:moveTo>
                  <a:pt x="25" y="71"/>
                </a:moveTo>
                <a:cubicBezTo>
                  <a:pt x="38" y="88"/>
                  <a:pt x="27" y="122"/>
                  <a:pt x="0" y="152"/>
                </a:cubicBezTo>
                <a:cubicBezTo>
                  <a:pt x="27" y="179"/>
                  <a:pt x="27" y="179"/>
                  <a:pt x="27" y="179"/>
                </a:cubicBezTo>
                <a:cubicBezTo>
                  <a:pt x="57" y="152"/>
                  <a:pt x="91" y="141"/>
                  <a:pt x="108" y="153"/>
                </a:cubicBezTo>
                <a:cubicBezTo>
                  <a:pt x="178" y="57"/>
                  <a:pt x="178" y="57"/>
                  <a:pt x="178" y="57"/>
                </a:cubicBezTo>
                <a:cubicBezTo>
                  <a:pt x="121" y="0"/>
                  <a:pt x="121" y="0"/>
                  <a:pt x="121" y="0"/>
                </a:cubicBezTo>
                <a:lnTo>
                  <a:pt x="25" y="71"/>
                </a:lnTo>
                <a:close/>
                <a:moveTo>
                  <a:pt x="81" y="120"/>
                </a:moveTo>
                <a:cubicBezTo>
                  <a:pt x="75" y="126"/>
                  <a:pt x="65" y="126"/>
                  <a:pt x="59" y="120"/>
                </a:cubicBezTo>
                <a:cubicBezTo>
                  <a:pt x="53" y="114"/>
                  <a:pt x="53" y="104"/>
                  <a:pt x="59" y="98"/>
                </a:cubicBezTo>
                <a:cubicBezTo>
                  <a:pt x="65" y="91"/>
                  <a:pt x="75" y="91"/>
                  <a:pt x="81" y="98"/>
                </a:cubicBezTo>
                <a:cubicBezTo>
                  <a:pt x="88" y="104"/>
                  <a:pt x="88" y="114"/>
                  <a:pt x="81" y="12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0" name="Freeform 529"/>
          <p:cNvSpPr>
            <a:spLocks noEditPoints="1"/>
          </p:cNvSpPr>
          <p:nvPr/>
        </p:nvSpPr>
        <p:spPr bwMode="auto">
          <a:xfrm>
            <a:off x="3572397" y="1542256"/>
            <a:ext cx="117475" cy="117475"/>
          </a:xfrm>
          <a:custGeom>
            <a:avLst/>
            <a:gdLst>
              <a:gd name="T0" fmla="*/ 15 w 102"/>
              <a:gd name="T1" fmla="*/ 40 h 102"/>
              <a:gd name="T2" fmla="*/ 0 w 102"/>
              <a:gd name="T3" fmla="*/ 87 h 102"/>
              <a:gd name="T4" fmla="*/ 15 w 102"/>
              <a:gd name="T5" fmla="*/ 102 h 102"/>
              <a:gd name="T6" fmla="*/ 62 w 102"/>
              <a:gd name="T7" fmla="*/ 87 h 102"/>
              <a:gd name="T8" fmla="*/ 102 w 102"/>
              <a:gd name="T9" fmla="*/ 32 h 102"/>
              <a:gd name="T10" fmla="*/ 69 w 102"/>
              <a:gd name="T11" fmla="*/ 0 h 102"/>
              <a:gd name="T12" fmla="*/ 15 w 102"/>
              <a:gd name="T13" fmla="*/ 40 h 102"/>
              <a:gd name="T14" fmla="*/ 47 w 102"/>
              <a:gd name="T15" fmla="*/ 68 h 102"/>
              <a:gd name="T16" fmla="*/ 34 w 102"/>
              <a:gd name="T17" fmla="*/ 68 h 102"/>
              <a:gd name="T18" fmla="*/ 34 w 102"/>
              <a:gd name="T19" fmla="*/ 55 h 102"/>
              <a:gd name="T20" fmla="*/ 47 w 102"/>
              <a:gd name="T21" fmla="*/ 55 h 102"/>
              <a:gd name="T22" fmla="*/ 47 w 102"/>
              <a:gd name="T23" fmla="*/ 68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" h="102">
                <a:moveTo>
                  <a:pt x="15" y="40"/>
                </a:moveTo>
                <a:cubicBezTo>
                  <a:pt x="22" y="50"/>
                  <a:pt x="16" y="69"/>
                  <a:pt x="0" y="87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32" y="87"/>
                  <a:pt x="52" y="80"/>
                  <a:pt x="62" y="87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69" y="0"/>
                  <a:pt x="69" y="0"/>
                  <a:pt x="69" y="0"/>
                </a:cubicBezTo>
                <a:lnTo>
                  <a:pt x="15" y="40"/>
                </a:lnTo>
                <a:close/>
                <a:moveTo>
                  <a:pt x="47" y="68"/>
                </a:moveTo>
                <a:cubicBezTo>
                  <a:pt x="43" y="72"/>
                  <a:pt x="37" y="72"/>
                  <a:pt x="34" y="68"/>
                </a:cubicBezTo>
                <a:cubicBezTo>
                  <a:pt x="30" y="65"/>
                  <a:pt x="30" y="59"/>
                  <a:pt x="34" y="55"/>
                </a:cubicBezTo>
                <a:cubicBezTo>
                  <a:pt x="37" y="52"/>
                  <a:pt x="43" y="52"/>
                  <a:pt x="47" y="55"/>
                </a:cubicBezTo>
                <a:cubicBezTo>
                  <a:pt x="50" y="59"/>
                  <a:pt x="50" y="65"/>
                  <a:pt x="47" y="6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1" name="Freeform 530"/>
          <p:cNvSpPr>
            <a:spLocks/>
          </p:cNvSpPr>
          <p:nvPr/>
        </p:nvSpPr>
        <p:spPr bwMode="auto">
          <a:xfrm>
            <a:off x="3653359" y="1323181"/>
            <a:ext cx="254000" cy="255588"/>
          </a:xfrm>
          <a:custGeom>
            <a:avLst/>
            <a:gdLst>
              <a:gd name="T0" fmla="*/ 209 w 220"/>
              <a:gd name="T1" fmla="*/ 10 h 220"/>
              <a:gd name="T2" fmla="*/ 171 w 220"/>
              <a:gd name="T3" fmla="*/ 10 h 220"/>
              <a:gd name="T4" fmla="*/ 53 w 220"/>
              <a:gd name="T5" fmla="*/ 129 h 220"/>
              <a:gd name="T6" fmla="*/ 48 w 220"/>
              <a:gd name="T7" fmla="*/ 124 h 220"/>
              <a:gd name="T8" fmla="*/ 0 w 220"/>
              <a:gd name="T9" fmla="*/ 172 h 220"/>
              <a:gd name="T10" fmla="*/ 48 w 220"/>
              <a:gd name="T11" fmla="*/ 220 h 220"/>
              <a:gd name="T12" fmla="*/ 96 w 220"/>
              <a:gd name="T13" fmla="*/ 172 h 220"/>
              <a:gd name="T14" fmla="*/ 91 w 220"/>
              <a:gd name="T15" fmla="*/ 167 h 220"/>
              <a:gd name="T16" fmla="*/ 209 w 220"/>
              <a:gd name="T17" fmla="*/ 49 h 220"/>
              <a:gd name="T18" fmla="*/ 209 w 220"/>
              <a:gd name="T19" fmla="*/ 1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0" h="220">
                <a:moveTo>
                  <a:pt x="209" y="10"/>
                </a:moveTo>
                <a:cubicBezTo>
                  <a:pt x="199" y="0"/>
                  <a:pt x="182" y="0"/>
                  <a:pt x="171" y="10"/>
                </a:cubicBezTo>
                <a:cubicBezTo>
                  <a:pt x="53" y="129"/>
                  <a:pt x="53" y="129"/>
                  <a:pt x="53" y="129"/>
                </a:cubicBezTo>
                <a:cubicBezTo>
                  <a:pt x="48" y="124"/>
                  <a:pt x="48" y="124"/>
                  <a:pt x="48" y="124"/>
                </a:cubicBezTo>
                <a:cubicBezTo>
                  <a:pt x="0" y="172"/>
                  <a:pt x="0" y="172"/>
                  <a:pt x="0" y="172"/>
                </a:cubicBezTo>
                <a:cubicBezTo>
                  <a:pt x="48" y="220"/>
                  <a:pt x="48" y="220"/>
                  <a:pt x="48" y="220"/>
                </a:cubicBezTo>
                <a:cubicBezTo>
                  <a:pt x="96" y="172"/>
                  <a:pt x="96" y="172"/>
                  <a:pt x="96" y="172"/>
                </a:cubicBezTo>
                <a:cubicBezTo>
                  <a:pt x="91" y="167"/>
                  <a:pt x="91" y="167"/>
                  <a:pt x="91" y="167"/>
                </a:cubicBezTo>
                <a:cubicBezTo>
                  <a:pt x="209" y="49"/>
                  <a:pt x="209" y="49"/>
                  <a:pt x="209" y="49"/>
                </a:cubicBezTo>
                <a:cubicBezTo>
                  <a:pt x="220" y="38"/>
                  <a:pt x="220" y="21"/>
                  <a:pt x="209" y="1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2" name="Freeform 531"/>
          <p:cNvSpPr>
            <a:spLocks/>
          </p:cNvSpPr>
          <p:nvPr/>
        </p:nvSpPr>
        <p:spPr bwMode="auto">
          <a:xfrm>
            <a:off x="4234384" y="1516856"/>
            <a:ext cx="177800" cy="144463"/>
          </a:xfrm>
          <a:custGeom>
            <a:avLst/>
            <a:gdLst>
              <a:gd name="T0" fmla="*/ 124 w 153"/>
              <a:gd name="T1" fmla="*/ 5 h 125"/>
              <a:gd name="T2" fmla="*/ 114 w 153"/>
              <a:gd name="T3" fmla="*/ 0 h 125"/>
              <a:gd name="T4" fmla="*/ 52 w 153"/>
              <a:gd name="T5" fmla="*/ 48 h 125"/>
              <a:gd name="T6" fmla="*/ 5 w 153"/>
              <a:gd name="T7" fmla="*/ 91 h 125"/>
              <a:gd name="T8" fmla="*/ 46 w 153"/>
              <a:gd name="T9" fmla="*/ 124 h 125"/>
              <a:gd name="T10" fmla="*/ 152 w 153"/>
              <a:gd name="T11" fmla="*/ 41 h 125"/>
              <a:gd name="T12" fmla="*/ 153 w 153"/>
              <a:gd name="T13" fmla="*/ 40 h 125"/>
              <a:gd name="T14" fmla="*/ 124 w 153"/>
              <a:gd name="T15" fmla="*/ 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3" h="125">
                <a:moveTo>
                  <a:pt x="124" y="5"/>
                </a:moveTo>
                <a:cubicBezTo>
                  <a:pt x="120" y="3"/>
                  <a:pt x="117" y="2"/>
                  <a:pt x="114" y="0"/>
                </a:cubicBezTo>
                <a:cubicBezTo>
                  <a:pt x="102" y="2"/>
                  <a:pt x="56" y="12"/>
                  <a:pt x="52" y="48"/>
                </a:cubicBezTo>
                <a:cubicBezTo>
                  <a:pt x="46" y="99"/>
                  <a:pt x="12" y="91"/>
                  <a:pt x="5" y="91"/>
                </a:cubicBezTo>
                <a:cubicBezTo>
                  <a:pt x="0" y="92"/>
                  <a:pt x="9" y="122"/>
                  <a:pt x="46" y="124"/>
                </a:cubicBezTo>
                <a:cubicBezTo>
                  <a:pt x="83" y="125"/>
                  <a:pt x="149" y="101"/>
                  <a:pt x="152" y="41"/>
                </a:cubicBezTo>
                <a:cubicBezTo>
                  <a:pt x="153" y="40"/>
                  <a:pt x="153" y="40"/>
                  <a:pt x="153" y="40"/>
                </a:cubicBezTo>
                <a:cubicBezTo>
                  <a:pt x="148" y="21"/>
                  <a:pt x="136" y="11"/>
                  <a:pt x="124" y="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3" name="Freeform 532"/>
          <p:cNvSpPr>
            <a:spLocks/>
          </p:cNvSpPr>
          <p:nvPr/>
        </p:nvSpPr>
        <p:spPr bwMode="auto">
          <a:xfrm>
            <a:off x="4377259" y="1323181"/>
            <a:ext cx="198438" cy="227013"/>
          </a:xfrm>
          <a:custGeom>
            <a:avLst/>
            <a:gdLst>
              <a:gd name="T0" fmla="*/ 163 w 171"/>
              <a:gd name="T1" fmla="*/ 6 h 195"/>
              <a:gd name="T2" fmla="*/ 139 w 171"/>
              <a:gd name="T3" fmla="*/ 8 h 195"/>
              <a:gd name="T4" fmla="*/ 37 w 171"/>
              <a:gd name="T5" fmla="*/ 129 h 195"/>
              <a:gd name="T6" fmla="*/ 15 w 171"/>
              <a:gd name="T7" fmla="*/ 139 h 195"/>
              <a:gd name="T8" fmla="*/ 0 w 171"/>
              <a:gd name="T9" fmla="*/ 157 h 195"/>
              <a:gd name="T10" fmla="*/ 6 w 171"/>
              <a:gd name="T11" fmla="*/ 160 h 195"/>
              <a:gd name="T12" fmla="*/ 39 w 171"/>
              <a:gd name="T13" fmla="*/ 195 h 195"/>
              <a:gd name="T14" fmla="*/ 57 w 171"/>
              <a:gd name="T15" fmla="*/ 174 h 195"/>
              <a:gd name="T16" fmla="*/ 63 w 171"/>
              <a:gd name="T17" fmla="*/ 151 h 195"/>
              <a:gd name="T18" fmla="*/ 165 w 171"/>
              <a:gd name="T19" fmla="*/ 30 h 195"/>
              <a:gd name="T20" fmla="*/ 163 w 171"/>
              <a:gd name="T21" fmla="*/ 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1" h="195">
                <a:moveTo>
                  <a:pt x="163" y="6"/>
                </a:moveTo>
                <a:cubicBezTo>
                  <a:pt x="156" y="0"/>
                  <a:pt x="145" y="1"/>
                  <a:pt x="139" y="8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29" y="129"/>
                  <a:pt x="21" y="132"/>
                  <a:pt x="15" y="139"/>
                </a:cubicBezTo>
                <a:cubicBezTo>
                  <a:pt x="0" y="157"/>
                  <a:pt x="0" y="157"/>
                  <a:pt x="0" y="157"/>
                </a:cubicBezTo>
                <a:cubicBezTo>
                  <a:pt x="2" y="158"/>
                  <a:pt x="4" y="159"/>
                  <a:pt x="6" y="160"/>
                </a:cubicBezTo>
                <a:cubicBezTo>
                  <a:pt x="19" y="166"/>
                  <a:pt x="32" y="178"/>
                  <a:pt x="39" y="195"/>
                </a:cubicBezTo>
                <a:cubicBezTo>
                  <a:pt x="57" y="174"/>
                  <a:pt x="57" y="174"/>
                  <a:pt x="57" y="174"/>
                </a:cubicBezTo>
                <a:cubicBezTo>
                  <a:pt x="63" y="167"/>
                  <a:pt x="64" y="159"/>
                  <a:pt x="63" y="151"/>
                </a:cubicBezTo>
                <a:cubicBezTo>
                  <a:pt x="165" y="30"/>
                  <a:pt x="165" y="30"/>
                  <a:pt x="165" y="30"/>
                </a:cubicBezTo>
                <a:cubicBezTo>
                  <a:pt x="171" y="23"/>
                  <a:pt x="170" y="12"/>
                  <a:pt x="163" y="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4" name="Freeform 533"/>
          <p:cNvSpPr>
            <a:spLocks noEditPoints="1"/>
          </p:cNvSpPr>
          <p:nvPr/>
        </p:nvSpPr>
        <p:spPr bwMode="auto">
          <a:xfrm>
            <a:off x="5121797" y="1542256"/>
            <a:ext cx="119063" cy="117475"/>
          </a:xfrm>
          <a:custGeom>
            <a:avLst/>
            <a:gdLst>
              <a:gd name="T0" fmla="*/ 88 w 103"/>
              <a:gd name="T1" fmla="*/ 40 h 102"/>
              <a:gd name="T2" fmla="*/ 33 w 103"/>
              <a:gd name="T3" fmla="*/ 0 h 102"/>
              <a:gd name="T4" fmla="*/ 0 w 103"/>
              <a:gd name="T5" fmla="*/ 32 h 102"/>
              <a:gd name="T6" fmla="*/ 41 w 103"/>
              <a:gd name="T7" fmla="*/ 87 h 102"/>
              <a:gd name="T8" fmla="*/ 87 w 103"/>
              <a:gd name="T9" fmla="*/ 102 h 102"/>
              <a:gd name="T10" fmla="*/ 103 w 103"/>
              <a:gd name="T11" fmla="*/ 86 h 102"/>
              <a:gd name="T12" fmla="*/ 88 w 103"/>
              <a:gd name="T13" fmla="*/ 40 h 102"/>
              <a:gd name="T14" fmla="*/ 69 w 103"/>
              <a:gd name="T15" fmla="*/ 68 h 102"/>
              <a:gd name="T16" fmla="*/ 56 w 103"/>
              <a:gd name="T17" fmla="*/ 68 h 102"/>
              <a:gd name="T18" fmla="*/ 56 w 103"/>
              <a:gd name="T19" fmla="*/ 55 h 102"/>
              <a:gd name="T20" fmla="*/ 69 w 103"/>
              <a:gd name="T21" fmla="*/ 55 h 102"/>
              <a:gd name="T22" fmla="*/ 69 w 103"/>
              <a:gd name="T23" fmla="*/ 68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" h="102">
                <a:moveTo>
                  <a:pt x="88" y="40"/>
                </a:moveTo>
                <a:cubicBezTo>
                  <a:pt x="33" y="0"/>
                  <a:pt x="33" y="0"/>
                  <a:pt x="33" y="0"/>
                </a:cubicBezTo>
                <a:cubicBezTo>
                  <a:pt x="0" y="32"/>
                  <a:pt x="0" y="32"/>
                  <a:pt x="0" y="32"/>
                </a:cubicBezTo>
                <a:cubicBezTo>
                  <a:pt x="41" y="87"/>
                  <a:pt x="41" y="87"/>
                  <a:pt x="41" y="87"/>
                </a:cubicBezTo>
                <a:cubicBezTo>
                  <a:pt x="50" y="80"/>
                  <a:pt x="70" y="86"/>
                  <a:pt x="87" y="102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87" y="69"/>
                  <a:pt x="81" y="50"/>
                  <a:pt x="88" y="40"/>
                </a:cubicBezTo>
                <a:close/>
                <a:moveTo>
                  <a:pt x="69" y="68"/>
                </a:moveTo>
                <a:cubicBezTo>
                  <a:pt x="65" y="72"/>
                  <a:pt x="60" y="72"/>
                  <a:pt x="56" y="68"/>
                </a:cubicBezTo>
                <a:cubicBezTo>
                  <a:pt x="52" y="65"/>
                  <a:pt x="52" y="59"/>
                  <a:pt x="56" y="55"/>
                </a:cubicBezTo>
                <a:cubicBezTo>
                  <a:pt x="60" y="52"/>
                  <a:pt x="65" y="52"/>
                  <a:pt x="69" y="55"/>
                </a:cubicBezTo>
                <a:cubicBezTo>
                  <a:pt x="73" y="59"/>
                  <a:pt x="73" y="65"/>
                  <a:pt x="69" y="6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5" name="Freeform 534"/>
          <p:cNvSpPr>
            <a:spLocks/>
          </p:cNvSpPr>
          <p:nvPr/>
        </p:nvSpPr>
        <p:spPr bwMode="auto">
          <a:xfrm>
            <a:off x="5097984" y="1502569"/>
            <a:ext cx="60325" cy="76200"/>
          </a:xfrm>
          <a:custGeom>
            <a:avLst/>
            <a:gdLst>
              <a:gd name="T0" fmla="*/ 36 w 53"/>
              <a:gd name="T1" fmla="*/ 0 h 66"/>
              <a:gd name="T2" fmla="*/ 34 w 53"/>
              <a:gd name="T3" fmla="*/ 2 h 66"/>
              <a:gd name="T4" fmla="*/ 24 w 53"/>
              <a:gd name="T5" fmla="*/ 30 h 66"/>
              <a:gd name="T6" fmla="*/ 0 w 53"/>
              <a:gd name="T7" fmla="*/ 59 h 66"/>
              <a:gd name="T8" fmla="*/ 0 w 53"/>
              <a:gd name="T9" fmla="*/ 60 h 66"/>
              <a:gd name="T10" fmla="*/ 6 w 53"/>
              <a:gd name="T11" fmla="*/ 66 h 66"/>
              <a:gd name="T12" fmla="*/ 53 w 53"/>
              <a:gd name="T13" fmla="*/ 18 h 66"/>
              <a:gd name="T14" fmla="*/ 36 w 53"/>
              <a:gd name="T15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" h="66">
                <a:moveTo>
                  <a:pt x="36" y="0"/>
                </a:moveTo>
                <a:cubicBezTo>
                  <a:pt x="34" y="2"/>
                  <a:pt x="34" y="2"/>
                  <a:pt x="34" y="2"/>
                </a:cubicBezTo>
                <a:cubicBezTo>
                  <a:pt x="35" y="12"/>
                  <a:pt x="31" y="22"/>
                  <a:pt x="24" y="3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9"/>
                  <a:pt x="0" y="60"/>
                  <a:pt x="0" y="60"/>
                </a:cubicBezTo>
                <a:cubicBezTo>
                  <a:pt x="6" y="66"/>
                  <a:pt x="6" y="66"/>
                  <a:pt x="6" y="66"/>
                </a:cubicBezTo>
                <a:cubicBezTo>
                  <a:pt x="53" y="18"/>
                  <a:pt x="53" y="18"/>
                  <a:pt x="53" y="18"/>
                </a:cubicBezTo>
                <a:lnTo>
                  <a:pt x="36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6" name="Freeform 535"/>
          <p:cNvSpPr>
            <a:spLocks/>
          </p:cNvSpPr>
          <p:nvPr/>
        </p:nvSpPr>
        <p:spPr bwMode="auto">
          <a:xfrm>
            <a:off x="4902722" y="1323181"/>
            <a:ext cx="177800" cy="171450"/>
          </a:xfrm>
          <a:custGeom>
            <a:avLst/>
            <a:gdLst>
              <a:gd name="T0" fmla="*/ 109 w 152"/>
              <a:gd name="T1" fmla="*/ 147 h 147"/>
              <a:gd name="T2" fmla="*/ 125 w 152"/>
              <a:gd name="T3" fmla="*/ 128 h 147"/>
              <a:gd name="T4" fmla="*/ 151 w 152"/>
              <a:gd name="T5" fmla="*/ 114 h 147"/>
              <a:gd name="T6" fmla="*/ 152 w 152"/>
              <a:gd name="T7" fmla="*/ 113 h 147"/>
              <a:gd name="T8" fmla="*/ 49 w 152"/>
              <a:gd name="T9" fmla="*/ 10 h 147"/>
              <a:gd name="T10" fmla="*/ 11 w 152"/>
              <a:gd name="T11" fmla="*/ 10 h 147"/>
              <a:gd name="T12" fmla="*/ 11 w 152"/>
              <a:gd name="T13" fmla="*/ 49 h 147"/>
              <a:gd name="T14" fmla="*/ 109 w 152"/>
              <a:gd name="T15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2" h="147">
                <a:moveTo>
                  <a:pt x="109" y="147"/>
                </a:moveTo>
                <a:cubicBezTo>
                  <a:pt x="125" y="128"/>
                  <a:pt x="125" y="128"/>
                  <a:pt x="125" y="128"/>
                </a:cubicBezTo>
                <a:cubicBezTo>
                  <a:pt x="132" y="120"/>
                  <a:pt x="141" y="115"/>
                  <a:pt x="151" y="114"/>
                </a:cubicBezTo>
                <a:cubicBezTo>
                  <a:pt x="152" y="113"/>
                  <a:pt x="152" y="113"/>
                  <a:pt x="152" y="113"/>
                </a:cubicBezTo>
                <a:cubicBezTo>
                  <a:pt x="49" y="10"/>
                  <a:pt x="49" y="10"/>
                  <a:pt x="49" y="10"/>
                </a:cubicBezTo>
                <a:cubicBezTo>
                  <a:pt x="39" y="0"/>
                  <a:pt x="22" y="0"/>
                  <a:pt x="11" y="10"/>
                </a:cubicBezTo>
                <a:cubicBezTo>
                  <a:pt x="0" y="21"/>
                  <a:pt x="0" y="38"/>
                  <a:pt x="11" y="49"/>
                </a:cubicBezTo>
                <a:lnTo>
                  <a:pt x="109" y="14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7" name="Freeform 536"/>
          <p:cNvSpPr>
            <a:spLocks/>
          </p:cNvSpPr>
          <p:nvPr/>
        </p:nvSpPr>
        <p:spPr bwMode="auto">
          <a:xfrm>
            <a:off x="4902722" y="1516856"/>
            <a:ext cx="177800" cy="144463"/>
          </a:xfrm>
          <a:custGeom>
            <a:avLst/>
            <a:gdLst>
              <a:gd name="T0" fmla="*/ 124 w 153"/>
              <a:gd name="T1" fmla="*/ 5 h 125"/>
              <a:gd name="T2" fmla="*/ 114 w 153"/>
              <a:gd name="T3" fmla="*/ 0 h 125"/>
              <a:gd name="T4" fmla="*/ 52 w 153"/>
              <a:gd name="T5" fmla="*/ 48 h 125"/>
              <a:gd name="T6" fmla="*/ 5 w 153"/>
              <a:gd name="T7" fmla="*/ 91 h 125"/>
              <a:gd name="T8" fmla="*/ 46 w 153"/>
              <a:gd name="T9" fmla="*/ 124 h 125"/>
              <a:gd name="T10" fmla="*/ 152 w 153"/>
              <a:gd name="T11" fmla="*/ 41 h 125"/>
              <a:gd name="T12" fmla="*/ 153 w 153"/>
              <a:gd name="T13" fmla="*/ 40 h 125"/>
              <a:gd name="T14" fmla="*/ 124 w 153"/>
              <a:gd name="T15" fmla="*/ 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3" h="125">
                <a:moveTo>
                  <a:pt x="124" y="5"/>
                </a:moveTo>
                <a:cubicBezTo>
                  <a:pt x="120" y="3"/>
                  <a:pt x="117" y="2"/>
                  <a:pt x="114" y="0"/>
                </a:cubicBezTo>
                <a:cubicBezTo>
                  <a:pt x="102" y="2"/>
                  <a:pt x="56" y="12"/>
                  <a:pt x="52" y="48"/>
                </a:cubicBezTo>
                <a:cubicBezTo>
                  <a:pt x="46" y="99"/>
                  <a:pt x="12" y="91"/>
                  <a:pt x="5" y="91"/>
                </a:cubicBezTo>
                <a:cubicBezTo>
                  <a:pt x="0" y="92"/>
                  <a:pt x="9" y="122"/>
                  <a:pt x="46" y="124"/>
                </a:cubicBezTo>
                <a:cubicBezTo>
                  <a:pt x="83" y="125"/>
                  <a:pt x="149" y="101"/>
                  <a:pt x="152" y="41"/>
                </a:cubicBezTo>
                <a:cubicBezTo>
                  <a:pt x="153" y="40"/>
                  <a:pt x="153" y="40"/>
                  <a:pt x="153" y="40"/>
                </a:cubicBezTo>
                <a:cubicBezTo>
                  <a:pt x="148" y="21"/>
                  <a:pt x="136" y="11"/>
                  <a:pt x="124" y="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8" name="Freeform 537"/>
          <p:cNvSpPr>
            <a:spLocks/>
          </p:cNvSpPr>
          <p:nvPr/>
        </p:nvSpPr>
        <p:spPr bwMode="auto">
          <a:xfrm>
            <a:off x="5045597" y="1323181"/>
            <a:ext cx="198438" cy="227013"/>
          </a:xfrm>
          <a:custGeom>
            <a:avLst/>
            <a:gdLst>
              <a:gd name="T0" fmla="*/ 63 w 171"/>
              <a:gd name="T1" fmla="*/ 151 h 195"/>
              <a:gd name="T2" fmla="*/ 165 w 171"/>
              <a:gd name="T3" fmla="*/ 30 h 195"/>
              <a:gd name="T4" fmla="*/ 163 w 171"/>
              <a:gd name="T5" fmla="*/ 6 h 195"/>
              <a:gd name="T6" fmla="*/ 139 w 171"/>
              <a:gd name="T7" fmla="*/ 8 h 195"/>
              <a:gd name="T8" fmla="*/ 37 w 171"/>
              <a:gd name="T9" fmla="*/ 129 h 195"/>
              <a:gd name="T10" fmla="*/ 15 w 171"/>
              <a:gd name="T11" fmla="*/ 139 h 195"/>
              <a:gd name="T12" fmla="*/ 0 w 171"/>
              <a:gd name="T13" fmla="*/ 157 h 195"/>
              <a:gd name="T14" fmla="*/ 6 w 171"/>
              <a:gd name="T15" fmla="*/ 160 h 195"/>
              <a:gd name="T16" fmla="*/ 39 w 171"/>
              <a:gd name="T17" fmla="*/ 195 h 195"/>
              <a:gd name="T18" fmla="*/ 57 w 171"/>
              <a:gd name="T19" fmla="*/ 174 h 195"/>
              <a:gd name="T20" fmla="*/ 63 w 171"/>
              <a:gd name="T21" fmla="*/ 151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1" h="195">
                <a:moveTo>
                  <a:pt x="63" y="151"/>
                </a:moveTo>
                <a:cubicBezTo>
                  <a:pt x="165" y="30"/>
                  <a:pt x="165" y="30"/>
                  <a:pt x="165" y="30"/>
                </a:cubicBezTo>
                <a:cubicBezTo>
                  <a:pt x="171" y="23"/>
                  <a:pt x="170" y="12"/>
                  <a:pt x="163" y="6"/>
                </a:cubicBezTo>
                <a:cubicBezTo>
                  <a:pt x="156" y="0"/>
                  <a:pt x="145" y="1"/>
                  <a:pt x="139" y="8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29" y="129"/>
                  <a:pt x="21" y="132"/>
                  <a:pt x="15" y="139"/>
                </a:cubicBezTo>
                <a:cubicBezTo>
                  <a:pt x="0" y="157"/>
                  <a:pt x="0" y="157"/>
                  <a:pt x="0" y="157"/>
                </a:cubicBezTo>
                <a:cubicBezTo>
                  <a:pt x="2" y="158"/>
                  <a:pt x="4" y="159"/>
                  <a:pt x="6" y="160"/>
                </a:cubicBezTo>
                <a:cubicBezTo>
                  <a:pt x="19" y="166"/>
                  <a:pt x="32" y="178"/>
                  <a:pt x="39" y="195"/>
                </a:cubicBezTo>
                <a:cubicBezTo>
                  <a:pt x="57" y="174"/>
                  <a:pt x="57" y="174"/>
                  <a:pt x="57" y="174"/>
                </a:cubicBezTo>
                <a:cubicBezTo>
                  <a:pt x="63" y="167"/>
                  <a:pt x="64" y="159"/>
                  <a:pt x="63" y="15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9" name="Freeform 539"/>
          <p:cNvSpPr>
            <a:spLocks/>
          </p:cNvSpPr>
          <p:nvPr/>
        </p:nvSpPr>
        <p:spPr bwMode="auto">
          <a:xfrm>
            <a:off x="4321697" y="1996281"/>
            <a:ext cx="168275" cy="333375"/>
          </a:xfrm>
          <a:custGeom>
            <a:avLst/>
            <a:gdLst>
              <a:gd name="T0" fmla="*/ 144 w 144"/>
              <a:gd name="T1" fmla="*/ 72 h 288"/>
              <a:gd name="T2" fmla="*/ 72 w 144"/>
              <a:gd name="T3" fmla="*/ 0 h 288"/>
              <a:gd name="T4" fmla="*/ 0 w 144"/>
              <a:gd name="T5" fmla="*/ 72 h 288"/>
              <a:gd name="T6" fmla="*/ 36 w 144"/>
              <a:gd name="T7" fmla="*/ 134 h 288"/>
              <a:gd name="T8" fmla="*/ 0 w 144"/>
              <a:gd name="T9" fmla="*/ 288 h 288"/>
              <a:gd name="T10" fmla="*/ 144 w 144"/>
              <a:gd name="T11" fmla="*/ 288 h 288"/>
              <a:gd name="T12" fmla="*/ 109 w 144"/>
              <a:gd name="T13" fmla="*/ 134 h 288"/>
              <a:gd name="T14" fmla="*/ 144 w 144"/>
              <a:gd name="T15" fmla="*/ 7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4" h="288">
                <a:moveTo>
                  <a:pt x="144" y="72"/>
                </a:moveTo>
                <a:cubicBezTo>
                  <a:pt x="144" y="32"/>
                  <a:pt x="112" y="0"/>
                  <a:pt x="72" y="0"/>
                </a:cubicBezTo>
                <a:cubicBezTo>
                  <a:pt x="33" y="0"/>
                  <a:pt x="0" y="32"/>
                  <a:pt x="0" y="72"/>
                </a:cubicBezTo>
                <a:cubicBezTo>
                  <a:pt x="0" y="98"/>
                  <a:pt x="14" y="121"/>
                  <a:pt x="36" y="134"/>
                </a:cubicBezTo>
                <a:cubicBezTo>
                  <a:pt x="0" y="288"/>
                  <a:pt x="0" y="288"/>
                  <a:pt x="0" y="288"/>
                </a:cubicBezTo>
                <a:cubicBezTo>
                  <a:pt x="144" y="288"/>
                  <a:pt x="144" y="288"/>
                  <a:pt x="144" y="288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130" y="121"/>
                  <a:pt x="144" y="98"/>
                  <a:pt x="144" y="7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0" name="Freeform 540"/>
          <p:cNvSpPr>
            <a:spLocks noEditPoints="1"/>
          </p:cNvSpPr>
          <p:nvPr/>
        </p:nvSpPr>
        <p:spPr bwMode="auto">
          <a:xfrm>
            <a:off x="2235722" y="1994694"/>
            <a:ext cx="333375" cy="333375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85 w 288"/>
              <a:gd name="T11" fmla="*/ 226 h 288"/>
              <a:gd name="T12" fmla="*/ 104 w 288"/>
              <a:gd name="T13" fmla="*/ 226 h 288"/>
              <a:gd name="T14" fmla="*/ 124 w 288"/>
              <a:gd name="T15" fmla="*/ 139 h 288"/>
              <a:gd name="T16" fmla="*/ 104 w 288"/>
              <a:gd name="T17" fmla="*/ 104 h 288"/>
              <a:gd name="T18" fmla="*/ 145 w 288"/>
              <a:gd name="T19" fmla="*/ 63 h 288"/>
              <a:gd name="T20" fmla="*/ 185 w 288"/>
              <a:gd name="T21" fmla="*/ 104 h 288"/>
              <a:gd name="T22" fmla="*/ 165 w 288"/>
              <a:gd name="T23" fmla="*/ 139 h 288"/>
              <a:gd name="T24" fmla="*/ 185 w 288"/>
              <a:gd name="T25" fmla="*/ 22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85" y="226"/>
                </a:moveTo>
                <a:cubicBezTo>
                  <a:pt x="104" y="226"/>
                  <a:pt x="104" y="226"/>
                  <a:pt x="104" y="226"/>
                </a:cubicBezTo>
                <a:cubicBezTo>
                  <a:pt x="124" y="139"/>
                  <a:pt x="124" y="139"/>
                  <a:pt x="124" y="139"/>
                </a:cubicBezTo>
                <a:cubicBezTo>
                  <a:pt x="112" y="132"/>
                  <a:pt x="104" y="119"/>
                  <a:pt x="104" y="104"/>
                </a:cubicBezTo>
                <a:cubicBezTo>
                  <a:pt x="104" y="81"/>
                  <a:pt x="122" y="63"/>
                  <a:pt x="145" y="63"/>
                </a:cubicBezTo>
                <a:cubicBezTo>
                  <a:pt x="167" y="63"/>
                  <a:pt x="185" y="81"/>
                  <a:pt x="185" y="104"/>
                </a:cubicBezTo>
                <a:cubicBezTo>
                  <a:pt x="185" y="119"/>
                  <a:pt x="177" y="132"/>
                  <a:pt x="165" y="139"/>
                </a:cubicBezTo>
                <a:lnTo>
                  <a:pt x="185" y="22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1" name="Freeform 541"/>
          <p:cNvSpPr>
            <a:spLocks noEditPoints="1"/>
          </p:cNvSpPr>
          <p:nvPr/>
        </p:nvSpPr>
        <p:spPr bwMode="auto">
          <a:xfrm>
            <a:off x="2946922" y="1994694"/>
            <a:ext cx="250825" cy="333375"/>
          </a:xfrm>
          <a:custGeom>
            <a:avLst/>
            <a:gdLst>
              <a:gd name="T0" fmla="*/ 188 w 216"/>
              <a:gd name="T1" fmla="*/ 126 h 288"/>
              <a:gd name="T2" fmla="*/ 188 w 216"/>
              <a:gd name="T3" fmla="*/ 79 h 288"/>
              <a:gd name="T4" fmla="*/ 109 w 216"/>
              <a:gd name="T5" fmla="*/ 0 h 288"/>
              <a:gd name="T6" fmla="*/ 108 w 216"/>
              <a:gd name="T7" fmla="*/ 0 h 288"/>
              <a:gd name="T8" fmla="*/ 106 w 216"/>
              <a:gd name="T9" fmla="*/ 0 h 288"/>
              <a:gd name="T10" fmla="*/ 28 w 216"/>
              <a:gd name="T11" fmla="*/ 79 h 288"/>
              <a:gd name="T12" fmla="*/ 28 w 216"/>
              <a:gd name="T13" fmla="*/ 126 h 288"/>
              <a:gd name="T14" fmla="*/ 0 w 216"/>
              <a:gd name="T15" fmla="*/ 126 h 288"/>
              <a:gd name="T16" fmla="*/ 0 w 216"/>
              <a:gd name="T17" fmla="*/ 288 h 288"/>
              <a:gd name="T18" fmla="*/ 216 w 216"/>
              <a:gd name="T19" fmla="*/ 288 h 288"/>
              <a:gd name="T20" fmla="*/ 216 w 216"/>
              <a:gd name="T21" fmla="*/ 126 h 288"/>
              <a:gd name="T22" fmla="*/ 188 w 216"/>
              <a:gd name="T23" fmla="*/ 126 h 288"/>
              <a:gd name="T24" fmla="*/ 133 w 216"/>
              <a:gd name="T25" fmla="*/ 259 h 288"/>
              <a:gd name="T26" fmla="*/ 84 w 216"/>
              <a:gd name="T27" fmla="*/ 259 h 288"/>
              <a:gd name="T28" fmla="*/ 96 w 216"/>
              <a:gd name="T29" fmla="*/ 206 h 288"/>
              <a:gd name="T30" fmla="*/ 84 w 216"/>
              <a:gd name="T31" fmla="*/ 185 h 288"/>
              <a:gd name="T32" fmla="*/ 108 w 216"/>
              <a:gd name="T33" fmla="*/ 161 h 288"/>
              <a:gd name="T34" fmla="*/ 133 w 216"/>
              <a:gd name="T35" fmla="*/ 185 h 288"/>
              <a:gd name="T36" fmla="*/ 120 w 216"/>
              <a:gd name="T37" fmla="*/ 206 h 288"/>
              <a:gd name="T38" fmla="*/ 133 w 216"/>
              <a:gd name="T39" fmla="*/ 259 h 288"/>
              <a:gd name="T40" fmla="*/ 148 w 216"/>
              <a:gd name="T41" fmla="*/ 126 h 288"/>
              <a:gd name="T42" fmla="*/ 67 w 216"/>
              <a:gd name="T43" fmla="*/ 126 h 288"/>
              <a:gd name="T44" fmla="*/ 67 w 216"/>
              <a:gd name="T45" fmla="*/ 79 h 288"/>
              <a:gd name="T46" fmla="*/ 106 w 216"/>
              <a:gd name="T47" fmla="*/ 40 h 288"/>
              <a:gd name="T48" fmla="*/ 108 w 216"/>
              <a:gd name="T49" fmla="*/ 40 h 288"/>
              <a:gd name="T50" fmla="*/ 109 w 216"/>
              <a:gd name="T51" fmla="*/ 40 h 288"/>
              <a:gd name="T52" fmla="*/ 148 w 216"/>
              <a:gd name="T53" fmla="*/ 79 h 288"/>
              <a:gd name="T54" fmla="*/ 148 w 216"/>
              <a:gd name="T55" fmla="*/ 12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2" name="Freeform 542"/>
          <p:cNvSpPr>
            <a:spLocks noEditPoints="1"/>
          </p:cNvSpPr>
          <p:nvPr/>
        </p:nvSpPr>
        <p:spPr bwMode="auto">
          <a:xfrm>
            <a:off x="3572397" y="2005806"/>
            <a:ext cx="333375" cy="312738"/>
          </a:xfrm>
          <a:custGeom>
            <a:avLst/>
            <a:gdLst>
              <a:gd name="T0" fmla="*/ 215 w 288"/>
              <a:gd name="T1" fmla="*/ 0 h 269"/>
              <a:gd name="T2" fmla="*/ 213 w 288"/>
              <a:gd name="T3" fmla="*/ 0 h 269"/>
              <a:gd name="T4" fmla="*/ 212 w 288"/>
              <a:gd name="T5" fmla="*/ 0 h 269"/>
              <a:gd name="T6" fmla="*/ 139 w 288"/>
              <a:gd name="T7" fmla="*/ 73 h 269"/>
              <a:gd name="T8" fmla="*/ 139 w 288"/>
              <a:gd name="T9" fmla="*/ 117 h 269"/>
              <a:gd name="T10" fmla="*/ 0 w 288"/>
              <a:gd name="T11" fmla="*/ 117 h 269"/>
              <a:gd name="T12" fmla="*/ 0 w 288"/>
              <a:gd name="T13" fmla="*/ 269 h 269"/>
              <a:gd name="T14" fmla="*/ 202 w 288"/>
              <a:gd name="T15" fmla="*/ 269 h 269"/>
              <a:gd name="T16" fmla="*/ 202 w 288"/>
              <a:gd name="T17" fmla="*/ 117 h 269"/>
              <a:gd name="T18" fmla="*/ 175 w 288"/>
              <a:gd name="T19" fmla="*/ 117 h 269"/>
              <a:gd name="T20" fmla="*/ 175 w 288"/>
              <a:gd name="T21" fmla="*/ 73 h 269"/>
              <a:gd name="T22" fmla="*/ 212 w 288"/>
              <a:gd name="T23" fmla="*/ 36 h 269"/>
              <a:gd name="T24" fmla="*/ 214 w 288"/>
              <a:gd name="T25" fmla="*/ 36 h 269"/>
              <a:gd name="T26" fmla="*/ 215 w 288"/>
              <a:gd name="T27" fmla="*/ 36 h 269"/>
              <a:gd name="T28" fmla="*/ 251 w 288"/>
              <a:gd name="T29" fmla="*/ 73 h 269"/>
              <a:gd name="T30" fmla="*/ 251 w 288"/>
              <a:gd name="T31" fmla="*/ 91 h 269"/>
              <a:gd name="T32" fmla="*/ 264 w 288"/>
              <a:gd name="T33" fmla="*/ 91 h 269"/>
              <a:gd name="T34" fmla="*/ 264 w 288"/>
              <a:gd name="T35" fmla="*/ 95 h 269"/>
              <a:gd name="T36" fmla="*/ 251 w 288"/>
              <a:gd name="T37" fmla="*/ 107 h 269"/>
              <a:gd name="T38" fmla="*/ 251 w 288"/>
              <a:gd name="T39" fmla="*/ 117 h 269"/>
              <a:gd name="T40" fmla="*/ 288 w 288"/>
              <a:gd name="T41" fmla="*/ 117 h 269"/>
              <a:gd name="T42" fmla="*/ 288 w 288"/>
              <a:gd name="T43" fmla="*/ 73 h 269"/>
              <a:gd name="T44" fmla="*/ 215 w 288"/>
              <a:gd name="T45" fmla="*/ 0 h 269"/>
              <a:gd name="T46" fmla="*/ 124 w 288"/>
              <a:gd name="T47" fmla="*/ 241 h 269"/>
              <a:gd name="T48" fmla="*/ 78 w 288"/>
              <a:gd name="T49" fmla="*/ 241 h 269"/>
              <a:gd name="T50" fmla="*/ 89 w 288"/>
              <a:gd name="T51" fmla="*/ 192 h 269"/>
              <a:gd name="T52" fmla="*/ 78 w 288"/>
              <a:gd name="T53" fmla="*/ 172 h 269"/>
              <a:gd name="T54" fmla="*/ 101 w 288"/>
              <a:gd name="T55" fmla="*/ 149 h 269"/>
              <a:gd name="T56" fmla="*/ 124 w 288"/>
              <a:gd name="T57" fmla="*/ 172 h 269"/>
              <a:gd name="T58" fmla="*/ 112 w 288"/>
              <a:gd name="T59" fmla="*/ 192 h 269"/>
              <a:gd name="T60" fmla="*/ 124 w 288"/>
              <a:gd name="T61" fmla="*/ 241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8" h="269">
                <a:moveTo>
                  <a:pt x="215" y="0"/>
                </a:moveTo>
                <a:cubicBezTo>
                  <a:pt x="214" y="0"/>
                  <a:pt x="214" y="0"/>
                  <a:pt x="213" y="0"/>
                </a:cubicBezTo>
                <a:cubicBezTo>
                  <a:pt x="213" y="0"/>
                  <a:pt x="212" y="0"/>
                  <a:pt x="212" y="0"/>
                </a:cubicBezTo>
                <a:cubicBezTo>
                  <a:pt x="172" y="0"/>
                  <a:pt x="139" y="33"/>
                  <a:pt x="139" y="73"/>
                </a:cubicBezTo>
                <a:cubicBezTo>
                  <a:pt x="139" y="73"/>
                  <a:pt x="139" y="99"/>
                  <a:pt x="139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269"/>
                  <a:pt x="0" y="269"/>
                  <a:pt x="0" y="269"/>
                </a:cubicBezTo>
                <a:cubicBezTo>
                  <a:pt x="202" y="269"/>
                  <a:pt x="202" y="269"/>
                  <a:pt x="202" y="269"/>
                </a:cubicBezTo>
                <a:cubicBezTo>
                  <a:pt x="202" y="117"/>
                  <a:pt x="202" y="117"/>
                  <a:pt x="202" y="117"/>
                </a:cubicBezTo>
                <a:cubicBezTo>
                  <a:pt x="175" y="117"/>
                  <a:pt x="175" y="117"/>
                  <a:pt x="175" y="117"/>
                </a:cubicBezTo>
                <a:cubicBezTo>
                  <a:pt x="175" y="99"/>
                  <a:pt x="175" y="73"/>
                  <a:pt x="175" y="73"/>
                </a:cubicBezTo>
                <a:cubicBezTo>
                  <a:pt x="175" y="53"/>
                  <a:pt x="192" y="36"/>
                  <a:pt x="212" y="36"/>
                </a:cubicBezTo>
                <a:cubicBezTo>
                  <a:pt x="213" y="36"/>
                  <a:pt x="214" y="36"/>
                  <a:pt x="214" y="36"/>
                </a:cubicBezTo>
                <a:cubicBezTo>
                  <a:pt x="214" y="36"/>
                  <a:pt x="214" y="36"/>
                  <a:pt x="215" y="36"/>
                </a:cubicBezTo>
                <a:cubicBezTo>
                  <a:pt x="235" y="36"/>
                  <a:pt x="251" y="53"/>
                  <a:pt x="251" y="73"/>
                </a:cubicBezTo>
                <a:cubicBezTo>
                  <a:pt x="251" y="73"/>
                  <a:pt x="251" y="81"/>
                  <a:pt x="251" y="91"/>
                </a:cubicBezTo>
                <a:cubicBezTo>
                  <a:pt x="264" y="91"/>
                  <a:pt x="264" y="91"/>
                  <a:pt x="264" y="91"/>
                </a:cubicBezTo>
                <a:cubicBezTo>
                  <a:pt x="264" y="95"/>
                  <a:pt x="264" y="95"/>
                  <a:pt x="264" y="95"/>
                </a:cubicBezTo>
                <a:cubicBezTo>
                  <a:pt x="251" y="107"/>
                  <a:pt x="251" y="107"/>
                  <a:pt x="251" y="107"/>
                </a:cubicBezTo>
                <a:cubicBezTo>
                  <a:pt x="251" y="111"/>
                  <a:pt x="251" y="114"/>
                  <a:pt x="251" y="117"/>
                </a:cubicBezTo>
                <a:cubicBezTo>
                  <a:pt x="288" y="117"/>
                  <a:pt x="288" y="117"/>
                  <a:pt x="288" y="117"/>
                </a:cubicBezTo>
                <a:cubicBezTo>
                  <a:pt x="288" y="99"/>
                  <a:pt x="288" y="73"/>
                  <a:pt x="288" y="73"/>
                </a:cubicBezTo>
                <a:cubicBezTo>
                  <a:pt x="288" y="33"/>
                  <a:pt x="255" y="0"/>
                  <a:pt x="215" y="0"/>
                </a:cubicBezTo>
                <a:close/>
                <a:moveTo>
                  <a:pt x="124" y="241"/>
                </a:moveTo>
                <a:cubicBezTo>
                  <a:pt x="78" y="241"/>
                  <a:pt x="78" y="241"/>
                  <a:pt x="78" y="241"/>
                </a:cubicBezTo>
                <a:cubicBezTo>
                  <a:pt x="89" y="192"/>
                  <a:pt x="89" y="192"/>
                  <a:pt x="89" y="192"/>
                </a:cubicBezTo>
                <a:cubicBezTo>
                  <a:pt x="82" y="188"/>
                  <a:pt x="78" y="181"/>
                  <a:pt x="78" y="172"/>
                </a:cubicBezTo>
                <a:cubicBezTo>
                  <a:pt x="78" y="160"/>
                  <a:pt x="88" y="149"/>
                  <a:pt x="101" y="149"/>
                </a:cubicBezTo>
                <a:cubicBezTo>
                  <a:pt x="113" y="149"/>
                  <a:pt x="124" y="160"/>
                  <a:pt x="124" y="172"/>
                </a:cubicBezTo>
                <a:cubicBezTo>
                  <a:pt x="124" y="181"/>
                  <a:pt x="119" y="188"/>
                  <a:pt x="112" y="192"/>
                </a:cubicBezTo>
                <a:lnTo>
                  <a:pt x="124" y="24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3" name="Freeform 546"/>
          <p:cNvSpPr>
            <a:spLocks noEditPoints="1"/>
          </p:cNvSpPr>
          <p:nvPr/>
        </p:nvSpPr>
        <p:spPr bwMode="auto">
          <a:xfrm>
            <a:off x="4909072" y="4693444"/>
            <a:ext cx="334963" cy="282575"/>
          </a:xfrm>
          <a:custGeom>
            <a:avLst/>
            <a:gdLst>
              <a:gd name="T0" fmla="*/ 262 w 288"/>
              <a:gd name="T1" fmla="*/ 36 h 244"/>
              <a:gd name="T2" fmla="*/ 262 w 288"/>
              <a:gd name="T3" fmla="*/ 0 h 244"/>
              <a:gd name="T4" fmla="*/ 144 w 288"/>
              <a:gd name="T5" fmla="*/ 35 h 244"/>
              <a:gd name="T6" fmla="*/ 26 w 288"/>
              <a:gd name="T7" fmla="*/ 0 h 244"/>
              <a:gd name="T8" fmla="*/ 26 w 288"/>
              <a:gd name="T9" fmla="*/ 36 h 244"/>
              <a:gd name="T10" fmla="*/ 0 w 288"/>
              <a:gd name="T11" fmla="*/ 35 h 244"/>
              <a:gd name="T12" fmla="*/ 0 w 288"/>
              <a:gd name="T13" fmla="*/ 219 h 244"/>
              <a:gd name="T14" fmla="*/ 119 w 288"/>
              <a:gd name="T15" fmla="*/ 231 h 244"/>
              <a:gd name="T16" fmla="*/ 144 w 288"/>
              <a:gd name="T17" fmla="*/ 244 h 244"/>
              <a:gd name="T18" fmla="*/ 169 w 288"/>
              <a:gd name="T19" fmla="*/ 231 h 244"/>
              <a:gd name="T20" fmla="*/ 288 w 288"/>
              <a:gd name="T21" fmla="*/ 219 h 244"/>
              <a:gd name="T22" fmla="*/ 288 w 288"/>
              <a:gd name="T23" fmla="*/ 35 h 244"/>
              <a:gd name="T24" fmla="*/ 262 w 288"/>
              <a:gd name="T25" fmla="*/ 36 h 244"/>
              <a:gd name="T26" fmla="*/ 39 w 288"/>
              <a:gd name="T27" fmla="*/ 13 h 244"/>
              <a:gd name="T28" fmla="*/ 132 w 288"/>
              <a:gd name="T29" fmla="*/ 41 h 244"/>
              <a:gd name="T30" fmla="*/ 135 w 288"/>
              <a:gd name="T31" fmla="*/ 48 h 244"/>
              <a:gd name="T32" fmla="*/ 135 w 288"/>
              <a:gd name="T33" fmla="*/ 207 h 244"/>
              <a:gd name="T34" fmla="*/ 40 w 288"/>
              <a:gd name="T35" fmla="*/ 188 h 244"/>
              <a:gd name="T36" fmla="*/ 39 w 288"/>
              <a:gd name="T37" fmla="*/ 188 h 244"/>
              <a:gd name="T38" fmla="*/ 39 w 288"/>
              <a:gd name="T39" fmla="*/ 13 h 244"/>
              <a:gd name="T40" fmla="*/ 248 w 288"/>
              <a:gd name="T41" fmla="*/ 13 h 244"/>
              <a:gd name="T42" fmla="*/ 248 w 288"/>
              <a:gd name="T43" fmla="*/ 188 h 244"/>
              <a:gd name="T44" fmla="*/ 247 w 288"/>
              <a:gd name="T45" fmla="*/ 188 h 244"/>
              <a:gd name="T46" fmla="*/ 152 w 288"/>
              <a:gd name="T47" fmla="*/ 207 h 244"/>
              <a:gd name="T48" fmla="*/ 152 w 288"/>
              <a:gd name="T49" fmla="*/ 49 h 244"/>
              <a:gd name="T50" fmla="*/ 156 w 288"/>
              <a:gd name="T51" fmla="*/ 41 h 244"/>
              <a:gd name="T52" fmla="*/ 248 w 288"/>
              <a:gd name="T53" fmla="*/ 13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8" h="244">
                <a:moveTo>
                  <a:pt x="262" y="36"/>
                </a:moveTo>
                <a:cubicBezTo>
                  <a:pt x="262" y="0"/>
                  <a:pt x="262" y="0"/>
                  <a:pt x="262" y="0"/>
                </a:cubicBezTo>
                <a:cubicBezTo>
                  <a:pt x="160" y="0"/>
                  <a:pt x="145" y="33"/>
                  <a:pt x="144" y="35"/>
                </a:cubicBezTo>
                <a:cubicBezTo>
                  <a:pt x="143" y="33"/>
                  <a:pt x="127" y="0"/>
                  <a:pt x="26" y="0"/>
                </a:cubicBezTo>
                <a:cubicBezTo>
                  <a:pt x="26" y="36"/>
                  <a:pt x="26" y="36"/>
                  <a:pt x="26" y="36"/>
                </a:cubicBezTo>
                <a:cubicBezTo>
                  <a:pt x="18" y="35"/>
                  <a:pt x="9" y="35"/>
                  <a:pt x="0" y="35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19"/>
                  <a:pt x="79" y="210"/>
                  <a:pt x="119" y="231"/>
                </a:cubicBezTo>
                <a:cubicBezTo>
                  <a:pt x="126" y="235"/>
                  <a:pt x="133" y="244"/>
                  <a:pt x="144" y="244"/>
                </a:cubicBezTo>
                <a:cubicBezTo>
                  <a:pt x="155" y="244"/>
                  <a:pt x="162" y="235"/>
                  <a:pt x="169" y="231"/>
                </a:cubicBezTo>
                <a:cubicBezTo>
                  <a:pt x="208" y="210"/>
                  <a:pt x="288" y="219"/>
                  <a:pt x="288" y="219"/>
                </a:cubicBezTo>
                <a:cubicBezTo>
                  <a:pt x="288" y="35"/>
                  <a:pt x="288" y="35"/>
                  <a:pt x="288" y="35"/>
                </a:cubicBezTo>
                <a:cubicBezTo>
                  <a:pt x="278" y="35"/>
                  <a:pt x="270" y="35"/>
                  <a:pt x="262" y="36"/>
                </a:cubicBezTo>
                <a:close/>
                <a:moveTo>
                  <a:pt x="39" y="13"/>
                </a:moveTo>
                <a:cubicBezTo>
                  <a:pt x="117" y="16"/>
                  <a:pt x="131" y="39"/>
                  <a:pt x="132" y="41"/>
                </a:cubicBezTo>
                <a:cubicBezTo>
                  <a:pt x="135" y="48"/>
                  <a:pt x="135" y="48"/>
                  <a:pt x="135" y="48"/>
                </a:cubicBezTo>
                <a:cubicBezTo>
                  <a:pt x="135" y="207"/>
                  <a:pt x="135" y="207"/>
                  <a:pt x="135" y="207"/>
                </a:cubicBezTo>
                <a:cubicBezTo>
                  <a:pt x="107" y="191"/>
                  <a:pt x="66" y="188"/>
                  <a:pt x="40" y="188"/>
                </a:cubicBezTo>
                <a:cubicBezTo>
                  <a:pt x="40" y="188"/>
                  <a:pt x="39" y="188"/>
                  <a:pt x="39" y="188"/>
                </a:cubicBezTo>
                <a:lnTo>
                  <a:pt x="39" y="13"/>
                </a:lnTo>
                <a:close/>
                <a:moveTo>
                  <a:pt x="248" y="13"/>
                </a:moveTo>
                <a:cubicBezTo>
                  <a:pt x="248" y="188"/>
                  <a:pt x="248" y="188"/>
                  <a:pt x="248" y="188"/>
                </a:cubicBezTo>
                <a:cubicBezTo>
                  <a:pt x="248" y="188"/>
                  <a:pt x="248" y="188"/>
                  <a:pt x="247" y="188"/>
                </a:cubicBezTo>
                <a:cubicBezTo>
                  <a:pt x="221" y="188"/>
                  <a:pt x="180" y="191"/>
                  <a:pt x="152" y="207"/>
                </a:cubicBezTo>
                <a:cubicBezTo>
                  <a:pt x="152" y="49"/>
                  <a:pt x="152" y="49"/>
                  <a:pt x="152" y="49"/>
                </a:cubicBezTo>
                <a:cubicBezTo>
                  <a:pt x="156" y="41"/>
                  <a:pt x="156" y="41"/>
                  <a:pt x="156" y="41"/>
                </a:cubicBezTo>
                <a:cubicBezTo>
                  <a:pt x="156" y="39"/>
                  <a:pt x="171" y="16"/>
                  <a:pt x="248" y="1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4" name="Freeform 547"/>
          <p:cNvSpPr>
            <a:spLocks/>
          </p:cNvSpPr>
          <p:nvPr/>
        </p:nvSpPr>
        <p:spPr bwMode="auto">
          <a:xfrm>
            <a:off x="5082109" y="813594"/>
            <a:ext cx="119063" cy="177800"/>
          </a:xfrm>
          <a:custGeom>
            <a:avLst/>
            <a:gdLst>
              <a:gd name="T0" fmla="*/ 39 w 102"/>
              <a:gd name="T1" fmla="*/ 0 h 154"/>
              <a:gd name="T2" fmla="*/ 57 w 102"/>
              <a:gd name="T3" fmla="*/ 23 h 154"/>
              <a:gd name="T4" fmla="*/ 71 w 102"/>
              <a:gd name="T5" fmla="*/ 64 h 154"/>
              <a:gd name="T6" fmla="*/ 71 w 102"/>
              <a:gd name="T7" fmla="*/ 94 h 154"/>
              <a:gd name="T8" fmla="*/ 102 w 102"/>
              <a:gd name="T9" fmla="*/ 94 h 154"/>
              <a:gd name="T10" fmla="*/ 51 w 102"/>
              <a:gd name="T11" fmla="*/ 154 h 154"/>
              <a:gd name="T12" fmla="*/ 0 w 102"/>
              <a:gd name="T13" fmla="*/ 94 h 154"/>
              <a:gd name="T14" fmla="*/ 33 w 102"/>
              <a:gd name="T15" fmla="*/ 94 h 154"/>
              <a:gd name="T16" fmla="*/ 33 w 102"/>
              <a:gd name="T17" fmla="*/ 64 h 154"/>
              <a:gd name="T18" fmla="*/ 19 w 102"/>
              <a:gd name="T19" fmla="*/ 35 h 154"/>
              <a:gd name="T20" fmla="*/ 11 w 102"/>
              <a:gd name="T21" fmla="*/ 26 h 154"/>
              <a:gd name="T22" fmla="*/ 23 w 102"/>
              <a:gd name="T23" fmla="*/ 15 h 154"/>
              <a:gd name="T24" fmla="*/ 39 w 102"/>
              <a:gd name="T25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2" h="154">
                <a:moveTo>
                  <a:pt x="39" y="0"/>
                </a:moveTo>
                <a:cubicBezTo>
                  <a:pt x="46" y="7"/>
                  <a:pt x="52" y="15"/>
                  <a:pt x="57" y="23"/>
                </a:cubicBezTo>
                <a:cubicBezTo>
                  <a:pt x="65" y="35"/>
                  <a:pt x="71" y="48"/>
                  <a:pt x="71" y="64"/>
                </a:cubicBezTo>
                <a:cubicBezTo>
                  <a:pt x="71" y="79"/>
                  <a:pt x="71" y="86"/>
                  <a:pt x="71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51" y="154"/>
                  <a:pt x="51" y="154"/>
                  <a:pt x="51" y="154"/>
                </a:cubicBezTo>
                <a:cubicBezTo>
                  <a:pt x="0" y="94"/>
                  <a:pt x="0" y="94"/>
                  <a:pt x="0" y="94"/>
                </a:cubicBezTo>
                <a:cubicBezTo>
                  <a:pt x="33" y="94"/>
                  <a:pt x="33" y="94"/>
                  <a:pt x="33" y="94"/>
                </a:cubicBezTo>
                <a:cubicBezTo>
                  <a:pt x="33" y="86"/>
                  <a:pt x="33" y="79"/>
                  <a:pt x="33" y="64"/>
                </a:cubicBezTo>
                <a:cubicBezTo>
                  <a:pt x="33" y="57"/>
                  <a:pt x="29" y="47"/>
                  <a:pt x="19" y="35"/>
                </a:cubicBezTo>
                <a:cubicBezTo>
                  <a:pt x="16" y="32"/>
                  <a:pt x="14" y="29"/>
                  <a:pt x="11" y="26"/>
                </a:cubicBezTo>
                <a:cubicBezTo>
                  <a:pt x="15" y="23"/>
                  <a:pt x="19" y="19"/>
                  <a:pt x="23" y="15"/>
                </a:cubicBezTo>
                <a:cubicBezTo>
                  <a:pt x="28" y="10"/>
                  <a:pt x="34" y="5"/>
                  <a:pt x="39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5" name="Freeform 548"/>
          <p:cNvSpPr>
            <a:spLocks/>
          </p:cNvSpPr>
          <p:nvPr/>
        </p:nvSpPr>
        <p:spPr bwMode="auto">
          <a:xfrm>
            <a:off x="4947172" y="659606"/>
            <a:ext cx="217488" cy="331788"/>
          </a:xfrm>
          <a:custGeom>
            <a:avLst/>
            <a:gdLst>
              <a:gd name="T0" fmla="*/ 71 w 187"/>
              <a:gd name="T1" fmla="*/ 196 h 287"/>
              <a:gd name="T2" fmla="*/ 71 w 187"/>
              <a:gd name="T3" fmla="*/ 196 h 287"/>
              <a:gd name="T4" fmla="*/ 71 w 187"/>
              <a:gd name="T5" fmla="*/ 227 h 287"/>
              <a:gd name="T6" fmla="*/ 102 w 187"/>
              <a:gd name="T7" fmla="*/ 227 h 287"/>
              <a:gd name="T8" fmla="*/ 51 w 187"/>
              <a:gd name="T9" fmla="*/ 287 h 287"/>
              <a:gd name="T10" fmla="*/ 0 w 187"/>
              <a:gd name="T11" fmla="*/ 227 h 287"/>
              <a:gd name="T12" fmla="*/ 32 w 187"/>
              <a:gd name="T13" fmla="*/ 227 h 287"/>
              <a:gd name="T14" fmla="*/ 32 w 187"/>
              <a:gd name="T15" fmla="*/ 196 h 287"/>
              <a:gd name="T16" fmla="*/ 55 w 187"/>
              <a:gd name="T17" fmla="*/ 144 h 287"/>
              <a:gd name="T18" fmla="*/ 118 w 187"/>
              <a:gd name="T19" fmla="*/ 82 h 287"/>
              <a:gd name="T20" fmla="*/ 141 w 187"/>
              <a:gd name="T21" fmla="*/ 54 h 287"/>
              <a:gd name="T22" fmla="*/ 149 w 187"/>
              <a:gd name="T23" fmla="*/ 34 h 287"/>
              <a:gd name="T24" fmla="*/ 149 w 187"/>
              <a:gd name="T25" fmla="*/ 34 h 287"/>
              <a:gd name="T26" fmla="*/ 149 w 187"/>
              <a:gd name="T27" fmla="*/ 0 h 287"/>
              <a:gd name="T28" fmla="*/ 187 w 187"/>
              <a:gd name="T29" fmla="*/ 0 h 287"/>
              <a:gd name="T30" fmla="*/ 187 w 187"/>
              <a:gd name="T31" fmla="*/ 34 h 287"/>
              <a:gd name="T32" fmla="*/ 165 w 187"/>
              <a:gd name="T33" fmla="*/ 87 h 287"/>
              <a:gd name="T34" fmla="*/ 102 w 187"/>
              <a:gd name="T35" fmla="*/ 150 h 287"/>
              <a:gd name="T36" fmla="*/ 78 w 187"/>
              <a:gd name="T37" fmla="*/ 177 h 287"/>
              <a:gd name="T38" fmla="*/ 71 w 187"/>
              <a:gd name="T39" fmla="*/ 196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7" h="287">
                <a:moveTo>
                  <a:pt x="71" y="196"/>
                </a:moveTo>
                <a:cubicBezTo>
                  <a:pt x="71" y="196"/>
                  <a:pt x="71" y="196"/>
                  <a:pt x="71" y="196"/>
                </a:cubicBezTo>
                <a:cubicBezTo>
                  <a:pt x="71" y="212"/>
                  <a:pt x="71" y="219"/>
                  <a:pt x="71" y="227"/>
                </a:cubicBezTo>
                <a:cubicBezTo>
                  <a:pt x="102" y="227"/>
                  <a:pt x="102" y="227"/>
                  <a:pt x="102" y="227"/>
                </a:cubicBezTo>
                <a:cubicBezTo>
                  <a:pt x="51" y="287"/>
                  <a:pt x="51" y="287"/>
                  <a:pt x="51" y="287"/>
                </a:cubicBezTo>
                <a:cubicBezTo>
                  <a:pt x="0" y="227"/>
                  <a:pt x="0" y="227"/>
                  <a:pt x="0" y="227"/>
                </a:cubicBezTo>
                <a:cubicBezTo>
                  <a:pt x="32" y="227"/>
                  <a:pt x="32" y="227"/>
                  <a:pt x="32" y="227"/>
                </a:cubicBezTo>
                <a:cubicBezTo>
                  <a:pt x="32" y="219"/>
                  <a:pt x="32" y="212"/>
                  <a:pt x="32" y="196"/>
                </a:cubicBezTo>
                <a:cubicBezTo>
                  <a:pt x="32" y="176"/>
                  <a:pt x="43" y="159"/>
                  <a:pt x="55" y="144"/>
                </a:cubicBezTo>
                <a:cubicBezTo>
                  <a:pt x="73" y="121"/>
                  <a:pt x="98" y="101"/>
                  <a:pt x="118" y="82"/>
                </a:cubicBezTo>
                <a:cubicBezTo>
                  <a:pt x="127" y="72"/>
                  <a:pt x="136" y="63"/>
                  <a:pt x="141" y="54"/>
                </a:cubicBezTo>
                <a:cubicBezTo>
                  <a:pt x="146" y="46"/>
                  <a:pt x="149" y="39"/>
                  <a:pt x="149" y="34"/>
                </a:cubicBezTo>
                <a:cubicBezTo>
                  <a:pt x="149" y="34"/>
                  <a:pt x="149" y="34"/>
                  <a:pt x="149" y="34"/>
                </a:cubicBezTo>
                <a:cubicBezTo>
                  <a:pt x="149" y="19"/>
                  <a:pt x="149" y="8"/>
                  <a:pt x="149" y="0"/>
                </a:cubicBezTo>
                <a:cubicBezTo>
                  <a:pt x="187" y="0"/>
                  <a:pt x="187" y="0"/>
                  <a:pt x="187" y="0"/>
                </a:cubicBezTo>
                <a:cubicBezTo>
                  <a:pt x="187" y="8"/>
                  <a:pt x="187" y="19"/>
                  <a:pt x="187" y="34"/>
                </a:cubicBezTo>
                <a:cubicBezTo>
                  <a:pt x="187" y="55"/>
                  <a:pt x="177" y="72"/>
                  <a:pt x="165" y="87"/>
                </a:cubicBezTo>
                <a:cubicBezTo>
                  <a:pt x="147" y="110"/>
                  <a:pt x="122" y="130"/>
                  <a:pt x="102" y="150"/>
                </a:cubicBezTo>
                <a:cubicBezTo>
                  <a:pt x="92" y="159"/>
                  <a:pt x="84" y="169"/>
                  <a:pt x="78" y="177"/>
                </a:cubicBezTo>
                <a:cubicBezTo>
                  <a:pt x="73" y="185"/>
                  <a:pt x="71" y="192"/>
                  <a:pt x="71" y="19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6" name="Freeform 549"/>
          <p:cNvSpPr>
            <a:spLocks/>
          </p:cNvSpPr>
          <p:nvPr/>
        </p:nvSpPr>
        <p:spPr bwMode="auto">
          <a:xfrm>
            <a:off x="5575822" y="681831"/>
            <a:ext cx="334963" cy="285750"/>
          </a:xfrm>
          <a:custGeom>
            <a:avLst/>
            <a:gdLst>
              <a:gd name="T0" fmla="*/ 261 w 288"/>
              <a:gd name="T1" fmla="*/ 195 h 247"/>
              <a:gd name="T2" fmla="*/ 261 w 288"/>
              <a:gd name="T3" fmla="*/ 169 h 247"/>
              <a:gd name="T4" fmla="*/ 241 w 288"/>
              <a:gd name="T5" fmla="*/ 124 h 247"/>
              <a:gd name="T6" fmla="*/ 187 w 288"/>
              <a:gd name="T7" fmla="*/ 70 h 247"/>
              <a:gd name="T8" fmla="*/ 167 w 288"/>
              <a:gd name="T9" fmla="*/ 47 h 247"/>
              <a:gd name="T10" fmla="*/ 161 w 288"/>
              <a:gd name="T11" fmla="*/ 29 h 247"/>
              <a:gd name="T12" fmla="*/ 161 w 288"/>
              <a:gd name="T13" fmla="*/ 29 h 247"/>
              <a:gd name="T14" fmla="*/ 161 w 288"/>
              <a:gd name="T15" fmla="*/ 0 h 247"/>
              <a:gd name="T16" fmla="*/ 128 w 288"/>
              <a:gd name="T17" fmla="*/ 0 h 247"/>
              <a:gd name="T18" fmla="*/ 128 w 288"/>
              <a:gd name="T19" fmla="*/ 0 h 247"/>
              <a:gd name="T20" fmla="*/ 128 w 288"/>
              <a:gd name="T21" fmla="*/ 0 h 247"/>
              <a:gd name="T22" fmla="*/ 128 w 288"/>
              <a:gd name="T23" fmla="*/ 29 h 247"/>
              <a:gd name="T24" fmla="*/ 128 w 288"/>
              <a:gd name="T25" fmla="*/ 29 h 247"/>
              <a:gd name="T26" fmla="*/ 121 w 288"/>
              <a:gd name="T27" fmla="*/ 47 h 247"/>
              <a:gd name="T28" fmla="*/ 101 w 288"/>
              <a:gd name="T29" fmla="*/ 70 h 247"/>
              <a:gd name="T30" fmla="*/ 47 w 288"/>
              <a:gd name="T31" fmla="*/ 124 h 247"/>
              <a:gd name="T32" fmla="*/ 28 w 288"/>
              <a:gd name="T33" fmla="*/ 169 h 247"/>
              <a:gd name="T34" fmla="*/ 28 w 288"/>
              <a:gd name="T35" fmla="*/ 195 h 247"/>
              <a:gd name="T36" fmla="*/ 0 w 288"/>
              <a:gd name="T37" fmla="*/ 195 h 247"/>
              <a:gd name="T38" fmla="*/ 44 w 288"/>
              <a:gd name="T39" fmla="*/ 247 h 247"/>
              <a:gd name="T40" fmla="*/ 88 w 288"/>
              <a:gd name="T41" fmla="*/ 195 h 247"/>
              <a:gd name="T42" fmla="*/ 61 w 288"/>
              <a:gd name="T43" fmla="*/ 195 h 247"/>
              <a:gd name="T44" fmla="*/ 61 w 288"/>
              <a:gd name="T45" fmla="*/ 169 h 247"/>
              <a:gd name="T46" fmla="*/ 61 w 288"/>
              <a:gd name="T47" fmla="*/ 169 h 247"/>
              <a:gd name="T48" fmla="*/ 67 w 288"/>
              <a:gd name="T49" fmla="*/ 152 h 247"/>
              <a:gd name="T50" fmla="*/ 88 w 288"/>
              <a:gd name="T51" fmla="*/ 129 h 247"/>
              <a:gd name="T52" fmla="*/ 127 w 288"/>
              <a:gd name="T53" fmla="*/ 91 h 247"/>
              <a:gd name="T54" fmla="*/ 127 w 288"/>
              <a:gd name="T55" fmla="*/ 195 h 247"/>
              <a:gd name="T56" fmla="*/ 101 w 288"/>
              <a:gd name="T57" fmla="*/ 195 h 247"/>
              <a:gd name="T58" fmla="*/ 144 w 288"/>
              <a:gd name="T59" fmla="*/ 247 h 247"/>
              <a:gd name="T60" fmla="*/ 188 w 288"/>
              <a:gd name="T61" fmla="*/ 195 h 247"/>
              <a:gd name="T62" fmla="*/ 161 w 288"/>
              <a:gd name="T63" fmla="*/ 195 h 247"/>
              <a:gd name="T64" fmla="*/ 161 w 288"/>
              <a:gd name="T65" fmla="*/ 90 h 247"/>
              <a:gd name="T66" fmla="*/ 201 w 288"/>
              <a:gd name="T67" fmla="*/ 129 h 247"/>
              <a:gd name="T68" fmla="*/ 221 w 288"/>
              <a:gd name="T69" fmla="*/ 152 h 247"/>
              <a:gd name="T70" fmla="*/ 227 w 288"/>
              <a:gd name="T71" fmla="*/ 169 h 247"/>
              <a:gd name="T72" fmla="*/ 227 w 288"/>
              <a:gd name="T73" fmla="*/ 169 h 247"/>
              <a:gd name="T74" fmla="*/ 227 w 288"/>
              <a:gd name="T75" fmla="*/ 195 h 247"/>
              <a:gd name="T76" fmla="*/ 201 w 288"/>
              <a:gd name="T77" fmla="*/ 195 h 247"/>
              <a:gd name="T78" fmla="*/ 244 w 288"/>
              <a:gd name="T79" fmla="*/ 247 h 247"/>
              <a:gd name="T80" fmla="*/ 288 w 288"/>
              <a:gd name="T81" fmla="*/ 195 h 247"/>
              <a:gd name="T82" fmla="*/ 261 w 288"/>
              <a:gd name="T83" fmla="*/ 195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8" h="247">
                <a:moveTo>
                  <a:pt x="261" y="195"/>
                </a:moveTo>
                <a:cubicBezTo>
                  <a:pt x="261" y="188"/>
                  <a:pt x="261" y="182"/>
                  <a:pt x="261" y="169"/>
                </a:cubicBezTo>
                <a:cubicBezTo>
                  <a:pt x="260" y="151"/>
                  <a:pt x="252" y="136"/>
                  <a:pt x="241" y="124"/>
                </a:cubicBezTo>
                <a:cubicBezTo>
                  <a:pt x="226" y="104"/>
                  <a:pt x="204" y="87"/>
                  <a:pt x="187" y="70"/>
                </a:cubicBezTo>
                <a:cubicBezTo>
                  <a:pt x="179" y="62"/>
                  <a:pt x="172" y="54"/>
                  <a:pt x="167" y="47"/>
                </a:cubicBezTo>
                <a:cubicBezTo>
                  <a:pt x="163" y="40"/>
                  <a:pt x="161" y="34"/>
                  <a:pt x="161" y="29"/>
                </a:cubicBezTo>
                <a:cubicBezTo>
                  <a:pt x="161" y="29"/>
                  <a:pt x="161" y="29"/>
                  <a:pt x="161" y="29"/>
                </a:cubicBezTo>
                <a:cubicBezTo>
                  <a:pt x="161" y="16"/>
                  <a:pt x="161" y="7"/>
                  <a:pt x="161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8" y="7"/>
                  <a:pt x="128" y="16"/>
                  <a:pt x="128" y="29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34"/>
                  <a:pt x="126" y="40"/>
                  <a:pt x="121" y="47"/>
                </a:cubicBezTo>
                <a:cubicBezTo>
                  <a:pt x="116" y="54"/>
                  <a:pt x="109" y="62"/>
                  <a:pt x="101" y="70"/>
                </a:cubicBezTo>
                <a:cubicBezTo>
                  <a:pt x="84" y="87"/>
                  <a:pt x="63" y="104"/>
                  <a:pt x="47" y="124"/>
                </a:cubicBezTo>
                <a:cubicBezTo>
                  <a:pt x="37" y="136"/>
                  <a:pt x="28" y="151"/>
                  <a:pt x="28" y="169"/>
                </a:cubicBezTo>
                <a:cubicBezTo>
                  <a:pt x="28" y="182"/>
                  <a:pt x="28" y="188"/>
                  <a:pt x="28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44" y="247"/>
                  <a:pt x="44" y="247"/>
                  <a:pt x="44" y="247"/>
                </a:cubicBezTo>
                <a:cubicBezTo>
                  <a:pt x="88" y="195"/>
                  <a:pt x="88" y="195"/>
                  <a:pt x="88" y="195"/>
                </a:cubicBezTo>
                <a:cubicBezTo>
                  <a:pt x="61" y="195"/>
                  <a:pt x="61" y="195"/>
                  <a:pt x="61" y="195"/>
                </a:cubicBezTo>
                <a:cubicBezTo>
                  <a:pt x="61" y="188"/>
                  <a:pt x="61" y="182"/>
                  <a:pt x="61" y="169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61" y="165"/>
                  <a:pt x="63" y="159"/>
                  <a:pt x="67" y="152"/>
                </a:cubicBezTo>
                <a:cubicBezTo>
                  <a:pt x="72" y="145"/>
                  <a:pt x="79" y="137"/>
                  <a:pt x="88" y="129"/>
                </a:cubicBezTo>
                <a:cubicBezTo>
                  <a:pt x="100" y="116"/>
                  <a:pt x="114" y="104"/>
                  <a:pt x="127" y="91"/>
                </a:cubicBezTo>
                <a:cubicBezTo>
                  <a:pt x="127" y="195"/>
                  <a:pt x="127" y="195"/>
                  <a:pt x="127" y="195"/>
                </a:cubicBezTo>
                <a:cubicBezTo>
                  <a:pt x="101" y="195"/>
                  <a:pt x="101" y="195"/>
                  <a:pt x="101" y="195"/>
                </a:cubicBezTo>
                <a:cubicBezTo>
                  <a:pt x="144" y="247"/>
                  <a:pt x="144" y="247"/>
                  <a:pt x="144" y="247"/>
                </a:cubicBezTo>
                <a:cubicBezTo>
                  <a:pt x="188" y="195"/>
                  <a:pt x="188" y="195"/>
                  <a:pt x="188" y="195"/>
                </a:cubicBezTo>
                <a:cubicBezTo>
                  <a:pt x="161" y="195"/>
                  <a:pt x="161" y="195"/>
                  <a:pt x="161" y="195"/>
                </a:cubicBezTo>
                <a:cubicBezTo>
                  <a:pt x="161" y="90"/>
                  <a:pt x="161" y="90"/>
                  <a:pt x="161" y="90"/>
                </a:cubicBezTo>
                <a:cubicBezTo>
                  <a:pt x="174" y="104"/>
                  <a:pt x="189" y="116"/>
                  <a:pt x="201" y="129"/>
                </a:cubicBezTo>
                <a:cubicBezTo>
                  <a:pt x="209" y="137"/>
                  <a:pt x="216" y="145"/>
                  <a:pt x="221" y="152"/>
                </a:cubicBezTo>
                <a:cubicBezTo>
                  <a:pt x="226" y="159"/>
                  <a:pt x="227" y="164"/>
                  <a:pt x="227" y="169"/>
                </a:cubicBezTo>
                <a:cubicBezTo>
                  <a:pt x="227" y="169"/>
                  <a:pt x="227" y="169"/>
                  <a:pt x="227" y="169"/>
                </a:cubicBezTo>
                <a:cubicBezTo>
                  <a:pt x="227" y="182"/>
                  <a:pt x="227" y="188"/>
                  <a:pt x="227" y="195"/>
                </a:cubicBezTo>
                <a:cubicBezTo>
                  <a:pt x="201" y="195"/>
                  <a:pt x="201" y="195"/>
                  <a:pt x="201" y="195"/>
                </a:cubicBezTo>
                <a:cubicBezTo>
                  <a:pt x="244" y="247"/>
                  <a:pt x="244" y="247"/>
                  <a:pt x="244" y="247"/>
                </a:cubicBezTo>
                <a:cubicBezTo>
                  <a:pt x="288" y="195"/>
                  <a:pt x="288" y="195"/>
                  <a:pt x="288" y="195"/>
                </a:cubicBezTo>
                <a:lnTo>
                  <a:pt x="261" y="19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7" name="Freeform 560"/>
          <p:cNvSpPr>
            <a:spLocks noEditPoints="1"/>
          </p:cNvSpPr>
          <p:nvPr/>
        </p:nvSpPr>
        <p:spPr bwMode="auto">
          <a:xfrm>
            <a:off x="4909072" y="1994694"/>
            <a:ext cx="334963" cy="333375"/>
          </a:xfrm>
          <a:custGeom>
            <a:avLst/>
            <a:gdLst>
              <a:gd name="T0" fmla="*/ 179 w 288"/>
              <a:gd name="T1" fmla="*/ 120 h 288"/>
              <a:gd name="T2" fmla="*/ 183 w 288"/>
              <a:gd name="T3" fmla="*/ 92 h 288"/>
              <a:gd name="T4" fmla="*/ 92 w 288"/>
              <a:gd name="T5" fmla="*/ 0 h 288"/>
              <a:gd name="T6" fmla="*/ 0 w 288"/>
              <a:gd name="T7" fmla="*/ 92 h 288"/>
              <a:gd name="T8" fmla="*/ 92 w 288"/>
              <a:gd name="T9" fmla="*/ 183 h 288"/>
              <a:gd name="T10" fmla="*/ 121 w 288"/>
              <a:gd name="T11" fmla="*/ 178 h 288"/>
              <a:gd name="T12" fmla="*/ 142 w 288"/>
              <a:gd name="T13" fmla="*/ 199 h 288"/>
              <a:gd name="T14" fmla="*/ 186 w 288"/>
              <a:gd name="T15" fmla="*/ 199 h 288"/>
              <a:gd name="T16" fmla="*/ 186 w 288"/>
              <a:gd name="T17" fmla="*/ 244 h 288"/>
              <a:gd name="T18" fmla="*/ 186 w 288"/>
              <a:gd name="T19" fmla="*/ 244 h 288"/>
              <a:gd name="T20" fmla="*/ 230 w 288"/>
              <a:gd name="T21" fmla="*/ 244 h 288"/>
              <a:gd name="T22" fmla="*/ 230 w 288"/>
              <a:gd name="T23" fmla="*/ 288 h 288"/>
              <a:gd name="T24" fmla="*/ 230 w 288"/>
              <a:gd name="T25" fmla="*/ 288 h 288"/>
              <a:gd name="T26" fmla="*/ 288 w 288"/>
              <a:gd name="T27" fmla="*/ 288 h 288"/>
              <a:gd name="T28" fmla="*/ 288 w 288"/>
              <a:gd name="T29" fmla="*/ 288 h 288"/>
              <a:gd name="T30" fmla="*/ 288 w 288"/>
              <a:gd name="T31" fmla="*/ 288 h 288"/>
              <a:gd name="T32" fmla="*/ 288 w 288"/>
              <a:gd name="T33" fmla="*/ 230 h 288"/>
              <a:gd name="T34" fmla="*/ 179 w 288"/>
              <a:gd name="T35" fmla="*/ 120 h 288"/>
              <a:gd name="T36" fmla="*/ 73 w 288"/>
              <a:gd name="T37" fmla="*/ 103 h 288"/>
              <a:gd name="T38" fmla="*/ 42 w 288"/>
              <a:gd name="T39" fmla="*/ 72 h 288"/>
              <a:gd name="T40" fmla="*/ 73 w 288"/>
              <a:gd name="T41" fmla="*/ 41 h 288"/>
              <a:gd name="T42" fmla="*/ 104 w 288"/>
              <a:gd name="T43" fmla="*/ 72 h 288"/>
              <a:gd name="T44" fmla="*/ 73 w 288"/>
              <a:gd name="T45" fmla="*/ 10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8" name="Freeform 561"/>
          <p:cNvSpPr>
            <a:spLocks noEditPoints="1"/>
          </p:cNvSpPr>
          <p:nvPr/>
        </p:nvSpPr>
        <p:spPr bwMode="auto">
          <a:xfrm>
            <a:off x="5634559" y="1994694"/>
            <a:ext cx="222250" cy="334963"/>
          </a:xfrm>
          <a:custGeom>
            <a:avLst/>
            <a:gdLst>
              <a:gd name="T0" fmla="*/ 174 w 192"/>
              <a:gd name="T1" fmla="*/ 107 h 289"/>
              <a:gd name="T2" fmla="*/ 187 w 192"/>
              <a:gd name="T3" fmla="*/ 75 h 289"/>
              <a:gd name="T4" fmla="*/ 165 w 192"/>
              <a:gd name="T5" fmla="*/ 23 h 289"/>
              <a:gd name="T6" fmla="*/ 104 w 192"/>
              <a:gd name="T7" fmla="*/ 0 h 289"/>
              <a:gd name="T8" fmla="*/ 25 w 192"/>
              <a:gd name="T9" fmla="*/ 61 h 289"/>
              <a:gd name="T10" fmla="*/ 36 w 192"/>
              <a:gd name="T11" fmla="*/ 100 h 289"/>
              <a:gd name="T12" fmla="*/ 34 w 192"/>
              <a:gd name="T13" fmla="*/ 164 h 289"/>
              <a:gd name="T14" fmla="*/ 36 w 192"/>
              <a:gd name="T15" fmla="*/ 201 h 289"/>
              <a:gd name="T16" fmla="*/ 14 w 192"/>
              <a:gd name="T17" fmla="*/ 210 h 289"/>
              <a:gd name="T18" fmla="*/ 0 w 192"/>
              <a:gd name="T19" fmla="*/ 241 h 289"/>
              <a:gd name="T20" fmla="*/ 11 w 192"/>
              <a:gd name="T21" fmla="*/ 270 h 289"/>
              <a:gd name="T22" fmla="*/ 11 w 192"/>
              <a:gd name="T23" fmla="*/ 270 h 289"/>
              <a:gd name="T24" fmla="*/ 66 w 192"/>
              <a:gd name="T25" fmla="*/ 203 h 289"/>
              <a:gd name="T26" fmla="*/ 64 w 192"/>
              <a:gd name="T27" fmla="*/ 196 h 289"/>
              <a:gd name="T28" fmla="*/ 55 w 192"/>
              <a:gd name="T29" fmla="*/ 180 h 289"/>
              <a:gd name="T30" fmla="*/ 55 w 192"/>
              <a:gd name="T31" fmla="*/ 91 h 289"/>
              <a:gd name="T32" fmla="*/ 55 w 192"/>
              <a:gd name="T33" fmla="*/ 86 h 289"/>
              <a:gd name="T34" fmla="*/ 45 w 192"/>
              <a:gd name="T35" fmla="*/ 66 h 289"/>
              <a:gd name="T36" fmla="*/ 63 w 192"/>
              <a:gd name="T37" fmla="*/ 33 h 289"/>
              <a:gd name="T38" fmla="*/ 104 w 192"/>
              <a:gd name="T39" fmla="*/ 20 h 289"/>
              <a:gd name="T40" fmla="*/ 152 w 192"/>
              <a:gd name="T41" fmla="*/ 37 h 289"/>
              <a:gd name="T42" fmla="*/ 168 w 192"/>
              <a:gd name="T43" fmla="*/ 73 h 289"/>
              <a:gd name="T44" fmla="*/ 158 w 192"/>
              <a:gd name="T45" fmla="*/ 95 h 289"/>
              <a:gd name="T46" fmla="*/ 143 w 192"/>
              <a:gd name="T47" fmla="*/ 91 h 289"/>
              <a:gd name="T48" fmla="*/ 150 w 192"/>
              <a:gd name="T49" fmla="*/ 103 h 289"/>
              <a:gd name="T50" fmla="*/ 134 w 192"/>
              <a:gd name="T51" fmla="*/ 101 h 289"/>
              <a:gd name="T52" fmla="*/ 64 w 192"/>
              <a:gd name="T53" fmla="*/ 101 h 289"/>
              <a:gd name="T54" fmla="*/ 77 w 192"/>
              <a:gd name="T55" fmla="*/ 180 h 289"/>
              <a:gd name="T56" fmla="*/ 94 w 192"/>
              <a:gd name="T57" fmla="*/ 213 h 289"/>
              <a:gd name="T58" fmla="*/ 77 w 192"/>
              <a:gd name="T59" fmla="*/ 230 h 289"/>
              <a:gd name="T60" fmla="*/ 77 w 192"/>
              <a:gd name="T61" fmla="*/ 264 h 289"/>
              <a:gd name="T62" fmla="*/ 99 w 192"/>
              <a:gd name="T63" fmla="*/ 287 h 289"/>
              <a:gd name="T64" fmla="*/ 99 w 192"/>
              <a:gd name="T65" fmla="*/ 287 h 289"/>
              <a:gd name="T66" fmla="*/ 121 w 192"/>
              <a:gd name="T67" fmla="*/ 180 h 289"/>
              <a:gd name="T68" fmla="*/ 148 w 192"/>
              <a:gd name="T69" fmla="*/ 127 h 289"/>
              <a:gd name="T70" fmla="*/ 162 w 192"/>
              <a:gd name="T71" fmla="*/ 136 h 289"/>
              <a:gd name="T72" fmla="*/ 134 w 192"/>
              <a:gd name="T73" fmla="*/ 188 h 289"/>
              <a:gd name="T74" fmla="*/ 141 w 192"/>
              <a:gd name="T75" fmla="*/ 271 h 289"/>
              <a:gd name="T76" fmla="*/ 167 w 192"/>
              <a:gd name="T77" fmla="*/ 289 h 289"/>
              <a:gd name="T78" fmla="*/ 184 w 192"/>
              <a:gd name="T79" fmla="*/ 263 h 289"/>
              <a:gd name="T80" fmla="*/ 164 w 192"/>
              <a:gd name="T81" fmla="*/ 249 h 289"/>
              <a:gd name="T82" fmla="*/ 178 w 192"/>
              <a:gd name="T83" fmla="*/ 229 h 289"/>
              <a:gd name="T84" fmla="*/ 171 w 192"/>
              <a:gd name="T85" fmla="*/ 196 h 289"/>
              <a:gd name="T86" fmla="*/ 179 w 192"/>
              <a:gd name="T87" fmla="*/ 169 h 289"/>
              <a:gd name="T88" fmla="*/ 99 w 192"/>
              <a:gd name="T89" fmla="*/ 138 h 289"/>
              <a:gd name="T90" fmla="*/ 87 w 192"/>
              <a:gd name="T91" fmla="*/ 109 h 289"/>
              <a:gd name="T92" fmla="*/ 111 w 192"/>
              <a:gd name="T93" fmla="*/ 109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2" h="289">
                <a:moveTo>
                  <a:pt x="179" y="169"/>
                </a:moveTo>
                <a:cubicBezTo>
                  <a:pt x="192" y="149"/>
                  <a:pt x="190" y="123"/>
                  <a:pt x="174" y="107"/>
                </a:cubicBezTo>
                <a:cubicBezTo>
                  <a:pt x="181" y="98"/>
                  <a:pt x="186" y="87"/>
                  <a:pt x="187" y="75"/>
                </a:cubicBezTo>
                <a:cubicBezTo>
                  <a:pt x="187" y="75"/>
                  <a:pt x="187" y="75"/>
                  <a:pt x="187" y="75"/>
                </a:cubicBezTo>
                <a:cubicBezTo>
                  <a:pt x="187" y="73"/>
                  <a:pt x="187" y="72"/>
                  <a:pt x="187" y="70"/>
                </a:cubicBezTo>
                <a:cubicBezTo>
                  <a:pt x="187" y="52"/>
                  <a:pt x="179" y="35"/>
                  <a:pt x="165" y="23"/>
                </a:cubicBezTo>
                <a:cubicBezTo>
                  <a:pt x="151" y="10"/>
                  <a:pt x="133" y="2"/>
                  <a:pt x="112" y="1"/>
                </a:cubicBezTo>
                <a:cubicBezTo>
                  <a:pt x="109" y="0"/>
                  <a:pt x="106" y="0"/>
                  <a:pt x="104" y="0"/>
                </a:cubicBezTo>
                <a:cubicBezTo>
                  <a:pt x="84" y="0"/>
                  <a:pt x="65" y="6"/>
                  <a:pt x="51" y="17"/>
                </a:cubicBezTo>
                <a:cubicBezTo>
                  <a:pt x="37" y="28"/>
                  <a:pt x="27" y="43"/>
                  <a:pt x="25" y="61"/>
                </a:cubicBezTo>
                <a:cubicBezTo>
                  <a:pt x="25" y="63"/>
                  <a:pt x="25" y="65"/>
                  <a:pt x="25" y="66"/>
                </a:cubicBezTo>
                <a:cubicBezTo>
                  <a:pt x="25" y="78"/>
                  <a:pt x="29" y="90"/>
                  <a:pt x="36" y="100"/>
                </a:cubicBezTo>
                <a:cubicBezTo>
                  <a:pt x="24" y="113"/>
                  <a:pt x="19" y="132"/>
                  <a:pt x="26" y="150"/>
                </a:cubicBezTo>
                <a:cubicBezTo>
                  <a:pt x="28" y="155"/>
                  <a:pt x="31" y="160"/>
                  <a:pt x="34" y="164"/>
                </a:cubicBezTo>
                <a:cubicBezTo>
                  <a:pt x="28" y="179"/>
                  <a:pt x="28" y="179"/>
                  <a:pt x="28" y="179"/>
                </a:cubicBezTo>
                <a:cubicBezTo>
                  <a:pt x="36" y="201"/>
                  <a:pt x="36" y="201"/>
                  <a:pt x="36" y="201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23" y="232"/>
                  <a:pt x="23" y="232"/>
                  <a:pt x="23" y="232"/>
                </a:cubicBezTo>
                <a:cubicBezTo>
                  <a:pt x="0" y="241"/>
                  <a:pt x="0" y="241"/>
                  <a:pt x="0" y="241"/>
                </a:cubicBezTo>
                <a:cubicBezTo>
                  <a:pt x="0" y="241"/>
                  <a:pt x="0" y="241"/>
                  <a:pt x="0" y="241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41" y="259"/>
                  <a:pt x="41" y="259"/>
                  <a:pt x="41" y="259"/>
                </a:cubicBezTo>
                <a:cubicBezTo>
                  <a:pt x="66" y="203"/>
                  <a:pt x="66" y="203"/>
                  <a:pt x="66" y="203"/>
                </a:cubicBezTo>
                <a:cubicBezTo>
                  <a:pt x="64" y="202"/>
                  <a:pt x="64" y="202"/>
                  <a:pt x="64" y="202"/>
                </a:cubicBezTo>
                <a:cubicBezTo>
                  <a:pt x="64" y="196"/>
                  <a:pt x="64" y="196"/>
                  <a:pt x="64" y="196"/>
                </a:cubicBezTo>
                <a:cubicBezTo>
                  <a:pt x="64" y="188"/>
                  <a:pt x="64" y="188"/>
                  <a:pt x="64" y="188"/>
                </a:cubicBezTo>
                <a:cubicBezTo>
                  <a:pt x="61" y="185"/>
                  <a:pt x="57" y="183"/>
                  <a:pt x="55" y="180"/>
                </a:cubicBezTo>
                <a:cubicBezTo>
                  <a:pt x="43" y="168"/>
                  <a:pt x="36" y="153"/>
                  <a:pt x="36" y="136"/>
                </a:cubicBezTo>
                <a:cubicBezTo>
                  <a:pt x="36" y="119"/>
                  <a:pt x="43" y="103"/>
                  <a:pt x="55" y="91"/>
                </a:cubicBezTo>
                <a:cubicBezTo>
                  <a:pt x="58" y="88"/>
                  <a:pt x="61" y="86"/>
                  <a:pt x="65" y="83"/>
                </a:cubicBezTo>
                <a:cubicBezTo>
                  <a:pt x="61" y="84"/>
                  <a:pt x="58" y="85"/>
                  <a:pt x="55" y="86"/>
                </a:cubicBezTo>
                <a:cubicBezTo>
                  <a:pt x="54" y="87"/>
                  <a:pt x="52" y="87"/>
                  <a:pt x="51" y="88"/>
                </a:cubicBezTo>
                <a:cubicBezTo>
                  <a:pt x="47" y="81"/>
                  <a:pt x="45" y="74"/>
                  <a:pt x="45" y="66"/>
                </a:cubicBezTo>
                <a:cubicBezTo>
                  <a:pt x="45" y="65"/>
                  <a:pt x="45" y="64"/>
                  <a:pt x="45" y="63"/>
                </a:cubicBezTo>
                <a:cubicBezTo>
                  <a:pt x="46" y="51"/>
                  <a:pt x="52" y="41"/>
                  <a:pt x="63" y="33"/>
                </a:cubicBezTo>
                <a:cubicBezTo>
                  <a:pt x="73" y="25"/>
                  <a:pt x="88" y="20"/>
                  <a:pt x="104" y="2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6" y="20"/>
                  <a:pt x="108" y="20"/>
                  <a:pt x="110" y="20"/>
                </a:cubicBezTo>
                <a:cubicBezTo>
                  <a:pt x="127" y="22"/>
                  <a:pt x="142" y="28"/>
                  <a:pt x="152" y="37"/>
                </a:cubicBezTo>
                <a:cubicBezTo>
                  <a:pt x="162" y="47"/>
                  <a:pt x="168" y="58"/>
                  <a:pt x="168" y="70"/>
                </a:cubicBezTo>
                <a:cubicBezTo>
                  <a:pt x="168" y="71"/>
                  <a:pt x="168" y="72"/>
                  <a:pt x="168" y="73"/>
                </a:cubicBezTo>
                <a:cubicBezTo>
                  <a:pt x="168" y="73"/>
                  <a:pt x="168" y="73"/>
                  <a:pt x="168" y="73"/>
                </a:cubicBezTo>
                <a:cubicBezTo>
                  <a:pt x="167" y="81"/>
                  <a:pt x="164" y="89"/>
                  <a:pt x="158" y="95"/>
                </a:cubicBezTo>
                <a:cubicBezTo>
                  <a:pt x="153" y="93"/>
                  <a:pt x="148" y="92"/>
                  <a:pt x="143" y="91"/>
                </a:cubicBezTo>
                <a:cubicBezTo>
                  <a:pt x="143" y="91"/>
                  <a:pt x="143" y="91"/>
                  <a:pt x="143" y="91"/>
                </a:cubicBezTo>
                <a:cubicBezTo>
                  <a:pt x="147" y="95"/>
                  <a:pt x="149" y="98"/>
                  <a:pt x="152" y="102"/>
                </a:cubicBezTo>
                <a:cubicBezTo>
                  <a:pt x="151" y="102"/>
                  <a:pt x="151" y="103"/>
                  <a:pt x="150" y="103"/>
                </a:cubicBezTo>
                <a:cubicBezTo>
                  <a:pt x="147" y="105"/>
                  <a:pt x="144" y="107"/>
                  <a:pt x="141" y="109"/>
                </a:cubicBezTo>
                <a:cubicBezTo>
                  <a:pt x="139" y="106"/>
                  <a:pt x="137" y="103"/>
                  <a:pt x="134" y="101"/>
                </a:cubicBezTo>
                <a:cubicBezTo>
                  <a:pt x="125" y="91"/>
                  <a:pt x="112" y="86"/>
                  <a:pt x="99" y="86"/>
                </a:cubicBezTo>
                <a:cubicBezTo>
                  <a:pt x="86" y="86"/>
                  <a:pt x="74" y="91"/>
                  <a:pt x="64" y="101"/>
                </a:cubicBezTo>
                <a:cubicBezTo>
                  <a:pt x="45" y="120"/>
                  <a:pt x="45" y="152"/>
                  <a:pt x="64" y="171"/>
                </a:cubicBezTo>
                <a:cubicBezTo>
                  <a:pt x="68" y="175"/>
                  <a:pt x="72" y="178"/>
                  <a:pt x="77" y="180"/>
                </a:cubicBezTo>
                <a:cubicBezTo>
                  <a:pt x="77" y="196"/>
                  <a:pt x="77" y="196"/>
                  <a:pt x="77" y="196"/>
                </a:cubicBezTo>
                <a:cubicBezTo>
                  <a:pt x="94" y="213"/>
                  <a:pt x="94" y="213"/>
                  <a:pt x="94" y="213"/>
                </a:cubicBezTo>
                <a:cubicBezTo>
                  <a:pt x="77" y="230"/>
                  <a:pt x="77" y="230"/>
                  <a:pt x="77" y="230"/>
                </a:cubicBezTo>
                <a:cubicBezTo>
                  <a:pt x="77" y="230"/>
                  <a:pt x="77" y="230"/>
                  <a:pt x="77" y="230"/>
                </a:cubicBezTo>
                <a:cubicBezTo>
                  <a:pt x="94" y="247"/>
                  <a:pt x="94" y="247"/>
                  <a:pt x="94" y="247"/>
                </a:cubicBezTo>
                <a:cubicBezTo>
                  <a:pt x="77" y="264"/>
                  <a:pt x="77" y="264"/>
                  <a:pt x="77" y="264"/>
                </a:cubicBezTo>
                <a:cubicBezTo>
                  <a:pt x="77" y="264"/>
                  <a:pt x="77" y="264"/>
                  <a:pt x="77" y="264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121" y="264"/>
                  <a:pt x="121" y="264"/>
                  <a:pt x="121" y="264"/>
                </a:cubicBezTo>
                <a:cubicBezTo>
                  <a:pt x="121" y="180"/>
                  <a:pt x="121" y="180"/>
                  <a:pt x="121" y="180"/>
                </a:cubicBezTo>
                <a:cubicBezTo>
                  <a:pt x="126" y="178"/>
                  <a:pt x="130" y="175"/>
                  <a:pt x="134" y="171"/>
                </a:cubicBezTo>
                <a:cubicBezTo>
                  <a:pt x="146" y="159"/>
                  <a:pt x="151" y="143"/>
                  <a:pt x="148" y="127"/>
                </a:cubicBezTo>
                <a:cubicBezTo>
                  <a:pt x="152" y="125"/>
                  <a:pt x="156" y="123"/>
                  <a:pt x="160" y="120"/>
                </a:cubicBezTo>
                <a:cubicBezTo>
                  <a:pt x="161" y="125"/>
                  <a:pt x="162" y="131"/>
                  <a:pt x="162" y="136"/>
                </a:cubicBezTo>
                <a:cubicBezTo>
                  <a:pt x="162" y="153"/>
                  <a:pt x="155" y="168"/>
                  <a:pt x="143" y="180"/>
                </a:cubicBezTo>
                <a:cubicBezTo>
                  <a:pt x="141" y="183"/>
                  <a:pt x="138" y="185"/>
                  <a:pt x="134" y="188"/>
                </a:cubicBezTo>
                <a:cubicBezTo>
                  <a:pt x="134" y="239"/>
                  <a:pt x="134" y="239"/>
                  <a:pt x="134" y="239"/>
                </a:cubicBezTo>
                <a:cubicBezTo>
                  <a:pt x="141" y="271"/>
                  <a:pt x="141" y="271"/>
                  <a:pt x="141" y="271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84" y="263"/>
                  <a:pt x="184" y="263"/>
                  <a:pt x="184" y="263"/>
                </a:cubicBezTo>
                <a:cubicBezTo>
                  <a:pt x="184" y="263"/>
                  <a:pt x="184" y="263"/>
                  <a:pt x="184" y="263"/>
                </a:cubicBezTo>
                <a:cubicBezTo>
                  <a:pt x="164" y="249"/>
                  <a:pt x="164" y="249"/>
                  <a:pt x="164" y="249"/>
                </a:cubicBezTo>
                <a:cubicBezTo>
                  <a:pt x="178" y="229"/>
                  <a:pt x="178" y="229"/>
                  <a:pt x="178" y="229"/>
                </a:cubicBezTo>
                <a:cubicBezTo>
                  <a:pt x="178" y="229"/>
                  <a:pt x="178" y="229"/>
                  <a:pt x="178" y="229"/>
                </a:cubicBezTo>
                <a:cubicBezTo>
                  <a:pt x="158" y="216"/>
                  <a:pt x="158" y="216"/>
                  <a:pt x="158" y="216"/>
                </a:cubicBezTo>
                <a:cubicBezTo>
                  <a:pt x="171" y="196"/>
                  <a:pt x="171" y="196"/>
                  <a:pt x="171" y="196"/>
                </a:cubicBezTo>
                <a:cubicBezTo>
                  <a:pt x="168" y="180"/>
                  <a:pt x="168" y="180"/>
                  <a:pt x="168" y="180"/>
                </a:cubicBezTo>
                <a:cubicBezTo>
                  <a:pt x="172" y="177"/>
                  <a:pt x="176" y="173"/>
                  <a:pt x="179" y="169"/>
                </a:cubicBezTo>
                <a:close/>
                <a:moveTo>
                  <a:pt x="111" y="133"/>
                </a:moveTo>
                <a:cubicBezTo>
                  <a:pt x="108" y="136"/>
                  <a:pt x="104" y="138"/>
                  <a:pt x="99" y="138"/>
                </a:cubicBezTo>
                <a:cubicBezTo>
                  <a:pt x="95" y="138"/>
                  <a:pt x="91" y="136"/>
                  <a:pt x="87" y="133"/>
                </a:cubicBezTo>
                <a:cubicBezTo>
                  <a:pt x="81" y="126"/>
                  <a:pt x="81" y="116"/>
                  <a:pt x="87" y="109"/>
                </a:cubicBezTo>
                <a:cubicBezTo>
                  <a:pt x="91" y="106"/>
                  <a:pt x="95" y="104"/>
                  <a:pt x="99" y="104"/>
                </a:cubicBezTo>
                <a:cubicBezTo>
                  <a:pt x="104" y="104"/>
                  <a:pt x="108" y="106"/>
                  <a:pt x="111" y="109"/>
                </a:cubicBezTo>
                <a:cubicBezTo>
                  <a:pt x="118" y="116"/>
                  <a:pt x="118" y="126"/>
                  <a:pt x="111" y="13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9" name="Freeform 563"/>
          <p:cNvSpPr>
            <a:spLocks noEditPoints="1"/>
          </p:cNvSpPr>
          <p:nvPr/>
        </p:nvSpPr>
        <p:spPr bwMode="auto">
          <a:xfrm>
            <a:off x="1567384" y="1996281"/>
            <a:ext cx="333375" cy="333375"/>
          </a:xfrm>
          <a:custGeom>
            <a:avLst/>
            <a:gdLst>
              <a:gd name="T0" fmla="*/ 195 w 288"/>
              <a:gd name="T1" fmla="*/ 73 h 288"/>
              <a:gd name="T2" fmla="*/ 195 w 288"/>
              <a:gd name="T3" fmla="*/ 0 h 288"/>
              <a:gd name="T4" fmla="*/ 0 w 288"/>
              <a:gd name="T5" fmla="*/ 0 h 288"/>
              <a:gd name="T6" fmla="*/ 0 w 288"/>
              <a:gd name="T7" fmla="*/ 195 h 288"/>
              <a:gd name="T8" fmla="*/ 73 w 288"/>
              <a:gd name="T9" fmla="*/ 195 h 288"/>
              <a:gd name="T10" fmla="*/ 180 w 288"/>
              <a:gd name="T11" fmla="*/ 288 h 288"/>
              <a:gd name="T12" fmla="*/ 288 w 288"/>
              <a:gd name="T13" fmla="*/ 180 h 288"/>
              <a:gd name="T14" fmla="*/ 195 w 288"/>
              <a:gd name="T15" fmla="*/ 73 h 288"/>
              <a:gd name="T16" fmla="*/ 72 w 288"/>
              <a:gd name="T17" fmla="*/ 171 h 288"/>
              <a:gd name="T18" fmla="*/ 24 w 288"/>
              <a:gd name="T19" fmla="*/ 171 h 288"/>
              <a:gd name="T20" fmla="*/ 24 w 288"/>
              <a:gd name="T21" fmla="*/ 24 h 288"/>
              <a:gd name="T22" fmla="*/ 171 w 288"/>
              <a:gd name="T23" fmla="*/ 24 h 288"/>
              <a:gd name="T24" fmla="*/ 171 w 288"/>
              <a:gd name="T25" fmla="*/ 72 h 288"/>
              <a:gd name="T26" fmla="*/ 72 w 288"/>
              <a:gd name="T27" fmla="*/ 171 h 288"/>
              <a:gd name="T28" fmla="*/ 180 w 288"/>
              <a:gd name="T29" fmla="*/ 264 h 288"/>
              <a:gd name="T30" fmla="*/ 97 w 288"/>
              <a:gd name="T31" fmla="*/ 195 h 288"/>
              <a:gd name="T32" fmla="*/ 195 w 288"/>
              <a:gd name="T33" fmla="*/ 195 h 288"/>
              <a:gd name="T34" fmla="*/ 195 w 288"/>
              <a:gd name="T35" fmla="*/ 97 h 288"/>
              <a:gd name="T36" fmla="*/ 264 w 288"/>
              <a:gd name="T37" fmla="*/ 180 h 288"/>
              <a:gd name="T38" fmla="*/ 180 w 288"/>
              <a:gd name="T39" fmla="*/ 26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8" h="288">
                <a:moveTo>
                  <a:pt x="195" y="73"/>
                </a:moveTo>
                <a:cubicBezTo>
                  <a:pt x="195" y="0"/>
                  <a:pt x="195" y="0"/>
                  <a:pt x="19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95"/>
                  <a:pt x="0" y="195"/>
                  <a:pt x="0" y="195"/>
                </a:cubicBezTo>
                <a:cubicBezTo>
                  <a:pt x="73" y="195"/>
                  <a:pt x="73" y="195"/>
                  <a:pt x="73" y="195"/>
                </a:cubicBezTo>
                <a:cubicBezTo>
                  <a:pt x="80" y="247"/>
                  <a:pt x="125" y="288"/>
                  <a:pt x="180" y="288"/>
                </a:cubicBezTo>
                <a:cubicBezTo>
                  <a:pt x="240" y="288"/>
                  <a:pt x="288" y="239"/>
                  <a:pt x="288" y="180"/>
                </a:cubicBezTo>
                <a:cubicBezTo>
                  <a:pt x="288" y="125"/>
                  <a:pt x="248" y="80"/>
                  <a:pt x="195" y="73"/>
                </a:cubicBezTo>
                <a:close/>
                <a:moveTo>
                  <a:pt x="72" y="171"/>
                </a:moveTo>
                <a:cubicBezTo>
                  <a:pt x="24" y="171"/>
                  <a:pt x="24" y="171"/>
                  <a:pt x="24" y="171"/>
                </a:cubicBezTo>
                <a:cubicBezTo>
                  <a:pt x="24" y="24"/>
                  <a:pt x="24" y="24"/>
                  <a:pt x="24" y="24"/>
                </a:cubicBezTo>
                <a:cubicBezTo>
                  <a:pt x="171" y="24"/>
                  <a:pt x="171" y="24"/>
                  <a:pt x="171" y="24"/>
                </a:cubicBezTo>
                <a:cubicBezTo>
                  <a:pt x="171" y="72"/>
                  <a:pt x="171" y="72"/>
                  <a:pt x="171" y="72"/>
                </a:cubicBezTo>
                <a:cubicBezTo>
                  <a:pt x="119" y="76"/>
                  <a:pt x="77" y="118"/>
                  <a:pt x="72" y="171"/>
                </a:cubicBezTo>
                <a:close/>
                <a:moveTo>
                  <a:pt x="180" y="264"/>
                </a:moveTo>
                <a:cubicBezTo>
                  <a:pt x="139" y="264"/>
                  <a:pt x="105" y="234"/>
                  <a:pt x="97" y="195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95" y="97"/>
                  <a:pt x="195" y="97"/>
                  <a:pt x="195" y="97"/>
                </a:cubicBezTo>
                <a:cubicBezTo>
                  <a:pt x="234" y="104"/>
                  <a:pt x="264" y="138"/>
                  <a:pt x="264" y="180"/>
                </a:cubicBezTo>
                <a:cubicBezTo>
                  <a:pt x="264" y="226"/>
                  <a:pt x="226" y="264"/>
                  <a:pt x="180" y="26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0" name="Freeform 564"/>
          <p:cNvSpPr>
            <a:spLocks/>
          </p:cNvSpPr>
          <p:nvPr/>
        </p:nvSpPr>
        <p:spPr bwMode="auto">
          <a:xfrm>
            <a:off x="1810272" y="2737644"/>
            <a:ext cx="92075" cy="185738"/>
          </a:xfrm>
          <a:custGeom>
            <a:avLst/>
            <a:gdLst>
              <a:gd name="T0" fmla="*/ 0 w 58"/>
              <a:gd name="T1" fmla="*/ 0 h 117"/>
              <a:gd name="T2" fmla="*/ 0 w 58"/>
              <a:gd name="T3" fmla="*/ 0 h 117"/>
              <a:gd name="T4" fmla="*/ 0 w 58"/>
              <a:gd name="T5" fmla="*/ 28 h 117"/>
              <a:gd name="T6" fmla="*/ 30 w 58"/>
              <a:gd name="T7" fmla="*/ 58 h 117"/>
              <a:gd name="T8" fmla="*/ 0 w 58"/>
              <a:gd name="T9" fmla="*/ 88 h 117"/>
              <a:gd name="T10" fmla="*/ 0 w 58"/>
              <a:gd name="T11" fmla="*/ 117 h 117"/>
              <a:gd name="T12" fmla="*/ 0 w 58"/>
              <a:gd name="T13" fmla="*/ 117 h 117"/>
              <a:gd name="T14" fmla="*/ 58 w 58"/>
              <a:gd name="T15" fmla="*/ 58 h 117"/>
              <a:gd name="T16" fmla="*/ 0 w 58"/>
              <a:gd name="T17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" h="117">
                <a:moveTo>
                  <a:pt x="0" y="0"/>
                </a:moveTo>
                <a:lnTo>
                  <a:pt x="0" y="0"/>
                </a:lnTo>
                <a:lnTo>
                  <a:pt x="0" y="28"/>
                </a:lnTo>
                <a:lnTo>
                  <a:pt x="30" y="58"/>
                </a:lnTo>
                <a:lnTo>
                  <a:pt x="0" y="88"/>
                </a:lnTo>
                <a:lnTo>
                  <a:pt x="0" y="117"/>
                </a:lnTo>
                <a:lnTo>
                  <a:pt x="0" y="117"/>
                </a:lnTo>
                <a:lnTo>
                  <a:pt x="58" y="58"/>
                </a:ln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1" name="Freeform 565"/>
          <p:cNvSpPr>
            <a:spLocks/>
          </p:cNvSpPr>
          <p:nvPr/>
        </p:nvSpPr>
        <p:spPr bwMode="auto">
          <a:xfrm>
            <a:off x="1568972" y="2737644"/>
            <a:ext cx="92075" cy="185738"/>
          </a:xfrm>
          <a:custGeom>
            <a:avLst/>
            <a:gdLst>
              <a:gd name="T0" fmla="*/ 58 w 58"/>
              <a:gd name="T1" fmla="*/ 28 h 117"/>
              <a:gd name="T2" fmla="*/ 58 w 58"/>
              <a:gd name="T3" fmla="*/ 0 h 117"/>
              <a:gd name="T4" fmla="*/ 57 w 58"/>
              <a:gd name="T5" fmla="*/ 0 h 117"/>
              <a:gd name="T6" fmla="*/ 0 w 58"/>
              <a:gd name="T7" fmla="*/ 58 h 117"/>
              <a:gd name="T8" fmla="*/ 57 w 58"/>
              <a:gd name="T9" fmla="*/ 117 h 117"/>
              <a:gd name="T10" fmla="*/ 58 w 58"/>
              <a:gd name="T11" fmla="*/ 117 h 117"/>
              <a:gd name="T12" fmla="*/ 58 w 58"/>
              <a:gd name="T13" fmla="*/ 88 h 117"/>
              <a:gd name="T14" fmla="*/ 28 w 58"/>
              <a:gd name="T15" fmla="*/ 58 h 117"/>
              <a:gd name="T16" fmla="*/ 58 w 58"/>
              <a:gd name="T17" fmla="*/ 28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" h="117">
                <a:moveTo>
                  <a:pt x="58" y="28"/>
                </a:moveTo>
                <a:lnTo>
                  <a:pt x="58" y="0"/>
                </a:lnTo>
                <a:lnTo>
                  <a:pt x="57" y="0"/>
                </a:lnTo>
                <a:lnTo>
                  <a:pt x="0" y="58"/>
                </a:lnTo>
                <a:lnTo>
                  <a:pt x="57" y="117"/>
                </a:lnTo>
                <a:lnTo>
                  <a:pt x="58" y="117"/>
                </a:lnTo>
                <a:lnTo>
                  <a:pt x="58" y="88"/>
                </a:lnTo>
                <a:lnTo>
                  <a:pt x="28" y="58"/>
                </a:lnTo>
                <a:lnTo>
                  <a:pt x="58" y="2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2" name="Rectangle 566"/>
          <p:cNvSpPr>
            <a:spLocks noChangeArrowheads="1"/>
          </p:cNvSpPr>
          <p:nvPr/>
        </p:nvSpPr>
        <p:spPr bwMode="auto">
          <a:xfrm>
            <a:off x="1659459" y="2813844"/>
            <a:ext cx="33338" cy="31750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3" name="Rectangle 567"/>
          <p:cNvSpPr>
            <a:spLocks noChangeArrowheads="1"/>
          </p:cNvSpPr>
          <p:nvPr/>
        </p:nvSpPr>
        <p:spPr bwMode="auto">
          <a:xfrm>
            <a:off x="1719784" y="2813844"/>
            <a:ext cx="31750" cy="31750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4" name="Rectangle 568"/>
          <p:cNvSpPr>
            <a:spLocks noChangeArrowheads="1"/>
          </p:cNvSpPr>
          <p:nvPr/>
        </p:nvSpPr>
        <p:spPr bwMode="auto">
          <a:xfrm>
            <a:off x="1776934" y="2813844"/>
            <a:ext cx="33338" cy="31750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5" name="Freeform 571"/>
          <p:cNvSpPr>
            <a:spLocks/>
          </p:cNvSpPr>
          <p:nvPr/>
        </p:nvSpPr>
        <p:spPr bwMode="auto">
          <a:xfrm>
            <a:off x="376759" y="2663031"/>
            <a:ext cx="41275" cy="104775"/>
          </a:xfrm>
          <a:custGeom>
            <a:avLst/>
            <a:gdLst>
              <a:gd name="T0" fmla="*/ 18 w 36"/>
              <a:gd name="T1" fmla="*/ 0 h 91"/>
              <a:gd name="T2" fmla="*/ 0 w 36"/>
              <a:gd name="T3" fmla="*/ 14 h 91"/>
              <a:gd name="T4" fmla="*/ 0 w 36"/>
              <a:gd name="T5" fmla="*/ 77 h 91"/>
              <a:gd name="T6" fmla="*/ 18 w 36"/>
              <a:gd name="T7" fmla="*/ 91 h 91"/>
              <a:gd name="T8" fmla="*/ 36 w 36"/>
              <a:gd name="T9" fmla="*/ 77 h 91"/>
              <a:gd name="T10" fmla="*/ 36 w 36"/>
              <a:gd name="T11" fmla="*/ 14 h 91"/>
              <a:gd name="T12" fmla="*/ 18 w 36"/>
              <a:gd name="T13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91">
                <a:moveTo>
                  <a:pt x="18" y="0"/>
                </a:moveTo>
                <a:cubicBezTo>
                  <a:pt x="8" y="0"/>
                  <a:pt x="0" y="6"/>
                  <a:pt x="0" y="14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85"/>
                  <a:pt x="8" y="91"/>
                  <a:pt x="18" y="91"/>
                </a:cubicBezTo>
                <a:cubicBezTo>
                  <a:pt x="28" y="91"/>
                  <a:pt x="36" y="85"/>
                  <a:pt x="36" y="77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6"/>
                  <a:pt x="28" y="0"/>
                  <a:pt x="18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6" name="Freeform 572"/>
          <p:cNvSpPr>
            <a:spLocks/>
          </p:cNvSpPr>
          <p:nvPr/>
        </p:nvSpPr>
        <p:spPr bwMode="auto">
          <a:xfrm>
            <a:off x="376759" y="2891631"/>
            <a:ext cx="41275" cy="104775"/>
          </a:xfrm>
          <a:custGeom>
            <a:avLst/>
            <a:gdLst>
              <a:gd name="T0" fmla="*/ 18 w 36"/>
              <a:gd name="T1" fmla="*/ 0 h 91"/>
              <a:gd name="T2" fmla="*/ 0 w 36"/>
              <a:gd name="T3" fmla="*/ 14 h 91"/>
              <a:gd name="T4" fmla="*/ 0 w 36"/>
              <a:gd name="T5" fmla="*/ 77 h 91"/>
              <a:gd name="T6" fmla="*/ 18 w 36"/>
              <a:gd name="T7" fmla="*/ 91 h 91"/>
              <a:gd name="T8" fmla="*/ 36 w 36"/>
              <a:gd name="T9" fmla="*/ 77 h 91"/>
              <a:gd name="T10" fmla="*/ 36 w 36"/>
              <a:gd name="T11" fmla="*/ 14 h 91"/>
              <a:gd name="T12" fmla="*/ 18 w 36"/>
              <a:gd name="T13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91">
                <a:moveTo>
                  <a:pt x="18" y="0"/>
                </a:moveTo>
                <a:cubicBezTo>
                  <a:pt x="8" y="0"/>
                  <a:pt x="0" y="7"/>
                  <a:pt x="0" y="14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85"/>
                  <a:pt x="8" y="91"/>
                  <a:pt x="18" y="91"/>
                </a:cubicBezTo>
                <a:cubicBezTo>
                  <a:pt x="28" y="91"/>
                  <a:pt x="36" y="85"/>
                  <a:pt x="36" y="77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7"/>
                  <a:pt x="28" y="0"/>
                  <a:pt x="18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7" name="Freeform 573"/>
          <p:cNvSpPr>
            <a:spLocks/>
          </p:cNvSpPr>
          <p:nvPr/>
        </p:nvSpPr>
        <p:spPr bwMode="auto">
          <a:xfrm>
            <a:off x="459309" y="2809081"/>
            <a:ext cx="104775" cy="41275"/>
          </a:xfrm>
          <a:custGeom>
            <a:avLst/>
            <a:gdLst>
              <a:gd name="T0" fmla="*/ 77 w 91"/>
              <a:gd name="T1" fmla="*/ 0 h 36"/>
              <a:gd name="T2" fmla="*/ 14 w 91"/>
              <a:gd name="T3" fmla="*/ 0 h 36"/>
              <a:gd name="T4" fmla="*/ 0 w 91"/>
              <a:gd name="T5" fmla="*/ 18 h 36"/>
              <a:gd name="T6" fmla="*/ 14 w 91"/>
              <a:gd name="T7" fmla="*/ 36 h 36"/>
              <a:gd name="T8" fmla="*/ 77 w 91"/>
              <a:gd name="T9" fmla="*/ 36 h 36"/>
              <a:gd name="T10" fmla="*/ 91 w 91"/>
              <a:gd name="T11" fmla="*/ 18 h 36"/>
              <a:gd name="T12" fmla="*/ 77 w 91"/>
              <a:gd name="T1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" h="36">
                <a:moveTo>
                  <a:pt x="77" y="0"/>
                </a:moveTo>
                <a:cubicBezTo>
                  <a:pt x="14" y="0"/>
                  <a:pt x="14" y="0"/>
                  <a:pt x="14" y="0"/>
                </a:cubicBezTo>
                <a:cubicBezTo>
                  <a:pt x="7" y="0"/>
                  <a:pt x="0" y="9"/>
                  <a:pt x="0" y="18"/>
                </a:cubicBezTo>
                <a:cubicBezTo>
                  <a:pt x="0" y="28"/>
                  <a:pt x="7" y="36"/>
                  <a:pt x="14" y="36"/>
                </a:cubicBezTo>
                <a:cubicBezTo>
                  <a:pt x="77" y="36"/>
                  <a:pt x="77" y="36"/>
                  <a:pt x="77" y="36"/>
                </a:cubicBezTo>
                <a:cubicBezTo>
                  <a:pt x="85" y="36"/>
                  <a:pt x="91" y="28"/>
                  <a:pt x="91" y="18"/>
                </a:cubicBezTo>
                <a:cubicBezTo>
                  <a:pt x="91" y="9"/>
                  <a:pt x="85" y="0"/>
                  <a:pt x="77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8" name="Freeform 574"/>
          <p:cNvSpPr>
            <a:spLocks/>
          </p:cNvSpPr>
          <p:nvPr/>
        </p:nvSpPr>
        <p:spPr bwMode="auto">
          <a:xfrm>
            <a:off x="230709" y="2809081"/>
            <a:ext cx="104775" cy="41275"/>
          </a:xfrm>
          <a:custGeom>
            <a:avLst/>
            <a:gdLst>
              <a:gd name="T0" fmla="*/ 91 w 91"/>
              <a:gd name="T1" fmla="*/ 18 h 36"/>
              <a:gd name="T2" fmla="*/ 77 w 91"/>
              <a:gd name="T3" fmla="*/ 0 h 36"/>
              <a:gd name="T4" fmla="*/ 14 w 91"/>
              <a:gd name="T5" fmla="*/ 0 h 36"/>
              <a:gd name="T6" fmla="*/ 0 w 91"/>
              <a:gd name="T7" fmla="*/ 18 h 36"/>
              <a:gd name="T8" fmla="*/ 14 w 91"/>
              <a:gd name="T9" fmla="*/ 36 h 36"/>
              <a:gd name="T10" fmla="*/ 77 w 91"/>
              <a:gd name="T11" fmla="*/ 36 h 36"/>
              <a:gd name="T12" fmla="*/ 91 w 91"/>
              <a:gd name="T13" fmla="*/ 18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" h="36">
                <a:moveTo>
                  <a:pt x="91" y="18"/>
                </a:moveTo>
                <a:cubicBezTo>
                  <a:pt x="91" y="9"/>
                  <a:pt x="84" y="0"/>
                  <a:pt x="77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9"/>
                  <a:pt x="0" y="18"/>
                </a:cubicBezTo>
                <a:cubicBezTo>
                  <a:pt x="0" y="28"/>
                  <a:pt x="6" y="36"/>
                  <a:pt x="14" y="36"/>
                </a:cubicBezTo>
                <a:cubicBezTo>
                  <a:pt x="77" y="36"/>
                  <a:pt x="77" y="36"/>
                  <a:pt x="77" y="36"/>
                </a:cubicBezTo>
                <a:cubicBezTo>
                  <a:pt x="84" y="36"/>
                  <a:pt x="91" y="28"/>
                  <a:pt x="91" y="1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9" name="Freeform 575"/>
          <p:cNvSpPr>
            <a:spLocks/>
          </p:cNvSpPr>
          <p:nvPr/>
        </p:nvSpPr>
        <p:spPr bwMode="auto">
          <a:xfrm>
            <a:off x="430734" y="2702719"/>
            <a:ext cx="95250" cy="93663"/>
          </a:xfrm>
          <a:custGeom>
            <a:avLst/>
            <a:gdLst>
              <a:gd name="T0" fmla="*/ 31 w 81"/>
              <a:gd name="T1" fmla="*/ 75 h 81"/>
              <a:gd name="T2" fmla="*/ 76 w 81"/>
              <a:gd name="T3" fmla="*/ 31 h 81"/>
              <a:gd name="T4" fmla="*/ 73 w 81"/>
              <a:gd name="T5" fmla="*/ 8 h 81"/>
              <a:gd name="T6" fmla="*/ 50 w 81"/>
              <a:gd name="T7" fmla="*/ 5 h 81"/>
              <a:gd name="T8" fmla="*/ 6 w 81"/>
              <a:gd name="T9" fmla="*/ 50 h 81"/>
              <a:gd name="T10" fmla="*/ 9 w 81"/>
              <a:gd name="T11" fmla="*/ 72 h 81"/>
              <a:gd name="T12" fmla="*/ 31 w 81"/>
              <a:gd name="T13" fmla="*/ 75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31" y="75"/>
                </a:moveTo>
                <a:cubicBezTo>
                  <a:pt x="76" y="31"/>
                  <a:pt x="76" y="31"/>
                  <a:pt x="76" y="31"/>
                </a:cubicBezTo>
                <a:cubicBezTo>
                  <a:pt x="81" y="25"/>
                  <a:pt x="80" y="15"/>
                  <a:pt x="73" y="8"/>
                </a:cubicBezTo>
                <a:cubicBezTo>
                  <a:pt x="66" y="1"/>
                  <a:pt x="56" y="0"/>
                  <a:pt x="50" y="5"/>
                </a:cubicBezTo>
                <a:cubicBezTo>
                  <a:pt x="6" y="50"/>
                  <a:pt x="6" y="50"/>
                  <a:pt x="6" y="50"/>
                </a:cubicBezTo>
                <a:cubicBezTo>
                  <a:pt x="0" y="55"/>
                  <a:pt x="2" y="65"/>
                  <a:pt x="9" y="72"/>
                </a:cubicBezTo>
                <a:cubicBezTo>
                  <a:pt x="16" y="79"/>
                  <a:pt x="26" y="81"/>
                  <a:pt x="31" y="7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0" name="Freeform 576"/>
          <p:cNvSpPr>
            <a:spLocks/>
          </p:cNvSpPr>
          <p:nvPr/>
        </p:nvSpPr>
        <p:spPr bwMode="auto">
          <a:xfrm>
            <a:off x="270397" y="2864644"/>
            <a:ext cx="93663" cy="92075"/>
          </a:xfrm>
          <a:custGeom>
            <a:avLst/>
            <a:gdLst>
              <a:gd name="T0" fmla="*/ 50 w 81"/>
              <a:gd name="T1" fmla="*/ 5 h 80"/>
              <a:gd name="T2" fmla="*/ 5 w 81"/>
              <a:gd name="T3" fmla="*/ 49 h 80"/>
              <a:gd name="T4" fmla="*/ 8 w 81"/>
              <a:gd name="T5" fmla="*/ 72 h 80"/>
              <a:gd name="T6" fmla="*/ 31 w 81"/>
              <a:gd name="T7" fmla="*/ 75 h 80"/>
              <a:gd name="T8" fmla="*/ 75 w 81"/>
              <a:gd name="T9" fmla="*/ 30 h 80"/>
              <a:gd name="T10" fmla="*/ 72 w 81"/>
              <a:gd name="T11" fmla="*/ 8 h 80"/>
              <a:gd name="T12" fmla="*/ 50 w 81"/>
              <a:gd name="T13" fmla="*/ 5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0">
                <a:moveTo>
                  <a:pt x="50" y="5"/>
                </a:moveTo>
                <a:cubicBezTo>
                  <a:pt x="5" y="49"/>
                  <a:pt x="5" y="49"/>
                  <a:pt x="5" y="49"/>
                </a:cubicBezTo>
                <a:cubicBezTo>
                  <a:pt x="0" y="55"/>
                  <a:pt x="1" y="65"/>
                  <a:pt x="8" y="72"/>
                </a:cubicBezTo>
                <a:cubicBezTo>
                  <a:pt x="15" y="79"/>
                  <a:pt x="25" y="80"/>
                  <a:pt x="31" y="75"/>
                </a:cubicBezTo>
                <a:cubicBezTo>
                  <a:pt x="75" y="30"/>
                  <a:pt x="75" y="30"/>
                  <a:pt x="75" y="30"/>
                </a:cubicBezTo>
                <a:cubicBezTo>
                  <a:pt x="81" y="25"/>
                  <a:pt x="79" y="15"/>
                  <a:pt x="72" y="8"/>
                </a:cubicBezTo>
                <a:cubicBezTo>
                  <a:pt x="65" y="1"/>
                  <a:pt x="55" y="0"/>
                  <a:pt x="50" y="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9" name="Freeform 577"/>
          <p:cNvSpPr>
            <a:spLocks/>
          </p:cNvSpPr>
          <p:nvPr/>
        </p:nvSpPr>
        <p:spPr bwMode="auto">
          <a:xfrm>
            <a:off x="430734" y="2864644"/>
            <a:ext cx="95250" cy="93663"/>
          </a:xfrm>
          <a:custGeom>
            <a:avLst/>
            <a:gdLst>
              <a:gd name="T0" fmla="*/ 31 w 81"/>
              <a:gd name="T1" fmla="*/ 5 h 81"/>
              <a:gd name="T2" fmla="*/ 9 w 81"/>
              <a:gd name="T3" fmla="*/ 8 h 81"/>
              <a:gd name="T4" fmla="*/ 6 w 81"/>
              <a:gd name="T5" fmla="*/ 31 h 81"/>
              <a:gd name="T6" fmla="*/ 50 w 81"/>
              <a:gd name="T7" fmla="*/ 75 h 81"/>
              <a:gd name="T8" fmla="*/ 73 w 81"/>
              <a:gd name="T9" fmla="*/ 72 h 81"/>
              <a:gd name="T10" fmla="*/ 76 w 81"/>
              <a:gd name="T11" fmla="*/ 50 h 81"/>
              <a:gd name="T12" fmla="*/ 31 w 81"/>
              <a:gd name="T13" fmla="*/ 5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31" y="5"/>
                </a:moveTo>
                <a:cubicBezTo>
                  <a:pt x="26" y="0"/>
                  <a:pt x="16" y="1"/>
                  <a:pt x="9" y="8"/>
                </a:cubicBezTo>
                <a:cubicBezTo>
                  <a:pt x="1" y="15"/>
                  <a:pt x="0" y="25"/>
                  <a:pt x="6" y="31"/>
                </a:cubicBezTo>
                <a:cubicBezTo>
                  <a:pt x="50" y="75"/>
                  <a:pt x="50" y="75"/>
                  <a:pt x="50" y="75"/>
                </a:cubicBezTo>
                <a:cubicBezTo>
                  <a:pt x="55" y="81"/>
                  <a:pt x="66" y="79"/>
                  <a:pt x="73" y="72"/>
                </a:cubicBezTo>
                <a:cubicBezTo>
                  <a:pt x="80" y="65"/>
                  <a:pt x="81" y="55"/>
                  <a:pt x="76" y="50"/>
                </a:cubicBezTo>
                <a:lnTo>
                  <a:pt x="31" y="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0" name="Freeform 578"/>
          <p:cNvSpPr>
            <a:spLocks/>
          </p:cNvSpPr>
          <p:nvPr/>
        </p:nvSpPr>
        <p:spPr bwMode="auto">
          <a:xfrm>
            <a:off x="270397" y="2702719"/>
            <a:ext cx="92075" cy="93663"/>
          </a:xfrm>
          <a:custGeom>
            <a:avLst/>
            <a:gdLst>
              <a:gd name="T0" fmla="*/ 50 w 80"/>
              <a:gd name="T1" fmla="*/ 76 h 81"/>
              <a:gd name="T2" fmla="*/ 72 w 80"/>
              <a:gd name="T3" fmla="*/ 73 h 81"/>
              <a:gd name="T4" fmla="*/ 75 w 80"/>
              <a:gd name="T5" fmla="*/ 50 h 81"/>
              <a:gd name="T6" fmla="*/ 30 w 80"/>
              <a:gd name="T7" fmla="*/ 6 h 81"/>
              <a:gd name="T8" fmla="*/ 8 w 80"/>
              <a:gd name="T9" fmla="*/ 9 h 81"/>
              <a:gd name="T10" fmla="*/ 5 w 80"/>
              <a:gd name="T11" fmla="*/ 31 h 81"/>
              <a:gd name="T12" fmla="*/ 50 w 80"/>
              <a:gd name="T13" fmla="*/ 76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50" y="76"/>
                </a:moveTo>
                <a:cubicBezTo>
                  <a:pt x="55" y="81"/>
                  <a:pt x="65" y="80"/>
                  <a:pt x="72" y="73"/>
                </a:cubicBezTo>
                <a:cubicBezTo>
                  <a:pt x="79" y="66"/>
                  <a:pt x="80" y="56"/>
                  <a:pt x="75" y="50"/>
                </a:cubicBezTo>
                <a:cubicBezTo>
                  <a:pt x="30" y="6"/>
                  <a:pt x="30" y="6"/>
                  <a:pt x="30" y="6"/>
                </a:cubicBezTo>
                <a:cubicBezTo>
                  <a:pt x="25" y="0"/>
                  <a:pt x="15" y="2"/>
                  <a:pt x="8" y="9"/>
                </a:cubicBezTo>
                <a:cubicBezTo>
                  <a:pt x="1" y="16"/>
                  <a:pt x="0" y="26"/>
                  <a:pt x="5" y="31"/>
                </a:cubicBezTo>
                <a:lnTo>
                  <a:pt x="50" y="7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1" name="Freeform 579"/>
          <p:cNvSpPr>
            <a:spLocks/>
          </p:cNvSpPr>
          <p:nvPr/>
        </p:nvSpPr>
        <p:spPr bwMode="auto">
          <a:xfrm>
            <a:off x="1051447" y="2663031"/>
            <a:ext cx="28575" cy="93663"/>
          </a:xfrm>
          <a:custGeom>
            <a:avLst/>
            <a:gdLst>
              <a:gd name="T0" fmla="*/ 21 w 24"/>
              <a:gd name="T1" fmla="*/ 3 h 81"/>
              <a:gd name="T2" fmla="*/ 12 w 24"/>
              <a:gd name="T3" fmla="*/ 0 h 81"/>
              <a:gd name="T4" fmla="*/ 11 w 24"/>
              <a:gd name="T5" fmla="*/ 0 h 81"/>
              <a:gd name="T6" fmla="*/ 3 w 24"/>
              <a:gd name="T7" fmla="*/ 3 h 81"/>
              <a:gd name="T8" fmla="*/ 0 w 24"/>
              <a:gd name="T9" fmla="*/ 7 h 81"/>
              <a:gd name="T10" fmla="*/ 0 w 24"/>
              <a:gd name="T11" fmla="*/ 73 h 81"/>
              <a:gd name="T12" fmla="*/ 3 w 24"/>
              <a:gd name="T13" fmla="*/ 78 h 81"/>
              <a:gd name="T14" fmla="*/ 12 w 24"/>
              <a:gd name="T15" fmla="*/ 81 h 81"/>
              <a:gd name="T16" fmla="*/ 21 w 24"/>
              <a:gd name="T17" fmla="*/ 78 h 81"/>
              <a:gd name="T18" fmla="*/ 24 w 24"/>
              <a:gd name="T19" fmla="*/ 73 h 81"/>
              <a:gd name="T20" fmla="*/ 24 w 24"/>
              <a:gd name="T21" fmla="*/ 7 h 81"/>
              <a:gd name="T22" fmla="*/ 21 w 24"/>
              <a:gd name="T23" fmla="*/ 3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" h="81">
                <a:moveTo>
                  <a:pt x="21" y="3"/>
                </a:moveTo>
                <a:cubicBezTo>
                  <a:pt x="19" y="1"/>
                  <a:pt x="15" y="0"/>
                  <a:pt x="1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0"/>
                  <a:pt x="5" y="1"/>
                  <a:pt x="3" y="3"/>
                </a:cubicBezTo>
                <a:cubicBezTo>
                  <a:pt x="1" y="4"/>
                  <a:pt x="0" y="6"/>
                  <a:pt x="0" y="7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1" y="77"/>
                  <a:pt x="3" y="78"/>
                </a:cubicBezTo>
                <a:cubicBezTo>
                  <a:pt x="5" y="80"/>
                  <a:pt x="8" y="81"/>
                  <a:pt x="12" y="81"/>
                </a:cubicBezTo>
                <a:cubicBezTo>
                  <a:pt x="15" y="81"/>
                  <a:pt x="19" y="80"/>
                  <a:pt x="21" y="78"/>
                </a:cubicBezTo>
                <a:cubicBezTo>
                  <a:pt x="23" y="77"/>
                  <a:pt x="24" y="75"/>
                  <a:pt x="24" y="73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6"/>
                  <a:pt x="23" y="4"/>
                  <a:pt x="21" y="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0" name="Freeform 580"/>
          <p:cNvSpPr>
            <a:spLocks/>
          </p:cNvSpPr>
          <p:nvPr/>
        </p:nvSpPr>
        <p:spPr bwMode="auto">
          <a:xfrm>
            <a:off x="1051447" y="2902744"/>
            <a:ext cx="28575" cy="93663"/>
          </a:xfrm>
          <a:custGeom>
            <a:avLst/>
            <a:gdLst>
              <a:gd name="T0" fmla="*/ 21 w 24"/>
              <a:gd name="T1" fmla="*/ 3 h 81"/>
              <a:gd name="T2" fmla="*/ 12 w 24"/>
              <a:gd name="T3" fmla="*/ 0 h 81"/>
              <a:gd name="T4" fmla="*/ 3 w 24"/>
              <a:gd name="T5" fmla="*/ 3 h 81"/>
              <a:gd name="T6" fmla="*/ 0 w 24"/>
              <a:gd name="T7" fmla="*/ 8 h 81"/>
              <a:gd name="T8" fmla="*/ 0 w 24"/>
              <a:gd name="T9" fmla="*/ 74 h 81"/>
              <a:gd name="T10" fmla="*/ 3 w 24"/>
              <a:gd name="T11" fmla="*/ 78 h 81"/>
              <a:gd name="T12" fmla="*/ 12 w 24"/>
              <a:gd name="T13" fmla="*/ 81 h 81"/>
              <a:gd name="T14" fmla="*/ 21 w 24"/>
              <a:gd name="T15" fmla="*/ 78 h 81"/>
              <a:gd name="T16" fmla="*/ 24 w 24"/>
              <a:gd name="T17" fmla="*/ 74 h 81"/>
              <a:gd name="T18" fmla="*/ 24 w 24"/>
              <a:gd name="T19" fmla="*/ 8 h 81"/>
              <a:gd name="T20" fmla="*/ 21 w 24"/>
              <a:gd name="T21" fmla="*/ 3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81">
                <a:moveTo>
                  <a:pt x="21" y="3"/>
                </a:moveTo>
                <a:cubicBezTo>
                  <a:pt x="19" y="1"/>
                  <a:pt x="15" y="0"/>
                  <a:pt x="12" y="0"/>
                </a:cubicBezTo>
                <a:cubicBezTo>
                  <a:pt x="8" y="0"/>
                  <a:pt x="5" y="1"/>
                  <a:pt x="3" y="3"/>
                </a:cubicBezTo>
                <a:cubicBezTo>
                  <a:pt x="1" y="4"/>
                  <a:pt x="0" y="6"/>
                  <a:pt x="0" y="8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5"/>
                  <a:pt x="1" y="77"/>
                  <a:pt x="3" y="78"/>
                </a:cubicBezTo>
                <a:cubicBezTo>
                  <a:pt x="5" y="80"/>
                  <a:pt x="8" y="81"/>
                  <a:pt x="12" y="81"/>
                </a:cubicBezTo>
                <a:cubicBezTo>
                  <a:pt x="15" y="81"/>
                  <a:pt x="19" y="80"/>
                  <a:pt x="21" y="78"/>
                </a:cubicBezTo>
                <a:cubicBezTo>
                  <a:pt x="23" y="77"/>
                  <a:pt x="24" y="75"/>
                  <a:pt x="24" y="74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6"/>
                  <a:pt x="23" y="4"/>
                  <a:pt x="21" y="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3" name="Freeform 581"/>
          <p:cNvSpPr>
            <a:spLocks/>
          </p:cNvSpPr>
          <p:nvPr/>
        </p:nvSpPr>
        <p:spPr bwMode="auto">
          <a:xfrm>
            <a:off x="1140347" y="2815431"/>
            <a:ext cx="92075" cy="28575"/>
          </a:xfrm>
          <a:custGeom>
            <a:avLst/>
            <a:gdLst>
              <a:gd name="T0" fmla="*/ 78 w 80"/>
              <a:gd name="T1" fmla="*/ 3 h 24"/>
              <a:gd name="T2" fmla="*/ 73 w 80"/>
              <a:gd name="T3" fmla="*/ 0 h 24"/>
              <a:gd name="T4" fmla="*/ 7 w 80"/>
              <a:gd name="T5" fmla="*/ 0 h 24"/>
              <a:gd name="T6" fmla="*/ 2 w 80"/>
              <a:gd name="T7" fmla="*/ 3 h 24"/>
              <a:gd name="T8" fmla="*/ 0 w 80"/>
              <a:gd name="T9" fmla="*/ 12 h 24"/>
              <a:gd name="T10" fmla="*/ 2 w 80"/>
              <a:gd name="T11" fmla="*/ 21 h 24"/>
              <a:gd name="T12" fmla="*/ 7 w 80"/>
              <a:gd name="T13" fmla="*/ 24 h 24"/>
              <a:gd name="T14" fmla="*/ 73 w 80"/>
              <a:gd name="T15" fmla="*/ 24 h 24"/>
              <a:gd name="T16" fmla="*/ 78 w 80"/>
              <a:gd name="T17" fmla="*/ 21 h 24"/>
              <a:gd name="T18" fmla="*/ 80 w 80"/>
              <a:gd name="T19" fmla="*/ 12 h 24"/>
              <a:gd name="T20" fmla="*/ 80 w 80"/>
              <a:gd name="T21" fmla="*/ 12 h 24"/>
              <a:gd name="T22" fmla="*/ 78 w 80"/>
              <a:gd name="T23" fmla="*/ 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0" h="24">
                <a:moveTo>
                  <a:pt x="78" y="3"/>
                </a:moveTo>
                <a:cubicBezTo>
                  <a:pt x="76" y="1"/>
                  <a:pt x="74" y="0"/>
                  <a:pt x="73" y="0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4" y="1"/>
                  <a:pt x="2" y="3"/>
                </a:cubicBezTo>
                <a:cubicBezTo>
                  <a:pt x="1" y="5"/>
                  <a:pt x="0" y="8"/>
                  <a:pt x="0" y="12"/>
                </a:cubicBezTo>
                <a:cubicBezTo>
                  <a:pt x="0" y="16"/>
                  <a:pt x="1" y="19"/>
                  <a:pt x="2" y="21"/>
                </a:cubicBezTo>
                <a:cubicBezTo>
                  <a:pt x="4" y="23"/>
                  <a:pt x="5" y="24"/>
                  <a:pt x="7" y="24"/>
                </a:cubicBezTo>
                <a:cubicBezTo>
                  <a:pt x="73" y="24"/>
                  <a:pt x="73" y="24"/>
                  <a:pt x="73" y="24"/>
                </a:cubicBezTo>
                <a:cubicBezTo>
                  <a:pt x="74" y="24"/>
                  <a:pt x="76" y="23"/>
                  <a:pt x="78" y="21"/>
                </a:cubicBezTo>
                <a:cubicBezTo>
                  <a:pt x="79" y="19"/>
                  <a:pt x="80" y="16"/>
                  <a:pt x="80" y="12"/>
                </a:cubicBezTo>
                <a:cubicBezTo>
                  <a:pt x="80" y="12"/>
                  <a:pt x="80" y="12"/>
                  <a:pt x="80" y="12"/>
                </a:cubicBezTo>
                <a:cubicBezTo>
                  <a:pt x="80" y="8"/>
                  <a:pt x="79" y="5"/>
                  <a:pt x="78" y="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4" name="Freeform 582"/>
          <p:cNvSpPr>
            <a:spLocks/>
          </p:cNvSpPr>
          <p:nvPr/>
        </p:nvSpPr>
        <p:spPr bwMode="auto">
          <a:xfrm>
            <a:off x="899047" y="2815431"/>
            <a:ext cx="93663" cy="28575"/>
          </a:xfrm>
          <a:custGeom>
            <a:avLst/>
            <a:gdLst>
              <a:gd name="T0" fmla="*/ 78 w 81"/>
              <a:gd name="T1" fmla="*/ 21 h 24"/>
              <a:gd name="T2" fmla="*/ 81 w 81"/>
              <a:gd name="T3" fmla="*/ 12 h 24"/>
              <a:gd name="T4" fmla="*/ 78 w 81"/>
              <a:gd name="T5" fmla="*/ 3 h 24"/>
              <a:gd name="T6" fmla="*/ 73 w 81"/>
              <a:gd name="T7" fmla="*/ 0 h 24"/>
              <a:gd name="T8" fmla="*/ 7 w 81"/>
              <a:gd name="T9" fmla="*/ 0 h 24"/>
              <a:gd name="T10" fmla="*/ 3 w 81"/>
              <a:gd name="T11" fmla="*/ 3 h 24"/>
              <a:gd name="T12" fmla="*/ 0 w 81"/>
              <a:gd name="T13" fmla="*/ 12 h 24"/>
              <a:gd name="T14" fmla="*/ 3 w 81"/>
              <a:gd name="T15" fmla="*/ 21 h 24"/>
              <a:gd name="T16" fmla="*/ 7 w 81"/>
              <a:gd name="T17" fmla="*/ 24 h 24"/>
              <a:gd name="T18" fmla="*/ 73 w 81"/>
              <a:gd name="T19" fmla="*/ 24 h 24"/>
              <a:gd name="T20" fmla="*/ 78 w 81"/>
              <a:gd name="T21" fmla="*/ 2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" h="24">
                <a:moveTo>
                  <a:pt x="78" y="21"/>
                </a:moveTo>
                <a:cubicBezTo>
                  <a:pt x="79" y="19"/>
                  <a:pt x="81" y="16"/>
                  <a:pt x="81" y="12"/>
                </a:cubicBezTo>
                <a:cubicBezTo>
                  <a:pt x="81" y="8"/>
                  <a:pt x="79" y="5"/>
                  <a:pt x="78" y="3"/>
                </a:cubicBezTo>
                <a:cubicBezTo>
                  <a:pt x="77" y="1"/>
                  <a:pt x="75" y="0"/>
                  <a:pt x="73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0"/>
                  <a:pt x="4" y="1"/>
                  <a:pt x="3" y="3"/>
                </a:cubicBezTo>
                <a:cubicBezTo>
                  <a:pt x="1" y="5"/>
                  <a:pt x="0" y="8"/>
                  <a:pt x="0" y="12"/>
                </a:cubicBezTo>
                <a:cubicBezTo>
                  <a:pt x="0" y="16"/>
                  <a:pt x="1" y="19"/>
                  <a:pt x="3" y="21"/>
                </a:cubicBezTo>
                <a:cubicBezTo>
                  <a:pt x="4" y="23"/>
                  <a:pt x="6" y="24"/>
                  <a:pt x="7" y="24"/>
                </a:cubicBezTo>
                <a:cubicBezTo>
                  <a:pt x="73" y="24"/>
                  <a:pt x="73" y="24"/>
                  <a:pt x="73" y="24"/>
                </a:cubicBezTo>
                <a:cubicBezTo>
                  <a:pt x="75" y="24"/>
                  <a:pt x="77" y="23"/>
                  <a:pt x="78" y="2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5" name="Freeform 583"/>
          <p:cNvSpPr>
            <a:spLocks/>
          </p:cNvSpPr>
          <p:nvPr/>
        </p:nvSpPr>
        <p:spPr bwMode="auto">
          <a:xfrm>
            <a:off x="1127647" y="2737644"/>
            <a:ext cx="85725" cy="63500"/>
          </a:xfrm>
          <a:custGeom>
            <a:avLst/>
            <a:gdLst>
              <a:gd name="T0" fmla="*/ 0 w 74"/>
              <a:gd name="T1" fmla="*/ 40 h 54"/>
              <a:gd name="T2" fmla="*/ 2 w 74"/>
              <a:gd name="T3" fmla="*/ 47 h 54"/>
              <a:gd name="T4" fmla="*/ 12 w 74"/>
              <a:gd name="T5" fmla="*/ 54 h 54"/>
              <a:gd name="T6" fmla="*/ 14 w 74"/>
              <a:gd name="T7" fmla="*/ 54 h 54"/>
              <a:gd name="T8" fmla="*/ 71 w 74"/>
              <a:gd name="T9" fmla="*/ 21 h 54"/>
              <a:gd name="T10" fmla="*/ 74 w 74"/>
              <a:gd name="T11" fmla="*/ 15 h 54"/>
              <a:gd name="T12" fmla="*/ 72 w 74"/>
              <a:gd name="T13" fmla="*/ 7 h 54"/>
              <a:gd name="T14" fmla="*/ 72 w 74"/>
              <a:gd name="T15" fmla="*/ 6 h 54"/>
              <a:gd name="T16" fmla="*/ 62 w 74"/>
              <a:gd name="T17" fmla="*/ 0 h 54"/>
              <a:gd name="T18" fmla="*/ 62 w 74"/>
              <a:gd name="T19" fmla="*/ 0 h 54"/>
              <a:gd name="T20" fmla="*/ 60 w 74"/>
              <a:gd name="T21" fmla="*/ 0 h 54"/>
              <a:gd name="T22" fmla="*/ 3 w 74"/>
              <a:gd name="T23" fmla="*/ 33 h 54"/>
              <a:gd name="T24" fmla="*/ 0 w 74"/>
              <a:gd name="T25" fmla="*/ 4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" h="54">
                <a:moveTo>
                  <a:pt x="0" y="40"/>
                </a:moveTo>
                <a:cubicBezTo>
                  <a:pt x="0" y="42"/>
                  <a:pt x="1" y="45"/>
                  <a:pt x="2" y="47"/>
                </a:cubicBezTo>
                <a:cubicBezTo>
                  <a:pt x="5" y="52"/>
                  <a:pt x="9" y="54"/>
                  <a:pt x="12" y="54"/>
                </a:cubicBezTo>
                <a:cubicBezTo>
                  <a:pt x="13" y="54"/>
                  <a:pt x="14" y="54"/>
                  <a:pt x="14" y="54"/>
                </a:cubicBezTo>
                <a:cubicBezTo>
                  <a:pt x="71" y="21"/>
                  <a:pt x="71" y="21"/>
                  <a:pt x="71" y="21"/>
                </a:cubicBezTo>
                <a:cubicBezTo>
                  <a:pt x="73" y="20"/>
                  <a:pt x="74" y="18"/>
                  <a:pt x="74" y="15"/>
                </a:cubicBezTo>
                <a:cubicBezTo>
                  <a:pt x="74" y="12"/>
                  <a:pt x="73" y="10"/>
                  <a:pt x="72" y="7"/>
                </a:cubicBezTo>
                <a:cubicBezTo>
                  <a:pt x="72" y="6"/>
                  <a:pt x="72" y="6"/>
                  <a:pt x="72" y="6"/>
                </a:cubicBezTo>
                <a:cubicBezTo>
                  <a:pt x="69" y="2"/>
                  <a:pt x="65" y="0"/>
                  <a:pt x="62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4"/>
                  <a:pt x="0" y="37"/>
                  <a:pt x="0" y="4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6" name="Freeform 584"/>
          <p:cNvSpPr>
            <a:spLocks/>
          </p:cNvSpPr>
          <p:nvPr/>
        </p:nvSpPr>
        <p:spPr bwMode="auto">
          <a:xfrm>
            <a:off x="1094309" y="2682081"/>
            <a:ext cx="63500" cy="85725"/>
          </a:xfrm>
          <a:custGeom>
            <a:avLst/>
            <a:gdLst>
              <a:gd name="T0" fmla="*/ 7 w 54"/>
              <a:gd name="T1" fmla="*/ 72 h 74"/>
              <a:gd name="T2" fmla="*/ 14 w 54"/>
              <a:gd name="T3" fmla="*/ 74 h 74"/>
              <a:gd name="T4" fmla="*/ 21 w 54"/>
              <a:gd name="T5" fmla="*/ 71 h 74"/>
              <a:gd name="T6" fmla="*/ 53 w 54"/>
              <a:gd name="T7" fmla="*/ 14 h 74"/>
              <a:gd name="T8" fmla="*/ 54 w 54"/>
              <a:gd name="T9" fmla="*/ 12 h 74"/>
              <a:gd name="T10" fmla="*/ 47 w 54"/>
              <a:gd name="T11" fmla="*/ 2 h 74"/>
              <a:gd name="T12" fmla="*/ 47 w 54"/>
              <a:gd name="T13" fmla="*/ 2 h 74"/>
              <a:gd name="T14" fmla="*/ 39 w 54"/>
              <a:gd name="T15" fmla="*/ 0 h 74"/>
              <a:gd name="T16" fmla="*/ 39 w 54"/>
              <a:gd name="T17" fmla="*/ 0 h 74"/>
              <a:gd name="T18" fmla="*/ 33 w 54"/>
              <a:gd name="T19" fmla="*/ 2 h 74"/>
              <a:gd name="T20" fmla="*/ 0 w 54"/>
              <a:gd name="T21" fmla="*/ 60 h 74"/>
              <a:gd name="T22" fmla="*/ 0 w 54"/>
              <a:gd name="T23" fmla="*/ 62 h 74"/>
              <a:gd name="T24" fmla="*/ 7 w 54"/>
              <a:gd name="T25" fmla="*/ 7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4" h="74">
                <a:moveTo>
                  <a:pt x="7" y="72"/>
                </a:moveTo>
                <a:cubicBezTo>
                  <a:pt x="9" y="73"/>
                  <a:pt x="12" y="74"/>
                  <a:pt x="14" y="74"/>
                </a:cubicBezTo>
                <a:cubicBezTo>
                  <a:pt x="17" y="74"/>
                  <a:pt x="20" y="73"/>
                  <a:pt x="21" y="71"/>
                </a:cubicBezTo>
                <a:cubicBezTo>
                  <a:pt x="53" y="14"/>
                  <a:pt x="53" y="14"/>
                  <a:pt x="53" y="14"/>
                </a:cubicBezTo>
                <a:cubicBezTo>
                  <a:pt x="54" y="14"/>
                  <a:pt x="54" y="13"/>
                  <a:pt x="54" y="12"/>
                </a:cubicBezTo>
                <a:cubicBezTo>
                  <a:pt x="54" y="9"/>
                  <a:pt x="52" y="5"/>
                  <a:pt x="47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44" y="0"/>
                  <a:pt x="42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6" y="0"/>
                  <a:pt x="34" y="1"/>
                  <a:pt x="33" y="2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0"/>
                  <a:pt x="0" y="61"/>
                  <a:pt x="0" y="62"/>
                </a:cubicBezTo>
                <a:cubicBezTo>
                  <a:pt x="0" y="65"/>
                  <a:pt x="2" y="69"/>
                  <a:pt x="7" y="7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7" name="Freeform 585"/>
          <p:cNvSpPr>
            <a:spLocks/>
          </p:cNvSpPr>
          <p:nvPr/>
        </p:nvSpPr>
        <p:spPr bwMode="auto">
          <a:xfrm>
            <a:off x="973659" y="2682081"/>
            <a:ext cx="63500" cy="85725"/>
          </a:xfrm>
          <a:custGeom>
            <a:avLst/>
            <a:gdLst>
              <a:gd name="T0" fmla="*/ 1 w 54"/>
              <a:gd name="T1" fmla="*/ 14 h 74"/>
              <a:gd name="T2" fmla="*/ 34 w 54"/>
              <a:gd name="T3" fmla="*/ 71 h 74"/>
              <a:gd name="T4" fmla="*/ 40 w 54"/>
              <a:gd name="T5" fmla="*/ 74 h 74"/>
              <a:gd name="T6" fmla="*/ 47 w 54"/>
              <a:gd name="T7" fmla="*/ 72 h 74"/>
              <a:gd name="T8" fmla="*/ 54 w 54"/>
              <a:gd name="T9" fmla="*/ 62 h 74"/>
              <a:gd name="T10" fmla="*/ 54 w 54"/>
              <a:gd name="T11" fmla="*/ 60 h 74"/>
              <a:gd name="T12" fmla="*/ 21 w 54"/>
              <a:gd name="T13" fmla="*/ 3 h 74"/>
              <a:gd name="T14" fmla="*/ 15 w 54"/>
              <a:gd name="T15" fmla="*/ 0 h 74"/>
              <a:gd name="T16" fmla="*/ 7 w 54"/>
              <a:gd name="T17" fmla="*/ 2 h 74"/>
              <a:gd name="T18" fmla="*/ 7 w 54"/>
              <a:gd name="T19" fmla="*/ 2 h 74"/>
              <a:gd name="T20" fmla="*/ 0 w 54"/>
              <a:gd name="T21" fmla="*/ 12 h 74"/>
              <a:gd name="T22" fmla="*/ 0 w 54"/>
              <a:gd name="T23" fmla="*/ 12 h 74"/>
              <a:gd name="T24" fmla="*/ 1 w 54"/>
              <a:gd name="T25" fmla="*/ 1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4" h="74">
                <a:moveTo>
                  <a:pt x="1" y="14"/>
                </a:moveTo>
                <a:cubicBezTo>
                  <a:pt x="34" y="71"/>
                  <a:pt x="34" y="71"/>
                  <a:pt x="34" y="71"/>
                </a:cubicBezTo>
                <a:cubicBezTo>
                  <a:pt x="34" y="73"/>
                  <a:pt x="37" y="74"/>
                  <a:pt x="40" y="74"/>
                </a:cubicBezTo>
                <a:cubicBezTo>
                  <a:pt x="42" y="74"/>
                  <a:pt x="45" y="73"/>
                  <a:pt x="47" y="72"/>
                </a:cubicBezTo>
                <a:cubicBezTo>
                  <a:pt x="52" y="69"/>
                  <a:pt x="54" y="65"/>
                  <a:pt x="54" y="62"/>
                </a:cubicBezTo>
                <a:cubicBezTo>
                  <a:pt x="54" y="61"/>
                  <a:pt x="54" y="60"/>
                  <a:pt x="54" y="60"/>
                </a:cubicBezTo>
                <a:cubicBezTo>
                  <a:pt x="21" y="3"/>
                  <a:pt x="21" y="3"/>
                  <a:pt x="21" y="3"/>
                </a:cubicBezTo>
                <a:cubicBezTo>
                  <a:pt x="20" y="1"/>
                  <a:pt x="18" y="0"/>
                  <a:pt x="15" y="0"/>
                </a:cubicBezTo>
                <a:cubicBezTo>
                  <a:pt x="12" y="0"/>
                  <a:pt x="10" y="1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2" y="5"/>
                  <a:pt x="0" y="9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0" y="14"/>
                  <a:pt x="1" y="1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8" name="Freeform 586"/>
          <p:cNvSpPr>
            <a:spLocks/>
          </p:cNvSpPr>
          <p:nvPr/>
        </p:nvSpPr>
        <p:spPr bwMode="auto">
          <a:xfrm>
            <a:off x="918097" y="2737644"/>
            <a:ext cx="85725" cy="63500"/>
          </a:xfrm>
          <a:custGeom>
            <a:avLst/>
            <a:gdLst>
              <a:gd name="T0" fmla="*/ 3 w 74"/>
              <a:gd name="T1" fmla="*/ 21 h 54"/>
              <a:gd name="T2" fmla="*/ 60 w 74"/>
              <a:gd name="T3" fmla="*/ 54 h 54"/>
              <a:gd name="T4" fmla="*/ 62 w 74"/>
              <a:gd name="T5" fmla="*/ 54 h 54"/>
              <a:gd name="T6" fmla="*/ 72 w 74"/>
              <a:gd name="T7" fmla="*/ 47 h 54"/>
              <a:gd name="T8" fmla="*/ 74 w 74"/>
              <a:gd name="T9" fmla="*/ 40 h 54"/>
              <a:gd name="T10" fmla="*/ 71 w 74"/>
              <a:gd name="T11" fmla="*/ 34 h 54"/>
              <a:gd name="T12" fmla="*/ 14 w 74"/>
              <a:gd name="T13" fmla="*/ 1 h 54"/>
              <a:gd name="T14" fmla="*/ 12 w 74"/>
              <a:gd name="T15" fmla="*/ 0 h 54"/>
              <a:gd name="T16" fmla="*/ 2 w 74"/>
              <a:gd name="T17" fmla="*/ 7 h 54"/>
              <a:gd name="T18" fmla="*/ 2 w 74"/>
              <a:gd name="T19" fmla="*/ 7 h 54"/>
              <a:gd name="T20" fmla="*/ 0 w 74"/>
              <a:gd name="T21" fmla="*/ 15 h 54"/>
              <a:gd name="T22" fmla="*/ 0 w 74"/>
              <a:gd name="T23" fmla="*/ 15 h 54"/>
              <a:gd name="T24" fmla="*/ 3 w 74"/>
              <a:gd name="T25" fmla="*/ 21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" h="54">
                <a:moveTo>
                  <a:pt x="3" y="21"/>
                </a:moveTo>
                <a:cubicBezTo>
                  <a:pt x="60" y="54"/>
                  <a:pt x="60" y="54"/>
                  <a:pt x="60" y="54"/>
                </a:cubicBezTo>
                <a:cubicBezTo>
                  <a:pt x="60" y="54"/>
                  <a:pt x="61" y="54"/>
                  <a:pt x="62" y="54"/>
                </a:cubicBezTo>
                <a:cubicBezTo>
                  <a:pt x="65" y="54"/>
                  <a:pt x="69" y="52"/>
                  <a:pt x="72" y="47"/>
                </a:cubicBezTo>
                <a:cubicBezTo>
                  <a:pt x="73" y="45"/>
                  <a:pt x="74" y="42"/>
                  <a:pt x="74" y="40"/>
                </a:cubicBezTo>
                <a:cubicBezTo>
                  <a:pt x="74" y="37"/>
                  <a:pt x="73" y="34"/>
                  <a:pt x="71" y="34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9" y="0"/>
                  <a:pt x="5" y="2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10"/>
                  <a:pt x="0" y="12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1" y="20"/>
                  <a:pt x="3" y="2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9" name="Freeform 587"/>
          <p:cNvSpPr>
            <a:spLocks/>
          </p:cNvSpPr>
          <p:nvPr/>
        </p:nvSpPr>
        <p:spPr bwMode="auto">
          <a:xfrm>
            <a:off x="918097" y="2858294"/>
            <a:ext cx="85725" cy="63500"/>
          </a:xfrm>
          <a:custGeom>
            <a:avLst/>
            <a:gdLst>
              <a:gd name="T0" fmla="*/ 74 w 74"/>
              <a:gd name="T1" fmla="*/ 14 h 54"/>
              <a:gd name="T2" fmla="*/ 72 w 74"/>
              <a:gd name="T3" fmla="*/ 7 h 54"/>
              <a:gd name="T4" fmla="*/ 62 w 74"/>
              <a:gd name="T5" fmla="*/ 0 h 54"/>
              <a:gd name="T6" fmla="*/ 60 w 74"/>
              <a:gd name="T7" fmla="*/ 0 h 54"/>
              <a:gd name="T8" fmla="*/ 3 w 74"/>
              <a:gd name="T9" fmla="*/ 33 h 54"/>
              <a:gd name="T10" fmla="*/ 0 w 74"/>
              <a:gd name="T11" fmla="*/ 39 h 54"/>
              <a:gd name="T12" fmla="*/ 2 w 74"/>
              <a:gd name="T13" fmla="*/ 47 h 54"/>
              <a:gd name="T14" fmla="*/ 2 w 74"/>
              <a:gd name="T15" fmla="*/ 47 h 54"/>
              <a:gd name="T16" fmla="*/ 12 w 74"/>
              <a:gd name="T17" fmla="*/ 54 h 54"/>
              <a:gd name="T18" fmla="*/ 12 w 74"/>
              <a:gd name="T19" fmla="*/ 54 h 54"/>
              <a:gd name="T20" fmla="*/ 14 w 74"/>
              <a:gd name="T21" fmla="*/ 53 h 54"/>
              <a:gd name="T22" fmla="*/ 71 w 74"/>
              <a:gd name="T23" fmla="*/ 20 h 54"/>
              <a:gd name="T24" fmla="*/ 74 w 74"/>
              <a:gd name="T25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" h="54">
                <a:moveTo>
                  <a:pt x="74" y="14"/>
                </a:moveTo>
                <a:cubicBezTo>
                  <a:pt x="74" y="12"/>
                  <a:pt x="73" y="9"/>
                  <a:pt x="72" y="7"/>
                </a:cubicBezTo>
                <a:cubicBezTo>
                  <a:pt x="69" y="2"/>
                  <a:pt x="65" y="0"/>
                  <a:pt x="62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4"/>
                  <a:pt x="0" y="36"/>
                  <a:pt x="0" y="39"/>
                </a:cubicBezTo>
                <a:cubicBezTo>
                  <a:pt x="0" y="42"/>
                  <a:pt x="1" y="44"/>
                  <a:pt x="2" y="47"/>
                </a:cubicBezTo>
                <a:cubicBezTo>
                  <a:pt x="2" y="47"/>
                  <a:pt x="2" y="47"/>
                  <a:pt x="2" y="47"/>
                </a:cubicBezTo>
                <a:cubicBezTo>
                  <a:pt x="5" y="52"/>
                  <a:pt x="9" y="54"/>
                  <a:pt x="12" y="54"/>
                </a:cubicBezTo>
                <a:cubicBezTo>
                  <a:pt x="12" y="54"/>
                  <a:pt x="12" y="54"/>
                  <a:pt x="12" y="54"/>
                </a:cubicBezTo>
                <a:cubicBezTo>
                  <a:pt x="13" y="54"/>
                  <a:pt x="14" y="54"/>
                  <a:pt x="14" y="53"/>
                </a:cubicBezTo>
                <a:cubicBezTo>
                  <a:pt x="71" y="20"/>
                  <a:pt x="71" y="20"/>
                  <a:pt x="71" y="20"/>
                </a:cubicBezTo>
                <a:cubicBezTo>
                  <a:pt x="73" y="20"/>
                  <a:pt x="74" y="17"/>
                  <a:pt x="74" y="1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0" name="Freeform 588"/>
          <p:cNvSpPr>
            <a:spLocks/>
          </p:cNvSpPr>
          <p:nvPr/>
        </p:nvSpPr>
        <p:spPr bwMode="auto">
          <a:xfrm>
            <a:off x="973659" y="2891631"/>
            <a:ext cx="63500" cy="85725"/>
          </a:xfrm>
          <a:custGeom>
            <a:avLst/>
            <a:gdLst>
              <a:gd name="T0" fmla="*/ 47 w 54"/>
              <a:gd name="T1" fmla="*/ 2 h 74"/>
              <a:gd name="T2" fmla="*/ 40 w 54"/>
              <a:gd name="T3" fmla="*/ 0 h 74"/>
              <a:gd name="T4" fmla="*/ 34 w 54"/>
              <a:gd name="T5" fmla="*/ 3 h 74"/>
              <a:gd name="T6" fmla="*/ 1 w 54"/>
              <a:gd name="T7" fmla="*/ 60 h 74"/>
              <a:gd name="T8" fmla="*/ 0 w 54"/>
              <a:gd name="T9" fmla="*/ 62 h 74"/>
              <a:gd name="T10" fmla="*/ 7 w 54"/>
              <a:gd name="T11" fmla="*/ 72 h 74"/>
              <a:gd name="T12" fmla="*/ 7 w 54"/>
              <a:gd name="T13" fmla="*/ 72 h 74"/>
              <a:gd name="T14" fmla="*/ 15 w 54"/>
              <a:gd name="T15" fmla="*/ 74 h 74"/>
              <a:gd name="T16" fmla="*/ 15 w 54"/>
              <a:gd name="T17" fmla="*/ 74 h 74"/>
              <a:gd name="T18" fmla="*/ 21 w 54"/>
              <a:gd name="T19" fmla="*/ 71 h 74"/>
              <a:gd name="T20" fmla="*/ 54 w 54"/>
              <a:gd name="T21" fmla="*/ 14 h 74"/>
              <a:gd name="T22" fmla="*/ 54 w 54"/>
              <a:gd name="T23" fmla="*/ 12 h 74"/>
              <a:gd name="T24" fmla="*/ 47 w 54"/>
              <a:gd name="T25" fmla="*/ 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4" h="74">
                <a:moveTo>
                  <a:pt x="47" y="2"/>
                </a:moveTo>
                <a:cubicBezTo>
                  <a:pt x="45" y="1"/>
                  <a:pt x="42" y="0"/>
                  <a:pt x="40" y="0"/>
                </a:cubicBezTo>
                <a:cubicBezTo>
                  <a:pt x="37" y="0"/>
                  <a:pt x="34" y="1"/>
                  <a:pt x="34" y="3"/>
                </a:cubicBezTo>
                <a:cubicBezTo>
                  <a:pt x="1" y="60"/>
                  <a:pt x="1" y="60"/>
                  <a:pt x="1" y="60"/>
                </a:cubicBezTo>
                <a:cubicBezTo>
                  <a:pt x="0" y="60"/>
                  <a:pt x="0" y="61"/>
                  <a:pt x="0" y="62"/>
                </a:cubicBezTo>
                <a:cubicBezTo>
                  <a:pt x="0" y="65"/>
                  <a:pt x="2" y="69"/>
                  <a:pt x="7" y="72"/>
                </a:cubicBezTo>
                <a:cubicBezTo>
                  <a:pt x="7" y="72"/>
                  <a:pt x="7" y="72"/>
                  <a:pt x="7" y="72"/>
                </a:cubicBezTo>
                <a:cubicBezTo>
                  <a:pt x="10" y="73"/>
                  <a:pt x="12" y="74"/>
                  <a:pt x="15" y="74"/>
                </a:cubicBezTo>
                <a:cubicBezTo>
                  <a:pt x="15" y="74"/>
                  <a:pt x="15" y="74"/>
                  <a:pt x="15" y="74"/>
                </a:cubicBezTo>
                <a:cubicBezTo>
                  <a:pt x="18" y="74"/>
                  <a:pt x="20" y="73"/>
                  <a:pt x="21" y="71"/>
                </a:cubicBezTo>
                <a:cubicBezTo>
                  <a:pt x="54" y="14"/>
                  <a:pt x="54" y="14"/>
                  <a:pt x="54" y="14"/>
                </a:cubicBezTo>
                <a:cubicBezTo>
                  <a:pt x="54" y="14"/>
                  <a:pt x="54" y="13"/>
                  <a:pt x="54" y="12"/>
                </a:cubicBezTo>
                <a:cubicBezTo>
                  <a:pt x="54" y="9"/>
                  <a:pt x="52" y="5"/>
                  <a:pt x="47" y="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1" name="Freeform 589"/>
          <p:cNvSpPr>
            <a:spLocks/>
          </p:cNvSpPr>
          <p:nvPr/>
        </p:nvSpPr>
        <p:spPr bwMode="auto">
          <a:xfrm>
            <a:off x="1094309" y="2891631"/>
            <a:ext cx="63500" cy="85725"/>
          </a:xfrm>
          <a:custGeom>
            <a:avLst/>
            <a:gdLst>
              <a:gd name="T0" fmla="*/ 54 w 54"/>
              <a:gd name="T1" fmla="*/ 60 h 74"/>
              <a:gd name="T2" fmla="*/ 21 w 54"/>
              <a:gd name="T3" fmla="*/ 3 h 74"/>
              <a:gd name="T4" fmla="*/ 14 w 54"/>
              <a:gd name="T5" fmla="*/ 0 h 74"/>
              <a:gd name="T6" fmla="*/ 7 w 54"/>
              <a:gd name="T7" fmla="*/ 2 h 74"/>
              <a:gd name="T8" fmla="*/ 0 w 54"/>
              <a:gd name="T9" fmla="*/ 12 h 74"/>
              <a:gd name="T10" fmla="*/ 0 w 54"/>
              <a:gd name="T11" fmla="*/ 14 h 74"/>
              <a:gd name="T12" fmla="*/ 33 w 54"/>
              <a:gd name="T13" fmla="*/ 71 h 74"/>
              <a:gd name="T14" fmla="*/ 39 w 54"/>
              <a:gd name="T15" fmla="*/ 74 h 74"/>
              <a:gd name="T16" fmla="*/ 47 w 54"/>
              <a:gd name="T17" fmla="*/ 72 h 74"/>
              <a:gd name="T18" fmla="*/ 48 w 54"/>
              <a:gd name="T19" fmla="*/ 72 h 74"/>
              <a:gd name="T20" fmla="*/ 54 w 54"/>
              <a:gd name="T21" fmla="*/ 62 h 74"/>
              <a:gd name="T22" fmla="*/ 54 w 54"/>
              <a:gd name="T23" fmla="*/ 62 h 74"/>
              <a:gd name="T24" fmla="*/ 54 w 54"/>
              <a:gd name="T25" fmla="*/ 6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4" h="74">
                <a:moveTo>
                  <a:pt x="54" y="60"/>
                </a:moveTo>
                <a:cubicBezTo>
                  <a:pt x="21" y="3"/>
                  <a:pt x="21" y="3"/>
                  <a:pt x="21" y="3"/>
                </a:cubicBezTo>
                <a:cubicBezTo>
                  <a:pt x="20" y="1"/>
                  <a:pt x="18" y="0"/>
                  <a:pt x="14" y="0"/>
                </a:cubicBezTo>
                <a:cubicBezTo>
                  <a:pt x="12" y="0"/>
                  <a:pt x="9" y="1"/>
                  <a:pt x="7" y="2"/>
                </a:cubicBezTo>
                <a:cubicBezTo>
                  <a:pt x="2" y="5"/>
                  <a:pt x="0" y="9"/>
                  <a:pt x="0" y="12"/>
                </a:cubicBezTo>
                <a:cubicBezTo>
                  <a:pt x="0" y="13"/>
                  <a:pt x="0" y="14"/>
                  <a:pt x="0" y="14"/>
                </a:cubicBezTo>
                <a:cubicBezTo>
                  <a:pt x="33" y="71"/>
                  <a:pt x="33" y="71"/>
                  <a:pt x="33" y="71"/>
                </a:cubicBezTo>
                <a:cubicBezTo>
                  <a:pt x="34" y="73"/>
                  <a:pt x="36" y="74"/>
                  <a:pt x="39" y="74"/>
                </a:cubicBezTo>
                <a:cubicBezTo>
                  <a:pt x="42" y="74"/>
                  <a:pt x="44" y="73"/>
                  <a:pt x="47" y="72"/>
                </a:cubicBezTo>
                <a:cubicBezTo>
                  <a:pt x="48" y="72"/>
                  <a:pt x="48" y="72"/>
                  <a:pt x="48" y="72"/>
                </a:cubicBezTo>
                <a:cubicBezTo>
                  <a:pt x="52" y="69"/>
                  <a:pt x="54" y="65"/>
                  <a:pt x="54" y="62"/>
                </a:cubicBezTo>
                <a:cubicBezTo>
                  <a:pt x="54" y="62"/>
                  <a:pt x="54" y="62"/>
                  <a:pt x="54" y="62"/>
                </a:cubicBezTo>
                <a:cubicBezTo>
                  <a:pt x="54" y="61"/>
                  <a:pt x="54" y="60"/>
                  <a:pt x="54" y="6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2" name="Freeform 590"/>
          <p:cNvSpPr>
            <a:spLocks/>
          </p:cNvSpPr>
          <p:nvPr/>
        </p:nvSpPr>
        <p:spPr bwMode="auto">
          <a:xfrm>
            <a:off x="1127647" y="2858294"/>
            <a:ext cx="85725" cy="63500"/>
          </a:xfrm>
          <a:custGeom>
            <a:avLst/>
            <a:gdLst>
              <a:gd name="T0" fmla="*/ 72 w 74"/>
              <a:gd name="T1" fmla="*/ 33 h 54"/>
              <a:gd name="T2" fmla="*/ 14 w 74"/>
              <a:gd name="T3" fmla="*/ 0 h 54"/>
              <a:gd name="T4" fmla="*/ 12 w 74"/>
              <a:gd name="T5" fmla="*/ 0 h 54"/>
              <a:gd name="T6" fmla="*/ 2 w 74"/>
              <a:gd name="T7" fmla="*/ 7 h 54"/>
              <a:gd name="T8" fmla="*/ 0 w 74"/>
              <a:gd name="T9" fmla="*/ 14 h 54"/>
              <a:gd name="T10" fmla="*/ 3 w 74"/>
              <a:gd name="T11" fmla="*/ 20 h 54"/>
              <a:gd name="T12" fmla="*/ 60 w 74"/>
              <a:gd name="T13" fmla="*/ 53 h 54"/>
              <a:gd name="T14" fmla="*/ 62 w 74"/>
              <a:gd name="T15" fmla="*/ 54 h 54"/>
              <a:gd name="T16" fmla="*/ 72 w 74"/>
              <a:gd name="T17" fmla="*/ 47 h 54"/>
              <a:gd name="T18" fmla="*/ 72 w 74"/>
              <a:gd name="T19" fmla="*/ 47 h 54"/>
              <a:gd name="T20" fmla="*/ 74 w 74"/>
              <a:gd name="T21" fmla="*/ 39 h 54"/>
              <a:gd name="T22" fmla="*/ 74 w 74"/>
              <a:gd name="T23" fmla="*/ 39 h 54"/>
              <a:gd name="T24" fmla="*/ 72 w 74"/>
              <a:gd name="T25" fmla="*/ 3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" h="54">
                <a:moveTo>
                  <a:pt x="72" y="33"/>
                </a:move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3" y="0"/>
                  <a:pt x="12" y="0"/>
                </a:cubicBezTo>
                <a:cubicBezTo>
                  <a:pt x="9" y="0"/>
                  <a:pt x="5" y="2"/>
                  <a:pt x="2" y="7"/>
                </a:cubicBezTo>
                <a:cubicBezTo>
                  <a:pt x="1" y="9"/>
                  <a:pt x="0" y="12"/>
                  <a:pt x="0" y="14"/>
                </a:cubicBezTo>
                <a:cubicBezTo>
                  <a:pt x="0" y="17"/>
                  <a:pt x="1" y="20"/>
                  <a:pt x="3" y="20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4"/>
                  <a:pt x="61" y="54"/>
                  <a:pt x="62" y="54"/>
                </a:cubicBezTo>
                <a:cubicBezTo>
                  <a:pt x="65" y="54"/>
                  <a:pt x="69" y="52"/>
                  <a:pt x="72" y="47"/>
                </a:cubicBezTo>
                <a:cubicBezTo>
                  <a:pt x="72" y="47"/>
                  <a:pt x="72" y="47"/>
                  <a:pt x="72" y="47"/>
                </a:cubicBezTo>
                <a:cubicBezTo>
                  <a:pt x="74" y="44"/>
                  <a:pt x="74" y="42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4" y="36"/>
                  <a:pt x="73" y="34"/>
                  <a:pt x="72" y="3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3" name="Freeform 593"/>
          <p:cNvSpPr>
            <a:spLocks noEditPoints="1"/>
          </p:cNvSpPr>
          <p:nvPr/>
        </p:nvSpPr>
        <p:spPr bwMode="auto">
          <a:xfrm>
            <a:off x="2904059" y="2663031"/>
            <a:ext cx="333375" cy="333375"/>
          </a:xfrm>
          <a:custGeom>
            <a:avLst/>
            <a:gdLst>
              <a:gd name="T0" fmla="*/ 210 w 210"/>
              <a:gd name="T1" fmla="*/ 82 h 210"/>
              <a:gd name="T2" fmla="*/ 210 w 210"/>
              <a:gd name="T3" fmla="*/ 69 h 210"/>
              <a:gd name="T4" fmla="*/ 153 w 210"/>
              <a:gd name="T5" fmla="*/ 69 h 210"/>
              <a:gd name="T6" fmla="*/ 153 w 210"/>
              <a:gd name="T7" fmla="*/ 57 h 210"/>
              <a:gd name="T8" fmla="*/ 141 w 210"/>
              <a:gd name="T9" fmla="*/ 57 h 210"/>
              <a:gd name="T10" fmla="*/ 141 w 210"/>
              <a:gd name="T11" fmla="*/ 0 h 210"/>
              <a:gd name="T12" fmla="*/ 128 w 210"/>
              <a:gd name="T13" fmla="*/ 0 h 210"/>
              <a:gd name="T14" fmla="*/ 128 w 210"/>
              <a:gd name="T15" fmla="*/ 57 h 210"/>
              <a:gd name="T16" fmla="*/ 111 w 210"/>
              <a:gd name="T17" fmla="*/ 57 h 210"/>
              <a:gd name="T18" fmla="*/ 111 w 210"/>
              <a:gd name="T19" fmla="*/ 0 h 210"/>
              <a:gd name="T20" fmla="*/ 98 w 210"/>
              <a:gd name="T21" fmla="*/ 0 h 210"/>
              <a:gd name="T22" fmla="*/ 98 w 210"/>
              <a:gd name="T23" fmla="*/ 57 h 210"/>
              <a:gd name="T24" fmla="*/ 81 w 210"/>
              <a:gd name="T25" fmla="*/ 57 h 210"/>
              <a:gd name="T26" fmla="*/ 81 w 210"/>
              <a:gd name="T27" fmla="*/ 0 h 210"/>
              <a:gd name="T28" fmla="*/ 69 w 210"/>
              <a:gd name="T29" fmla="*/ 0 h 210"/>
              <a:gd name="T30" fmla="*/ 69 w 210"/>
              <a:gd name="T31" fmla="*/ 57 h 210"/>
              <a:gd name="T32" fmla="*/ 57 w 210"/>
              <a:gd name="T33" fmla="*/ 57 h 210"/>
              <a:gd name="T34" fmla="*/ 57 w 210"/>
              <a:gd name="T35" fmla="*/ 69 h 210"/>
              <a:gd name="T36" fmla="*/ 0 w 210"/>
              <a:gd name="T37" fmla="*/ 69 h 210"/>
              <a:gd name="T38" fmla="*/ 0 w 210"/>
              <a:gd name="T39" fmla="*/ 82 h 210"/>
              <a:gd name="T40" fmla="*/ 57 w 210"/>
              <a:gd name="T41" fmla="*/ 82 h 210"/>
              <a:gd name="T42" fmla="*/ 57 w 210"/>
              <a:gd name="T43" fmla="*/ 98 h 210"/>
              <a:gd name="T44" fmla="*/ 0 w 210"/>
              <a:gd name="T45" fmla="*/ 98 h 210"/>
              <a:gd name="T46" fmla="*/ 0 w 210"/>
              <a:gd name="T47" fmla="*/ 112 h 210"/>
              <a:gd name="T48" fmla="*/ 57 w 210"/>
              <a:gd name="T49" fmla="*/ 112 h 210"/>
              <a:gd name="T50" fmla="*/ 57 w 210"/>
              <a:gd name="T51" fmla="*/ 128 h 210"/>
              <a:gd name="T52" fmla="*/ 0 w 210"/>
              <a:gd name="T53" fmla="*/ 128 h 210"/>
              <a:gd name="T54" fmla="*/ 0 w 210"/>
              <a:gd name="T55" fmla="*/ 142 h 210"/>
              <a:gd name="T56" fmla="*/ 57 w 210"/>
              <a:gd name="T57" fmla="*/ 142 h 210"/>
              <a:gd name="T58" fmla="*/ 57 w 210"/>
              <a:gd name="T59" fmla="*/ 153 h 210"/>
              <a:gd name="T60" fmla="*/ 69 w 210"/>
              <a:gd name="T61" fmla="*/ 153 h 210"/>
              <a:gd name="T62" fmla="*/ 69 w 210"/>
              <a:gd name="T63" fmla="*/ 210 h 210"/>
              <a:gd name="T64" fmla="*/ 81 w 210"/>
              <a:gd name="T65" fmla="*/ 210 h 210"/>
              <a:gd name="T66" fmla="*/ 81 w 210"/>
              <a:gd name="T67" fmla="*/ 153 h 210"/>
              <a:gd name="T68" fmla="*/ 98 w 210"/>
              <a:gd name="T69" fmla="*/ 153 h 210"/>
              <a:gd name="T70" fmla="*/ 98 w 210"/>
              <a:gd name="T71" fmla="*/ 210 h 210"/>
              <a:gd name="T72" fmla="*/ 111 w 210"/>
              <a:gd name="T73" fmla="*/ 210 h 210"/>
              <a:gd name="T74" fmla="*/ 111 w 210"/>
              <a:gd name="T75" fmla="*/ 153 h 210"/>
              <a:gd name="T76" fmla="*/ 128 w 210"/>
              <a:gd name="T77" fmla="*/ 153 h 210"/>
              <a:gd name="T78" fmla="*/ 128 w 210"/>
              <a:gd name="T79" fmla="*/ 210 h 210"/>
              <a:gd name="T80" fmla="*/ 141 w 210"/>
              <a:gd name="T81" fmla="*/ 210 h 210"/>
              <a:gd name="T82" fmla="*/ 141 w 210"/>
              <a:gd name="T83" fmla="*/ 153 h 210"/>
              <a:gd name="T84" fmla="*/ 153 w 210"/>
              <a:gd name="T85" fmla="*/ 153 h 210"/>
              <a:gd name="T86" fmla="*/ 153 w 210"/>
              <a:gd name="T87" fmla="*/ 142 h 210"/>
              <a:gd name="T88" fmla="*/ 210 w 210"/>
              <a:gd name="T89" fmla="*/ 142 h 210"/>
              <a:gd name="T90" fmla="*/ 210 w 210"/>
              <a:gd name="T91" fmla="*/ 128 h 210"/>
              <a:gd name="T92" fmla="*/ 153 w 210"/>
              <a:gd name="T93" fmla="*/ 128 h 210"/>
              <a:gd name="T94" fmla="*/ 153 w 210"/>
              <a:gd name="T95" fmla="*/ 112 h 210"/>
              <a:gd name="T96" fmla="*/ 210 w 210"/>
              <a:gd name="T97" fmla="*/ 112 h 210"/>
              <a:gd name="T98" fmla="*/ 210 w 210"/>
              <a:gd name="T99" fmla="*/ 98 h 210"/>
              <a:gd name="T100" fmla="*/ 153 w 210"/>
              <a:gd name="T101" fmla="*/ 98 h 210"/>
              <a:gd name="T102" fmla="*/ 153 w 210"/>
              <a:gd name="T103" fmla="*/ 82 h 210"/>
              <a:gd name="T104" fmla="*/ 210 w 210"/>
              <a:gd name="T105" fmla="*/ 82 h 210"/>
              <a:gd name="T106" fmla="*/ 120 w 210"/>
              <a:gd name="T107" fmla="*/ 124 h 210"/>
              <a:gd name="T108" fmla="*/ 89 w 210"/>
              <a:gd name="T109" fmla="*/ 124 h 210"/>
              <a:gd name="T110" fmla="*/ 89 w 210"/>
              <a:gd name="T111" fmla="*/ 111 h 210"/>
              <a:gd name="T112" fmla="*/ 120 w 210"/>
              <a:gd name="T113" fmla="*/ 111 h 210"/>
              <a:gd name="T114" fmla="*/ 120 w 210"/>
              <a:gd name="T115" fmla="*/ 124 h 210"/>
              <a:gd name="T116" fmla="*/ 120 w 210"/>
              <a:gd name="T117" fmla="*/ 98 h 210"/>
              <a:gd name="T118" fmla="*/ 89 w 210"/>
              <a:gd name="T119" fmla="*/ 98 h 210"/>
              <a:gd name="T120" fmla="*/ 89 w 210"/>
              <a:gd name="T121" fmla="*/ 86 h 210"/>
              <a:gd name="T122" fmla="*/ 120 w 210"/>
              <a:gd name="T123" fmla="*/ 86 h 210"/>
              <a:gd name="T124" fmla="*/ 120 w 210"/>
              <a:gd name="T125" fmla="*/ 98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0" h="210">
                <a:moveTo>
                  <a:pt x="210" y="82"/>
                </a:moveTo>
                <a:lnTo>
                  <a:pt x="210" y="69"/>
                </a:lnTo>
                <a:lnTo>
                  <a:pt x="153" y="69"/>
                </a:lnTo>
                <a:lnTo>
                  <a:pt x="153" y="57"/>
                </a:lnTo>
                <a:lnTo>
                  <a:pt x="141" y="57"/>
                </a:lnTo>
                <a:lnTo>
                  <a:pt x="141" y="0"/>
                </a:lnTo>
                <a:lnTo>
                  <a:pt x="128" y="0"/>
                </a:lnTo>
                <a:lnTo>
                  <a:pt x="128" y="57"/>
                </a:lnTo>
                <a:lnTo>
                  <a:pt x="111" y="57"/>
                </a:lnTo>
                <a:lnTo>
                  <a:pt x="111" y="0"/>
                </a:lnTo>
                <a:lnTo>
                  <a:pt x="98" y="0"/>
                </a:lnTo>
                <a:lnTo>
                  <a:pt x="98" y="57"/>
                </a:lnTo>
                <a:lnTo>
                  <a:pt x="81" y="57"/>
                </a:lnTo>
                <a:lnTo>
                  <a:pt x="81" y="0"/>
                </a:lnTo>
                <a:lnTo>
                  <a:pt x="69" y="0"/>
                </a:lnTo>
                <a:lnTo>
                  <a:pt x="69" y="57"/>
                </a:lnTo>
                <a:lnTo>
                  <a:pt x="57" y="57"/>
                </a:lnTo>
                <a:lnTo>
                  <a:pt x="57" y="69"/>
                </a:lnTo>
                <a:lnTo>
                  <a:pt x="0" y="69"/>
                </a:lnTo>
                <a:lnTo>
                  <a:pt x="0" y="82"/>
                </a:lnTo>
                <a:lnTo>
                  <a:pt x="57" y="82"/>
                </a:lnTo>
                <a:lnTo>
                  <a:pt x="57" y="98"/>
                </a:lnTo>
                <a:lnTo>
                  <a:pt x="0" y="98"/>
                </a:lnTo>
                <a:lnTo>
                  <a:pt x="0" y="112"/>
                </a:lnTo>
                <a:lnTo>
                  <a:pt x="57" y="112"/>
                </a:lnTo>
                <a:lnTo>
                  <a:pt x="57" y="128"/>
                </a:lnTo>
                <a:lnTo>
                  <a:pt x="0" y="128"/>
                </a:lnTo>
                <a:lnTo>
                  <a:pt x="0" y="142"/>
                </a:lnTo>
                <a:lnTo>
                  <a:pt x="57" y="142"/>
                </a:lnTo>
                <a:lnTo>
                  <a:pt x="57" y="153"/>
                </a:lnTo>
                <a:lnTo>
                  <a:pt x="69" y="153"/>
                </a:lnTo>
                <a:lnTo>
                  <a:pt x="69" y="210"/>
                </a:lnTo>
                <a:lnTo>
                  <a:pt x="81" y="210"/>
                </a:lnTo>
                <a:lnTo>
                  <a:pt x="81" y="153"/>
                </a:lnTo>
                <a:lnTo>
                  <a:pt x="98" y="153"/>
                </a:lnTo>
                <a:lnTo>
                  <a:pt x="98" y="210"/>
                </a:lnTo>
                <a:lnTo>
                  <a:pt x="111" y="210"/>
                </a:lnTo>
                <a:lnTo>
                  <a:pt x="111" y="153"/>
                </a:lnTo>
                <a:lnTo>
                  <a:pt x="128" y="153"/>
                </a:lnTo>
                <a:lnTo>
                  <a:pt x="128" y="210"/>
                </a:lnTo>
                <a:lnTo>
                  <a:pt x="141" y="210"/>
                </a:lnTo>
                <a:lnTo>
                  <a:pt x="141" y="153"/>
                </a:lnTo>
                <a:lnTo>
                  <a:pt x="153" y="153"/>
                </a:lnTo>
                <a:lnTo>
                  <a:pt x="153" y="142"/>
                </a:lnTo>
                <a:lnTo>
                  <a:pt x="210" y="142"/>
                </a:lnTo>
                <a:lnTo>
                  <a:pt x="210" y="128"/>
                </a:lnTo>
                <a:lnTo>
                  <a:pt x="153" y="128"/>
                </a:lnTo>
                <a:lnTo>
                  <a:pt x="153" y="112"/>
                </a:lnTo>
                <a:lnTo>
                  <a:pt x="210" y="112"/>
                </a:lnTo>
                <a:lnTo>
                  <a:pt x="210" y="98"/>
                </a:lnTo>
                <a:lnTo>
                  <a:pt x="153" y="98"/>
                </a:lnTo>
                <a:lnTo>
                  <a:pt x="153" y="82"/>
                </a:lnTo>
                <a:lnTo>
                  <a:pt x="210" y="82"/>
                </a:lnTo>
                <a:close/>
                <a:moveTo>
                  <a:pt x="120" y="124"/>
                </a:moveTo>
                <a:lnTo>
                  <a:pt x="89" y="124"/>
                </a:lnTo>
                <a:lnTo>
                  <a:pt x="89" y="111"/>
                </a:lnTo>
                <a:lnTo>
                  <a:pt x="120" y="111"/>
                </a:lnTo>
                <a:lnTo>
                  <a:pt x="120" y="124"/>
                </a:lnTo>
                <a:close/>
                <a:moveTo>
                  <a:pt x="120" y="98"/>
                </a:moveTo>
                <a:lnTo>
                  <a:pt x="89" y="98"/>
                </a:lnTo>
                <a:lnTo>
                  <a:pt x="89" y="86"/>
                </a:lnTo>
                <a:lnTo>
                  <a:pt x="120" y="86"/>
                </a:lnTo>
                <a:lnTo>
                  <a:pt x="120" y="9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4" name="Freeform 599"/>
          <p:cNvSpPr>
            <a:spLocks/>
          </p:cNvSpPr>
          <p:nvPr/>
        </p:nvSpPr>
        <p:spPr bwMode="auto">
          <a:xfrm>
            <a:off x="2332559" y="2759869"/>
            <a:ext cx="139700" cy="139700"/>
          </a:xfrm>
          <a:custGeom>
            <a:avLst/>
            <a:gdLst>
              <a:gd name="T0" fmla="*/ 120 w 120"/>
              <a:gd name="T1" fmla="*/ 0 h 120"/>
              <a:gd name="T2" fmla="*/ 119 w 120"/>
              <a:gd name="T3" fmla="*/ 0 h 120"/>
              <a:gd name="T4" fmla="*/ 115 w 120"/>
              <a:gd name="T5" fmla="*/ 0 h 120"/>
              <a:gd name="T6" fmla="*/ 5 w 120"/>
              <a:gd name="T7" fmla="*/ 0 h 120"/>
              <a:gd name="T8" fmla="*/ 1 w 120"/>
              <a:gd name="T9" fmla="*/ 0 h 120"/>
              <a:gd name="T10" fmla="*/ 0 w 120"/>
              <a:gd name="T11" fmla="*/ 0 h 120"/>
              <a:gd name="T12" fmla="*/ 0 w 120"/>
              <a:gd name="T13" fmla="*/ 1 h 120"/>
              <a:gd name="T14" fmla="*/ 0 w 120"/>
              <a:gd name="T15" fmla="*/ 5 h 120"/>
              <a:gd name="T16" fmla="*/ 0 w 120"/>
              <a:gd name="T17" fmla="*/ 115 h 120"/>
              <a:gd name="T18" fmla="*/ 0 w 120"/>
              <a:gd name="T19" fmla="*/ 119 h 120"/>
              <a:gd name="T20" fmla="*/ 0 w 120"/>
              <a:gd name="T21" fmla="*/ 120 h 120"/>
              <a:gd name="T22" fmla="*/ 1 w 120"/>
              <a:gd name="T23" fmla="*/ 120 h 120"/>
              <a:gd name="T24" fmla="*/ 5 w 120"/>
              <a:gd name="T25" fmla="*/ 120 h 120"/>
              <a:gd name="T26" fmla="*/ 115 w 120"/>
              <a:gd name="T27" fmla="*/ 120 h 120"/>
              <a:gd name="T28" fmla="*/ 119 w 120"/>
              <a:gd name="T29" fmla="*/ 120 h 120"/>
              <a:gd name="T30" fmla="*/ 120 w 120"/>
              <a:gd name="T31" fmla="*/ 120 h 120"/>
              <a:gd name="T32" fmla="*/ 120 w 120"/>
              <a:gd name="T33" fmla="*/ 119 h 120"/>
              <a:gd name="T34" fmla="*/ 120 w 120"/>
              <a:gd name="T35" fmla="*/ 115 h 120"/>
              <a:gd name="T36" fmla="*/ 120 w 120"/>
              <a:gd name="T37" fmla="*/ 5 h 120"/>
              <a:gd name="T38" fmla="*/ 120 w 120"/>
              <a:gd name="T39" fmla="*/ 1 h 120"/>
              <a:gd name="T40" fmla="*/ 120 w 120"/>
              <a:gd name="T41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0" h="120">
                <a:moveTo>
                  <a:pt x="120" y="0"/>
                </a:moveTo>
                <a:cubicBezTo>
                  <a:pt x="120" y="0"/>
                  <a:pt x="120" y="0"/>
                  <a:pt x="119" y="0"/>
                </a:cubicBezTo>
                <a:cubicBezTo>
                  <a:pt x="119" y="0"/>
                  <a:pt x="117" y="0"/>
                  <a:pt x="115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2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3"/>
                  <a:pt x="0" y="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7"/>
                  <a:pt x="0" y="118"/>
                  <a:pt x="0" y="119"/>
                </a:cubicBezTo>
                <a:cubicBezTo>
                  <a:pt x="0" y="119"/>
                  <a:pt x="0" y="120"/>
                  <a:pt x="0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0"/>
                  <a:pt x="3" y="120"/>
                  <a:pt x="5" y="120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17" y="120"/>
                  <a:pt x="118" y="120"/>
                  <a:pt x="119" y="120"/>
                </a:cubicBezTo>
                <a:cubicBezTo>
                  <a:pt x="119" y="120"/>
                  <a:pt x="120" y="120"/>
                  <a:pt x="120" y="120"/>
                </a:cubicBezTo>
                <a:cubicBezTo>
                  <a:pt x="120" y="120"/>
                  <a:pt x="120" y="120"/>
                  <a:pt x="120" y="119"/>
                </a:cubicBezTo>
                <a:cubicBezTo>
                  <a:pt x="120" y="119"/>
                  <a:pt x="120" y="117"/>
                  <a:pt x="120" y="115"/>
                </a:cubicBezTo>
                <a:cubicBezTo>
                  <a:pt x="120" y="5"/>
                  <a:pt x="120" y="5"/>
                  <a:pt x="120" y="5"/>
                </a:cubicBezTo>
                <a:cubicBezTo>
                  <a:pt x="120" y="3"/>
                  <a:pt x="120" y="2"/>
                  <a:pt x="120" y="1"/>
                </a:cubicBezTo>
                <a:cubicBezTo>
                  <a:pt x="120" y="1"/>
                  <a:pt x="120" y="0"/>
                  <a:pt x="12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5" name="Freeform 600"/>
          <p:cNvSpPr>
            <a:spLocks noEditPoints="1"/>
          </p:cNvSpPr>
          <p:nvPr/>
        </p:nvSpPr>
        <p:spPr bwMode="auto">
          <a:xfrm>
            <a:off x="2235722" y="2663031"/>
            <a:ext cx="333375" cy="333375"/>
          </a:xfrm>
          <a:custGeom>
            <a:avLst/>
            <a:gdLst>
              <a:gd name="T0" fmla="*/ 248 w 288"/>
              <a:gd name="T1" fmla="*/ 0 h 288"/>
              <a:gd name="T2" fmla="*/ 40 w 288"/>
              <a:gd name="T3" fmla="*/ 0 h 288"/>
              <a:gd name="T4" fmla="*/ 0 w 288"/>
              <a:gd name="T5" fmla="*/ 40 h 288"/>
              <a:gd name="T6" fmla="*/ 0 w 288"/>
              <a:gd name="T7" fmla="*/ 248 h 288"/>
              <a:gd name="T8" fmla="*/ 40 w 288"/>
              <a:gd name="T9" fmla="*/ 288 h 288"/>
              <a:gd name="T10" fmla="*/ 248 w 288"/>
              <a:gd name="T11" fmla="*/ 288 h 288"/>
              <a:gd name="T12" fmla="*/ 288 w 288"/>
              <a:gd name="T13" fmla="*/ 248 h 288"/>
              <a:gd name="T14" fmla="*/ 288 w 288"/>
              <a:gd name="T15" fmla="*/ 40 h 288"/>
              <a:gd name="T16" fmla="*/ 248 w 288"/>
              <a:gd name="T17" fmla="*/ 0 h 288"/>
              <a:gd name="T18" fmla="*/ 24 w 288"/>
              <a:gd name="T19" fmla="*/ 159 h 288"/>
              <a:gd name="T20" fmla="*/ 9 w 288"/>
              <a:gd name="T21" fmla="*/ 144 h 288"/>
              <a:gd name="T22" fmla="*/ 24 w 288"/>
              <a:gd name="T23" fmla="*/ 129 h 288"/>
              <a:gd name="T24" fmla="*/ 39 w 288"/>
              <a:gd name="T25" fmla="*/ 144 h 288"/>
              <a:gd name="T26" fmla="*/ 24 w 288"/>
              <a:gd name="T27" fmla="*/ 159 h 288"/>
              <a:gd name="T28" fmla="*/ 64 w 288"/>
              <a:gd name="T29" fmla="*/ 13 h 288"/>
              <a:gd name="T30" fmla="*/ 79 w 288"/>
              <a:gd name="T31" fmla="*/ 28 h 288"/>
              <a:gd name="T32" fmla="*/ 64 w 288"/>
              <a:gd name="T33" fmla="*/ 43 h 288"/>
              <a:gd name="T34" fmla="*/ 49 w 288"/>
              <a:gd name="T35" fmla="*/ 28 h 288"/>
              <a:gd name="T36" fmla="*/ 64 w 288"/>
              <a:gd name="T37" fmla="*/ 13 h 288"/>
              <a:gd name="T38" fmla="*/ 64 w 288"/>
              <a:gd name="T39" fmla="*/ 275 h 288"/>
              <a:gd name="T40" fmla="*/ 49 w 288"/>
              <a:gd name="T41" fmla="*/ 260 h 288"/>
              <a:gd name="T42" fmla="*/ 64 w 288"/>
              <a:gd name="T43" fmla="*/ 245 h 288"/>
              <a:gd name="T44" fmla="*/ 79 w 288"/>
              <a:gd name="T45" fmla="*/ 260 h 288"/>
              <a:gd name="T46" fmla="*/ 64 w 288"/>
              <a:gd name="T47" fmla="*/ 275 h 288"/>
              <a:gd name="T48" fmla="*/ 199 w 288"/>
              <a:gd name="T49" fmla="*/ 236 h 288"/>
              <a:gd name="T50" fmla="*/ 89 w 288"/>
              <a:gd name="T51" fmla="*/ 236 h 288"/>
              <a:gd name="T52" fmla="*/ 62 w 288"/>
              <a:gd name="T53" fmla="*/ 226 h 288"/>
              <a:gd name="T54" fmla="*/ 52 w 288"/>
              <a:gd name="T55" fmla="*/ 199 h 288"/>
              <a:gd name="T56" fmla="*/ 52 w 288"/>
              <a:gd name="T57" fmla="*/ 89 h 288"/>
              <a:gd name="T58" fmla="*/ 62 w 288"/>
              <a:gd name="T59" fmla="*/ 62 h 288"/>
              <a:gd name="T60" fmla="*/ 89 w 288"/>
              <a:gd name="T61" fmla="*/ 52 h 288"/>
              <a:gd name="T62" fmla="*/ 199 w 288"/>
              <a:gd name="T63" fmla="*/ 52 h 288"/>
              <a:gd name="T64" fmla="*/ 226 w 288"/>
              <a:gd name="T65" fmla="*/ 62 h 288"/>
              <a:gd name="T66" fmla="*/ 236 w 288"/>
              <a:gd name="T67" fmla="*/ 89 h 288"/>
              <a:gd name="T68" fmla="*/ 236 w 288"/>
              <a:gd name="T69" fmla="*/ 199 h 288"/>
              <a:gd name="T70" fmla="*/ 226 w 288"/>
              <a:gd name="T71" fmla="*/ 226 h 288"/>
              <a:gd name="T72" fmla="*/ 200 w 288"/>
              <a:gd name="T73" fmla="*/ 236 h 288"/>
              <a:gd name="T74" fmla="*/ 199 w 288"/>
              <a:gd name="T75" fmla="*/ 236 h 288"/>
              <a:gd name="T76" fmla="*/ 223 w 288"/>
              <a:gd name="T77" fmla="*/ 275 h 288"/>
              <a:gd name="T78" fmla="*/ 208 w 288"/>
              <a:gd name="T79" fmla="*/ 260 h 288"/>
              <a:gd name="T80" fmla="*/ 223 w 288"/>
              <a:gd name="T81" fmla="*/ 245 h 288"/>
              <a:gd name="T82" fmla="*/ 238 w 288"/>
              <a:gd name="T83" fmla="*/ 260 h 288"/>
              <a:gd name="T84" fmla="*/ 223 w 288"/>
              <a:gd name="T85" fmla="*/ 275 h 288"/>
              <a:gd name="T86" fmla="*/ 223 w 288"/>
              <a:gd name="T87" fmla="*/ 43 h 288"/>
              <a:gd name="T88" fmla="*/ 208 w 288"/>
              <a:gd name="T89" fmla="*/ 28 h 288"/>
              <a:gd name="T90" fmla="*/ 223 w 288"/>
              <a:gd name="T91" fmla="*/ 13 h 288"/>
              <a:gd name="T92" fmla="*/ 238 w 288"/>
              <a:gd name="T93" fmla="*/ 28 h 288"/>
              <a:gd name="T94" fmla="*/ 223 w 288"/>
              <a:gd name="T95" fmla="*/ 43 h 288"/>
              <a:gd name="T96" fmla="*/ 264 w 288"/>
              <a:gd name="T97" fmla="*/ 159 h 288"/>
              <a:gd name="T98" fmla="*/ 249 w 288"/>
              <a:gd name="T99" fmla="*/ 144 h 288"/>
              <a:gd name="T100" fmla="*/ 264 w 288"/>
              <a:gd name="T101" fmla="*/ 129 h 288"/>
              <a:gd name="T102" fmla="*/ 279 w 288"/>
              <a:gd name="T103" fmla="*/ 144 h 288"/>
              <a:gd name="T104" fmla="*/ 264 w 288"/>
              <a:gd name="T105" fmla="*/ 159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8" h="288">
                <a:moveTo>
                  <a:pt x="248" y="0"/>
                </a:moveTo>
                <a:cubicBezTo>
                  <a:pt x="40" y="0"/>
                  <a:pt x="40" y="0"/>
                  <a:pt x="40" y="0"/>
                </a:cubicBezTo>
                <a:cubicBezTo>
                  <a:pt x="13" y="0"/>
                  <a:pt x="0" y="13"/>
                  <a:pt x="0" y="40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75"/>
                  <a:pt x="13" y="288"/>
                  <a:pt x="40" y="288"/>
                </a:cubicBezTo>
                <a:cubicBezTo>
                  <a:pt x="248" y="288"/>
                  <a:pt x="248" y="288"/>
                  <a:pt x="248" y="288"/>
                </a:cubicBezTo>
                <a:cubicBezTo>
                  <a:pt x="275" y="288"/>
                  <a:pt x="288" y="275"/>
                  <a:pt x="288" y="248"/>
                </a:cubicBezTo>
                <a:cubicBezTo>
                  <a:pt x="288" y="40"/>
                  <a:pt x="288" y="40"/>
                  <a:pt x="288" y="40"/>
                </a:cubicBezTo>
                <a:cubicBezTo>
                  <a:pt x="288" y="13"/>
                  <a:pt x="275" y="0"/>
                  <a:pt x="248" y="0"/>
                </a:cubicBezTo>
                <a:close/>
                <a:moveTo>
                  <a:pt x="24" y="159"/>
                </a:moveTo>
                <a:cubicBezTo>
                  <a:pt x="16" y="159"/>
                  <a:pt x="9" y="153"/>
                  <a:pt x="9" y="144"/>
                </a:cubicBezTo>
                <a:cubicBezTo>
                  <a:pt x="9" y="136"/>
                  <a:pt x="16" y="129"/>
                  <a:pt x="24" y="129"/>
                </a:cubicBezTo>
                <a:cubicBezTo>
                  <a:pt x="32" y="129"/>
                  <a:pt x="39" y="136"/>
                  <a:pt x="39" y="144"/>
                </a:cubicBezTo>
                <a:cubicBezTo>
                  <a:pt x="39" y="153"/>
                  <a:pt x="32" y="159"/>
                  <a:pt x="24" y="159"/>
                </a:cubicBezTo>
                <a:close/>
                <a:moveTo>
                  <a:pt x="64" y="13"/>
                </a:moveTo>
                <a:cubicBezTo>
                  <a:pt x="73" y="13"/>
                  <a:pt x="79" y="20"/>
                  <a:pt x="79" y="28"/>
                </a:cubicBezTo>
                <a:cubicBezTo>
                  <a:pt x="79" y="36"/>
                  <a:pt x="73" y="43"/>
                  <a:pt x="64" y="43"/>
                </a:cubicBezTo>
                <a:cubicBezTo>
                  <a:pt x="56" y="43"/>
                  <a:pt x="50" y="36"/>
                  <a:pt x="49" y="28"/>
                </a:cubicBezTo>
                <a:cubicBezTo>
                  <a:pt x="50" y="20"/>
                  <a:pt x="56" y="13"/>
                  <a:pt x="64" y="13"/>
                </a:cubicBezTo>
                <a:close/>
                <a:moveTo>
                  <a:pt x="64" y="275"/>
                </a:moveTo>
                <a:cubicBezTo>
                  <a:pt x="56" y="275"/>
                  <a:pt x="50" y="268"/>
                  <a:pt x="49" y="260"/>
                </a:cubicBezTo>
                <a:cubicBezTo>
                  <a:pt x="50" y="252"/>
                  <a:pt x="56" y="245"/>
                  <a:pt x="64" y="245"/>
                </a:cubicBezTo>
                <a:cubicBezTo>
                  <a:pt x="73" y="245"/>
                  <a:pt x="79" y="252"/>
                  <a:pt x="79" y="260"/>
                </a:cubicBezTo>
                <a:cubicBezTo>
                  <a:pt x="79" y="268"/>
                  <a:pt x="73" y="275"/>
                  <a:pt x="64" y="275"/>
                </a:cubicBezTo>
                <a:close/>
                <a:moveTo>
                  <a:pt x="199" y="236"/>
                </a:moveTo>
                <a:cubicBezTo>
                  <a:pt x="89" y="236"/>
                  <a:pt x="89" y="236"/>
                  <a:pt x="89" y="236"/>
                </a:cubicBezTo>
                <a:cubicBezTo>
                  <a:pt x="79" y="236"/>
                  <a:pt x="69" y="234"/>
                  <a:pt x="62" y="226"/>
                </a:cubicBezTo>
                <a:cubicBezTo>
                  <a:pt x="54" y="219"/>
                  <a:pt x="52" y="209"/>
                  <a:pt x="52" y="199"/>
                </a:cubicBezTo>
                <a:cubicBezTo>
                  <a:pt x="52" y="89"/>
                  <a:pt x="52" y="89"/>
                  <a:pt x="52" y="89"/>
                </a:cubicBezTo>
                <a:cubicBezTo>
                  <a:pt x="52" y="79"/>
                  <a:pt x="54" y="69"/>
                  <a:pt x="62" y="62"/>
                </a:cubicBezTo>
                <a:cubicBezTo>
                  <a:pt x="69" y="54"/>
                  <a:pt x="79" y="52"/>
                  <a:pt x="89" y="52"/>
                </a:cubicBezTo>
                <a:cubicBezTo>
                  <a:pt x="199" y="52"/>
                  <a:pt x="199" y="52"/>
                  <a:pt x="199" y="52"/>
                </a:cubicBezTo>
                <a:cubicBezTo>
                  <a:pt x="209" y="52"/>
                  <a:pt x="219" y="54"/>
                  <a:pt x="226" y="62"/>
                </a:cubicBezTo>
                <a:cubicBezTo>
                  <a:pt x="234" y="69"/>
                  <a:pt x="237" y="79"/>
                  <a:pt x="236" y="89"/>
                </a:cubicBezTo>
                <a:cubicBezTo>
                  <a:pt x="236" y="199"/>
                  <a:pt x="236" y="199"/>
                  <a:pt x="236" y="199"/>
                </a:cubicBezTo>
                <a:cubicBezTo>
                  <a:pt x="237" y="209"/>
                  <a:pt x="234" y="219"/>
                  <a:pt x="226" y="226"/>
                </a:cubicBezTo>
                <a:cubicBezTo>
                  <a:pt x="219" y="234"/>
                  <a:pt x="209" y="236"/>
                  <a:pt x="200" y="236"/>
                </a:cubicBezTo>
                <a:cubicBezTo>
                  <a:pt x="199" y="236"/>
                  <a:pt x="199" y="236"/>
                  <a:pt x="199" y="236"/>
                </a:cubicBezTo>
                <a:close/>
                <a:moveTo>
                  <a:pt x="223" y="275"/>
                </a:moveTo>
                <a:cubicBezTo>
                  <a:pt x="215" y="275"/>
                  <a:pt x="208" y="268"/>
                  <a:pt x="208" y="260"/>
                </a:cubicBezTo>
                <a:cubicBezTo>
                  <a:pt x="208" y="252"/>
                  <a:pt x="215" y="245"/>
                  <a:pt x="223" y="245"/>
                </a:cubicBezTo>
                <a:cubicBezTo>
                  <a:pt x="231" y="245"/>
                  <a:pt x="238" y="252"/>
                  <a:pt x="238" y="260"/>
                </a:cubicBezTo>
                <a:cubicBezTo>
                  <a:pt x="238" y="268"/>
                  <a:pt x="231" y="275"/>
                  <a:pt x="223" y="275"/>
                </a:cubicBezTo>
                <a:close/>
                <a:moveTo>
                  <a:pt x="223" y="43"/>
                </a:moveTo>
                <a:cubicBezTo>
                  <a:pt x="215" y="43"/>
                  <a:pt x="208" y="36"/>
                  <a:pt x="208" y="28"/>
                </a:cubicBezTo>
                <a:cubicBezTo>
                  <a:pt x="208" y="20"/>
                  <a:pt x="215" y="13"/>
                  <a:pt x="223" y="13"/>
                </a:cubicBezTo>
                <a:cubicBezTo>
                  <a:pt x="231" y="13"/>
                  <a:pt x="238" y="20"/>
                  <a:pt x="238" y="28"/>
                </a:cubicBezTo>
                <a:cubicBezTo>
                  <a:pt x="238" y="36"/>
                  <a:pt x="231" y="43"/>
                  <a:pt x="223" y="43"/>
                </a:cubicBezTo>
                <a:close/>
                <a:moveTo>
                  <a:pt x="264" y="159"/>
                </a:moveTo>
                <a:cubicBezTo>
                  <a:pt x="256" y="159"/>
                  <a:pt x="249" y="153"/>
                  <a:pt x="249" y="144"/>
                </a:cubicBezTo>
                <a:cubicBezTo>
                  <a:pt x="249" y="136"/>
                  <a:pt x="256" y="129"/>
                  <a:pt x="264" y="129"/>
                </a:cubicBezTo>
                <a:cubicBezTo>
                  <a:pt x="273" y="129"/>
                  <a:pt x="279" y="136"/>
                  <a:pt x="279" y="144"/>
                </a:cubicBezTo>
                <a:cubicBezTo>
                  <a:pt x="279" y="153"/>
                  <a:pt x="273" y="159"/>
                  <a:pt x="264" y="15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9" name="Freeform 618"/>
          <p:cNvSpPr>
            <a:spLocks/>
          </p:cNvSpPr>
          <p:nvPr/>
        </p:nvSpPr>
        <p:spPr bwMode="auto">
          <a:xfrm>
            <a:off x="451372" y="3474244"/>
            <a:ext cx="12700" cy="0"/>
          </a:xfrm>
          <a:custGeom>
            <a:avLst/>
            <a:gdLst>
              <a:gd name="T0" fmla="*/ 11 w 11"/>
              <a:gd name="T1" fmla="*/ 0 w 11"/>
              <a:gd name="T2" fmla="*/ 11 w 1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1">
                <a:moveTo>
                  <a:pt x="11" y="0"/>
                </a:moveTo>
                <a:cubicBezTo>
                  <a:pt x="8" y="0"/>
                  <a:pt x="4" y="0"/>
                  <a:pt x="0" y="0"/>
                </a:cubicBezTo>
                <a:cubicBezTo>
                  <a:pt x="3" y="0"/>
                  <a:pt x="7" y="0"/>
                  <a:pt x="11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0" name="Freeform 619"/>
          <p:cNvSpPr>
            <a:spLocks/>
          </p:cNvSpPr>
          <p:nvPr/>
        </p:nvSpPr>
        <p:spPr bwMode="auto">
          <a:xfrm>
            <a:off x="211659" y="3329781"/>
            <a:ext cx="357188" cy="342900"/>
          </a:xfrm>
          <a:custGeom>
            <a:avLst/>
            <a:gdLst>
              <a:gd name="T0" fmla="*/ 228 w 308"/>
              <a:gd name="T1" fmla="*/ 218 h 296"/>
              <a:gd name="T2" fmla="*/ 224 w 308"/>
              <a:gd name="T3" fmla="*/ 215 h 296"/>
              <a:gd name="T4" fmla="*/ 228 w 308"/>
              <a:gd name="T5" fmla="*/ 212 h 296"/>
              <a:gd name="T6" fmla="*/ 230 w 308"/>
              <a:gd name="T7" fmla="*/ 212 h 296"/>
              <a:gd name="T8" fmla="*/ 278 w 308"/>
              <a:gd name="T9" fmla="*/ 209 h 296"/>
              <a:gd name="T10" fmla="*/ 288 w 308"/>
              <a:gd name="T11" fmla="*/ 176 h 296"/>
              <a:gd name="T12" fmla="*/ 284 w 308"/>
              <a:gd name="T13" fmla="*/ 176 h 296"/>
              <a:gd name="T14" fmla="*/ 283 w 308"/>
              <a:gd name="T15" fmla="*/ 176 h 296"/>
              <a:gd name="T16" fmla="*/ 283 w 308"/>
              <a:gd name="T17" fmla="*/ 176 h 296"/>
              <a:gd name="T18" fmla="*/ 229 w 308"/>
              <a:gd name="T19" fmla="*/ 174 h 296"/>
              <a:gd name="T20" fmla="*/ 226 w 308"/>
              <a:gd name="T21" fmla="*/ 174 h 296"/>
              <a:gd name="T22" fmla="*/ 222 w 308"/>
              <a:gd name="T23" fmla="*/ 171 h 296"/>
              <a:gd name="T24" fmla="*/ 226 w 308"/>
              <a:gd name="T25" fmla="*/ 168 h 296"/>
              <a:gd name="T26" fmla="*/ 228 w 308"/>
              <a:gd name="T27" fmla="*/ 168 h 296"/>
              <a:gd name="T28" fmla="*/ 284 w 308"/>
              <a:gd name="T29" fmla="*/ 164 h 296"/>
              <a:gd name="T30" fmla="*/ 292 w 308"/>
              <a:gd name="T31" fmla="*/ 164 h 296"/>
              <a:gd name="T32" fmla="*/ 292 w 308"/>
              <a:gd name="T33" fmla="*/ 164 h 296"/>
              <a:gd name="T34" fmla="*/ 296 w 308"/>
              <a:gd name="T35" fmla="*/ 133 h 296"/>
              <a:gd name="T36" fmla="*/ 214 w 308"/>
              <a:gd name="T37" fmla="*/ 124 h 296"/>
              <a:gd name="T38" fmla="*/ 213 w 308"/>
              <a:gd name="T39" fmla="*/ 124 h 296"/>
              <a:gd name="T40" fmla="*/ 212 w 308"/>
              <a:gd name="T41" fmla="*/ 124 h 296"/>
              <a:gd name="T42" fmla="*/ 217 w 308"/>
              <a:gd name="T43" fmla="*/ 124 h 296"/>
              <a:gd name="T44" fmla="*/ 206 w 308"/>
              <a:gd name="T45" fmla="*/ 124 h 296"/>
              <a:gd name="T46" fmla="*/ 165 w 308"/>
              <a:gd name="T47" fmla="*/ 123 h 296"/>
              <a:gd name="T48" fmla="*/ 165 w 308"/>
              <a:gd name="T49" fmla="*/ 123 h 296"/>
              <a:gd name="T50" fmla="*/ 160 w 308"/>
              <a:gd name="T51" fmla="*/ 121 h 296"/>
              <a:gd name="T52" fmla="*/ 165 w 308"/>
              <a:gd name="T53" fmla="*/ 120 h 296"/>
              <a:gd name="T54" fmla="*/ 165 w 308"/>
              <a:gd name="T55" fmla="*/ 120 h 296"/>
              <a:gd name="T56" fmla="*/ 179 w 308"/>
              <a:gd name="T57" fmla="*/ 119 h 296"/>
              <a:gd name="T58" fmla="*/ 192 w 308"/>
              <a:gd name="T59" fmla="*/ 58 h 296"/>
              <a:gd name="T60" fmla="*/ 178 w 308"/>
              <a:gd name="T61" fmla="*/ 0 h 296"/>
              <a:gd name="T62" fmla="*/ 101 w 308"/>
              <a:gd name="T63" fmla="*/ 126 h 296"/>
              <a:gd name="T64" fmla="*/ 58 w 308"/>
              <a:gd name="T65" fmla="*/ 146 h 296"/>
              <a:gd name="T66" fmla="*/ 53 w 308"/>
              <a:gd name="T67" fmla="*/ 275 h 296"/>
              <a:gd name="T68" fmla="*/ 99 w 308"/>
              <a:gd name="T69" fmla="*/ 275 h 296"/>
              <a:gd name="T70" fmla="*/ 232 w 308"/>
              <a:gd name="T71" fmla="*/ 286 h 296"/>
              <a:gd name="T72" fmla="*/ 255 w 308"/>
              <a:gd name="T73" fmla="*/ 256 h 296"/>
              <a:gd name="T74" fmla="*/ 227 w 308"/>
              <a:gd name="T75" fmla="*/ 255 h 296"/>
              <a:gd name="T76" fmla="*/ 225 w 308"/>
              <a:gd name="T77" fmla="*/ 255 h 296"/>
              <a:gd name="T78" fmla="*/ 221 w 308"/>
              <a:gd name="T79" fmla="*/ 252 h 296"/>
              <a:gd name="T80" fmla="*/ 225 w 308"/>
              <a:gd name="T81" fmla="*/ 249 h 296"/>
              <a:gd name="T82" fmla="*/ 227 w 308"/>
              <a:gd name="T83" fmla="*/ 249 h 296"/>
              <a:gd name="T84" fmla="*/ 262 w 308"/>
              <a:gd name="T85" fmla="*/ 247 h 296"/>
              <a:gd name="T86" fmla="*/ 269 w 308"/>
              <a:gd name="T87" fmla="*/ 220 h 296"/>
              <a:gd name="T88" fmla="*/ 230 w 308"/>
              <a:gd name="T89" fmla="*/ 218 h 296"/>
              <a:gd name="T90" fmla="*/ 228 w 308"/>
              <a:gd name="T91" fmla="*/ 218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8" h="296">
                <a:moveTo>
                  <a:pt x="228" y="218"/>
                </a:moveTo>
                <a:cubicBezTo>
                  <a:pt x="224" y="215"/>
                  <a:pt x="224" y="215"/>
                  <a:pt x="224" y="215"/>
                </a:cubicBezTo>
                <a:cubicBezTo>
                  <a:pt x="228" y="212"/>
                  <a:pt x="228" y="212"/>
                  <a:pt x="228" y="212"/>
                </a:cubicBezTo>
                <a:cubicBezTo>
                  <a:pt x="230" y="212"/>
                  <a:pt x="230" y="212"/>
                  <a:pt x="230" y="212"/>
                </a:cubicBezTo>
                <a:cubicBezTo>
                  <a:pt x="232" y="212"/>
                  <a:pt x="263" y="210"/>
                  <a:pt x="278" y="209"/>
                </a:cubicBezTo>
                <a:cubicBezTo>
                  <a:pt x="295" y="197"/>
                  <a:pt x="292" y="183"/>
                  <a:pt x="288" y="176"/>
                </a:cubicBezTo>
                <a:cubicBezTo>
                  <a:pt x="287" y="176"/>
                  <a:pt x="285" y="176"/>
                  <a:pt x="284" y="176"/>
                </a:cubicBezTo>
                <a:cubicBezTo>
                  <a:pt x="283" y="176"/>
                  <a:pt x="283" y="176"/>
                  <a:pt x="283" y="176"/>
                </a:cubicBezTo>
                <a:cubicBezTo>
                  <a:pt x="283" y="176"/>
                  <a:pt x="283" y="176"/>
                  <a:pt x="283" y="176"/>
                </a:cubicBezTo>
                <a:cubicBezTo>
                  <a:pt x="278" y="176"/>
                  <a:pt x="231" y="174"/>
                  <a:pt x="229" y="174"/>
                </a:cubicBezTo>
                <a:cubicBezTo>
                  <a:pt x="226" y="174"/>
                  <a:pt x="226" y="174"/>
                  <a:pt x="226" y="174"/>
                </a:cubicBezTo>
                <a:cubicBezTo>
                  <a:pt x="222" y="171"/>
                  <a:pt x="222" y="171"/>
                  <a:pt x="222" y="171"/>
                </a:cubicBezTo>
                <a:cubicBezTo>
                  <a:pt x="226" y="168"/>
                  <a:pt x="226" y="168"/>
                  <a:pt x="226" y="168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31" y="168"/>
                  <a:pt x="280" y="164"/>
                  <a:pt x="284" y="164"/>
                </a:cubicBezTo>
                <a:cubicBezTo>
                  <a:pt x="290" y="164"/>
                  <a:pt x="292" y="164"/>
                  <a:pt x="292" y="164"/>
                </a:cubicBezTo>
                <a:cubicBezTo>
                  <a:pt x="292" y="164"/>
                  <a:pt x="292" y="164"/>
                  <a:pt x="292" y="164"/>
                </a:cubicBezTo>
                <a:cubicBezTo>
                  <a:pt x="302" y="155"/>
                  <a:pt x="308" y="144"/>
                  <a:pt x="296" y="133"/>
                </a:cubicBezTo>
                <a:cubicBezTo>
                  <a:pt x="285" y="123"/>
                  <a:pt x="243" y="125"/>
                  <a:pt x="214" y="124"/>
                </a:cubicBezTo>
                <a:cubicBezTo>
                  <a:pt x="213" y="124"/>
                  <a:pt x="213" y="124"/>
                  <a:pt x="213" y="124"/>
                </a:cubicBezTo>
                <a:cubicBezTo>
                  <a:pt x="212" y="124"/>
                  <a:pt x="212" y="124"/>
                  <a:pt x="212" y="124"/>
                </a:cubicBezTo>
                <a:cubicBezTo>
                  <a:pt x="212" y="124"/>
                  <a:pt x="219" y="124"/>
                  <a:pt x="217" y="124"/>
                </a:cubicBezTo>
                <a:cubicBezTo>
                  <a:pt x="213" y="124"/>
                  <a:pt x="209" y="124"/>
                  <a:pt x="206" y="124"/>
                </a:cubicBezTo>
                <a:cubicBezTo>
                  <a:pt x="192" y="123"/>
                  <a:pt x="167" y="123"/>
                  <a:pt x="165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0" y="121"/>
                  <a:pt x="160" y="121"/>
                  <a:pt x="160" y="121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6" y="120"/>
                  <a:pt x="169" y="120"/>
                  <a:pt x="179" y="119"/>
                </a:cubicBezTo>
                <a:cubicBezTo>
                  <a:pt x="165" y="90"/>
                  <a:pt x="188" y="73"/>
                  <a:pt x="192" y="58"/>
                </a:cubicBezTo>
                <a:cubicBezTo>
                  <a:pt x="206" y="5"/>
                  <a:pt x="178" y="0"/>
                  <a:pt x="178" y="0"/>
                </a:cubicBezTo>
                <a:cubicBezTo>
                  <a:pt x="178" y="0"/>
                  <a:pt x="108" y="96"/>
                  <a:pt x="101" y="126"/>
                </a:cubicBezTo>
                <a:cubicBezTo>
                  <a:pt x="96" y="148"/>
                  <a:pt x="67" y="146"/>
                  <a:pt x="58" y="146"/>
                </a:cubicBezTo>
                <a:cubicBezTo>
                  <a:pt x="10" y="144"/>
                  <a:pt x="0" y="264"/>
                  <a:pt x="53" y="275"/>
                </a:cubicBezTo>
                <a:cubicBezTo>
                  <a:pt x="64" y="277"/>
                  <a:pt x="76" y="265"/>
                  <a:pt x="99" y="275"/>
                </a:cubicBezTo>
                <a:cubicBezTo>
                  <a:pt x="149" y="296"/>
                  <a:pt x="192" y="287"/>
                  <a:pt x="232" y="286"/>
                </a:cubicBezTo>
                <a:cubicBezTo>
                  <a:pt x="259" y="285"/>
                  <a:pt x="257" y="266"/>
                  <a:pt x="255" y="256"/>
                </a:cubicBezTo>
                <a:cubicBezTo>
                  <a:pt x="242" y="256"/>
                  <a:pt x="229" y="255"/>
                  <a:pt x="227" y="255"/>
                </a:cubicBezTo>
                <a:cubicBezTo>
                  <a:pt x="225" y="255"/>
                  <a:pt x="225" y="255"/>
                  <a:pt x="225" y="255"/>
                </a:cubicBezTo>
                <a:cubicBezTo>
                  <a:pt x="221" y="252"/>
                  <a:pt x="221" y="252"/>
                  <a:pt x="221" y="252"/>
                </a:cubicBezTo>
                <a:cubicBezTo>
                  <a:pt x="225" y="249"/>
                  <a:pt x="225" y="249"/>
                  <a:pt x="225" y="249"/>
                </a:cubicBezTo>
                <a:cubicBezTo>
                  <a:pt x="227" y="249"/>
                  <a:pt x="227" y="249"/>
                  <a:pt x="227" y="249"/>
                </a:cubicBezTo>
                <a:cubicBezTo>
                  <a:pt x="229" y="249"/>
                  <a:pt x="247" y="248"/>
                  <a:pt x="262" y="247"/>
                </a:cubicBezTo>
                <a:cubicBezTo>
                  <a:pt x="275" y="237"/>
                  <a:pt x="272" y="227"/>
                  <a:pt x="269" y="220"/>
                </a:cubicBezTo>
                <a:cubicBezTo>
                  <a:pt x="253" y="219"/>
                  <a:pt x="232" y="218"/>
                  <a:pt x="230" y="218"/>
                </a:cubicBezTo>
                <a:lnTo>
                  <a:pt x="228" y="21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1" name="Freeform 620"/>
          <p:cNvSpPr>
            <a:spLocks/>
          </p:cNvSpPr>
          <p:nvPr/>
        </p:nvSpPr>
        <p:spPr bwMode="auto">
          <a:xfrm>
            <a:off x="999059" y="3521869"/>
            <a:ext cx="14288" cy="0"/>
          </a:xfrm>
          <a:custGeom>
            <a:avLst/>
            <a:gdLst>
              <a:gd name="T0" fmla="*/ 0 w 11"/>
              <a:gd name="T1" fmla="*/ 11 w 11"/>
              <a:gd name="T2" fmla="*/ 0 w 1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1">
                <a:moveTo>
                  <a:pt x="0" y="0"/>
                </a:moveTo>
                <a:cubicBezTo>
                  <a:pt x="3" y="0"/>
                  <a:pt x="7" y="0"/>
                  <a:pt x="11" y="0"/>
                </a:cubicBezTo>
                <a:cubicBezTo>
                  <a:pt x="8" y="0"/>
                  <a:pt x="4" y="0"/>
                  <a:pt x="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9" name="Freeform 621"/>
          <p:cNvSpPr>
            <a:spLocks/>
          </p:cNvSpPr>
          <p:nvPr/>
        </p:nvSpPr>
        <p:spPr bwMode="auto">
          <a:xfrm>
            <a:off x="894284" y="3321844"/>
            <a:ext cx="357188" cy="342900"/>
          </a:xfrm>
          <a:custGeom>
            <a:avLst/>
            <a:gdLst>
              <a:gd name="T0" fmla="*/ 80 w 308"/>
              <a:gd name="T1" fmla="*/ 78 h 296"/>
              <a:gd name="T2" fmla="*/ 84 w 308"/>
              <a:gd name="T3" fmla="*/ 81 h 296"/>
              <a:gd name="T4" fmla="*/ 80 w 308"/>
              <a:gd name="T5" fmla="*/ 84 h 296"/>
              <a:gd name="T6" fmla="*/ 78 w 308"/>
              <a:gd name="T7" fmla="*/ 84 h 296"/>
              <a:gd name="T8" fmla="*/ 30 w 308"/>
              <a:gd name="T9" fmla="*/ 87 h 296"/>
              <a:gd name="T10" fmla="*/ 20 w 308"/>
              <a:gd name="T11" fmla="*/ 120 h 296"/>
              <a:gd name="T12" fmla="*/ 24 w 308"/>
              <a:gd name="T13" fmla="*/ 120 h 296"/>
              <a:gd name="T14" fmla="*/ 24 w 308"/>
              <a:gd name="T15" fmla="*/ 120 h 296"/>
              <a:gd name="T16" fmla="*/ 24 w 308"/>
              <a:gd name="T17" fmla="*/ 120 h 296"/>
              <a:gd name="T18" fmla="*/ 79 w 308"/>
              <a:gd name="T19" fmla="*/ 122 h 296"/>
              <a:gd name="T20" fmla="*/ 81 w 308"/>
              <a:gd name="T21" fmla="*/ 122 h 296"/>
              <a:gd name="T22" fmla="*/ 86 w 308"/>
              <a:gd name="T23" fmla="*/ 125 h 296"/>
              <a:gd name="T24" fmla="*/ 82 w 308"/>
              <a:gd name="T25" fmla="*/ 128 h 296"/>
              <a:gd name="T26" fmla="*/ 79 w 308"/>
              <a:gd name="T27" fmla="*/ 128 h 296"/>
              <a:gd name="T28" fmla="*/ 24 w 308"/>
              <a:gd name="T29" fmla="*/ 132 h 296"/>
              <a:gd name="T30" fmla="*/ 15 w 308"/>
              <a:gd name="T31" fmla="*/ 132 h 296"/>
              <a:gd name="T32" fmla="*/ 15 w 308"/>
              <a:gd name="T33" fmla="*/ 132 h 296"/>
              <a:gd name="T34" fmla="*/ 12 w 308"/>
              <a:gd name="T35" fmla="*/ 163 h 296"/>
              <a:gd name="T36" fmla="*/ 94 w 308"/>
              <a:gd name="T37" fmla="*/ 172 h 296"/>
              <a:gd name="T38" fmla="*/ 95 w 308"/>
              <a:gd name="T39" fmla="*/ 172 h 296"/>
              <a:gd name="T40" fmla="*/ 95 w 308"/>
              <a:gd name="T41" fmla="*/ 172 h 296"/>
              <a:gd name="T42" fmla="*/ 91 w 308"/>
              <a:gd name="T43" fmla="*/ 172 h 296"/>
              <a:gd name="T44" fmla="*/ 102 w 308"/>
              <a:gd name="T45" fmla="*/ 172 h 296"/>
              <a:gd name="T46" fmla="*/ 142 w 308"/>
              <a:gd name="T47" fmla="*/ 173 h 296"/>
              <a:gd name="T48" fmla="*/ 143 w 308"/>
              <a:gd name="T49" fmla="*/ 173 h 296"/>
              <a:gd name="T50" fmla="*/ 148 w 308"/>
              <a:gd name="T51" fmla="*/ 175 h 296"/>
              <a:gd name="T52" fmla="*/ 143 w 308"/>
              <a:gd name="T53" fmla="*/ 176 h 296"/>
              <a:gd name="T54" fmla="*/ 142 w 308"/>
              <a:gd name="T55" fmla="*/ 176 h 296"/>
              <a:gd name="T56" fmla="*/ 129 w 308"/>
              <a:gd name="T57" fmla="*/ 177 h 296"/>
              <a:gd name="T58" fmla="*/ 115 w 308"/>
              <a:gd name="T59" fmla="*/ 238 h 296"/>
              <a:gd name="T60" fmla="*/ 129 w 308"/>
              <a:gd name="T61" fmla="*/ 296 h 296"/>
              <a:gd name="T62" fmla="*/ 207 w 308"/>
              <a:gd name="T63" fmla="*/ 169 h 296"/>
              <a:gd name="T64" fmla="*/ 250 w 308"/>
              <a:gd name="T65" fmla="*/ 150 h 296"/>
              <a:gd name="T66" fmla="*/ 255 w 308"/>
              <a:gd name="T67" fmla="*/ 21 h 296"/>
              <a:gd name="T68" fmla="*/ 209 w 308"/>
              <a:gd name="T69" fmla="*/ 21 h 296"/>
              <a:gd name="T70" fmla="*/ 76 w 308"/>
              <a:gd name="T71" fmla="*/ 10 h 296"/>
              <a:gd name="T72" fmla="*/ 53 w 308"/>
              <a:gd name="T73" fmla="*/ 40 h 296"/>
              <a:gd name="T74" fmla="*/ 80 w 308"/>
              <a:gd name="T75" fmla="*/ 41 h 296"/>
              <a:gd name="T76" fmla="*/ 83 w 308"/>
              <a:gd name="T77" fmla="*/ 41 h 296"/>
              <a:gd name="T78" fmla="*/ 87 w 308"/>
              <a:gd name="T79" fmla="*/ 44 h 296"/>
              <a:gd name="T80" fmla="*/ 83 w 308"/>
              <a:gd name="T81" fmla="*/ 47 h 296"/>
              <a:gd name="T82" fmla="*/ 81 w 308"/>
              <a:gd name="T83" fmla="*/ 47 h 296"/>
              <a:gd name="T84" fmla="*/ 46 w 308"/>
              <a:gd name="T85" fmla="*/ 49 h 296"/>
              <a:gd name="T86" fmla="*/ 39 w 308"/>
              <a:gd name="T87" fmla="*/ 76 h 296"/>
              <a:gd name="T88" fmla="*/ 77 w 308"/>
              <a:gd name="T89" fmla="*/ 78 h 296"/>
              <a:gd name="T90" fmla="*/ 80 w 308"/>
              <a:gd name="T91" fmla="*/ 78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8" h="296">
                <a:moveTo>
                  <a:pt x="80" y="78"/>
                </a:moveTo>
                <a:cubicBezTo>
                  <a:pt x="84" y="81"/>
                  <a:pt x="84" y="81"/>
                  <a:pt x="84" y="81"/>
                </a:cubicBezTo>
                <a:cubicBezTo>
                  <a:pt x="80" y="84"/>
                  <a:pt x="80" y="84"/>
                  <a:pt x="80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6" y="84"/>
                  <a:pt x="45" y="86"/>
                  <a:pt x="30" y="87"/>
                </a:cubicBezTo>
                <a:cubicBezTo>
                  <a:pt x="12" y="99"/>
                  <a:pt x="16" y="112"/>
                  <a:pt x="20" y="120"/>
                </a:cubicBezTo>
                <a:cubicBezTo>
                  <a:pt x="21" y="120"/>
                  <a:pt x="23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30" y="120"/>
                  <a:pt x="77" y="122"/>
                  <a:pt x="79" y="122"/>
                </a:cubicBezTo>
                <a:cubicBezTo>
                  <a:pt x="81" y="122"/>
                  <a:pt x="81" y="122"/>
                  <a:pt x="81" y="122"/>
                </a:cubicBezTo>
                <a:cubicBezTo>
                  <a:pt x="86" y="125"/>
                  <a:pt x="86" y="125"/>
                  <a:pt x="86" y="125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79" y="128"/>
                  <a:pt x="79" y="128"/>
                  <a:pt x="79" y="128"/>
                </a:cubicBezTo>
                <a:cubicBezTo>
                  <a:pt x="77" y="128"/>
                  <a:pt x="28" y="132"/>
                  <a:pt x="24" y="132"/>
                </a:cubicBezTo>
                <a:cubicBezTo>
                  <a:pt x="18" y="132"/>
                  <a:pt x="16" y="132"/>
                  <a:pt x="15" y="132"/>
                </a:cubicBezTo>
                <a:cubicBezTo>
                  <a:pt x="15" y="132"/>
                  <a:pt x="15" y="132"/>
                  <a:pt x="15" y="132"/>
                </a:cubicBezTo>
                <a:cubicBezTo>
                  <a:pt x="6" y="141"/>
                  <a:pt x="0" y="152"/>
                  <a:pt x="12" y="163"/>
                </a:cubicBezTo>
                <a:cubicBezTo>
                  <a:pt x="23" y="173"/>
                  <a:pt x="65" y="171"/>
                  <a:pt x="94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6" y="172"/>
                  <a:pt x="89" y="172"/>
                  <a:pt x="91" y="172"/>
                </a:cubicBezTo>
                <a:cubicBezTo>
                  <a:pt x="95" y="172"/>
                  <a:pt x="99" y="172"/>
                  <a:pt x="102" y="172"/>
                </a:cubicBezTo>
                <a:cubicBezTo>
                  <a:pt x="116" y="173"/>
                  <a:pt x="141" y="173"/>
                  <a:pt x="142" y="173"/>
                </a:cubicBezTo>
                <a:cubicBezTo>
                  <a:pt x="143" y="173"/>
                  <a:pt x="143" y="173"/>
                  <a:pt x="143" y="173"/>
                </a:cubicBezTo>
                <a:cubicBezTo>
                  <a:pt x="148" y="175"/>
                  <a:pt x="148" y="175"/>
                  <a:pt x="148" y="175"/>
                </a:cubicBezTo>
                <a:cubicBezTo>
                  <a:pt x="143" y="176"/>
                  <a:pt x="143" y="176"/>
                  <a:pt x="143" y="176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76"/>
                  <a:pt x="139" y="176"/>
                  <a:pt x="129" y="177"/>
                </a:cubicBezTo>
                <a:cubicBezTo>
                  <a:pt x="143" y="206"/>
                  <a:pt x="119" y="223"/>
                  <a:pt x="115" y="238"/>
                </a:cubicBezTo>
                <a:cubicBezTo>
                  <a:pt x="101" y="291"/>
                  <a:pt x="129" y="296"/>
                  <a:pt x="129" y="296"/>
                </a:cubicBezTo>
                <a:cubicBezTo>
                  <a:pt x="129" y="296"/>
                  <a:pt x="200" y="200"/>
                  <a:pt x="207" y="169"/>
                </a:cubicBezTo>
                <a:cubicBezTo>
                  <a:pt x="212" y="148"/>
                  <a:pt x="240" y="150"/>
                  <a:pt x="250" y="150"/>
                </a:cubicBezTo>
                <a:cubicBezTo>
                  <a:pt x="298" y="152"/>
                  <a:pt x="308" y="31"/>
                  <a:pt x="255" y="21"/>
                </a:cubicBezTo>
                <a:cubicBezTo>
                  <a:pt x="244" y="19"/>
                  <a:pt x="232" y="31"/>
                  <a:pt x="209" y="21"/>
                </a:cubicBezTo>
                <a:cubicBezTo>
                  <a:pt x="159" y="0"/>
                  <a:pt x="116" y="9"/>
                  <a:pt x="76" y="10"/>
                </a:cubicBezTo>
                <a:cubicBezTo>
                  <a:pt x="49" y="11"/>
                  <a:pt x="51" y="30"/>
                  <a:pt x="53" y="40"/>
                </a:cubicBezTo>
                <a:cubicBezTo>
                  <a:pt x="66" y="40"/>
                  <a:pt x="79" y="41"/>
                  <a:pt x="80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7" y="44"/>
                  <a:pt x="87" y="44"/>
                  <a:pt x="87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81" y="47"/>
                  <a:pt x="81" y="47"/>
                  <a:pt x="81" y="47"/>
                </a:cubicBezTo>
                <a:cubicBezTo>
                  <a:pt x="79" y="47"/>
                  <a:pt x="61" y="48"/>
                  <a:pt x="46" y="49"/>
                </a:cubicBezTo>
                <a:cubicBezTo>
                  <a:pt x="32" y="59"/>
                  <a:pt x="36" y="69"/>
                  <a:pt x="39" y="76"/>
                </a:cubicBezTo>
                <a:cubicBezTo>
                  <a:pt x="55" y="77"/>
                  <a:pt x="76" y="78"/>
                  <a:pt x="77" y="78"/>
                </a:cubicBezTo>
                <a:lnTo>
                  <a:pt x="80" y="7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0" name="Freeform 622"/>
          <p:cNvSpPr>
            <a:spLocks/>
          </p:cNvSpPr>
          <p:nvPr/>
        </p:nvSpPr>
        <p:spPr bwMode="auto">
          <a:xfrm>
            <a:off x="1597547" y="3461544"/>
            <a:ext cx="53975" cy="174625"/>
          </a:xfrm>
          <a:custGeom>
            <a:avLst/>
            <a:gdLst>
              <a:gd name="T0" fmla="*/ 38 w 47"/>
              <a:gd name="T1" fmla="*/ 36 h 151"/>
              <a:gd name="T2" fmla="*/ 46 w 47"/>
              <a:gd name="T3" fmla="*/ 0 h 151"/>
              <a:gd name="T4" fmla="*/ 17 w 47"/>
              <a:gd name="T5" fmla="*/ 0 h 151"/>
              <a:gd name="T6" fmla="*/ 0 w 47"/>
              <a:gd name="T7" fmla="*/ 53 h 151"/>
              <a:gd name="T8" fmla="*/ 0 w 47"/>
              <a:gd name="T9" fmla="*/ 98 h 151"/>
              <a:gd name="T10" fmla="*/ 17 w 47"/>
              <a:gd name="T11" fmla="*/ 151 h 151"/>
              <a:gd name="T12" fmla="*/ 47 w 47"/>
              <a:gd name="T13" fmla="*/ 151 h 151"/>
              <a:gd name="T14" fmla="*/ 38 w 47"/>
              <a:gd name="T15" fmla="*/ 114 h 151"/>
              <a:gd name="T16" fmla="*/ 38 w 47"/>
              <a:gd name="T17" fmla="*/ 36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" h="151">
                <a:moveTo>
                  <a:pt x="38" y="36"/>
                </a:moveTo>
                <a:cubicBezTo>
                  <a:pt x="38" y="27"/>
                  <a:pt x="41" y="13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39"/>
                  <a:pt x="0" y="53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12"/>
                  <a:pt x="8" y="151"/>
                  <a:pt x="17" y="151"/>
                </a:cubicBezTo>
                <a:cubicBezTo>
                  <a:pt x="47" y="151"/>
                  <a:pt x="47" y="151"/>
                  <a:pt x="47" y="151"/>
                </a:cubicBezTo>
                <a:cubicBezTo>
                  <a:pt x="41" y="137"/>
                  <a:pt x="38" y="123"/>
                  <a:pt x="38" y="114"/>
                </a:cubicBezTo>
                <a:lnTo>
                  <a:pt x="38" y="3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2" name="Freeform 623"/>
          <p:cNvSpPr>
            <a:spLocks/>
          </p:cNvSpPr>
          <p:nvPr/>
        </p:nvSpPr>
        <p:spPr bwMode="auto">
          <a:xfrm>
            <a:off x="1661047" y="3329781"/>
            <a:ext cx="209550" cy="334963"/>
          </a:xfrm>
          <a:custGeom>
            <a:avLst/>
            <a:gdLst>
              <a:gd name="T0" fmla="*/ 17 w 180"/>
              <a:gd name="T1" fmla="*/ 100 h 289"/>
              <a:gd name="T2" fmla="*/ 0 w 180"/>
              <a:gd name="T3" fmla="*/ 149 h 289"/>
              <a:gd name="T4" fmla="*/ 0 w 180"/>
              <a:gd name="T5" fmla="*/ 227 h 289"/>
              <a:gd name="T6" fmla="*/ 36 w 180"/>
              <a:gd name="T7" fmla="*/ 289 h 289"/>
              <a:gd name="T8" fmla="*/ 131 w 180"/>
              <a:gd name="T9" fmla="*/ 289 h 289"/>
              <a:gd name="T10" fmla="*/ 166 w 180"/>
              <a:gd name="T11" fmla="*/ 255 h 289"/>
              <a:gd name="T12" fmla="*/ 167 w 180"/>
              <a:gd name="T13" fmla="*/ 253 h 289"/>
              <a:gd name="T14" fmla="*/ 94 w 180"/>
              <a:gd name="T15" fmla="*/ 253 h 289"/>
              <a:gd name="T16" fmla="*/ 82 w 180"/>
              <a:gd name="T17" fmla="*/ 241 h 289"/>
              <a:gd name="T18" fmla="*/ 94 w 180"/>
              <a:gd name="T19" fmla="*/ 230 h 289"/>
              <a:gd name="T20" fmla="*/ 169 w 180"/>
              <a:gd name="T21" fmla="*/ 230 h 289"/>
              <a:gd name="T22" fmla="*/ 172 w 180"/>
              <a:gd name="T23" fmla="*/ 199 h 289"/>
              <a:gd name="T24" fmla="*/ 94 w 180"/>
              <a:gd name="T25" fmla="*/ 199 h 289"/>
              <a:gd name="T26" fmla="*/ 82 w 180"/>
              <a:gd name="T27" fmla="*/ 188 h 289"/>
              <a:gd name="T28" fmla="*/ 94 w 180"/>
              <a:gd name="T29" fmla="*/ 177 h 289"/>
              <a:gd name="T30" fmla="*/ 175 w 180"/>
              <a:gd name="T31" fmla="*/ 177 h 289"/>
              <a:gd name="T32" fmla="*/ 178 w 180"/>
              <a:gd name="T33" fmla="*/ 146 h 289"/>
              <a:gd name="T34" fmla="*/ 94 w 180"/>
              <a:gd name="T35" fmla="*/ 146 h 289"/>
              <a:gd name="T36" fmla="*/ 82 w 180"/>
              <a:gd name="T37" fmla="*/ 135 h 289"/>
              <a:gd name="T38" fmla="*/ 94 w 180"/>
              <a:gd name="T39" fmla="*/ 124 h 289"/>
              <a:gd name="T40" fmla="*/ 180 w 180"/>
              <a:gd name="T41" fmla="*/ 124 h 289"/>
              <a:gd name="T42" fmla="*/ 180 w 180"/>
              <a:gd name="T43" fmla="*/ 121 h 289"/>
              <a:gd name="T44" fmla="*/ 145 w 180"/>
              <a:gd name="T45" fmla="*/ 87 h 289"/>
              <a:gd name="T46" fmla="*/ 82 w 180"/>
              <a:gd name="T47" fmla="*/ 87 h 289"/>
              <a:gd name="T48" fmla="*/ 84 w 180"/>
              <a:gd name="T49" fmla="*/ 71 h 289"/>
              <a:gd name="T50" fmla="*/ 90 w 180"/>
              <a:gd name="T51" fmla="*/ 38 h 289"/>
              <a:gd name="T52" fmla="*/ 64 w 180"/>
              <a:gd name="T53" fmla="*/ 2 h 289"/>
              <a:gd name="T54" fmla="*/ 29 w 180"/>
              <a:gd name="T55" fmla="*/ 28 h 289"/>
              <a:gd name="T56" fmla="*/ 21 w 180"/>
              <a:gd name="T57" fmla="*/ 74 h 289"/>
              <a:gd name="T58" fmla="*/ 17 w 180"/>
              <a:gd name="T59" fmla="*/ 10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80" h="289">
                <a:moveTo>
                  <a:pt x="17" y="100"/>
                </a:moveTo>
                <a:cubicBezTo>
                  <a:pt x="7" y="114"/>
                  <a:pt x="0" y="137"/>
                  <a:pt x="0" y="149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246"/>
                  <a:pt x="16" y="289"/>
                  <a:pt x="36" y="289"/>
                </a:cubicBezTo>
                <a:cubicBezTo>
                  <a:pt x="131" y="289"/>
                  <a:pt x="131" y="289"/>
                  <a:pt x="131" y="289"/>
                </a:cubicBezTo>
                <a:cubicBezTo>
                  <a:pt x="150" y="289"/>
                  <a:pt x="166" y="274"/>
                  <a:pt x="166" y="255"/>
                </a:cubicBezTo>
                <a:cubicBezTo>
                  <a:pt x="167" y="253"/>
                  <a:pt x="167" y="253"/>
                  <a:pt x="167" y="253"/>
                </a:cubicBezTo>
                <a:cubicBezTo>
                  <a:pt x="94" y="253"/>
                  <a:pt x="94" y="253"/>
                  <a:pt x="94" y="253"/>
                </a:cubicBezTo>
                <a:cubicBezTo>
                  <a:pt x="87" y="253"/>
                  <a:pt x="82" y="248"/>
                  <a:pt x="82" y="241"/>
                </a:cubicBezTo>
                <a:cubicBezTo>
                  <a:pt x="82" y="235"/>
                  <a:pt x="87" y="230"/>
                  <a:pt x="94" y="230"/>
                </a:cubicBezTo>
                <a:cubicBezTo>
                  <a:pt x="169" y="230"/>
                  <a:pt x="169" y="230"/>
                  <a:pt x="169" y="230"/>
                </a:cubicBezTo>
                <a:cubicBezTo>
                  <a:pt x="172" y="199"/>
                  <a:pt x="172" y="199"/>
                  <a:pt x="172" y="199"/>
                </a:cubicBezTo>
                <a:cubicBezTo>
                  <a:pt x="94" y="199"/>
                  <a:pt x="94" y="199"/>
                  <a:pt x="94" y="199"/>
                </a:cubicBezTo>
                <a:cubicBezTo>
                  <a:pt x="87" y="199"/>
                  <a:pt x="82" y="194"/>
                  <a:pt x="82" y="188"/>
                </a:cubicBezTo>
                <a:cubicBezTo>
                  <a:pt x="82" y="182"/>
                  <a:pt x="87" y="177"/>
                  <a:pt x="94" y="177"/>
                </a:cubicBezTo>
                <a:cubicBezTo>
                  <a:pt x="175" y="177"/>
                  <a:pt x="175" y="177"/>
                  <a:pt x="175" y="177"/>
                </a:cubicBezTo>
                <a:cubicBezTo>
                  <a:pt x="178" y="146"/>
                  <a:pt x="178" y="146"/>
                  <a:pt x="178" y="146"/>
                </a:cubicBezTo>
                <a:cubicBezTo>
                  <a:pt x="94" y="146"/>
                  <a:pt x="94" y="146"/>
                  <a:pt x="94" y="146"/>
                </a:cubicBezTo>
                <a:cubicBezTo>
                  <a:pt x="87" y="146"/>
                  <a:pt x="82" y="141"/>
                  <a:pt x="82" y="135"/>
                </a:cubicBezTo>
                <a:cubicBezTo>
                  <a:pt x="82" y="129"/>
                  <a:pt x="87" y="124"/>
                  <a:pt x="94" y="124"/>
                </a:cubicBezTo>
                <a:cubicBezTo>
                  <a:pt x="180" y="124"/>
                  <a:pt x="180" y="124"/>
                  <a:pt x="180" y="124"/>
                </a:cubicBezTo>
                <a:cubicBezTo>
                  <a:pt x="180" y="121"/>
                  <a:pt x="180" y="121"/>
                  <a:pt x="180" y="121"/>
                </a:cubicBezTo>
                <a:cubicBezTo>
                  <a:pt x="180" y="102"/>
                  <a:pt x="164" y="87"/>
                  <a:pt x="145" y="87"/>
                </a:cubicBezTo>
                <a:cubicBezTo>
                  <a:pt x="82" y="87"/>
                  <a:pt x="82" y="87"/>
                  <a:pt x="82" y="87"/>
                </a:cubicBezTo>
                <a:cubicBezTo>
                  <a:pt x="84" y="71"/>
                  <a:pt x="84" y="71"/>
                  <a:pt x="84" y="71"/>
                </a:cubicBezTo>
                <a:cubicBezTo>
                  <a:pt x="90" y="38"/>
                  <a:pt x="90" y="38"/>
                  <a:pt x="90" y="38"/>
                </a:cubicBezTo>
                <a:cubicBezTo>
                  <a:pt x="92" y="21"/>
                  <a:pt x="81" y="5"/>
                  <a:pt x="64" y="2"/>
                </a:cubicBezTo>
                <a:cubicBezTo>
                  <a:pt x="47" y="0"/>
                  <a:pt x="32" y="11"/>
                  <a:pt x="29" y="28"/>
                </a:cubicBezTo>
                <a:cubicBezTo>
                  <a:pt x="21" y="74"/>
                  <a:pt x="21" y="74"/>
                  <a:pt x="21" y="74"/>
                </a:cubicBezTo>
                <a:lnTo>
                  <a:pt x="17" y="10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5" name="Freeform 624"/>
          <p:cNvSpPr>
            <a:spLocks/>
          </p:cNvSpPr>
          <p:nvPr/>
        </p:nvSpPr>
        <p:spPr bwMode="auto">
          <a:xfrm>
            <a:off x="2483372" y="3361531"/>
            <a:ext cx="53975" cy="174625"/>
          </a:xfrm>
          <a:custGeom>
            <a:avLst/>
            <a:gdLst>
              <a:gd name="T0" fmla="*/ 9 w 47"/>
              <a:gd name="T1" fmla="*/ 115 h 151"/>
              <a:gd name="T2" fmla="*/ 1 w 47"/>
              <a:gd name="T3" fmla="*/ 151 h 151"/>
              <a:gd name="T4" fmla="*/ 30 w 47"/>
              <a:gd name="T5" fmla="*/ 151 h 151"/>
              <a:gd name="T6" fmla="*/ 47 w 47"/>
              <a:gd name="T7" fmla="*/ 98 h 151"/>
              <a:gd name="T8" fmla="*/ 47 w 47"/>
              <a:gd name="T9" fmla="*/ 53 h 151"/>
              <a:gd name="T10" fmla="*/ 30 w 47"/>
              <a:gd name="T11" fmla="*/ 0 h 151"/>
              <a:gd name="T12" fmla="*/ 0 w 47"/>
              <a:gd name="T13" fmla="*/ 0 h 151"/>
              <a:gd name="T14" fmla="*/ 9 w 47"/>
              <a:gd name="T15" fmla="*/ 36 h 151"/>
              <a:gd name="T16" fmla="*/ 9 w 47"/>
              <a:gd name="T17" fmla="*/ 11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" h="151">
                <a:moveTo>
                  <a:pt x="9" y="115"/>
                </a:moveTo>
                <a:cubicBezTo>
                  <a:pt x="9" y="124"/>
                  <a:pt x="6" y="137"/>
                  <a:pt x="1" y="151"/>
                </a:cubicBezTo>
                <a:cubicBezTo>
                  <a:pt x="30" y="151"/>
                  <a:pt x="30" y="151"/>
                  <a:pt x="30" y="151"/>
                </a:cubicBezTo>
                <a:cubicBezTo>
                  <a:pt x="39" y="151"/>
                  <a:pt x="47" y="112"/>
                  <a:pt x="47" y="98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39"/>
                  <a:pt x="39" y="0"/>
                  <a:pt x="30" y="0"/>
                </a:cubicBezTo>
                <a:cubicBezTo>
                  <a:pt x="0" y="0"/>
                  <a:pt x="0" y="0"/>
                  <a:pt x="0" y="0"/>
                </a:cubicBezTo>
                <a:cubicBezTo>
                  <a:pt x="6" y="14"/>
                  <a:pt x="9" y="28"/>
                  <a:pt x="9" y="36"/>
                </a:cubicBezTo>
                <a:lnTo>
                  <a:pt x="9" y="11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6" name="Freeform 625"/>
          <p:cNvSpPr>
            <a:spLocks/>
          </p:cNvSpPr>
          <p:nvPr/>
        </p:nvSpPr>
        <p:spPr bwMode="auto">
          <a:xfrm>
            <a:off x="2265884" y="3332956"/>
            <a:ext cx="207963" cy="334963"/>
          </a:xfrm>
          <a:custGeom>
            <a:avLst/>
            <a:gdLst>
              <a:gd name="T0" fmla="*/ 163 w 180"/>
              <a:gd name="T1" fmla="*/ 189 h 289"/>
              <a:gd name="T2" fmla="*/ 180 w 180"/>
              <a:gd name="T3" fmla="*/ 140 h 289"/>
              <a:gd name="T4" fmla="*/ 180 w 180"/>
              <a:gd name="T5" fmla="*/ 61 h 289"/>
              <a:gd name="T6" fmla="*/ 144 w 180"/>
              <a:gd name="T7" fmla="*/ 0 h 289"/>
              <a:gd name="T8" fmla="*/ 49 w 180"/>
              <a:gd name="T9" fmla="*/ 0 h 289"/>
              <a:gd name="T10" fmla="*/ 14 w 180"/>
              <a:gd name="T11" fmla="*/ 33 h 289"/>
              <a:gd name="T12" fmla="*/ 13 w 180"/>
              <a:gd name="T13" fmla="*/ 36 h 289"/>
              <a:gd name="T14" fmla="*/ 86 w 180"/>
              <a:gd name="T15" fmla="*/ 36 h 289"/>
              <a:gd name="T16" fmla="*/ 98 w 180"/>
              <a:gd name="T17" fmla="*/ 47 h 289"/>
              <a:gd name="T18" fmla="*/ 86 w 180"/>
              <a:gd name="T19" fmla="*/ 59 h 289"/>
              <a:gd name="T20" fmla="*/ 11 w 180"/>
              <a:gd name="T21" fmla="*/ 59 h 289"/>
              <a:gd name="T22" fmla="*/ 8 w 180"/>
              <a:gd name="T23" fmla="*/ 89 h 289"/>
              <a:gd name="T24" fmla="*/ 86 w 180"/>
              <a:gd name="T25" fmla="*/ 89 h 289"/>
              <a:gd name="T26" fmla="*/ 98 w 180"/>
              <a:gd name="T27" fmla="*/ 101 h 289"/>
              <a:gd name="T28" fmla="*/ 86 w 180"/>
              <a:gd name="T29" fmla="*/ 112 h 289"/>
              <a:gd name="T30" fmla="*/ 5 w 180"/>
              <a:gd name="T31" fmla="*/ 112 h 289"/>
              <a:gd name="T32" fmla="*/ 2 w 180"/>
              <a:gd name="T33" fmla="*/ 143 h 289"/>
              <a:gd name="T34" fmla="*/ 86 w 180"/>
              <a:gd name="T35" fmla="*/ 143 h 289"/>
              <a:gd name="T36" fmla="*/ 98 w 180"/>
              <a:gd name="T37" fmla="*/ 154 h 289"/>
              <a:gd name="T38" fmla="*/ 86 w 180"/>
              <a:gd name="T39" fmla="*/ 165 h 289"/>
              <a:gd name="T40" fmla="*/ 0 w 180"/>
              <a:gd name="T41" fmla="*/ 165 h 289"/>
              <a:gd name="T42" fmla="*/ 0 w 180"/>
              <a:gd name="T43" fmla="*/ 168 h 289"/>
              <a:gd name="T44" fmla="*/ 35 w 180"/>
              <a:gd name="T45" fmla="*/ 201 h 289"/>
              <a:gd name="T46" fmla="*/ 98 w 180"/>
              <a:gd name="T47" fmla="*/ 201 h 289"/>
              <a:gd name="T48" fmla="*/ 96 w 180"/>
              <a:gd name="T49" fmla="*/ 218 h 289"/>
              <a:gd name="T50" fmla="*/ 90 w 180"/>
              <a:gd name="T51" fmla="*/ 251 h 289"/>
              <a:gd name="T52" fmla="*/ 116 w 180"/>
              <a:gd name="T53" fmla="*/ 287 h 289"/>
              <a:gd name="T54" fmla="*/ 151 w 180"/>
              <a:gd name="T55" fmla="*/ 261 h 289"/>
              <a:gd name="T56" fmla="*/ 159 w 180"/>
              <a:gd name="T57" fmla="*/ 215 h 289"/>
              <a:gd name="T58" fmla="*/ 163 w 180"/>
              <a:gd name="T59" fmla="*/ 189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80" h="289">
                <a:moveTo>
                  <a:pt x="163" y="189"/>
                </a:moveTo>
                <a:cubicBezTo>
                  <a:pt x="173" y="175"/>
                  <a:pt x="180" y="152"/>
                  <a:pt x="180" y="140"/>
                </a:cubicBezTo>
                <a:cubicBezTo>
                  <a:pt x="180" y="61"/>
                  <a:pt x="180" y="61"/>
                  <a:pt x="180" y="61"/>
                </a:cubicBezTo>
                <a:cubicBezTo>
                  <a:pt x="180" y="43"/>
                  <a:pt x="164" y="0"/>
                  <a:pt x="144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30" y="0"/>
                  <a:pt x="14" y="15"/>
                  <a:pt x="14" y="33"/>
                </a:cubicBezTo>
                <a:cubicBezTo>
                  <a:pt x="13" y="36"/>
                  <a:pt x="13" y="36"/>
                  <a:pt x="13" y="36"/>
                </a:cubicBezTo>
                <a:cubicBezTo>
                  <a:pt x="86" y="36"/>
                  <a:pt x="86" y="36"/>
                  <a:pt x="86" y="36"/>
                </a:cubicBezTo>
                <a:cubicBezTo>
                  <a:pt x="93" y="36"/>
                  <a:pt x="98" y="41"/>
                  <a:pt x="98" y="47"/>
                </a:cubicBezTo>
                <a:cubicBezTo>
                  <a:pt x="98" y="54"/>
                  <a:pt x="93" y="59"/>
                  <a:pt x="86" y="59"/>
                </a:cubicBezTo>
                <a:cubicBezTo>
                  <a:pt x="11" y="59"/>
                  <a:pt x="11" y="59"/>
                  <a:pt x="11" y="59"/>
                </a:cubicBezTo>
                <a:cubicBezTo>
                  <a:pt x="8" y="89"/>
                  <a:pt x="8" y="89"/>
                  <a:pt x="8" y="89"/>
                </a:cubicBezTo>
                <a:cubicBezTo>
                  <a:pt x="86" y="89"/>
                  <a:pt x="86" y="89"/>
                  <a:pt x="86" y="89"/>
                </a:cubicBezTo>
                <a:cubicBezTo>
                  <a:pt x="93" y="89"/>
                  <a:pt x="98" y="94"/>
                  <a:pt x="98" y="101"/>
                </a:cubicBezTo>
                <a:cubicBezTo>
                  <a:pt x="98" y="107"/>
                  <a:pt x="93" y="112"/>
                  <a:pt x="86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2" y="143"/>
                  <a:pt x="2" y="143"/>
                  <a:pt x="2" y="143"/>
                </a:cubicBezTo>
                <a:cubicBezTo>
                  <a:pt x="86" y="143"/>
                  <a:pt x="86" y="143"/>
                  <a:pt x="86" y="143"/>
                </a:cubicBezTo>
                <a:cubicBezTo>
                  <a:pt x="93" y="143"/>
                  <a:pt x="98" y="148"/>
                  <a:pt x="98" y="154"/>
                </a:cubicBezTo>
                <a:cubicBezTo>
                  <a:pt x="98" y="160"/>
                  <a:pt x="93" y="165"/>
                  <a:pt x="86" y="165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86"/>
                  <a:pt x="16" y="201"/>
                  <a:pt x="35" y="201"/>
                </a:cubicBezTo>
                <a:cubicBezTo>
                  <a:pt x="98" y="201"/>
                  <a:pt x="98" y="201"/>
                  <a:pt x="98" y="201"/>
                </a:cubicBezTo>
                <a:cubicBezTo>
                  <a:pt x="96" y="218"/>
                  <a:pt x="96" y="218"/>
                  <a:pt x="96" y="218"/>
                </a:cubicBezTo>
                <a:cubicBezTo>
                  <a:pt x="90" y="251"/>
                  <a:pt x="90" y="251"/>
                  <a:pt x="90" y="251"/>
                </a:cubicBezTo>
                <a:cubicBezTo>
                  <a:pt x="88" y="268"/>
                  <a:pt x="99" y="284"/>
                  <a:pt x="116" y="287"/>
                </a:cubicBezTo>
                <a:cubicBezTo>
                  <a:pt x="132" y="289"/>
                  <a:pt x="148" y="278"/>
                  <a:pt x="151" y="261"/>
                </a:cubicBezTo>
                <a:cubicBezTo>
                  <a:pt x="159" y="215"/>
                  <a:pt x="159" y="215"/>
                  <a:pt x="159" y="215"/>
                </a:cubicBezTo>
                <a:lnTo>
                  <a:pt x="163" y="18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7" name="Freeform 632"/>
          <p:cNvSpPr>
            <a:spLocks noEditPoints="1"/>
          </p:cNvSpPr>
          <p:nvPr/>
        </p:nvSpPr>
        <p:spPr bwMode="auto">
          <a:xfrm>
            <a:off x="895872" y="4664869"/>
            <a:ext cx="349250" cy="349250"/>
          </a:xfrm>
          <a:custGeom>
            <a:avLst/>
            <a:gdLst>
              <a:gd name="T0" fmla="*/ 271 w 301"/>
              <a:gd name="T1" fmla="*/ 165 h 301"/>
              <a:gd name="T2" fmla="*/ 219 w 301"/>
              <a:gd name="T3" fmla="*/ 143 h 301"/>
              <a:gd name="T4" fmla="*/ 204 w 301"/>
              <a:gd name="T5" fmla="*/ 117 h 301"/>
              <a:gd name="T6" fmla="*/ 136 w 301"/>
              <a:gd name="T7" fmla="*/ 113 h 301"/>
              <a:gd name="T8" fmla="*/ 74 w 301"/>
              <a:gd name="T9" fmla="*/ 52 h 301"/>
              <a:gd name="T10" fmla="*/ 66 w 301"/>
              <a:gd name="T11" fmla="*/ 28 h 301"/>
              <a:gd name="T12" fmla="*/ 49 w 301"/>
              <a:gd name="T13" fmla="*/ 11 h 301"/>
              <a:gd name="T14" fmla="*/ 11 w 301"/>
              <a:gd name="T15" fmla="*/ 11 h 301"/>
              <a:gd name="T16" fmla="*/ 11 w 301"/>
              <a:gd name="T17" fmla="*/ 49 h 301"/>
              <a:gd name="T18" fmla="*/ 28 w 301"/>
              <a:gd name="T19" fmla="*/ 66 h 301"/>
              <a:gd name="T20" fmla="*/ 52 w 301"/>
              <a:gd name="T21" fmla="*/ 74 h 301"/>
              <a:gd name="T22" fmla="*/ 113 w 301"/>
              <a:gd name="T23" fmla="*/ 136 h 301"/>
              <a:gd name="T24" fmla="*/ 117 w 301"/>
              <a:gd name="T25" fmla="*/ 204 h 301"/>
              <a:gd name="T26" fmla="*/ 143 w 301"/>
              <a:gd name="T27" fmla="*/ 219 h 301"/>
              <a:gd name="T28" fmla="*/ 165 w 301"/>
              <a:gd name="T29" fmla="*/ 271 h 301"/>
              <a:gd name="T30" fmla="*/ 265 w 301"/>
              <a:gd name="T31" fmla="*/ 265 h 301"/>
              <a:gd name="T32" fmla="*/ 271 w 301"/>
              <a:gd name="T33" fmla="*/ 165 h 301"/>
              <a:gd name="T34" fmla="*/ 181 w 301"/>
              <a:gd name="T35" fmla="*/ 181 h 301"/>
              <a:gd name="T36" fmla="*/ 148 w 301"/>
              <a:gd name="T37" fmla="*/ 181 h 301"/>
              <a:gd name="T38" fmla="*/ 141 w 301"/>
              <a:gd name="T39" fmla="*/ 164 h 301"/>
              <a:gd name="T40" fmla="*/ 148 w 301"/>
              <a:gd name="T41" fmla="*/ 148 h 301"/>
              <a:gd name="T42" fmla="*/ 164 w 301"/>
              <a:gd name="T43" fmla="*/ 141 h 301"/>
              <a:gd name="T44" fmla="*/ 181 w 301"/>
              <a:gd name="T45" fmla="*/ 148 h 301"/>
              <a:gd name="T46" fmla="*/ 181 w 301"/>
              <a:gd name="T47" fmla="*/ 181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1" h="301">
                <a:moveTo>
                  <a:pt x="271" y="165"/>
                </a:moveTo>
                <a:cubicBezTo>
                  <a:pt x="257" y="151"/>
                  <a:pt x="238" y="143"/>
                  <a:pt x="219" y="143"/>
                </a:cubicBezTo>
                <a:cubicBezTo>
                  <a:pt x="216" y="134"/>
                  <a:pt x="211" y="125"/>
                  <a:pt x="204" y="117"/>
                </a:cubicBezTo>
                <a:cubicBezTo>
                  <a:pt x="184" y="97"/>
                  <a:pt x="158" y="98"/>
                  <a:pt x="136" y="113"/>
                </a:cubicBezTo>
                <a:cubicBezTo>
                  <a:pt x="74" y="52"/>
                  <a:pt x="74" y="52"/>
                  <a:pt x="74" y="52"/>
                </a:cubicBezTo>
                <a:cubicBezTo>
                  <a:pt x="75" y="43"/>
                  <a:pt x="73" y="34"/>
                  <a:pt x="66" y="28"/>
                </a:cubicBezTo>
                <a:cubicBezTo>
                  <a:pt x="49" y="11"/>
                  <a:pt x="49" y="11"/>
                  <a:pt x="49" y="11"/>
                </a:cubicBezTo>
                <a:cubicBezTo>
                  <a:pt x="39" y="0"/>
                  <a:pt x="21" y="0"/>
                  <a:pt x="11" y="11"/>
                </a:cubicBezTo>
                <a:cubicBezTo>
                  <a:pt x="0" y="21"/>
                  <a:pt x="0" y="39"/>
                  <a:pt x="11" y="49"/>
                </a:cubicBezTo>
                <a:cubicBezTo>
                  <a:pt x="28" y="66"/>
                  <a:pt x="28" y="66"/>
                  <a:pt x="28" y="66"/>
                </a:cubicBezTo>
                <a:cubicBezTo>
                  <a:pt x="34" y="73"/>
                  <a:pt x="43" y="75"/>
                  <a:pt x="52" y="74"/>
                </a:cubicBezTo>
                <a:cubicBezTo>
                  <a:pt x="113" y="136"/>
                  <a:pt x="113" y="136"/>
                  <a:pt x="113" y="136"/>
                </a:cubicBezTo>
                <a:cubicBezTo>
                  <a:pt x="98" y="158"/>
                  <a:pt x="97" y="184"/>
                  <a:pt x="117" y="204"/>
                </a:cubicBezTo>
                <a:cubicBezTo>
                  <a:pt x="125" y="211"/>
                  <a:pt x="134" y="216"/>
                  <a:pt x="143" y="219"/>
                </a:cubicBezTo>
                <a:cubicBezTo>
                  <a:pt x="143" y="238"/>
                  <a:pt x="151" y="257"/>
                  <a:pt x="165" y="271"/>
                </a:cubicBezTo>
                <a:cubicBezTo>
                  <a:pt x="194" y="301"/>
                  <a:pt x="236" y="294"/>
                  <a:pt x="265" y="265"/>
                </a:cubicBezTo>
                <a:cubicBezTo>
                  <a:pt x="294" y="236"/>
                  <a:pt x="301" y="194"/>
                  <a:pt x="271" y="165"/>
                </a:cubicBezTo>
                <a:close/>
                <a:moveTo>
                  <a:pt x="181" y="181"/>
                </a:moveTo>
                <a:cubicBezTo>
                  <a:pt x="172" y="190"/>
                  <a:pt x="157" y="190"/>
                  <a:pt x="148" y="181"/>
                </a:cubicBezTo>
                <a:cubicBezTo>
                  <a:pt x="143" y="176"/>
                  <a:pt x="141" y="170"/>
                  <a:pt x="141" y="164"/>
                </a:cubicBezTo>
                <a:cubicBezTo>
                  <a:pt x="141" y="158"/>
                  <a:pt x="144" y="152"/>
                  <a:pt x="148" y="148"/>
                </a:cubicBezTo>
                <a:cubicBezTo>
                  <a:pt x="152" y="144"/>
                  <a:pt x="158" y="141"/>
                  <a:pt x="164" y="141"/>
                </a:cubicBezTo>
                <a:cubicBezTo>
                  <a:pt x="170" y="141"/>
                  <a:pt x="176" y="143"/>
                  <a:pt x="181" y="148"/>
                </a:cubicBezTo>
                <a:cubicBezTo>
                  <a:pt x="190" y="157"/>
                  <a:pt x="190" y="172"/>
                  <a:pt x="181" y="18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8" name="Freeform 634"/>
          <p:cNvSpPr>
            <a:spLocks/>
          </p:cNvSpPr>
          <p:nvPr/>
        </p:nvSpPr>
        <p:spPr bwMode="auto">
          <a:xfrm>
            <a:off x="4980509" y="3332956"/>
            <a:ext cx="185738" cy="333375"/>
          </a:xfrm>
          <a:custGeom>
            <a:avLst/>
            <a:gdLst>
              <a:gd name="T0" fmla="*/ 116 w 160"/>
              <a:gd name="T1" fmla="*/ 188 h 288"/>
              <a:gd name="T2" fmla="*/ 149 w 160"/>
              <a:gd name="T3" fmla="*/ 95 h 288"/>
              <a:gd name="T4" fmla="*/ 149 w 160"/>
              <a:gd name="T5" fmla="*/ 95 h 288"/>
              <a:gd name="T6" fmla="*/ 149 w 160"/>
              <a:gd name="T7" fmla="*/ 95 h 288"/>
              <a:gd name="T8" fmla="*/ 149 w 160"/>
              <a:gd name="T9" fmla="*/ 95 h 288"/>
              <a:gd name="T10" fmla="*/ 62 w 160"/>
              <a:gd name="T11" fmla="*/ 95 h 288"/>
              <a:gd name="T12" fmla="*/ 94 w 160"/>
              <a:gd name="T13" fmla="*/ 0 h 288"/>
              <a:gd name="T14" fmla="*/ 45 w 160"/>
              <a:gd name="T15" fmla="*/ 0 h 288"/>
              <a:gd name="T16" fmla="*/ 0 w 160"/>
              <a:gd name="T17" fmla="*/ 128 h 288"/>
              <a:gd name="T18" fmla="*/ 0 w 160"/>
              <a:gd name="T19" fmla="*/ 128 h 288"/>
              <a:gd name="T20" fmla="*/ 0 w 160"/>
              <a:gd name="T21" fmla="*/ 128 h 288"/>
              <a:gd name="T22" fmla="*/ 0 w 160"/>
              <a:gd name="T23" fmla="*/ 128 h 288"/>
              <a:gd name="T24" fmla="*/ 87 w 160"/>
              <a:gd name="T25" fmla="*/ 128 h 288"/>
              <a:gd name="T26" fmla="*/ 66 w 160"/>
              <a:gd name="T27" fmla="*/ 188 h 288"/>
              <a:gd name="T28" fmla="*/ 25 w 160"/>
              <a:gd name="T29" fmla="*/ 188 h 288"/>
              <a:gd name="T30" fmla="*/ 63 w 160"/>
              <a:gd name="T31" fmla="*/ 288 h 288"/>
              <a:gd name="T32" fmla="*/ 160 w 160"/>
              <a:gd name="T33" fmla="*/ 188 h 288"/>
              <a:gd name="T34" fmla="*/ 116 w 160"/>
              <a:gd name="T35" fmla="*/ 1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0" h="288">
                <a:moveTo>
                  <a:pt x="116" y="188"/>
                </a:moveTo>
                <a:cubicBezTo>
                  <a:pt x="149" y="95"/>
                  <a:pt x="149" y="95"/>
                  <a:pt x="149" y="95"/>
                </a:cubicBezTo>
                <a:cubicBezTo>
                  <a:pt x="149" y="95"/>
                  <a:pt x="149" y="95"/>
                  <a:pt x="149" y="95"/>
                </a:cubicBezTo>
                <a:cubicBezTo>
                  <a:pt x="149" y="95"/>
                  <a:pt x="149" y="95"/>
                  <a:pt x="149" y="95"/>
                </a:cubicBezTo>
                <a:cubicBezTo>
                  <a:pt x="149" y="95"/>
                  <a:pt x="149" y="95"/>
                  <a:pt x="149" y="95"/>
                </a:cubicBezTo>
                <a:cubicBezTo>
                  <a:pt x="62" y="95"/>
                  <a:pt x="62" y="95"/>
                  <a:pt x="62" y="95"/>
                </a:cubicBezTo>
                <a:cubicBezTo>
                  <a:pt x="63" y="93"/>
                  <a:pt x="83" y="37"/>
                  <a:pt x="9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87" y="128"/>
                  <a:pt x="87" y="128"/>
                  <a:pt x="87" y="128"/>
                </a:cubicBezTo>
                <a:cubicBezTo>
                  <a:pt x="87" y="129"/>
                  <a:pt x="76" y="158"/>
                  <a:pt x="66" y="188"/>
                </a:cubicBezTo>
                <a:cubicBezTo>
                  <a:pt x="25" y="188"/>
                  <a:pt x="25" y="188"/>
                  <a:pt x="25" y="188"/>
                </a:cubicBezTo>
                <a:cubicBezTo>
                  <a:pt x="63" y="288"/>
                  <a:pt x="63" y="288"/>
                  <a:pt x="63" y="288"/>
                </a:cubicBezTo>
                <a:cubicBezTo>
                  <a:pt x="160" y="188"/>
                  <a:pt x="160" y="188"/>
                  <a:pt x="160" y="188"/>
                </a:cubicBezTo>
                <a:lnTo>
                  <a:pt x="116" y="18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9" name="Freeform 635"/>
          <p:cNvSpPr>
            <a:spLocks/>
          </p:cNvSpPr>
          <p:nvPr/>
        </p:nvSpPr>
        <p:spPr bwMode="auto">
          <a:xfrm>
            <a:off x="4383609" y="3347244"/>
            <a:ext cx="190500" cy="303213"/>
          </a:xfrm>
          <a:custGeom>
            <a:avLst/>
            <a:gdLst>
              <a:gd name="T0" fmla="*/ 148 w 164"/>
              <a:gd name="T1" fmla="*/ 0 h 262"/>
              <a:gd name="T2" fmla="*/ 16 w 164"/>
              <a:gd name="T3" fmla="*/ 0 h 262"/>
              <a:gd name="T4" fmla="*/ 0 w 164"/>
              <a:gd name="T5" fmla="*/ 16 h 262"/>
              <a:gd name="T6" fmla="*/ 0 w 164"/>
              <a:gd name="T7" fmla="*/ 40 h 262"/>
              <a:gd name="T8" fmla="*/ 37 w 164"/>
              <a:gd name="T9" fmla="*/ 71 h 262"/>
              <a:gd name="T10" fmla="*/ 37 w 164"/>
              <a:gd name="T11" fmla="*/ 37 h 262"/>
              <a:gd name="T12" fmla="*/ 128 w 164"/>
              <a:gd name="T13" fmla="*/ 37 h 262"/>
              <a:gd name="T14" fmla="*/ 128 w 164"/>
              <a:gd name="T15" fmla="*/ 262 h 262"/>
              <a:gd name="T16" fmla="*/ 164 w 164"/>
              <a:gd name="T17" fmla="*/ 262 h 262"/>
              <a:gd name="T18" fmla="*/ 164 w 164"/>
              <a:gd name="T19" fmla="*/ 16 h 262"/>
              <a:gd name="T20" fmla="*/ 148 w 164"/>
              <a:gd name="T21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4" h="262">
                <a:moveTo>
                  <a:pt x="148" y="0"/>
                </a:moveTo>
                <a:cubicBezTo>
                  <a:pt x="16" y="0"/>
                  <a:pt x="16" y="0"/>
                  <a:pt x="16" y="0"/>
                </a:cubicBezTo>
                <a:cubicBezTo>
                  <a:pt x="5" y="0"/>
                  <a:pt x="0" y="5"/>
                  <a:pt x="0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37" y="71"/>
                  <a:pt x="37" y="71"/>
                  <a:pt x="37" y="71"/>
                </a:cubicBezTo>
                <a:cubicBezTo>
                  <a:pt x="37" y="37"/>
                  <a:pt x="37" y="37"/>
                  <a:pt x="37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62"/>
                  <a:pt x="128" y="262"/>
                  <a:pt x="128" y="262"/>
                </a:cubicBezTo>
                <a:cubicBezTo>
                  <a:pt x="164" y="262"/>
                  <a:pt x="164" y="262"/>
                  <a:pt x="164" y="262"/>
                </a:cubicBezTo>
                <a:cubicBezTo>
                  <a:pt x="164" y="16"/>
                  <a:pt x="164" y="16"/>
                  <a:pt x="164" y="16"/>
                </a:cubicBezTo>
                <a:cubicBezTo>
                  <a:pt x="164" y="5"/>
                  <a:pt x="159" y="0"/>
                  <a:pt x="148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2" name="Freeform 636"/>
          <p:cNvSpPr>
            <a:spLocks/>
          </p:cNvSpPr>
          <p:nvPr/>
        </p:nvSpPr>
        <p:spPr bwMode="auto">
          <a:xfrm>
            <a:off x="4383609" y="3583781"/>
            <a:ext cx="42863" cy="66675"/>
          </a:xfrm>
          <a:custGeom>
            <a:avLst/>
            <a:gdLst>
              <a:gd name="T0" fmla="*/ 0 w 27"/>
              <a:gd name="T1" fmla="*/ 42 h 42"/>
              <a:gd name="T2" fmla="*/ 27 w 27"/>
              <a:gd name="T3" fmla="*/ 42 h 42"/>
              <a:gd name="T4" fmla="*/ 27 w 27"/>
              <a:gd name="T5" fmla="*/ 0 h 42"/>
              <a:gd name="T6" fmla="*/ 0 w 27"/>
              <a:gd name="T7" fmla="*/ 23 h 42"/>
              <a:gd name="T8" fmla="*/ 0 w 27"/>
              <a:gd name="T9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42">
                <a:moveTo>
                  <a:pt x="0" y="42"/>
                </a:moveTo>
                <a:lnTo>
                  <a:pt x="27" y="42"/>
                </a:lnTo>
                <a:lnTo>
                  <a:pt x="27" y="0"/>
                </a:lnTo>
                <a:lnTo>
                  <a:pt x="0" y="23"/>
                </a:lnTo>
                <a:lnTo>
                  <a:pt x="0" y="4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3" name="Freeform 637"/>
          <p:cNvSpPr>
            <a:spLocks/>
          </p:cNvSpPr>
          <p:nvPr/>
        </p:nvSpPr>
        <p:spPr bwMode="auto">
          <a:xfrm>
            <a:off x="4239147" y="3407569"/>
            <a:ext cx="233363" cy="198438"/>
          </a:xfrm>
          <a:custGeom>
            <a:avLst/>
            <a:gdLst>
              <a:gd name="T0" fmla="*/ 108 w 201"/>
              <a:gd name="T1" fmla="*/ 3 h 171"/>
              <a:gd name="T2" fmla="*/ 102 w 201"/>
              <a:gd name="T3" fmla="*/ 0 h 171"/>
              <a:gd name="T4" fmla="*/ 97 w 201"/>
              <a:gd name="T5" fmla="*/ 8 h 171"/>
              <a:gd name="T6" fmla="*/ 97 w 201"/>
              <a:gd name="T7" fmla="*/ 47 h 171"/>
              <a:gd name="T8" fmla="*/ 97 w 201"/>
              <a:gd name="T9" fmla="*/ 62 h 171"/>
              <a:gd name="T10" fmla="*/ 15 w 201"/>
              <a:gd name="T11" fmla="*/ 62 h 171"/>
              <a:gd name="T12" fmla="*/ 0 w 201"/>
              <a:gd name="T13" fmla="*/ 77 h 171"/>
              <a:gd name="T14" fmla="*/ 0 w 201"/>
              <a:gd name="T15" fmla="*/ 94 h 171"/>
              <a:gd name="T16" fmla="*/ 15 w 201"/>
              <a:gd name="T17" fmla="*/ 109 h 171"/>
              <a:gd name="T18" fmla="*/ 97 w 201"/>
              <a:gd name="T19" fmla="*/ 109 h 171"/>
              <a:gd name="T20" fmla="*/ 97 w 201"/>
              <a:gd name="T21" fmla="*/ 124 h 171"/>
              <a:gd name="T22" fmla="*/ 97 w 201"/>
              <a:gd name="T23" fmla="*/ 163 h 171"/>
              <a:gd name="T24" fmla="*/ 102 w 201"/>
              <a:gd name="T25" fmla="*/ 171 h 171"/>
              <a:gd name="T26" fmla="*/ 108 w 201"/>
              <a:gd name="T27" fmla="*/ 168 h 171"/>
              <a:gd name="T28" fmla="*/ 195 w 201"/>
              <a:gd name="T29" fmla="*/ 95 h 171"/>
              <a:gd name="T30" fmla="*/ 195 w 201"/>
              <a:gd name="T31" fmla="*/ 76 h 171"/>
              <a:gd name="T32" fmla="*/ 108 w 201"/>
              <a:gd name="T33" fmla="*/ 3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1" h="171">
                <a:moveTo>
                  <a:pt x="108" y="3"/>
                </a:moveTo>
                <a:cubicBezTo>
                  <a:pt x="106" y="1"/>
                  <a:pt x="104" y="0"/>
                  <a:pt x="102" y="0"/>
                </a:cubicBezTo>
                <a:cubicBezTo>
                  <a:pt x="99" y="0"/>
                  <a:pt x="97" y="3"/>
                  <a:pt x="97" y="8"/>
                </a:cubicBezTo>
                <a:cubicBezTo>
                  <a:pt x="97" y="47"/>
                  <a:pt x="97" y="47"/>
                  <a:pt x="97" y="47"/>
                </a:cubicBezTo>
                <a:cubicBezTo>
                  <a:pt x="97" y="51"/>
                  <a:pt x="97" y="56"/>
                  <a:pt x="97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7" y="62"/>
                  <a:pt x="0" y="69"/>
                  <a:pt x="0" y="77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02"/>
                  <a:pt x="7" y="109"/>
                  <a:pt x="15" y="109"/>
                </a:cubicBezTo>
                <a:cubicBezTo>
                  <a:pt x="97" y="109"/>
                  <a:pt x="97" y="109"/>
                  <a:pt x="97" y="109"/>
                </a:cubicBezTo>
                <a:cubicBezTo>
                  <a:pt x="97" y="115"/>
                  <a:pt x="97" y="120"/>
                  <a:pt x="97" y="124"/>
                </a:cubicBezTo>
                <a:cubicBezTo>
                  <a:pt x="97" y="163"/>
                  <a:pt x="97" y="163"/>
                  <a:pt x="97" y="163"/>
                </a:cubicBezTo>
                <a:cubicBezTo>
                  <a:pt x="97" y="168"/>
                  <a:pt x="99" y="171"/>
                  <a:pt x="102" y="171"/>
                </a:cubicBezTo>
                <a:cubicBezTo>
                  <a:pt x="104" y="171"/>
                  <a:pt x="106" y="170"/>
                  <a:pt x="108" y="168"/>
                </a:cubicBezTo>
                <a:cubicBezTo>
                  <a:pt x="195" y="95"/>
                  <a:pt x="195" y="95"/>
                  <a:pt x="195" y="95"/>
                </a:cubicBezTo>
                <a:cubicBezTo>
                  <a:pt x="201" y="90"/>
                  <a:pt x="201" y="81"/>
                  <a:pt x="195" y="76"/>
                </a:cubicBezTo>
                <a:lnTo>
                  <a:pt x="108" y="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4" name="Freeform 644"/>
          <p:cNvSpPr>
            <a:spLocks noEditPoints="1"/>
          </p:cNvSpPr>
          <p:nvPr/>
        </p:nvSpPr>
        <p:spPr bwMode="auto">
          <a:xfrm>
            <a:off x="1567384" y="694531"/>
            <a:ext cx="333375" cy="263525"/>
          </a:xfrm>
          <a:custGeom>
            <a:avLst/>
            <a:gdLst>
              <a:gd name="T0" fmla="*/ 105 w 210"/>
              <a:gd name="T1" fmla="*/ 0 h 166"/>
              <a:gd name="T2" fmla="*/ 0 w 210"/>
              <a:gd name="T3" fmla="*/ 29 h 166"/>
              <a:gd name="T4" fmla="*/ 0 w 210"/>
              <a:gd name="T5" fmla="*/ 29 h 166"/>
              <a:gd name="T6" fmla="*/ 0 w 210"/>
              <a:gd name="T7" fmla="*/ 139 h 166"/>
              <a:gd name="T8" fmla="*/ 98 w 210"/>
              <a:gd name="T9" fmla="*/ 166 h 166"/>
              <a:gd name="T10" fmla="*/ 98 w 210"/>
              <a:gd name="T11" fmla="*/ 55 h 166"/>
              <a:gd name="T12" fmla="*/ 28 w 210"/>
              <a:gd name="T13" fmla="*/ 36 h 166"/>
              <a:gd name="T14" fmla="*/ 105 w 210"/>
              <a:gd name="T15" fmla="*/ 15 h 166"/>
              <a:gd name="T16" fmla="*/ 182 w 210"/>
              <a:gd name="T17" fmla="*/ 36 h 166"/>
              <a:gd name="T18" fmla="*/ 182 w 210"/>
              <a:gd name="T19" fmla="*/ 36 h 166"/>
              <a:gd name="T20" fmla="*/ 112 w 210"/>
              <a:gd name="T21" fmla="*/ 55 h 166"/>
              <a:gd name="T22" fmla="*/ 112 w 210"/>
              <a:gd name="T23" fmla="*/ 166 h 166"/>
              <a:gd name="T24" fmla="*/ 210 w 210"/>
              <a:gd name="T25" fmla="*/ 139 h 166"/>
              <a:gd name="T26" fmla="*/ 210 w 210"/>
              <a:gd name="T27" fmla="*/ 29 h 166"/>
              <a:gd name="T28" fmla="*/ 105 w 210"/>
              <a:gd name="T29" fmla="*/ 0 h 166"/>
              <a:gd name="T30" fmla="*/ 183 w 210"/>
              <a:gd name="T31" fmla="*/ 80 h 166"/>
              <a:gd name="T32" fmla="*/ 142 w 210"/>
              <a:gd name="T33" fmla="*/ 92 h 166"/>
              <a:gd name="T34" fmla="*/ 142 w 210"/>
              <a:gd name="T35" fmla="*/ 71 h 166"/>
              <a:gd name="T36" fmla="*/ 183 w 210"/>
              <a:gd name="T37" fmla="*/ 60 h 166"/>
              <a:gd name="T38" fmla="*/ 183 w 210"/>
              <a:gd name="T39" fmla="*/ 8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10" h="166">
                <a:moveTo>
                  <a:pt x="105" y="0"/>
                </a:moveTo>
                <a:lnTo>
                  <a:pt x="0" y="29"/>
                </a:lnTo>
                <a:lnTo>
                  <a:pt x="0" y="29"/>
                </a:lnTo>
                <a:lnTo>
                  <a:pt x="0" y="139"/>
                </a:lnTo>
                <a:lnTo>
                  <a:pt x="98" y="166"/>
                </a:lnTo>
                <a:lnTo>
                  <a:pt x="98" y="55"/>
                </a:lnTo>
                <a:lnTo>
                  <a:pt x="28" y="36"/>
                </a:lnTo>
                <a:lnTo>
                  <a:pt x="105" y="15"/>
                </a:lnTo>
                <a:lnTo>
                  <a:pt x="182" y="36"/>
                </a:lnTo>
                <a:lnTo>
                  <a:pt x="182" y="36"/>
                </a:lnTo>
                <a:lnTo>
                  <a:pt x="112" y="55"/>
                </a:lnTo>
                <a:lnTo>
                  <a:pt x="112" y="166"/>
                </a:lnTo>
                <a:lnTo>
                  <a:pt x="210" y="139"/>
                </a:lnTo>
                <a:lnTo>
                  <a:pt x="210" y="29"/>
                </a:lnTo>
                <a:lnTo>
                  <a:pt x="105" y="0"/>
                </a:lnTo>
                <a:close/>
                <a:moveTo>
                  <a:pt x="183" y="80"/>
                </a:moveTo>
                <a:lnTo>
                  <a:pt x="142" y="92"/>
                </a:lnTo>
                <a:lnTo>
                  <a:pt x="142" y="71"/>
                </a:lnTo>
                <a:lnTo>
                  <a:pt x="183" y="60"/>
                </a:lnTo>
                <a:lnTo>
                  <a:pt x="183" y="8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5" name="Freeform 645"/>
          <p:cNvSpPr>
            <a:spLocks/>
          </p:cNvSpPr>
          <p:nvPr/>
        </p:nvSpPr>
        <p:spPr bwMode="auto">
          <a:xfrm>
            <a:off x="2278584" y="808831"/>
            <a:ext cx="117475" cy="182563"/>
          </a:xfrm>
          <a:custGeom>
            <a:avLst/>
            <a:gdLst>
              <a:gd name="T0" fmla="*/ 0 w 74"/>
              <a:gd name="T1" fmla="*/ 12 h 115"/>
              <a:gd name="T2" fmla="*/ 0 w 74"/>
              <a:gd name="T3" fmla="*/ 12 h 115"/>
              <a:gd name="T4" fmla="*/ 0 w 74"/>
              <a:gd name="T5" fmla="*/ 95 h 115"/>
              <a:gd name="T6" fmla="*/ 74 w 74"/>
              <a:gd name="T7" fmla="*/ 115 h 115"/>
              <a:gd name="T8" fmla="*/ 74 w 74"/>
              <a:gd name="T9" fmla="*/ 33 h 115"/>
              <a:gd name="T10" fmla="*/ 21 w 74"/>
              <a:gd name="T11" fmla="*/ 18 h 115"/>
              <a:gd name="T12" fmla="*/ 53 w 74"/>
              <a:gd name="T13" fmla="*/ 10 h 115"/>
              <a:gd name="T14" fmla="*/ 46 w 74"/>
              <a:gd name="T15" fmla="*/ 0 h 115"/>
              <a:gd name="T16" fmla="*/ 0 w 74"/>
              <a:gd name="T17" fmla="*/ 12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115">
                <a:moveTo>
                  <a:pt x="0" y="12"/>
                </a:moveTo>
                <a:lnTo>
                  <a:pt x="0" y="12"/>
                </a:lnTo>
                <a:lnTo>
                  <a:pt x="0" y="95"/>
                </a:lnTo>
                <a:lnTo>
                  <a:pt x="74" y="115"/>
                </a:lnTo>
                <a:lnTo>
                  <a:pt x="74" y="33"/>
                </a:lnTo>
                <a:lnTo>
                  <a:pt x="21" y="18"/>
                </a:lnTo>
                <a:lnTo>
                  <a:pt x="53" y="10"/>
                </a:lnTo>
                <a:lnTo>
                  <a:pt x="46" y="0"/>
                </a:lnTo>
                <a:lnTo>
                  <a:pt x="0" y="1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6" name="Freeform 646"/>
          <p:cNvSpPr>
            <a:spLocks noEditPoints="1"/>
          </p:cNvSpPr>
          <p:nvPr/>
        </p:nvSpPr>
        <p:spPr bwMode="auto">
          <a:xfrm>
            <a:off x="2413522" y="808831"/>
            <a:ext cx="115888" cy="182563"/>
          </a:xfrm>
          <a:custGeom>
            <a:avLst/>
            <a:gdLst>
              <a:gd name="T0" fmla="*/ 27 w 73"/>
              <a:gd name="T1" fmla="*/ 0 h 115"/>
              <a:gd name="T2" fmla="*/ 19 w 73"/>
              <a:gd name="T3" fmla="*/ 10 h 115"/>
              <a:gd name="T4" fmla="*/ 51 w 73"/>
              <a:gd name="T5" fmla="*/ 18 h 115"/>
              <a:gd name="T6" fmla="*/ 51 w 73"/>
              <a:gd name="T7" fmla="*/ 18 h 115"/>
              <a:gd name="T8" fmla="*/ 0 w 73"/>
              <a:gd name="T9" fmla="*/ 33 h 115"/>
              <a:gd name="T10" fmla="*/ 0 w 73"/>
              <a:gd name="T11" fmla="*/ 115 h 115"/>
              <a:gd name="T12" fmla="*/ 73 w 73"/>
              <a:gd name="T13" fmla="*/ 95 h 115"/>
              <a:gd name="T14" fmla="*/ 73 w 73"/>
              <a:gd name="T15" fmla="*/ 12 h 115"/>
              <a:gd name="T16" fmla="*/ 27 w 73"/>
              <a:gd name="T17" fmla="*/ 0 h 115"/>
              <a:gd name="T18" fmla="*/ 52 w 73"/>
              <a:gd name="T19" fmla="*/ 51 h 115"/>
              <a:gd name="T20" fmla="*/ 21 w 73"/>
              <a:gd name="T21" fmla="*/ 60 h 115"/>
              <a:gd name="T22" fmla="*/ 21 w 73"/>
              <a:gd name="T23" fmla="*/ 44 h 115"/>
              <a:gd name="T24" fmla="*/ 52 w 73"/>
              <a:gd name="T25" fmla="*/ 36 h 115"/>
              <a:gd name="T26" fmla="*/ 52 w 73"/>
              <a:gd name="T27" fmla="*/ 5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" h="115">
                <a:moveTo>
                  <a:pt x="27" y="0"/>
                </a:moveTo>
                <a:lnTo>
                  <a:pt x="19" y="10"/>
                </a:lnTo>
                <a:lnTo>
                  <a:pt x="51" y="18"/>
                </a:lnTo>
                <a:lnTo>
                  <a:pt x="51" y="18"/>
                </a:lnTo>
                <a:lnTo>
                  <a:pt x="0" y="33"/>
                </a:lnTo>
                <a:lnTo>
                  <a:pt x="0" y="115"/>
                </a:lnTo>
                <a:lnTo>
                  <a:pt x="73" y="95"/>
                </a:lnTo>
                <a:lnTo>
                  <a:pt x="73" y="12"/>
                </a:lnTo>
                <a:lnTo>
                  <a:pt x="27" y="0"/>
                </a:lnTo>
                <a:close/>
                <a:moveTo>
                  <a:pt x="52" y="51"/>
                </a:moveTo>
                <a:lnTo>
                  <a:pt x="21" y="60"/>
                </a:lnTo>
                <a:lnTo>
                  <a:pt x="21" y="44"/>
                </a:lnTo>
                <a:lnTo>
                  <a:pt x="52" y="36"/>
                </a:lnTo>
                <a:lnTo>
                  <a:pt x="52" y="5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7" name="Freeform 647"/>
          <p:cNvSpPr>
            <a:spLocks/>
          </p:cNvSpPr>
          <p:nvPr/>
        </p:nvSpPr>
        <p:spPr bwMode="auto">
          <a:xfrm>
            <a:off x="2324622" y="659606"/>
            <a:ext cx="158750" cy="177800"/>
          </a:xfrm>
          <a:custGeom>
            <a:avLst/>
            <a:gdLst>
              <a:gd name="T0" fmla="*/ 50 w 100"/>
              <a:gd name="T1" fmla="*/ 112 h 112"/>
              <a:gd name="T2" fmla="*/ 100 w 100"/>
              <a:gd name="T3" fmla="*/ 55 h 112"/>
              <a:gd name="T4" fmla="*/ 62 w 100"/>
              <a:gd name="T5" fmla="*/ 55 h 112"/>
              <a:gd name="T6" fmla="*/ 62 w 100"/>
              <a:gd name="T7" fmla="*/ 0 h 112"/>
              <a:gd name="T8" fmla="*/ 37 w 100"/>
              <a:gd name="T9" fmla="*/ 0 h 112"/>
              <a:gd name="T10" fmla="*/ 37 w 100"/>
              <a:gd name="T11" fmla="*/ 55 h 112"/>
              <a:gd name="T12" fmla="*/ 0 w 100"/>
              <a:gd name="T13" fmla="*/ 55 h 112"/>
              <a:gd name="T14" fmla="*/ 50 w 100"/>
              <a:gd name="T15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" h="112">
                <a:moveTo>
                  <a:pt x="50" y="112"/>
                </a:moveTo>
                <a:lnTo>
                  <a:pt x="100" y="55"/>
                </a:lnTo>
                <a:lnTo>
                  <a:pt x="62" y="55"/>
                </a:lnTo>
                <a:lnTo>
                  <a:pt x="62" y="0"/>
                </a:lnTo>
                <a:lnTo>
                  <a:pt x="37" y="0"/>
                </a:lnTo>
                <a:lnTo>
                  <a:pt x="37" y="55"/>
                </a:lnTo>
                <a:lnTo>
                  <a:pt x="0" y="55"/>
                </a:lnTo>
                <a:lnTo>
                  <a:pt x="50" y="11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8" name="Freeform 648"/>
          <p:cNvSpPr>
            <a:spLocks/>
          </p:cNvSpPr>
          <p:nvPr/>
        </p:nvSpPr>
        <p:spPr bwMode="auto">
          <a:xfrm>
            <a:off x="4242322" y="692944"/>
            <a:ext cx="333375" cy="266700"/>
          </a:xfrm>
          <a:custGeom>
            <a:avLst/>
            <a:gdLst>
              <a:gd name="T0" fmla="*/ 210 w 210"/>
              <a:gd name="T1" fmla="*/ 119 h 168"/>
              <a:gd name="T2" fmla="*/ 210 w 210"/>
              <a:gd name="T3" fmla="*/ 57 h 168"/>
              <a:gd name="T4" fmla="*/ 148 w 210"/>
              <a:gd name="T5" fmla="*/ 57 h 168"/>
              <a:gd name="T6" fmla="*/ 169 w 210"/>
              <a:gd name="T7" fmla="*/ 77 h 168"/>
              <a:gd name="T8" fmla="*/ 119 w 210"/>
              <a:gd name="T9" fmla="*/ 127 h 168"/>
              <a:gd name="T10" fmla="*/ 119 w 210"/>
              <a:gd name="T11" fmla="*/ 44 h 168"/>
              <a:gd name="T12" fmla="*/ 148 w 210"/>
              <a:gd name="T13" fmla="*/ 44 h 168"/>
              <a:gd name="T14" fmla="*/ 105 w 210"/>
              <a:gd name="T15" fmla="*/ 0 h 168"/>
              <a:gd name="T16" fmla="*/ 61 w 210"/>
              <a:gd name="T17" fmla="*/ 44 h 168"/>
              <a:gd name="T18" fmla="*/ 91 w 210"/>
              <a:gd name="T19" fmla="*/ 44 h 168"/>
              <a:gd name="T20" fmla="*/ 91 w 210"/>
              <a:gd name="T21" fmla="*/ 127 h 168"/>
              <a:gd name="T22" fmla="*/ 41 w 210"/>
              <a:gd name="T23" fmla="*/ 77 h 168"/>
              <a:gd name="T24" fmla="*/ 61 w 210"/>
              <a:gd name="T25" fmla="*/ 57 h 168"/>
              <a:gd name="T26" fmla="*/ 0 w 210"/>
              <a:gd name="T27" fmla="*/ 57 h 168"/>
              <a:gd name="T28" fmla="*/ 0 w 210"/>
              <a:gd name="T29" fmla="*/ 118 h 168"/>
              <a:gd name="T30" fmla="*/ 20 w 210"/>
              <a:gd name="T31" fmla="*/ 98 h 168"/>
              <a:gd name="T32" fmla="*/ 90 w 210"/>
              <a:gd name="T33" fmla="*/ 168 h 168"/>
              <a:gd name="T34" fmla="*/ 120 w 210"/>
              <a:gd name="T35" fmla="*/ 168 h 168"/>
              <a:gd name="T36" fmla="*/ 189 w 210"/>
              <a:gd name="T37" fmla="*/ 98 h 168"/>
              <a:gd name="T38" fmla="*/ 210 w 210"/>
              <a:gd name="T39" fmla="*/ 119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10" h="168">
                <a:moveTo>
                  <a:pt x="210" y="119"/>
                </a:moveTo>
                <a:lnTo>
                  <a:pt x="210" y="57"/>
                </a:lnTo>
                <a:lnTo>
                  <a:pt x="148" y="57"/>
                </a:lnTo>
                <a:lnTo>
                  <a:pt x="169" y="77"/>
                </a:lnTo>
                <a:lnTo>
                  <a:pt x="119" y="127"/>
                </a:lnTo>
                <a:lnTo>
                  <a:pt x="119" y="44"/>
                </a:lnTo>
                <a:lnTo>
                  <a:pt x="148" y="44"/>
                </a:lnTo>
                <a:lnTo>
                  <a:pt x="105" y="0"/>
                </a:lnTo>
                <a:lnTo>
                  <a:pt x="61" y="44"/>
                </a:lnTo>
                <a:lnTo>
                  <a:pt x="91" y="44"/>
                </a:lnTo>
                <a:lnTo>
                  <a:pt x="91" y="127"/>
                </a:lnTo>
                <a:lnTo>
                  <a:pt x="41" y="77"/>
                </a:lnTo>
                <a:lnTo>
                  <a:pt x="61" y="57"/>
                </a:lnTo>
                <a:lnTo>
                  <a:pt x="0" y="57"/>
                </a:lnTo>
                <a:lnTo>
                  <a:pt x="0" y="118"/>
                </a:lnTo>
                <a:lnTo>
                  <a:pt x="20" y="98"/>
                </a:lnTo>
                <a:lnTo>
                  <a:pt x="90" y="168"/>
                </a:lnTo>
                <a:lnTo>
                  <a:pt x="120" y="168"/>
                </a:lnTo>
                <a:lnTo>
                  <a:pt x="189" y="98"/>
                </a:lnTo>
                <a:lnTo>
                  <a:pt x="210" y="11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9" name="Freeform 654"/>
          <p:cNvSpPr>
            <a:spLocks noEditPoints="1"/>
          </p:cNvSpPr>
          <p:nvPr/>
        </p:nvSpPr>
        <p:spPr bwMode="auto">
          <a:xfrm>
            <a:off x="1568972" y="3999706"/>
            <a:ext cx="333375" cy="333375"/>
          </a:xfrm>
          <a:custGeom>
            <a:avLst/>
            <a:gdLst>
              <a:gd name="T0" fmla="*/ 216 w 288"/>
              <a:gd name="T1" fmla="*/ 0 h 288"/>
              <a:gd name="T2" fmla="*/ 165 w 288"/>
              <a:gd name="T3" fmla="*/ 21 h 288"/>
              <a:gd name="T4" fmla="*/ 165 w 288"/>
              <a:gd name="T5" fmla="*/ 21 h 288"/>
              <a:gd name="T6" fmla="*/ 139 w 288"/>
              <a:gd name="T7" fmla="*/ 47 h 288"/>
              <a:gd name="T8" fmla="*/ 46 w 288"/>
              <a:gd name="T9" fmla="*/ 140 h 288"/>
              <a:gd name="T10" fmla="*/ 20 w 288"/>
              <a:gd name="T11" fmla="*/ 166 h 288"/>
              <a:gd name="T12" fmla="*/ 20 w 288"/>
              <a:gd name="T13" fmla="*/ 166 h 288"/>
              <a:gd name="T14" fmla="*/ 0 w 288"/>
              <a:gd name="T15" fmla="*/ 216 h 288"/>
              <a:gd name="T16" fmla="*/ 72 w 288"/>
              <a:gd name="T17" fmla="*/ 288 h 288"/>
              <a:gd name="T18" fmla="*/ 124 w 288"/>
              <a:gd name="T19" fmla="*/ 265 h 288"/>
              <a:gd name="T20" fmla="*/ 148 w 288"/>
              <a:gd name="T21" fmla="*/ 242 h 288"/>
              <a:gd name="T22" fmla="*/ 194 w 288"/>
              <a:gd name="T23" fmla="*/ 195 h 288"/>
              <a:gd name="T24" fmla="*/ 265 w 288"/>
              <a:gd name="T25" fmla="*/ 125 h 288"/>
              <a:gd name="T26" fmla="*/ 288 w 288"/>
              <a:gd name="T27" fmla="*/ 72 h 288"/>
              <a:gd name="T28" fmla="*/ 216 w 288"/>
              <a:gd name="T29" fmla="*/ 0 h 288"/>
              <a:gd name="T30" fmla="*/ 186 w 288"/>
              <a:gd name="T31" fmla="*/ 27 h 288"/>
              <a:gd name="T32" fmla="*/ 205 w 288"/>
              <a:gd name="T33" fmla="*/ 27 h 288"/>
              <a:gd name="T34" fmla="*/ 205 w 288"/>
              <a:gd name="T35" fmla="*/ 46 h 288"/>
              <a:gd name="T36" fmla="*/ 186 w 288"/>
              <a:gd name="T37" fmla="*/ 46 h 288"/>
              <a:gd name="T38" fmla="*/ 186 w 288"/>
              <a:gd name="T39" fmla="*/ 27 h 288"/>
              <a:gd name="T40" fmla="*/ 27 w 288"/>
              <a:gd name="T41" fmla="*/ 187 h 288"/>
              <a:gd name="T42" fmla="*/ 45 w 288"/>
              <a:gd name="T43" fmla="*/ 187 h 288"/>
              <a:gd name="T44" fmla="*/ 45 w 288"/>
              <a:gd name="T45" fmla="*/ 205 h 288"/>
              <a:gd name="T46" fmla="*/ 27 w 288"/>
              <a:gd name="T47" fmla="*/ 205 h 288"/>
              <a:gd name="T48" fmla="*/ 27 w 288"/>
              <a:gd name="T49" fmla="*/ 187 h 288"/>
              <a:gd name="T50" fmla="*/ 56 w 288"/>
              <a:gd name="T51" fmla="*/ 250 h 288"/>
              <a:gd name="T52" fmla="*/ 38 w 288"/>
              <a:gd name="T53" fmla="*/ 250 h 288"/>
              <a:gd name="T54" fmla="*/ 38 w 288"/>
              <a:gd name="T55" fmla="*/ 232 h 288"/>
              <a:gd name="T56" fmla="*/ 56 w 288"/>
              <a:gd name="T57" fmla="*/ 232 h 288"/>
              <a:gd name="T58" fmla="*/ 56 w 288"/>
              <a:gd name="T59" fmla="*/ 250 h 288"/>
              <a:gd name="T60" fmla="*/ 71 w 288"/>
              <a:gd name="T61" fmla="*/ 216 h 288"/>
              <a:gd name="T62" fmla="*/ 71 w 288"/>
              <a:gd name="T63" fmla="*/ 198 h 288"/>
              <a:gd name="T64" fmla="*/ 90 w 288"/>
              <a:gd name="T65" fmla="*/ 198 h 288"/>
              <a:gd name="T66" fmla="*/ 90 w 288"/>
              <a:gd name="T67" fmla="*/ 216 h 288"/>
              <a:gd name="T68" fmla="*/ 71 w 288"/>
              <a:gd name="T69" fmla="*/ 216 h 288"/>
              <a:gd name="T70" fmla="*/ 100 w 288"/>
              <a:gd name="T71" fmla="*/ 261 h 288"/>
              <a:gd name="T72" fmla="*/ 82 w 288"/>
              <a:gd name="T73" fmla="*/ 261 h 288"/>
              <a:gd name="T74" fmla="*/ 82 w 288"/>
              <a:gd name="T75" fmla="*/ 242 h 288"/>
              <a:gd name="T76" fmla="*/ 100 w 288"/>
              <a:gd name="T77" fmla="*/ 242 h 288"/>
              <a:gd name="T78" fmla="*/ 100 w 288"/>
              <a:gd name="T79" fmla="*/ 261 h 288"/>
              <a:gd name="T80" fmla="*/ 148 w 288"/>
              <a:gd name="T81" fmla="*/ 219 h 288"/>
              <a:gd name="T82" fmla="*/ 68 w 288"/>
              <a:gd name="T83" fmla="*/ 140 h 288"/>
              <a:gd name="T84" fmla="*/ 139 w 288"/>
              <a:gd name="T85" fmla="*/ 69 h 288"/>
              <a:gd name="T86" fmla="*/ 218 w 288"/>
              <a:gd name="T87" fmla="*/ 148 h 288"/>
              <a:gd name="T88" fmla="*/ 148 w 288"/>
              <a:gd name="T89" fmla="*/ 219 h 288"/>
              <a:gd name="T90" fmla="*/ 215 w 288"/>
              <a:gd name="T91" fmla="*/ 90 h 288"/>
              <a:gd name="T92" fmla="*/ 197 w 288"/>
              <a:gd name="T93" fmla="*/ 90 h 288"/>
              <a:gd name="T94" fmla="*/ 197 w 288"/>
              <a:gd name="T95" fmla="*/ 72 h 288"/>
              <a:gd name="T96" fmla="*/ 215 w 288"/>
              <a:gd name="T97" fmla="*/ 72 h 288"/>
              <a:gd name="T98" fmla="*/ 215 w 288"/>
              <a:gd name="T99" fmla="*/ 90 h 288"/>
              <a:gd name="T100" fmla="*/ 231 w 288"/>
              <a:gd name="T101" fmla="*/ 38 h 288"/>
              <a:gd name="T102" fmla="*/ 249 w 288"/>
              <a:gd name="T103" fmla="*/ 38 h 288"/>
              <a:gd name="T104" fmla="*/ 249 w 288"/>
              <a:gd name="T105" fmla="*/ 56 h 288"/>
              <a:gd name="T106" fmla="*/ 231 w 288"/>
              <a:gd name="T107" fmla="*/ 56 h 288"/>
              <a:gd name="T108" fmla="*/ 231 w 288"/>
              <a:gd name="T109" fmla="*/ 38 h 288"/>
              <a:gd name="T110" fmla="*/ 260 w 288"/>
              <a:gd name="T111" fmla="*/ 101 h 288"/>
              <a:gd name="T112" fmla="*/ 242 w 288"/>
              <a:gd name="T113" fmla="*/ 101 h 288"/>
              <a:gd name="T114" fmla="*/ 242 w 288"/>
              <a:gd name="T115" fmla="*/ 83 h 288"/>
              <a:gd name="T116" fmla="*/ 260 w 288"/>
              <a:gd name="T117" fmla="*/ 83 h 288"/>
              <a:gd name="T118" fmla="*/ 260 w 288"/>
              <a:gd name="T119" fmla="*/ 101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8" h="288">
                <a:moveTo>
                  <a:pt x="216" y="0"/>
                </a:moveTo>
                <a:cubicBezTo>
                  <a:pt x="196" y="0"/>
                  <a:pt x="178" y="8"/>
                  <a:pt x="165" y="21"/>
                </a:cubicBezTo>
                <a:cubicBezTo>
                  <a:pt x="165" y="21"/>
                  <a:pt x="165" y="21"/>
                  <a:pt x="165" y="21"/>
                </a:cubicBezTo>
                <a:cubicBezTo>
                  <a:pt x="139" y="47"/>
                  <a:pt x="139" y="47"/>
                  <a:pt x="139" y="47"/>
                </a:cubicBezTo>
                <a:cubicBezTo>
                  <a:pt x="46" y="140"/>
                  <a:pt x="46" y="140"/>
                  <a:pt x="46" y="140"/>
                </a:cubicBezTo>
                <a:cubicBezTo>
                  <a:pt x="20" y="166"/>
                  <a:pt x="20" y="166"/>
                  <a:pt x="20" y="166"/>
                </a:cubicBezTo>
                <a:cubicBezTo>
                  <a:pt x="20" y="166"/>
                  <a:pt x="20" y="166"/>
                  <a:pt x="20" y="166"/>
                </a:cubicBezTo>
                <a:cubicBezTo>
                  <a:pt x="7" y="179"/>
                  <a:pt x="0" y="197"/>
                  <a:pt x="0" y="216"/>
                </a:cubicBezTo>
                <a:cubicBezTo>
                  <a:pt x="0" y="256"/>
                  <a:pt x="32" y="288"/>
                  <a:pt x="72" y="288"/>
                </a:cubicBezTo>
                <a:cubicBezTo>
                  <a:pt x="92" y="288"/>
                  <a:pt x="111" y="279"/>
                  <a:pt x="124" y="265"/>
                </a:cubicBezTo>
                <a:cubicBezTo>
                  <a:pt x="148" y="242"/>
                  <a:pt x="148" y="242"/>
                  <a:pt x="148" y="242"/>
                </a:cubicBezTo>
                <a:cubicBezTo>
                  <a:pt x="194" y="195"/>
                  <a:pt x="194" y="195"/>
                  <a:pt x="194" y="195"/>
                </a:cubicBezTo>
                <a:cubicBezTo>
                  <a:pt x="265" y="125"/>
                  <a:pt x="265" y="125"/>
                  <a:pt x="265" y="125"/>
                </a:cubicBezTo>
                <a:cubicBezTo>
                  <a:pt x="279" y="112"/>
                  <a:pt x="288" y="93"/>
                  <a:pt x="288" y="72"/>
                </a:cubicBezTo>
                <a:cubicBezTo>
                  <a:pt x="288" y="32"/>
                  <a:pt x="255" y="0"/>
                  <a:pt x="216" y="0"/>
                </a:cubicBezTo>
                <a:close/>
                <a:moveTo>
                  <a:pt x="186" y="27"/>
                </a:moveTo>
                <a:cubicBezTo>
                  <a:pt x="192" y="22"/>
                  <a:pt x="200" y="22"/>
                  <a:pt x="205" y="27"/>
                </a:cubicBezTo>
                <a:cubicBezTo>
                  <a:pt x="210" y="32"/>
                  <a:pt x="210" y="41"/>
                  <a:pt x="205" y="46"/>
                </a:cubicBezTo>
                <a:cubicBezTo>
                  <a:pt x="200" y="51"/>
                  <a:pt x="192" y="51"/>
                  <a:pt x="186" y="46"/>
                </a:cubicBezTo>
                <a:cubicBezTo>
                  <a:pt x="181" y="41"/>
                  <a:pt x="181" y="32"/>
                  <a:pt x="186" y="27"/>
                </a:cubicBezTo>
                <a:close/>
                <a:moveTo>
                  <a:pt x="27" y="187"/>
                </a:moveTo>
                <a:cubicBezTo>
                  <a:pt x="32" y="182"/>
                  <a:pt x="40" y="182"/>
                  <a:pt x="45" y="187"/>
                </a:cubicBezTo>
                <a:cubicBezTo>
                  <a:pt x="50" y="192"/>
                  <a:pt x="50" y="200"/>
                  <a:pt x="45" y="205"/>
                </a:cubicBezTo>
                <a:cubicBezTo>
                  <a:pt x="40" y="210"/>
                  <a:pt x="32" y="210"/>
                  <a:pt x="27" y="205"/>
                </a:cubicBezTo>
                <a:cubicBezTo>
                  <a:pt x="22" y="200"/>
                  <a:pt x="22" y="192"/>
                  <a:pt x="27" y="187"/>
                </a:cubicBezTo>
                <a:close/>
                <a:moveTo>
                  <a:pt x="56" y="250"/>
                </a:moveTo>
                <a:cubicBezTo>
                  <a:pt x="51" y="255"/>
                  <a:pt x="43" y="255"/>
                  <a:pt x="38" y="250"/>
                </a:cubicBezTo>
                <a:cubicBezTo>
                  <a:pt x="32" y="245"/>
                  <a:pt x="32" y="237"/>
                  <a:pt x="38" y="232"/>
                </a:cubicBezTo>
                <a:cubicBezTo>
                  <a:pt x="43" y="226"/>
                  <a:pt x="51" y="226"/>
                  <a:pt x="56" y="232"/>
                </a:cubicBezTo>
                <a:cubicBezTo>
                  <a:pt x="61" y="237"/>
                  <a:pt x="61" y="245"/>
                  <a:pt x="56" y="250"/>
                </a:cubicBezTo>
                <a:close/>
                <a:moveTo>
                  <a:pt x="71" y="216"/>
                </a:moveTo>
                <a:cubicBezTo>
                  <a:pt x="66" y="211"/>
                  <a:pt x="66" y="203"/>
                  <a:pt x="71" y="198"/>
                </a:cubicBezTo>
                <a:cubicBezTo>
                  <a:pt x="77" y="193"/>
                  <a:pt x="85" y="193"/>
                  <a:pt x="90" y="198"/>
                </a:cubicBezTo>
                <a:cubicBezTo>
                  <a:pt x="95" y="203"/>
                  <a:pt x="95" y="211"/>
                  <a:pt x="90" y="216"/>
                </a:cubicBezTo>
                <a:cubicBezTo>
                  <a:pt x="85" y="221"/>
                  <a:pt x="77" y="221"/>
                  <a:pt x="71" y="216"/>
                </a:cubicBezTo>
                <a:close/>
                <a:moveTo>
                  <a:pt x="100" y="261"/>
                </a:moveTo>
                <a:cubicBezTo>
                  <a:pt x="95" y="266"/>
                  <a:pt x="87" y="266"/>
                  <a:pt x="82" y="261"/>
                </a:cubicBezTo>
                <a:cubicBezTo>
                  <a:pt x="77" y="255"/>
                  <a:pt x="77" y="247"/>
                  <a:pt x="82" y="242"/>
                </a:cubicBezTo>
                <a:cubicBezTo>
                  <a:pt x="87" y="237"/>
                  <a:pt x="95" y="237"/>
                  <a:pt x="100" y="242"/>
                </a:cubicBezTo>
                <a:cubicBezTo>
                  <a:pt x="106" y="247"/>
                  <a:pt x="106" y="255"/>
                  <a:pt x="100" y="261"/>
                </a:cubicBezTo>
                <a:close/>
                <a:moveTo>
                  <a:pt x="148" y="219"/>
                </a:moveTo>
                <a:cubicBezTo>
                  <a:pt x="68" y="140"/>
                  <a:pt x="68" y="140"/>
                  <a:pt x="68" y="140"/>
                </a:cubicBezTo>
                <a:cubicBezTo>
                  <a:pt x="139" y="69"/>
                  <a:pt x="139" y="69"/>
                  <a:pt x="139" y="69"/>
                </a:cubicBezTo>
                <a:cubicBezTo>
                  <a:pt x="218" y="148"/>
                  <a:pt x="218" y="148"/>
                  <a:pt x="218" y="148"/>
                </a:cubicBezTo>
                <a:lnTo>
                  <a:pt x="148" y="219"/>
                </a:lnTo>
                <a:close/>
                <a:moveTo>
                  <a:pt x="215" y="90"/>
                </a:moveTo>
                <a:cubicBezTo>
                  <a:pt x="210" y="95"/>
                  <a:pt x="202" y="95"/>
                  <a:pt x="197" y="90"/>
                </a:cubicBezTo>
                <a:cubicBezTo>
                  <a:pt x="192" y="85"/>
                  <a:pt x="192" y="77"/>
                  <a:pt x="197" y="72"/>
                </a:cubicBezTo>
                <a:cubicBezTo>
                  <a:pt x="202" y="67"/>
                  <a:pt x="210" y="67"/>
                  <a:pt x="215" y="72"/>
                </a:cubicBezTo>
                <a:cubicBezTo>
                  <a:pt x="221" y="77"/>
                  <a:pt x="221" y="85"/>
                  <a:pt x="215" y="90"/>
                </a:cubicBezTo>
                <a:close/>
                <a:moveTo>
                  <a:pt x="231" y="38"/>
                </a:moveTo>
                <a:cubicBezTo>
                  <a:pt x="236" y="33"/>
                  <a:pt x="244" y="33"/>
                  <a:pt x="249" y="38"/>
                </a:cubicBezTo>
                <a:cubicBezTo>
                  <a:pt x="254" y="43"/>
                  <a:pt x="254" y="51"/>
                  <a:pt x="249" y="56"/>
                </a:cubicBezTo>
                <a:cubicBezTo>
                  <a:pt x="244" y="61"/>
                  <a:pt x="236" y="61"/>
                  <a:pt x="231" y="56"/>
                </a:cubicBezTo>
                <a:cubicBezTo>
                  <a:pt x="226" y="51"/>
                  <a:pt x="226" y="43"/>
                  <a:pt x="231" y="38"/>
                </a:cubicBezTo>
                <a:close/>
                <a:moveTo>
                  <a:pt x="260" y="101"/>
                </a:moveTo>
                <a:cubicBezTo>
                  <a:pt x="255" y="106"/>
                  <a:pt x="247" y="106"/>
                  <a:pt x="242" y="101"/>
                </a:cubicBezTo>
                <a:cubicBezTo>
                  <a:pt x="237" y="96"/>
                  <a:pt x="237" y="88"/>
                  <a:pt x="242" y="83"/>
                </a:cubicBezTo>
                <a:cubicBezTo>
                  <a:pt x="247" y="77"/>
                  <a:pt x="255" y="77"/>
                  <a:pt x="260" y="83"/>
                </a:cubicBezTo>
                <a:cubicBezTo>
                  <a:pt x="265" y="88"/>
                  <a:pt x="265" y="96"/>
                  <a:pt x="260" y="10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0" name="Freeform 656"/>
          <p:cNvSpPr>
            <a:spLocks noEditPoints="1"/>
          </p:cNvSpPr>
          <p:nvPr/>
        </p:nvSpPr>
        <p:spPr bwMode="auto">
          <a:xfrm>
            <a:off x="4929710" y="5336381"/>
            <a:ext cx="292100" cy="333375"/>
          </a:xfrm>
          <a:custGeom>
            <a:avLst/>
            <a:gdLst>
              <a:gd name="T0" fmla="*/ 217 w 252"/>
              <a:gd name="T1" fmla="*/ 204 h 288"/>
              <a:gd name="T2" fmla="*/ 217 w 252"/>
              <a:gd name="T3" fmla="*/ 196 h 288"/>
              <a:gd name="T4" fmla="*/ 217 w 252"/>
              <a:gd name="T5" fmla="*/ 126 h 288"/>
              <a:gd name="T6" fmla="*/ 156 w 252"/>
              <a:gd name="T7" fmla="*/ 40 h 288"/>
              <a:gd name="T8" fmla="*/ 158 w 252"/>
              <a:gd name="T9" fmla="*/ 32 h 288"/>
              <a:gd name="T10" fmla="*/ 126 w 252"/>
              <a:gd name="T11" fmla="*/ 0 h 288"/>
              <a:gd name="T12" fmla="*/ 94 w 252"/>
              <a:gd name="T13" fmla="*/ 32 h 288"/>
              <a:gd name="T14" fmla="*/ 96 w 252"/>
              <a:gd name="T15" fmla="*/ 40 h 288"/>
              <a:gd name="T16" fmla="*/ 35 w 252"/>
              <a:gd name="T17" fmla="*/ 126 h 288"/>
              <a:gd name="T18" fmla="*/ 35 w 252"/>
              <a:gd name="T19" fmla="*/ 196 h 288"/>
              <a:gd name="T20" fmla="*/ 35 w 252"/>
              <a:gd name="T21" fmla="*/ 204 h 288"/>
              <a:gd name="T22" fmla="*/ 0 w 252"/>
              <a:gd name="T23" fmla="*/ 238 h 288"/>
              <a:gd name="T24" fmla="*/ 14 w 252"/>
              <a:gd name="T25" fmla="*/ 252 h 288"/>
              <a:gd name="T26" fmla="*/ 95 w 252"/>
              <a:gd name="T27" fmla="*/ 252 h 288"/>
              <a:gd name="T28" fmla="*/ 94 w 252"/>
              <a:gd name="T29" fmla="*/ 256 h 288"/>
              <a:gd name="T30" fmla="*/ 126 w 252"/>
              <a:gd name="T31" fmla="*/ 288 h 288"/>
              <a:gd name="T32" fmla="*/ 158 w 252"/>
              <a:gd name="T33" fmla="*/ 256 h 288"/>
              <a:gd name="T34" fmla="*/ 157 w 252"/>
              <a:gd name="T35" fmla="*/ 252 h 288"/>
              <a:gd name="T36" fmla="*/ 238 w 252"/>
              <a:gd name="T37" fmla="*/ 252 h 288"/>
              <a:gd name="T38" fmla="*/ 252 w 252"/>
              <a:gd name="T39" fmla="*/ 238 h 288"/>
              <a:gd name="T40" fmla="*/ 217 w 252"/>
              <a:gd name="T41" fmla="*/ 204 h 288"/>
              <a:gd name="T42" fmla="*/ 108 w 252"/>
              <a:gd name="T43" fmla="*/ 32 h 288"/>
              <a:gd name="T44" fmla="*/ 126 w 252"/>
              <a:gd name="T45" fmla="*/ 14 h 288"/>
              <a:gd name="T46" fmla="*/ 144 w 252"/>
              <a:gd name="T47" fmla="*/ 32 h 288"/>
              <a:gd name="T48" fmla="*/ 143 w 252"/>
              <a:gd name="T49" fmla="*/ 37 h 288"/>
              <a:gd name="T50" fmla="*/ 126 w 252"/>
              <a:gd name="T51" fmla="*/ 35 h 288"/>
              <a:gd name="T52" fmla="*/ 109 w 252"/>
              <a:gd name="T53" fmla="*/ 37 h 288"/>
              <a:gd name="T54" fmla="*/ 108 w 252"/>
              <a:gd name="T55" fmla="*/ 3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2" h="288">
                <a:moveTo>
                  <a:pt x="217" y="204"/>
                </a:moveTo>
                <a:cubicBezTo>
                  <a:pt x="217" y="202"/>
                  <a:pt x="217" y="199"/>
                  <a:pt x="217" y="196"/>
                </a:cubicBezTo>
                <a:cubicBezTo>
                  <a:pt x="217" y="126"/>
                  <a:pt x="217" y="126"/>
                  <a:pt x="217" y="126"/>
                </a:cubicBezTo>
                <a:cubicBezTo>
                  <a:pt x="217" y="86"/>
                  <a:pt x="192" y="53"/>
                  <a:pt x="156" y="40"/>
                </a:cubicBezTo>
                <a:cubicBezTo>
                  <a:pt x="157" y="37"/>
                  <a:pt x="158" y="35"/>
                  <a:pt x="158" y="32"/>
                </a:cubicBezTo>
                <a:cubicBezTo>
                  <a:pt x="158" y="14"/>
                  <a:pt x="143" y="0"/>
                  <a:pt x="126" y="0"/>
                </a:cubicBezTo>
                <a:cubicBezTo>
                  <a:pt x="109" y="0"/>
                  <a:pt x="94" y="14"/>
                  <a:pt x="94" y="32"/>
                </a:cubicBezTo>
                <a:cubicBezTo>
                  <a:pt x="94" y="35"/>
                  <a:pt x="95" y="37"/>
                  <a:pt x="96" y="40"/>
                </a:cubicBezTo>
                <a:cubicBezTo>
                  <a:pt x="60" y="53"/>
                  <a:pt x="35" y="86"/>
                  <a:pt x="35" y="126"/>
                </a:cubicBezTo>
                <a:cubicBezTo>
                  <a:pt x="35" y="196"/>
                  <a:pt x="35" y="196"/>
                  <a:pt x="35" y="196"/>
                </a:cubicBezTo>
                <a:cubicBezTo>
                  <a:pt x="35" y="199"/>
                  <a:pt x="35" y="202"/>
                  <a:pt x="35" y="20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46"/>
                  <a:pt x="6" y="252"/>
                  <a:pt x="14" y="252"/>
                </a:cubicBezTo>
                <a:cubicBezTo>
                  <a:pt x="95" y="252"/>
                  <a:pt x="95" y="252"/>
                  <a:pt x="95" y="252"/>
                </a:cubicBezTo>
                <a:cubicBezTo>
                  <a:pt x="95" y="254"/>
                  <a:pt x="94" y="255"/>
                  <a:pt x="94" y="256"/>
                </a:cubicBezTo>
                <a:cubicBezTo>
                  <a:pt x="94" y="274"/>
                  <a:pt x="109" y="288"/>
                  <a:pt x="126" y="288"/>
                </a:cubicBezTo>
                <a:cubicBezTo>
                  <a:pt x="143" y="288"/>
                  <a:pt x="158" y="274"/>
                  <a:pt x="158" y="256"/>
                </a:cubicBezTo>
                <a:cubicBezTo>
                  <a:pt x="158" y="255"/>
                  <a:pt x="157" y="254"/>
                  <a:pt x="157" y="252"/>
                </a:cubicBezTo>
                <a:cubicBezTo>
                  <a:pt x="238" y="252"/>
                  <a:pt x="238" y="252"/>
                  <a:pt x="238" y="252"/>
                </a:cubicBezTo>
                <a:cubicBezTo>
                  <a:pt x="246" y="252"/>
                  <a:pt x="252" y="246"/>
                  <a:pt x="252" y="238"/>
                </a:cubicBezTo>
                <a:lnTo>
                  <a:pt x="217" y="204"/>
                </a:lnTo>
                <a:close/>
                <a:moveTo>
                  <a:pt x="108" y="32"/>
                </a:moveTo>
                <a:cubicBezTo>
                  <a:pt x="108" y="22"/>
                  <a:pt x="116" y="14"/>
                  <a:pt x="126" y="14"/>
                </a:cubicBezTo>
                <a:cubicBezTo>
                  <a:pt x="136" y="14"/>
                  <a:pt x="144" y="22"/>
                  <a:pt x="144" y="32"/>
                </a:cubicBezTo>
                <a:cubicBezTo>
                  <a:pt x="144" y="33"/>
                  <a:pt x="143" y="35"/>
                  <a:pt x="143" y="37"/>
                </a:cubicBezTo>
                <a:cubicBezTo>
                  <a:pt x="137" y="36"/>
                  <a:pt x="132" y="35"/>
                  <a:pt x="126" y="35"/>
                </a:cubicBezTo>
                <a:cubicBezTo>
                  <a:pt x="120" y="35"/>
                  <a:pt x="115" y="36"/>
                  <a:pt x="109" y="37"/>
                </a:cubicBezTo>
                <a:cubicBezTo>
                  <a:pt x="109" y="35"/>
                  <a:pt x="108" y="33"/>
                  <a:pt x="108" y="3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1" name="Freeform 657"/>
          <p:cNvSpPr>
            <a:spLocks noEditPoints="1"/>
          </p:cNvSpPr>
          <p:nvPr/>
        </p:nvSpPr>
        <p:spPr bwMode="auto">
          <a:xfrm>
            <a:off x="4907485" y="2663031"/>
            <a:ext cx="334963" cy="333375"/>
          </a:xfrm>
          <a:custGeom>
            <a:avLst/>
            <a:gdLst>
              <a:gd name="T0" fmla="*/ 268 w 288"/>
              <a:gd name="T1" fmla="*/ 0 h 288"/>
              <a:gd name="T2" fmla="*/ 20 w 288"/>
              <a:gd name="T3" fmla="*/ 0 h 288"/>
              <a:gd name="T4" fmla="*/ 0 w 288"/>
              <a:gd name="T5" fmla="*/ 20 h 288"/>
              <a:gd name="T6" fmla="*/ 0 w 288"/>
              <a:gd name="T7" fmla="*/ 240 h 288"/>
              <a:gd name="T8" fmla="*/ 48 w 288"/>
              <a:gd name="T9" fmla="*/ 288 h 288"/>
              <a:gd name="T10" fmla="*/ 62 w 288"/>
              <a:gd name="T11" fmla="*/ 288 h 288"/>
              <a:gd name="T12" fmla="*/ 62 w 288"/>
              <a:gd name="T13" fmla="*/ 204 h 288"/>
              <a:gd name="T14" fmla="*/ 196 w 288"/>
              <a:gd name="T15" fmla="*/ 204 h 288"/>
              <a:gd name="T16" fmla="*/ 196 w 288"/>
              <a:gd name="T17" fmla="*/ 288 h 288"/>
              <a:gd name="T18" fmla="*/ 268 w 288"/>
              <a:gd name="T19" fmla="*/ 288 h 288"/>
              <a:gd name="T20" fmla="*/ 288 w 288"/>
              <a:gd name="T21" fmla="*/ 268 h 288"/>
              <a:gd name="T22" fmla="*/ 288 w 288"/>
              <a:gd name="T23" fmla="*/ 20 h 288"/>
              <a:gd name="T24" fmla="*/ 268 w 288"/>
              <a:gd name="T25" fmla="*/ 0 h 288"/>
              <a:gd name="T26" fmla="*/ 244 w 288"/>
              <a:gd name="T27" fmla="*/ 145 h 288"/>
              <a:gd name="T28" fmla="*/ 44 w 288"/>
              <a:gd name="T29" fmla="*/ 145 h 288"/>
              <a:gd name="T30" fmla="*/ 44 w 288"/>
              <a:gd name="T31" fmla="*/ 14 h 288"/>
              <a:gd name="T32" fmla="*/ 244 w 288"/>
              <a:gd name="T33" fmla="*/ 14 h 288"/>
              <a:gd name="T34" fmla="*/ 244 w 288"/>
              <a:gd name="T35" fmla="*/ 14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8" h="288">
                <a:moveTo>
                  <a:pt x="268" y="0"/>
                </a:moveTo>
                <a:cubicBezTo>
                  <a:pt x="20" y="0"/>
                  <a:pt x="20" y="0"/>
                  <a:pt x="20" y="0"/>
                </a:cubicBezTo>
                <a:cubicBezTo>
                  <a:pt x="5" y="0"/>
                  <a:pt x="0" y="5"/>
                  <a:pt x="0" y="20"/>
                </a:cubicBezTo>
                <a:cubicBezTo>
                  <a:pt x="0" y="240"/>
                  <a:pt x="0" y="240"/>
                  <a:pt x="0" y="240"/>
                </a:cubicBezTo>
                <a:cubicBezTo>
                  <a:pt x="48" y="288"/>
                  <a:pt x="48" y="288"/>
                  <a:pt x="48" y="288"/>
                </a:cubicBezTo>
                <a:cubicBezTo>
                  <a:pt x="62" y="288"/>
                  <a:pt x="62" y="288"/>
                  <a:pt x="62" y="288"/>
                </a:cubicBezTo>
                <a:cubicBezTo>
                  <a:pt x="62" y="204"/>
                  <a:pt x="62" y="204"/>
                  <a:pt x="62" y="204"/>
                </a:cubicBezTo>
                <a:cubicBezTo>
                  <a:pt x="196" y="204"/>
                  <a:pt x="196" y="204"/>
                  <a:pt x="196" y="204"/>
                </a:cubicBezTo>
                <a:cubicBezTo>
                  <a:pt x="196" y="288"/>
                  <a:pt x="196" y="288"/>
                  <a:pt x="196" y="288"/>
                </a:cubicBezTo>
                <a:cubicBezTo>
                  <a:pt x="268" y="288"/>
                  <a:pt x="268" y="288"/>
                  <a:pt x="268" y="288"/>
                </a:cubicBezTo>
                <a:cubicBezTo>
                  <a:pt x="284" y="288"/>
                  <a:pt x="288" y="284"/>
                  <a:pt x="288" y="268"/>
                </a:cubicBezTo>
                <a:cubicBezTo>
                  <a:pt x="288" y="20"/>
                  <a:pt x="288" y="20"/>
                  <a:pt x="288" y="20"/>
                </a:cubicBezTo>
                <a:cubicBezTo>
                  <a:pt x="288" y="5"/>
                  <a:pt x="284" y="0"/>
                  <a:pt x="268" y="0"/>
                </a:cubicBezTo>
                <a:close/>
                <a:moveTo>
                  <a:pt x="244" y="145"/>
                </a:moveTo>
                <a:cubicBezTo>
                  <a:pt x="44" y="145"/>
                  <a:pt x="44" y="145"/>
                  <a:pt x="44" y="145"/>
                </a:cubicBezTo>
                <a:cubicBezTo>
                  <a:pt x="44" y="14"/>
                  <a:pt x="44" y="14"/>
                  <a:pt x="44" y="14"/>
                </a:cubicBezTo>
                <a:cubicBezTo>
                  <a:pt x="244" y="14"/>
                  <a:pt x="244" y="14"/>
                  <a:pt x="244" y="14"/>
                </a:cubicBezTo>
                <a:lnTo>
                  <a:pt x="244" y="14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2" name="Rectangle 658"/>
          <p:cNvSpPr>
            <a:spLocks noChangeArrowheads="1"/>
          </p:cNvSpPr>
          <p:nvPr/>
        </p:nvSpPr>
        <p:spPr bwMode="auto">
          <a:xfrm>
            <a:off x="5012260" y="2932906"/>
            <a:ext cx="38100" cy="63500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3" name="Freeform 660"/>
          <p:cNvSpPr>
            <a:spLocks/>
          </p:cNvSpPr>
          <p:nvPr/>
        </p:nvSpPr>
        <p:spPr bwMode="auto">
          <a:xfrm>
            <a:off x="900635" y="4063206"/>
            <a:ext cx="333375" cy="211138"/>
          </a:xfrm>
          <a:custGeom>
            <a:avLst/>
            <a:gdLst>
              <a:gd name="T0" fmla="*/ 288 w 288"/>
              <a:gd name="T1" fmla="*/ 67 h 182"/>
              <a:gd name="T2" fmla="*/ 267 w 288"/>
              <a:gd name="T3" fmla="*/ 67 h 182"/>
              <a:gd name="T4" fmla="*/ 267 w 288"/>
              <a:gd name="T5" fmla="*/ 50 h 182"/>
              <a:gd name="T6" fmla="*/ 252 w 288"/>
              <a:gd name="T7" fmla="*/ 31 h 182"/>
              <a:gd name="T8" fmla="*/ 250 w 288"/>
              <a:gd name="T9" fmla="*/ 31 h 182"/>
              <a:gd name="T10" fmla="*/ 235 w 288"/>
              <a:gd name="T11" fmla="*/ 48 h 182"/>
              <a:gd name="T12" fmla="*/ 235 w 288"/>
              <a:gd name="T13" fmla="*/ 19 h 182"/>
              <a:gd name="T14" fmla="*/ 220 w 288"/>
              <a:gd name="T15" fmla="*/ 0 h 182"/>
              <a:gd name="T16" fmla="*/ 219 w 288"/>
              <a:gd name="T17" fmla="*/ 0 h 182"/>
              <a:gd name="T18" fmla="*/ 204 w 288"/>
              <a:gd name="T19" fmla="*/ 19 h 182"/>
              <a:gd name="T20" fmla="*/ 204 w 288"/>
              <a:gd name="T21" fmla="*/ 67 h 182"/>
              <a:gd name="T22" fmla="*/ 84 w 288"/>
              <a:gd name="T23" fmla="*/ 67 h 182"/>
              <a:gd name="T24" fmla="*/ 84 w 288"/>
              <a:gd name="T25" fmla="*/ 19 h 182"/>
              <a:gd name="T26" fmla="*/ 68 w 288"/>
              <a:gd name="T27" fmla="*/ 0 h 182"/>
              <a:gd name="T28" fmla="*/ 67 w 288"/>
              <a:gd name="T29" fmla="*/ 0 h 182"/>
              <a:gd name="T30" fmla="*/ 52 w 288"/>
              <a:gd name="T31" fmla="*/ 19 h 182"/>
              <a:gd name="T32" fmla="*/ 52 w 288"/>
              <a:gd name="T33" fmla="*/ 48 h 182"/>
              <a:gd name="T34" fmla="*/ 37 w 288"/>
              <a:gd name="T35" fmla="*/ 31 h 182"/>
              <a:gd name="T36" fmla="*/ 36 w 288"/>
              <a:gd name="T37" fmla="*/ 31 h 182"/>
              <a:gd name="T38" fmla="*/ 20 w 288"/>
              <a:gd name="T39" fmla="*/ 50 h 182"/>
              <a:gd name="T40" fmla="*/ 20 w 288"/>
              <a:gd name="T41" fmla="*/ 67 h 182"/>
              <a:gd name="T42" fmla="*/ 0 w 288"/>
              <a:gd name="T43" fmla="*/ 67 h 182"/>
              <a:gd name="T44" fmla="*/ 0 w 288"/>
              <a:gd name="T45" fmla="*/ 115 h 182"/>
              <a:gd name="T46" fmla="*/ 20 w 288"/>
              <a:gd name="T47" fmla="*/ 115 h 182"/>
              <a:gd name="T48" fmla="*/ 20 w 288"/>
              <a:gd name="T49" fmla="*/ 132 h 182"/>
              <a:gd name="T50" fmla="*/ 36 w 288"/>
              <a:gd name="T51" fmla="*/ 151 h 182"/>
              <a:gd name="T52" fmla="*/ 37 w 288"/>
              <a:gd name="T53" fmla="*/ 151 h 182"/>
              <a:gd name="T54" fmla="*/ 52 w 288"/>
              <a:gd name="T55" fmla="*/ 135 h 182"/>
              <a:gd name="T56" fmla="*/ 52 w 288"/>
              <a:gd name="T57" fmla="*/ 163 h 182"/>
              <a:gd name="T58" fmla="*/ 67 w 288"/>
              <a:gd name="T59" fmla="*/ 182 h 182"/>
              <a:gd name="T60" fmla="*/ 68 w 288"/>
              <a:gd name="T61" fmla="*/ 182 h 182"/>
              <a:gd name="T62" fmla="*/ 84 w 288"/>
              <a:gd name="T63" fmla="*/ 163 h 182"/>
              <a:gd name="T64" fmla="*/ 84 w 288"/>
              <a:gd name="T65" fmla="*/ 115 h 182"/>
              <a:gd name="T66" fmla="*/ 204 w 288"/>
              <a:gd name="T67" fmla="*/ 115 h 182"/>
              <a:gd name="T68" fmla="*/ 204 w 288"/>
              <a:gd name="T69" fmla="*/ 163 h 182"/>
              <a:gd name="T70" fmla="*/ 219 w 288"/>
              <a:gd name="T71" fmla="*/ 182 h 182"/>
              <a:gd name="T72" fmla="*/ 220 w 288"/>
              <a:gd name="T73" fmla="*/ 182 h 182"/>
              <a:gd name="T74" fmla="*/ 235 w 288"/>
              <a:gd name="T75" fmla="*/ 163 h 182"/>
              <a:gd name="T76" fmla="*/ 235 w 288"/>
              <a:gd name="T77" fmla="*/ 135 h 182"/>
              <a:gd name="T78" fmla="*/ 250 w 288"/>
              <a:gd name="T79" fmla="*/ 151 h 182"/>
              <a:gd name="T80" fmla="*/ 252 w 288"/>
              <a:gd name="T81" fmla="*/ 151 h 182"/>
              <a:gd name="T82" fmla="*/ 267 w 288"/>
              <a:gd name="T83" fmla="*/ 132 h 182"/>
              <a:gd name="T84" fmla="*/ 267 w 288"/>
              <a:gd name="T85" fmla="*/ 115 h 182"/>
              <a:gd name="T86" fmla="*/ 288 w 288"/>
              <a:gd name="T87" fmla="*/ 115 h 182"/>
              <a:gd name="T88" fmla="*/ 288 w 288"/>
              <a:gd name="T89" fmla="*/ 67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8" h="182">
                <a:moveTo>
                  <a:pt x="288" y="67"/>
                </a:moveTo>
                <a:cubicBezTo>
                  <a:pt x="267" y="67"/>
                  <a:pt x="267" y="67"/>
                  <a:pt x="267" y="67"/>
                </a:cubicBezTo>
                <a:cubicBezTo>
                  <a:pt x="267" y="50"/>
                  <a:pt x="267" y="50"/>
                  <a:pt x="267" y="50"/>
                </a:cubicBezTo>
                <a:cubicBezTo>
                  <a:pt x="267" y="40"/>
                  <a:pt x="260" y="31"/>
                  <a:pt x="252" y="31"/>
                </a:cubicBezTo>
                <a:cubicBezTo>
                  <a:pt x="250" y="31"/>
                  <a:pt x="250" y="31"/>
                  <a:pt x="250" y="31"/>
                </a:cubicBezTo>
                <a:cubicBezTo>
                  <a:pt x="243" y="31"/>
                  <a:pt x="236" y="38"/>
                  <a:pt x="235" y="48"/>
                </a:cubicBezTo>
                <a:cubicBezTo>
                  <a:pt x="235" y="19"/>
                  <a:pt x="235" y="19"/>
                  <a:pt x="235" y="19"/>
                </a:cubicBezTo>
                <a:cubicBezTo>
                  <a:pt x="235" y="8"/>
                  <a:pt x="228" y="0"/>
                  <a:pt x="220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10" y="0"/>
                  <a:pt x="204" y="8"/>
                  <a:pt x="204" y="19"/>
                </a:cubicBezTo>
                <a:cubicBezTo>
                  <a:pt x="204" y="67"/>
                  <a:pt x="204" y="67"/>
                  <a:pt x="20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4" y="19"/>
                  <a:pt x="84" y="19"/>
                  <a:pt x="84" y="19"/>
                </a:cubicBezTo>
                <a:cubicBezTo>
                  <a:pt x="84" y="8"/>
                  <a:pt x="77" y="0"/>
                  <a:pt x="68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59" y="0"/>
                  <a:pt x="52" y="8"/>
                  <a:pt x="52" y="19"/>
                </a:cubicBezTo>
                <a:cubicBezTo>
                  <a:pt x="52" y="48"/>
                  <a:pt x="52" y="48"/>
                  <a:pt x="52" y="48"/>
                </a:cubicBezTo>
                <a:cubicBezTo>
                  <a:pt x="51" y="38"/>
                  <a:pt x="45" y="31"/>
                  <a:pt x="37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27" y="31"/>
                  <a:pt x="20" y="40"/>
                  <a:pt x="20" y="50"/>
                </a:cubicBezTo>
                <a:cubicBezTo>
                  <a:pt x="20" y="67"/>
                  <a:pt x="20" y="67"/>
                  <a:pt x="20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115"/>
                  <a:pt x="0" y="115"/>
                  <a:pt x="0" y="115"/>
                </a:cubicBezTo>
                <a:cubicBezTo>
                  <a:pt x="20" y="115"/>
                  <a:pt x="20" y="115"/>
                  <a:pt x="20" y="115"/>
                </a:cubicBezTo>
                <a:cubicBezTo>
                  <a:pt x="20" y="132"/>
                  <a:pt x="20" y="132"/>
                  <a:pt x="20" y="132"/>
                </a:cubicBezTo>
                <a:cubicBezTo>
                  <a:pt x="20" y="143"/>
                  <a:pt x="27" y="151"/>
                  <a:pt x="36" y="151"/>
                </a:cubicBezTo>
                <a:cubicBezTo>
                  <a:pt x="37" y="151"/>
                  <a:pt x="37" y="151"/>
                  <a:pt x="37" y="151"/>
                </a:cubicBezTo>
                <a:cubicBezTo>
                  <a:pt x="45" y="151"/>
                  <a:pt x="51" y="144"/>
                  <a:pt x="52" y="135"/>
                </a:cubicBezTo>
                <a:cubicBezTo>
                  <a:pt x="52" y="163"/>
                  <a:pt x="52" y="163"/>
                  <a:pt x="52" y="163"/>
                </a:cubicBezTo>
                <a:cubicBezTo>
                  <a:pt x="52" y="174"/>
                  <a:pt x="59" y="182"/>
                  <a:pt x="67" y="182"/>
                </a:cubicBezTo>
                <a:cubicBezTo>
                  <a:pt x="68" y="182"/>
                  <a:pt x="68" y="182"/>
                  <a:pt x="68" y="182"/>
                </a:cubicBezTo>
                <a:cubicBezTo>
                  <a:pt x="77" y="182"/>
                  <a:pt x="84" y="174"/>
                  <a:pt x="84" y="163"/>
                </a:cubicBezTo>
                <a:cubicBezTo>
                  <a:pt x="84" y="115"/>
                  <a:pt x="84" y="115"/>
                  <a:pt x="84" y="115"/>
                </a:cubicBezTo>
                <a:cubicBezTo>
                  <a:pt x="204" y="115"/>
                  <a:pt x="204" y="115"/>
                  <a:pt x="204" y="115"/>
                </a:cubicBezTo>
                <a:cubicBezTo>
                  <a:pt x="204" y="163"/>
                  <a:pt x="204" y="163"/>
                  <a:pt x="204" y="163"/>
                </a:cubicBezTo>
                <a:cubicBezTo>
                  <a:pt x="204" y="174"/>
                  <a:pt x="210" y="182"/>
                  <a:pt x="219" y="182"/>
                </a:cubicBezTo>
                <a:cubicBezTo>
                  <a:pt x="220" y="182"/>
                  <a:pt x="220" y="182"/>
                  <a:pt x="220" y="182"/>
                </a:cubicBezTo>
                <a:cubicBezTo>
                  <a:pt x="228" y="182"/>
                  <a:pt x="235" y="174"/>
                  <a:pt x="235" y="163"/>
                </a:cubicBezTo>
                <a:cubicBezTo>
                  <a:pt x="235" y="135"/>
                  <a:pt x="235" y="135"/>
                  <a:pt x="235" y="135"/>
                </a:cubicBezTo>
                <a:cubicBezTo>
                  <a:pt x="236" y="144"/>
                  <a:pt x="243" y="151"/>
                  <a:pt x="250" y="151"/>
                </a:cubicBezTo>
                <a:cubicBezTo>
                  <a:pt x="252" y="151"/>
                  <a:pt x="252" y="151"/>
                  <a:pt x="252" y="151"/>
                </a:cubicBezTo>
                <a:cubicBezTo>
                  <a:pt x="260" y="151"/>
                  <a:pt x="267" y="143"/>
                  <a:pt x="267" y="132"/>
                </a:cubicBezTo>
                <a:cubicBezTo>
                  <a:pt x="267" y="115"/>
                  <a:pt x="267" y="115"/>
                  <a:pt x="267" y="115"/>
                </a:cubicBezTo>
                <a:cubicBezTo>
                  <a:pt x="288" y="115"/>
                  <a:pt x="288" y="115"/>
                  <a:pt x="288" y="115"/>
                </a:cubicBezTo>
                <a:lnTo>
                  <a:pt x="288" y="6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4" name="Freeform 661"/>
          <p:cNvSpPr>
            <a:spLocks/>
          </p:cNvSpPr>
          <p:nvPr/>
        </p:nvSpPr>
        <p:spPr bwMode="auto">
          <a:xfrm>
            <a:off x="232297" y="4668044"/>
            <a:ext cx="333375" cy="334963"/>
          </a:xfrm>
          <a:custGeom>
            <a:avLst/>
            <a:gdLst>
              <a:gd name="T0" fmla="*/ 96 w 288"/>
              <a:gd name="T1" fmla="*/ 0 h 288"/>
              <a:gd name="T2" fmla="*/ 144 w 288"/>
              <a:gd name="T3" fmla="*/ 40 h 288"/>
              <a:gd name="T4" fmla="*/ 192 w 288"/>
              <a:gd name="T5" fmla="*/ 0 h 288"/>
              <a:gd name="T6" fmla="*/ 288 w 288"/>
              <a:gd name="T7" fmla="*/ 36 h 288"/>
              <a:gd name="T8" fmla="*/ 288 w 288"/>
              <a:gd name="T9" fmla="*/ 108 h 288"/>
              <a:gd name="T10" fmla="*/ 224 w 288"/>
              <a:gd name="T11" fmla="*/ 90 h 288"/>
              <a:gd name="T12" fmla="*/ 224 w 288"/>
              <a:gd name="T13" fmla="*/ 288 h 288"/>
              <a:gd name="T14" fmla="*/ 64 w 288"/>
              <a:gd name="T15" fmla="*/ 288 h 288"/>
              <a:gd name="T16" fmla="*/ 64 w 288"/>
              <a:gd name="T17" fmla="*/ 90 h 288"/>
              <a:gd name="T18" fmla="*/ 0 w 288"/>
              <a:gd name="T19" fmla="*/ 108 h 288"/>
              <a:gd name="T20" fmla="*/ 0 w 288"/>
              <a:gd name="T21" fmla="*/ 36 h 288"/>
              <a:gd name="T22" fmla="*/ 96 w 288"/>
              <a:gd name="T23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8" h="288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5" name="Freeform 665"/>
          <p:cNvSpPr>
            <a:spLocks/>
          </p:cNvSpPr>
          <p:nvPr/>
        </p:nvSpPr>
        <p:spPr bwMode="auto">
          <a:xfrm>
            <a:off x="911747" y="6004719"/>
            <a:ext cx="306388" cy="236538"/>
          </a:xfrm>
          <a:custGeom>
            <a:avLst/>
            <a:gdLst>
              <a:gd name="T0" fmla="*/ 179 w 193"/>
              <a:gd name="T1" fmla="*/ 54 h 149"/>
              <a:gd name="T2" fmla="*/ 193 w 193"/>
              <a:gd name="T3" fmla="*/ 0 h 149"/>
              <a:gd name="T4" fmla="*/ 138 w 193"/>
              <a:gd name="T5" fmla="*/ 13 h 149"/>
              <a:gd name="T6" fmla="*/ 152 w 193"/>
              <a:gd name="T7" fmla="*/ 27 h 149"/>
              <a:gd name="T8" fmla="*/ 99 w 193"/>
              <a:gd name="T9" fmla="*/ 79 h 149"/>
              <a:gd name="T10" fmla="*/ 77 w 193"/>
              <a:gd name="T11" fmla="*/ 57 h 149"/>
              <a:gd name="T12" fmla="*/ 0 w 193"/>
              <a:gd name="T13" fmla="*/ 134 h 149"/>
              <a:gd name="T14" fmla="*/ 15 w 193"/>
              <a:gd name="T15" fmla="*/ 149 h 149"/>
              <a:gd name="T16" fmla="*/ 15 w 193"/>
              <a:gd name="T17" fmla="*/ 149 h 149"/>
              <a:gd name="T18" fmla="*/ 77 w 193"/>
              <a:gd name="T19" fmla="*/ 87 h 149"/>
              <a:gd name="T20" fmla="*/ 99 w 193"/>
              <a:gd name="T21" fmla="*/ 108 h 149"/>
              <a:gd name="T22" fmla="*/ 167 w 193"/>
              <a:gd name="T23" fmla="*/ 41 h 149"/>
              <a:gd name="T24" fmla="*/ 179 w 193"/>
              <a:gd name="T25" fmla="*/ 5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3" h="149">
                <a:moveTo>
                  <a:pt x="179" y="54"/>
                </a:moveTo>
                <a:lnTo>
                  <a:pt x="193" y="0"/>
                </a:lnTo>
                <a:lnTo>
                  <a:pt x="138" y="13"/>
                </a:lnTo>
                <a:lnTo>
                  <a:pt x="152" y="27"/>
                </a:lnTo>
                <a:lnTo>
                  <a:pt x="99" y="79"/>
                </a:lnTo>
                <a:lnTo>
                  <a:pt x="77" y="57"/>
                </a:lnTo>
                <a:lnTo>
                  <a:pt x="0" y="134"/>
                </a:lnTo>
                <a:lnTo>
                  <a:pt x="15" y="149"/>
                </a:lnTo>
                <a:lnTo>
                  <a:pt x="15" y="149"/>
                </a:lnTo>
                <a:lnTo>
                  <a:pt x="77" y="87"/>
                </a:lnTo>
                <a:lnTo>
                  <a:pt x="99" y="108"/>
                </a:lnTo>
                <a:lnTo>
                  <a:pt x="167" y="41"/>
                </a:lnTo>
                <a:lnTo>
                  <a:pt x="179" y="5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0" name="Rectangle 666"/>
          <p:cNvSpPr>
            <a:spLocks noChangeArrowheads="1"/>
          </p:cNvSpPr>
          <p:nvPr/>
        </p:nvSpPr>
        <p:spPr bwMode="auto">
          <a:xfrm>
            <a:off x="938735" y="6258719"/>
            <a:ext cx="44450" cy="8096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1" name="Rectangle 667"/>
          <p:cNvSpPr>
            <a:spLocks noChangeArrowheads="1"/>
          </p:cNvSpPr>
          <p:nvPr/>
        </p:nvSpPr>
        <p:spPr bwMode="auto">
          <a:xfrm>
            <a:off x="1011760" y="6219031"/>
            <a:ext cx="44450" cy="120650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2" name="Rectangle 668"/>
          <p:cNvSpPr>
            <a:spLocks noChangeArrowheads="1"/>
          </p:cNvSpPr>
          <p:nvPr/>
        </p:nvSpPr>
        <p:spPr bwMode="auto">
          <a:xfrm>
            <a:off x="1086372" y="6179344"/>
            <a:ext cx="44450" cy="16033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3" name="Rectangle 669"/>
          <p:cNvSpPr>
            <a:spLocks noChangeArrowheads="1"/>
          </p:cNvSpPr>
          <p:nvPr/>
        </p:nvSpPr>
        <p:spPr bwMode="auto">
          <a:xfrm>
            <a:off x="1159397" y="6139656"/>
            <a:ext cx="44450" cy="20002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4" name="Freeform 683"/>
          <p:cNvSpPr>
            <a:spLocks noEditPoints="1"/>
          </p:cNvSpPr>
          <p:nvPr/>
        </p:nvSpPr>
        <p:spPr bwMode="auto">
          <a:xfrm>
            <a:off x="5577410" y="1453356"/>
            <a:ext cx="333375" cy="82550"/>
          </a:xfrm>
          <a:custGeom>
            <a:avLst/>
            <a:gdLst>
              <a:gd name="T0" fmla="*/ 0 w 210"/>
              <a:gd name="T1" fmla="*/ 0 h 52"/>
              <a:gd name="T2" fmla="*/ 0 w 210"/>
              <a:gd name="T3" fmla="*/ 52 h 52"/>
              <a:gd name="T4" fmla="*/ 210 w 210"/>
              <a:gd name="T5" fmla="*/ 52 h 52"/>
              <a:gd name="T6" fmla="*/ 210 w 210"/>
              <a:gd name="T7" fmla="*/ 0 h 52"/>
              <a:gd name="T8" fmla="*/ 0 w 210"/>
              <a:gd name="T9" fmla="*/ 0 h 52"/>
              <a:gd name="T10" fmla="*/ 31 w 210"/>
              <a:gd name="T11" fmla="*/ 23 h 52"/>
              <a:gd name="T12" fmla="*/ 22 w 210"/>
              <a:gd name="T13" fmla="*/ 23 h 52"/>
              <a:gd name="T14" fmla="*/ 22 w 210"/>
              <a:gd name="T15" fmla="*/ 8 h 52"/>
              <a:gd name="T16" fmla="*/ 31 w 210"/>
              <a:gd name="T17" fmla="*/ 8 h 52"/>
              <a:gd name="T18" fmla="*/ 31 w 210"/>
              <a:gd name="T19" fmla="*/ 23 h 52"/>
              <a:gd name="T20" fmla="*/ 57 w 210"/>
              <a:gd name="T21" fmla="*/ 35 h 52"/>
              <a:gd name="T22" fmla="*/ 48 w 210"/>
              <a:gd name="T23" fmla="*/ 35 h 52"/>
              <a:gd name="T24" fmla="*/ 48 w 210"/>
              <a:gd name="T25" fmla="*/ 8 h 52"/>
              <a:gd name="T26" fmla="*/ 57 w 210"/>
              <a:gd name="T27" fmla="*/ 8 h 52"/>
              <a:gd name="T28" fmla="*/ 57 w 210"/>
              <a:gd name="T29" fmla="*/ 35 h 52"/>
              <a:gd name="T30" fmla="*/ 83 w 210"/>
              <a:gd name="T31" fmla="*/ 23 h 52"/>
              <a:gd name="T32" fmla="*/ 75 w 210"/>
              <a:gd name="T33" fmla="*/ 23 h 52"/>
              <a:gd name="T34" fmla="*/ 75 w 210"/>
              <a:gd name="T35" fmla="*/ 8 h 52"/>
              <a:gd name="T36" fmla="*/ 83 w 210"/>
              <a:gd name="T37" fmla="*/ 8 h 52"/>
              <a:gd name="T38" fmla="*/ 83 w 210"/>
              <a:gd name="T39" fmla="*/ 23 h 52"/>
              <a:gd name="T40" fmla="*/ 110 w 210"/>
              <a:gd name="T41" fmla="*/ 35 h 52"/>
              <a:gd name="T42" fmla="*/ 101 w 210"/>
              <a:gd name="T43" fmla="*/ 35 h 52"/>
              <a:gd name="T44" fmla="*/ 101 w 210"/>
              <a:gd name="T45" fmla="*/ 8 h 52"/>
              <a:gd name="T46" fmla="*/ 110 w 210"/>
              <a:gd name="T47" fmla="*/ 8 h 52"/>
              <a:gd name="T48" fmla="*/ 110 w 210"/>
              <a:gd name="T49" fmla="*/ 35 h 52"/>
              <a:gd name="T50" fmla="*/ 136 w 210"/>
              <a:gd name="T51" fmla="*/ 23 h 52"/>
              <a:gd name="T52" fmla="*/ 127 w 210"/>
              <a:gd name="T53" fmla="*/ 23 h 52"/>
              <a:gd name="T54" fmla="*/ 127 w 210"/>
              <a:gd name="T55" fmla="*/ 8 h 52"/>
              <a:gd name="T56" fmla="*/ 136 w 210"/>
              <a:gd name="T57" fmla="*/ 8 h 52"/>
              <a:gd name="T58" fmla="*/ 136 w 210"/>
              <a:gd name="T59" fmla="*/ 23 h 52"/>
              <a:gd name="T60" fmla="*/ 162 w 210"/>
              <a:gd name="T61" fmla="*/ 35 h 52"/>
              <a:gd name="T62" fmla="*/ 153 w 210"/>
              <a:gd name="T63" fmla="*/ 35 h 52"/>
              <a:gd name="T64" fmla="*/ 153 w 210"/>
              <a:gd name="T65" fmla="*/ 8 h 52"/>
              <a:gd name="T66" fmla="*/ 162 w 210"/>
              <a:gd name="T67" fmla="*/ 8 h 52"/>
              <a:gd name="T68" fmla="*/ 162 w 210"/>
              <a:gd name="T69" fmla="*/ 35 h 52"/>
              <a:gd name="T70" fmla="*/ 189 w 210"/>
              <a:gd name="T71" fmla="*/ 23 h 52"/>
              <a:gd name="T72" fmla="*/ 180 w 210"/>
              <a:gd name="T73" fmla="*/ 23 h 52"/>
              <a:gd name="T74" fmla="*/ 180 w 210"/>
              <a:gd name="T75" fmla="*/ 8 h 52"/>
              <a:gd name="T76" fmla="*/ 189 w 210"/>
              <a:gd name="T77" fmla="*/ 8 h 52"/>
              <a:gd name="T78" fmla="*/ 189 w 210"/>
              <a:gd name="T79" fmla="*/ 23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0" h="52">
                <a:moveTo>
                  <a:pt x="0" y="0"/>
                </a:moveTo>
                <a:lnTo>
                  <a:pt x="0" y="52"/>
                </a:lnTo>
                <a:lnTo>
                  <a:pt x="210" y="52"/>
                </a:lnTo>
                <a:lnTo>
                  <a:pt x="210" y="0"/>
                </a:lnTo>
                <a:lnTo>
                  <a:pt x="0" y="0"/>
                </a:lnTo>
                <a:close/>
                <a:moveTo>
                  <a:pt x="31" y="23"/>
                </a:moveTo>
                <a:lnTo>
                  <a:pt x="22" y="23"/>
                </a:lnTo>
                <a:lnTo>
                  <a:pt x="22" y="8"/>
                </a:lnTo>
                <a:lnTo>
                  <a:pt x="31" y="8"/>
                </a:lnTo>
                <a:lnTo>
                  <a:pt x="31" y="23"/>
                </a:lnTo>
                <a:close/>
                <a:moveTo>
                  <a:pt x="57" y="35"/>
                </a:moveTo>
                <a:lnTo>
                  <a:pt x="48" y="35"/>
                </a:lnTo>
                <a:lnTo>
                  <a:pt x="48" y="8"/>
                </a:lnTo>
                <a:lnTo>
                  <a:pt x="57" y="8"/>
                </a:lnTo>
                <a:lnTo>
                  <a:pt x="57" y="35"/>
                </a:lnTo>
                <a:close/>
                <a:moveTo>
                  <a:pt x="83" y="23"/>
                </a:moveTo>
                <a:lnTo>
                  <a:pt x="75" y="23"/>
                </a:lnTo>
                <a:lnTo>
                  <a:pt x="75" y="8"/>
                </a:lnTo>
                <a:lnTo>
                  <a:pt x="83" y="8"/>
                </a:lnTo>
                <a:lnTo>
                  <a:pt x="83" y="23"/>
                </a:lnTo>
                <a:close/>
                <a:moveTo>
                  <a:pt x="110" y="35"/>
                </a:moveTo>
                <a:lnTo>
                  <a:pt x="101" y="35"/>
                </a:lnTo>
                <a:lnTo>
                  <a:pt x="101" y="8"/>
                </a:lnTo>
                <a:lnTo>
                  <a:pt x="110" y="8"/>
                </a:lnTo>
                <a:lnTo>
                  <a:pt x="110" y="35"/>
                </a:lnTo>
                <a:close/>
                <a:moveTo>
                  <a:pt x="136" y="23"/>
                </a:moveTo>
                <a:lnTo>
                  <a:pt x="127" y="23"/>
                </a:lnTo>
                <a:lnTo>
                  <a:pt x="127" y="8"/>
                </a:lnTo>
                <a:lnTo>
                  <a:pt x="136" y="8"/>
                </a:lnTo>
                <a:lnTo>
                  <a:pt x="136" y="23"/>
                </a:lnTo>
                <a:close/>
                <a:moveTo>
                  <a:pt x="162" y="35"/>
                </a:moveTo>
                <a:lnTo>
                  <a:pt x="153" y="35"/>
                </a:lnTo>
                <a:lnTo>
                  <a:pt x="153" y="8"/>
                </a:lnTo>
                <a:lnTo>
                  <a:pt x="162" y="8"/>
                </a:lnTo>
                <a:lnTo>
                  <a:pt x="162" y="35"/>
                </a:lnTo>
                <a:close/>
                <a:moveTo>
                  <a:pt x="189" y="23"/>
                </a:moveTo>
                <a:lnTo>
                  <a:pt x="180" y="23"/>
                </a:lnTo>
                <a:lnTo>
                  <a:pt x="180" y="8"/>
                </a:lnTo>
                <a:lnTo>
                  <a:pt x="189" y="8"/>
                </a:lnTo>
                <a:lnTo>
                  <a:pt x="189" y="2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6" name="Freeform 691"/>
          <p:cNvSpPr>
            <a:spLocks noEditPoints="1"/>
          </p:cNvSpPr>
          <p:nvPr/>
        </p:nvSpPr>
        <p:spPr bwMode="auto">
          <a:xfrm>
            <a:off x="5577410" y="4668044"/>
            <a:ext cx="333375" cy="333375"/>
          </a:xfrm>
          <a:custGeom>
            <a:avLst/>
            <a:gdLst>
              <a:gd name="T0" fmla="*/ 0 w 210"/>
              <a:gd name="T1" fmla="*/ 0 h 210"/>
              <a:gd name="T2" fmla="*/ 0 w 210"/>
              <a:gd name="T3" fmla="*/ 210 h 210"/>
              <a:gd name="T4" fmla="*/ 210 w 210"/>
              <a:gd name="T5" fmla="*/ 210 h 210"/>
              <a:gd name="T6" fmla="*/ 210 w 210"/>
              <a:gd name="T7" fmla="*/ 0 h 210"/>
              <a:gd name="T8" fmla="*/ 0 w 210"/>
              <a:gd name="T9" fmla="*/ 0 h 210"/>
              <a:gd name="T10" fmla="*/ 18 w 210"/>
              <a:gd name="T11" fmla="*/ 17 h 210"/>
              <a:gd name="T12" fmla="*/ 192 w 210"/>
              <a:gd name="T13" fmla="*/ 17 h 210"/>
              <a:gd name="T14" fmla="*/ 192 w 210"/>
              <a:gd name="T15" fmla="*/ 135 h 210"/>
              <a:gd name="T16" fmla="*/ 135 w 210"/>
              <a:gd name="T17" fmla="*/ 193 h 210"/>
              <a:gd name="T18" fmla="*/ 18 w 210"/>
              <a:gd name="T19" fmla="*/ 193 h 210"/>
              <a:gd name="T20" fmla="*/ 18 w 210"/>
              <a:gd name="T21" fmla="*/ 1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0" h="210">
                <a:moveTo>
                  <a:pt x="0" y="0"/>
                </a:moveTo>
                <a:lnTo>
                  <a:pt x="0" y="210"/>
                </a:lnTo>
                <a:lnTo>
                  <a:pt x="210" y="210"/>
                </a:lnTo>
                <a:lnTo>
                  <a:pt x="210" y="0"/>
                </a:lnTo>
                <a:lnTo>
                  <a:pt x="0" y="0"/>
                </a:lnTo>
                <a:close/>
                <a:moveTo>
                  <a:pt x="18" y="17"/>
                </a:moveTo>
                <a:lnTo>
                  <a:pt x="192" y="17"/>
                </a:lnTo>
                <a:lnTo>
                  <a:pt x="192" y="135"/>
                </a:lnTo>
                <a:lnTo>
                  <a:pt x="135" y="193"/>
                </a:lnTo>
                <a:lnTo>
                  <a:pt x="18" y="193"/>
                </a:lnTo>
                <a:lnTo>
                  <a:pt x="18" y="1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7" name="Rectangle 692"/>
          <p:cNvSpPr>
            <a:spLocks noChangeArrowheads="1"/>
          </p:cNvSpPr>
          <p:nvPr/>
        </p:nvSpPr>
        <p:spPr bwMode="auto">
          <a:xfrm>
            <a:off x="5645672" y="4752181"/>
            <a:ext cx="195263" cy="2222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8" name="Rectangle 693"/>
          <p:cNvSpPr>
            <a:spLocks noChangeArrowheads="1"/>
          </p:cNvSpPr>
          <p:nvPr/>
        </p:nvSpPr>
        <p:spPr bwMode="auto">
          <a:xfrm>
            <a:off x="5645672" y="4820444"/>
            <a:ext cx="195263" cy="2222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7" name="Rectangle 694"/>
          <p:cNvSpPr>
            <a:spLocks noChangeArrowheads="1"/>
          </p:cNvSpPr>
          <p:nvPr/>
        </p:nvSpPr>
        <p:spPr bwMode="auto">
          <a:xfrm>
            <a:off x="5645672" y="4888706"/>
            <a:ext cx="117475" cy="2222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8" name="Freeform 698"/>
          <p:cNvSpPr>
            <a:spLocks noEditPoints="1"/>
          </p:cNvSpPr>
          <p:nvPr/>
        </p:nvSpPr>
        <p:spPr bwMode="auto">
          <a:xfrm>
            <a:off x="3542235" y="5326856"/>
            <a:ext cx="361950" cy="346075"/>
          </a:xfrm>
          <a:custGeom>
            <a:avLst/>
            <a:gdLst>
              <a:gd name="T0" fmla="*/ 313 w 313"/>
              <a:gd name="T1" fmla="*/ 8 h 297"/>
              <a:gd name="T2" fmla="*/ 206 w 313"/>
              <a:gd name="T3" fmla="*/ 13 h 297"/>
              <a:gd name="T4" fmla="*/ 61 w 313"/>
              <a:gd name="T5" fmla="*/ 45 h 297"/>
              <a:gd name="T6" fmla="*/ 61 w 313"/>
              <a:gd name="T7" fmla="*/ 225 h 297"/>
              <a:gd name="T8" fmla="*/ 25 w 313"/>
              <a:gd name="T9" fmla="*/ 278 h 297"/>
              <a:gd name="T10" fmla="*/ 38 w 313"/>
              <a:gd name="T11" fmla="*/ 297 h 297"/>
              <a:gd name="T12" fmla="*/ 91 w 313"/>
              <a:gd name="T13" fmla="*/ 254 h 297"/>
              <a:gd name="T14" fmla="*/ 169 w 313"/>
              <a:gd name="T15" fmla="*/ 285 h 297"/>
              <a:gd name="T16" fmla="*/ 310 w 313"/>
              <a:gd name="T17" fmla="*/ 162 h 297"/>
              <a:gd name="T18" fmla="*/ 313 w 313"/>
              <a:gd name="T19" fmla="*/ 8 h 297"/>
              <a:gd name="T20" fmla="*/ 267 w 313"/>
              <a:gd name="T21" fmla="*/ 63 h 297"/>
              <a:gd name="T22" fmla="*/ 192 w 313"/>
              <a:gd name="T23" fmla="*/ 136 h 297"/>
              <a:gd name="T24" fmla="*/ 101 w 313"/>
              <a:gd name="T25" fmla="*/ 222 h 297"/>
              <a:gd name="T26" fmla="*/ 98 w 313"/>
              <a:gd name="T27" fmla="*/ 223 h 297"/>
              <a:gd name="T28" fmla="*/ 95 w 313"/>
              <a:gd name="T29" fmla="*/ 222 h 297"/>
              <a:gd name="T30" fmla="*/ 95 w 313"/>
              <a:gd name="T31" fmla="*/ 217 h 297"/>
              <a:gd name="T32" fmla="*/ 172 w 313"/>
              <a:gd name="T33" fmla="*/ 116 h 297"/>
              <a:gd name="T34" fmla="*/ 263 w 313"/>
              <a:gd name="T35" fmla="*/ 56 h 297"/>
              <a:gd name="T36" fmla="*/ 268 w 313"/>
              <a:gd name="T37" fmla="*/ 58 h 297"/>
              <a:gd name="T38" fmla="*/ 267 w 313"/>
              <a:gd name="T39" fmla="*/ 63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3" h="297">
                <a:moveTo>
                  <a:pt x="313" y="8"/>
                </a:moveTo>
                <a:cubicBezTo>
                  <a:pt x="313" y="8"/>
                  <a:pt x="295" y="27"/>
                  <a:pt x="206" y="13"/>
                </a:cubicBezTo>
                <a:cubicBezTo>
                  <a:pt x="124" y="0"/>
                  <a:pt x="91" y="15"/>
                  <a:pt x="61" y="45"/>
                </a:cubicBezTo>
                <a:cubicBezTo>
                  <a:pt x="32" y="74"/>
                  <a:pt x="0" y="164"/>
                  <a:pt x="61" y="225"/>
                </a:cubicBezTo>
                <a:cubicBezTo>
                  <a:pt x="71" y="235"/>
                  <a:pt x="25" y="278"/>
                  <a:pt x="25" y="278"/>
                </a:cubicBezTo>
                <a:cubicBezTo>
                  <a:pt x="38" y="297"/>
                  <a:pt x="38" y="297"/>
                  <a:pt x="38" y="297"/>
                </a:cubicBezTo>
                <a:cubicBezTo>
                  <a:pt x="91" y="254"/>
                  <a:pt x="91" y="254"/>
                  <a:pt x="91" y="254"/>
                </a:cubicBezTo>
                <a:cubicBezTo>
                  <a:pt x="91" y="254"/>
                  <a:pt x="123" y="285"/>
                  <a:pt x="169" y="285"/>
                </a:cubicBezTo>
                <a:cubicBezTo>
                  <a:pt x="233" y="285"/>
                  <a:pt x="306" y="258"/>
                  <a:pt x="310" y="162"/>
                </a:cubicBezTo>
                <a:cubicBezTo>
                  <a:pt x="313" y="101"/>
                  <a:pt x="297" y="58"/>
                  <a:pt x="313" y="8"/>
                </a:cubicBezTo>
                <a:close/>
                <a:moveTo>
                  <a:pt x="267" y="63"/>
                </a:moveTo>
                <a:cubicBezTo>
                  <a:pt x="267" y="63"/>
                  <a:pt x="239" y="89"/>
                  <a:pt x="192" y="136"/>
                </a:cubicBezTo>
                <a:cubicBezTo>
                  <a:pt x="150" y="178"/>
                  <a:pt x="101" y="222"/>
                  <a:pt x="101" y="222"/>
                </a:cubicBezTo>
                <a:cubicBezTo>
                  <a:pt x="100" y="223"/>
                  <a:pt x="99" y="223"/>
                  <a:pt x="98" y="223"/>
                </a:cubicBezTo>
                <a:cubicBezTo>
                  <a:pt x="97" y="223"/>
                  <a:pt x="96" y="223"/>
                  <a:pt x="95" y="222"/>
                </a:cubicBezTo>
                <a:cubicBezTo>
                  <a:pt x="94" y="221"/>
                  <a:pt x="94" y="219"/>
                  <a:pt x="95" y="217"/>
                </a:cubicBezTo>
                <a:cubicBezTo>
                  <a:pt x="95" y="217"/>
                  <a:pt x="138" y="148"/>
                  <a:pt x="172" y="116"/>
                </a:cubicBezTo>
                <a:cubicBezTo>
                  <a:pt x="209" y="83"/>
                  <a:pt x="263" y="57"/>
                  <a:pt x="263" y="56"/>
                </a:cubicBezTo>
                <a:cubicBezTo>
                  <a:pt x="265" y="56"/>
                  <a:pt x="267" y="56"/>
                  <a:pt x="268" y="58"/>
                </a:cubicBezTo>
                <a:cubicBezTo>
                  <a:pt x="269" y="59"/>
                  <a:pt x="269" y="62"/>
                  <a:pt x="267" y="6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9" name="Freeform 699"/>
          <p:cNvSpPr>
            <a:spLocks noEditPoints="1"/>
          </p:cNvSpPr>
          <p:nvPr/>
        </p:nvSpPr>
        <p:spPr bwMode="auto">
          <a:xfrm>
            <a:off x="4224860" y="5347494"/>
            <a:ext cx="349250" cy="327025"/>
          </a:xfrm>
          <a:custGeom>
            <a:avLst/>
            <a:gdLst>
              <a:gd name="T0" fmla="*/ 266 w 301"/>
              <a:gd name="T1" fmla="*/ 192 h 282"/>
              <a:gd name="T2" fmla="*/ 234 w 301"/>
              <a:gd name="T3" fmla="*/ 69 h 282"/>
              <a:gd name="T4" fmla="*/ 81 w 301"/>
              <a:gd name="T5" fmla="*/ 36 h 282"/>
              <a:gd name="T6" fmla="*/ 32 w 301"/>
              <a:gd name="T7" fmla="*/ 3 h 282"/>
              <a:gd name="T8" fmla="*/ 12 w 301"/>
              <a:gd name="T9" fmla="*/ 13 h 282"/>
              <a:gd name="T10" fmla="*/ 61 w 301"/>
              <a:gd name="T11" fmla="*/ 57 h 282"/>
              <a:gd name="T12" fmla="*/ 132 w 301"/>
              <a:gd name="T13" fmla="*/ 249 h 282"/>
              <a:gd name="T14" fmla="*/ 301 w 301"/>
              <a:gd name="T15" fmla="*/ 260 h 282"/>
              <a:gd name="T16" fmla="*/ 266 w 301"/>
              <a:gd name="T17" fmla="*/ 192 h 282"/>
              <a:gd name="T18" fmla="*/ 242 w 301"/>
              <a:gd name="T19" fmla="*/ 232 h 282"/>
              <a:gd name="T20" fmla="*/ 240 w 301"/>
              <a:gd name="T21" fmla="*/ 233 h 282"/>
              <a:gd name="T22" fmla="*/ 238 w 301"/>
              <a:gd name="T23" fmla="*/ 232 h 282"/>
              <a:gd name="T24" fmla="*/ 159 w 301"/>
              <a:gd name="T25" fmla="*/ 138 h 282"/>
              <a:gd name="T26" fmla="*/ 106 w 301"/>
              <a:gd name="T27" fmla="*/ 75 h 282"/>
              <a:gd name="T28" fmla="*/ 106 w 301"/>
              <a:gd name="T29" fmla="*/ 71 h 282"/>
              <a:gd name="T30" fmla="*/ 109 w 301"/>
              <a:gd name="T31" fmla="*/ 71 h 282"/>
              <a:gd name="T32" fmla="*/ 178 w 301"/>
              <a:gd name="T33" fmla="*/ 122 h 282"/>
              <a:gd name="T34" fmla="*/ 243 w 301"/>
              <a:gd name="T35" fmla="*/ 229 h 282"/>
              <a:gd name="T36" fmla="*/ 242 w 301"/>
              <a:gd name="T37" fmla="*/ 23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0" name="Freeform 709"/>
          <p:cNvSpPr>
            <a:spLocks noEditPoints="1"/>
          </p:cNvSpPr>
          <p:nvPr/>
        </p:nvSpPr>
        <p:spPr bwMode="auto">
          <a:xfrm>
            <a:off x="5661547" y="3999706"/>
            <a:ext cx="160338" cy="334963"/>
          </a:xfrm>
          <a:custGeom>
            <a:avLst/>
            <a:gdLst>
              <a:gd name="T0" fmla="*/ 63 w 138"/>
              <a:gd name="T1" fmla="*/ 273 h 288"/>
              <a:gd name="T2" fmla="*/ 76 w 138"/>
              <a:gd name="T3" fmla="*/ 271 h 288"/>
              <a:gd name="T4" fmla="*/ 63 w 138"/>
              <a:gd name="T5" fmla="*/ 288 h 288"/>
              <a:gd name="T6" fmla="*/ 34 w 138"/>
              <a:gd name="T7" fmla="*/ 259 h 288"/>
              <a:gd name="T8" fmla="*/ 40 w 138"/>
              <a:gd name="T9" fmla="*/ 283 h 288"/>
              <a:gd name="T10" fmla="*/ 87 w 138"/>
              <a:gd name="T11" fmla="*/ 265 h 288"/>
              <a:gd name="T12" fmla="*/ 111 w 138"/>
              <a:gd name="T13" fmla="*/ 259 h 288"/>
              <a:gd name="T14" fmla="*/ 96 w 138"/>
              <a:gd name="T15" fmla="*/ 278 h 288"/>
              <a:gd name="T16" fmla="*/ 10 w 138"/>
              <a:gd name="T17" fmla="*/ 230 h 288"/>
              <a:gd name="T18" fmla="*/ 27 w 138"/>
              <a:gd name="T19" fmla="*/ 248 h 288"/>
              <a:gd name="T20" fmla="*/ 10 w 138"/>
              <a:gd name="T21" fmla="*/ 235 h 288"/>
              <a:gd name="T22" fmla="*/ 116 w 138"/>
              <a:gd name="T23" fmla="*/ 242 h 288"/>
              <a:gd name="T24" fmla="*/ 102 w 138"/>
              <a:gd name="T25" fmla="*/ 235 h 288"/>
              <a:gd name="T26" fmla="*/ 101 w 138"/>
              <a:gd name="T27" fmla="*/ 222 h 288"/>
              <a:gd name="T28" fmla="*/ 117 w 138"/>
              <a:gd name="T29" fmla="*/ 233 h 288"/>
              <a:gd name="T30" fmla="*/ 117 w 138"/>
              <a:gd name="T31" fmla="*/ 235 h 288"/>
              <a:gd name="T32" fmla="*/ 101 w 138"/>
              <a:gd name="T33" fmla="*/ 240 h 288"/>
              <a:gd name="T34" fmla="*/ 25 w 138"/>
              <a:gd name="T35" fmla="*/ 195 h 288"/>
              <a:gd name="T36" fmla="*/ 97 w 138"/>
              <a:gd name="T37" fmla="*/ 187 h 288"/>
              <a:gd name="T38" fmla="*/ 115 w 138"/>
              <a:gd name="T39" fmla="*/ 205 h 288"/>
              <a:gd name="T40" fmla="*/ 7 w 138"/>
              <a:gd name="T41" fmla="*/ 160 h 288"/>
              <a:gd name="T42" fmla="*/ 25 w 138"/>
              <a:gd name="T43" fmla="*/ 178 h 288"/>
              <a:gd name="T44" fmla="*/ 95 w 138"/>
              <a:gd name="T45" fmla="*/ 170 h 288"/>
              <a:gd name="T46" fmla="*/ 114 w 138"/>
              <a:gd name="T47" fmla="*/ 153 h 288"/>
              <a:gd name="T48" fmla="*/ 95 w 138"/>
              <a:gd name="T49" fmla="*/ 170 h 288"/>
              <a:gd name="T50" fmla="*/ 18 w 138"/>
              <a:gd name="T51" fmla="*/ 123 h 288"/>
              <a:gd name="T52" fmla="*/ 5 w 138"/>
              <a:gd name="T53" fmla="*/ 145 h 288"/>
              <a:gd name="T54" fmla="*/ 115 w 138"/>
              <a:gd name="T55" fmla="*/ 115 h 288"/>
              <a:gd name="T56" fmla="*/ 119 w 138"/>
              <a:gd name="T57" fmla="*/ 140 h 288"/>
              <a:gd name="T58" fmla="*/ 0 w 138"/>
              <a:gd name="T59" fmla="*/ 88 h 288"/>
              <a:gd name="T60" fmla="*/ 17 w 138"/>
              <a:gd name="T61" fmla="*/ 108 h 288"/>
              <a:gd name="T62" fmla="*/ 119 w 138"/>
              <a:gd name="T63" fmla="*/ 102 h 288"/>
              <a:gd name="T64" fmla="*/ 137 w 138"/>
              <a:gd name="T65" fmla="*/ 85 h 288"/>
              <a:gd name="T66" fmla="*/ 119 w 138"/>
              <a:gd name="T67" fmla="*/ 102 h 288"/>
              <a:gd name="T68" fmla="*/ 6 w 138"/>
              <a:gd name="T69" fmla="*/ 51 h 288"/>
              <a:gd name="T70" fmla="*/ 16 w 138"/>
              <a:gd name="T71" fmla="*/ 74 h 288"/>
              <a:gd name="T72" fmla="*/ 120 w 138"/>
              <a:gd name="T73" fmla="*/ 54 h 288"/>
              <a:gd name="T74" fmla="*/ 138 w 138"/>
              <a:gd name="T75" fmla="*/ 73 h 288"/>
              <a:gd name="T76" fmla="*/ 122 w 138"/>
              <a:gd name="T77" fmla="*/ 73 h 288"/>
              <a:gd name="T78" fmla="*/ 6 w 138"/>
              <a:gd name="T79" fmla="*/ 51 h 288"/>
              <a:gd name="T80" fmla="*/ 13 w 138"/>
              <a:gd name="T81" fmla="*/ 36 h 288"/>
              <a:gd name="T82" fmla="*/ 38 w 138"/>
              <a:gd name="T83" fmla="*/ 29 h 288"/>
              <a:gd name="T84" fmla="*/ 13 w 138"/>
              <a:gd name="T85" fmla="*/ 36 h 288"/>
              <a:gd name="T86" fmla="*/ 130 w 138"/>
              <a:gd name="T87" fmla="*/ 35 h 288"/>
              <a:gd name="T88" fmla="*/ 106 w 138"/>
              <a:gd name="T89" fmla="*/ 27 h 288"/>
              <a:gd name="T90" fmla="*/ 63 w 138"/>
              <a:gd name="T91" fmla="*/ 0 h 288"/>
              <a:gd name="T92" fmla="*/ 48 w 138"/>
              <a:gd name="T93" fmla="*/ 21 h 288"/>
              <a:gd name="T94" fmla="*/ 80 w 138"/>
              <a:gd name="T95" fmla="*/ 0 h 288"/>
              <a:gd name="T96" fmla="*/ 95 w 138"/>
              <a:gd name="T97" fmla="*/ 2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8" h="288">
                <a:moveTo>
                  <a:pt x="57" y="288"/>
                </a:moveTo>
                <a:cubicBezTo>
                  <a:pt x="59" y="273"/>
                  <a:pt x="59" y="273"/>
                  <a:pt x="59" y="273"/>
                </a:cubicBezTo>
                <a:cubicBezTo>
                  <a:pt x="60" y="273"/>
                  <a:pt x="62" y="273"/>
                  <a:pt x="63" y="273"/>
                </a:cubicBezTo>
                <a:cubicBezTo>
                  <a:pt x="63" y="273"/>
                  <a:pt x="63" y="273"/>
                  <a:pt x="63" y="273"/>
                </a:cubicBezTo>
                <a:cubicBezTo>
                  <a:pt x="68" y="273"/>
                  <a:pt x="72" y="272"/>
                  <a:pt x="76" y="271"/>
                </a:cubicBezTo>
                <a:cubicBezTo>
                  <a:pt x="76" y="271"/>
                  <a:pt x="76" y="271"/>
                  <a:pt x="76" y="271"/>
                </a:cubicBezTo>
                <a:cubicBezTo>
                  <a:pt x="80" y="286"/>
                  <a:pt x="80" y="286"/>
                  <a:pt x="80" y="286"/>
                </a:cubicBezTo>
                <a:cubicBezTo>
                  <a:pt x="75" y="287"/>
                  <a:pt x="69" y="288"/>
                  <a:pt x="63" y="288"/>
                </a:cubicBezTo>
                <a:cubicBezTo>
                  <a:pt x="63" y="288"/>
                  <a:pt x="63" y="288"/>
                  <a:pt x="63" y="288"/>
                </a:cubicBezTo>
                <a:cubicBezTo>
                  <a:pt x="61" y="288"/>
                  <a:pt x="59" y="288"/>
                  <a:pt x="57" y="288"/>
                </a:cubicBezTo>
                <a:close/>
                <a:moveTo>
                  <a:pt x="22" y="268"/>
                </a:moveTo>
                <a:cubicBezTo>
                  <a:pt x="34" y="259"/>
                  <a:pt x="34" y="259"/>
                  <a:pt x="34" y="259"/>
                </a:cubicBezTo>
                <a:cubicBezTo>
                  <a:pt x="37" y="263"/>
                  <a:pt x="42" y="267"/>
                  <a:pt x="47" y="269"/>
                </a:cubicBezTo>
                <a:cubicBezTo>
                  <a:pt x="47" y="269"/>
                  <a:pt x="47" y="269"/>
                  <a:pt x="47" y="269"/>
                </a:cubicBezTo>
                <a:cubicBezTo>
                  <a:pt x="40" y="283"/>
                  <a:pt x="40" y="283"/>
                  <a:pt x="40" y="283"/>
                </a:cubicBezTo>
                <a:cubicBezTo>
                  <a:pt x="33" y="280"/>
                  <a:pt x="27" y="274"/>
                  <a:pt x="22" y="268"/>
                </a:cubicBezTo>
                <a:close/>
                <a:moveTo>
                  <a:pt x="96" y="278"/>
                </a:moveTo>
                <a:cubicBezTo>
                  <a:pt x="87" y="265"/>
                  <a:pt x="87" y="265"/>
                  <a:pt x="87" y="265"/>
                </a:cubicBezTo>
                <a:cubicBezTo>
                  <a:pt x="91" y="262"/>
                  <a:pt x="95" y="258"/>
                  <a:pt x="97" y="253"/>
                </a:cubicBezTo>
                <a:cubicBezTo>
                  <a:pt x="97" y="253"/>
                  <a:pt x="97" y="253"/>
                  <a:pt x="97" y="253"/>
                </a:cubicBezTo>
                <a:cubicBezTo>
                  <a:pt x="111" y="259"/>
                  <a:pt x="111" y="259"/>
                  <a:pt x="111" y="259"/>
                </a:cubicBezTo>
                <a:cubicBezTo>
                  <a:pt x="108" y="267"/>
                  <a:pt x="102" y="273"/>
                  <a:pt x="96" y="278"/>
                </a:cubicBezTo>
                <a:cubicBezTo>
                  <a:pt x="96" y="278"/>
                  <a:pt x="96" y="278"/>
                  <a:pt x="96" y="278"/>
                </a:cubicBezTo>
                <a:cubicBezTo>
                  <a:pt x="96" y="278"/>
                  <a:pt x="96" y="278"/>
                  <a:pt x="96" y="278"/>
                </a:cubicBezTo>
                <a:close/>
                <a:moveTo>
                  <a:pt x="10" y="235"/>
                </a:moveTo>
                <a:cubicBezTo>
                  <a:pt x="10" y="230"/>
                  <a:pt x="10" y="230"/>
                  <a:pt x="10" y="230"/>
                </a:cubicBezTo>
                <a:cubicBezTo>
                  <a:pt x="10" y="230"/>
                  <a:pt x="10" y="230"/>
                  <a:pt x="10" y="230"/>
                </a:cubicBezTo>
                <a:cubicBezTo>
                  <a:pt x="25" y="230"/>
                  <a:pt x="25" y="230"/>
                  <a:pt x="25" y="230"/>
                </a:cubicBezTo>
                <a:cubicBezTo>
                  <a:pt x="25" y="235"/>
                  <a:pt x="25" y="235"/>
                  <a:pt x="25" y="235"/>
                </a:cubicBezTo>
                <a:cubicBezTo>
                  <a:pt x="25" y="239"/>
                  <a:pt x="26" y="244"/>
                  <a:pt x="27" y="248"/>
                </a:cubicBezTo>
                <a:cubicBezTo>
                  <a:pt x="27" y="248"/>
                  <a:pt x="27" y="248"/>
                  <a:pt x="27" y="248"/>
                </a:cubicBezTo>
                <a:cubicBezTo>
                  <a:pt x="13" y="253"/>
                  <a:pt x="13" y="253"/>
                  <a:pt x="13" y="253"/>
                </a:cubicBezTo>
                <a:cubicBezTo>
                  <a:pt x="11" y="247"/>
                  <a:pt x="10" y="241"/>
                  <a:pt x="10" y="235"/>
                </a:cubicBezTo>
                <a:close/>
                <a:moveTo>
                  <a:pt x="116" y="242"/>
                </a:moveTo>
                <a:cubicBezTo>
                  <a:pt x="116" y="242"/>
                  <a:pt x="116" y="242"/>
                  <a:pt x="116" y="242"/>
                </a:cubicBezTo>
                <a:cubicBezTo>
                  <a:pt x="116" y="242"/>
                  <a:pt x="116" y="242"/>
                  <a:pt x="116" y="242"/>
                </a:cubicBezTo>
                <a:close/>
                <a:moveTo>
                  <a:pt x="101" y="240"/>
                </a:moveTo>
                <a:cubicBezTo>
                  <a:pt x="101" y="238"/>
                  <a:pt x="102" y="236"/>
                  <a:pt x="102" y="235"/>
                </a:cubicBezTo>
                <a:cubicBezTo>
                  <a:pt x="102" y="235"/>
                  <a:pt x="102" y="235"/>
                  <a:pt x="102" y="235"/>
                </a:cubicBezTo>
                <a:cubicBezTo>
                  <a:pt x="102" y="234"/>
                  <a:pt x="102" y="233"/>
                  <a:pt x="102" y="233"/>
                </a:cubicBezTo>
                <a:cubicBezTo>
                  <a:pt x="102" y="233"/>
                  <a:pt x="102" y="233"/>
                  <a:pt x="102" y="233"/>
                </a:cubicBezTo>
                <a:cubicBezTo>
                  <a:pt x="102" y="230"/>
                  <a:pt x="101" y="226"/>
                  <a:pt x="101" y="222"/>
                </a:cubicBezTo>
                <a:cubicBezTo>
                  <a:pt x="101" y="222"/>
                  <a:pt x="101" y="222"/>
                  <a:pt x="101" y="222"/>
                </a:cubicBezTo>
                <a:cubicBezTo>
                  <a:pt x="116" y="220"/>
                  <a:pt x="116" y="220"/>
                  <a:pt x="116" y="220"/>
                </a:cubicBezTo>
                <a:cubicBezTo>
                  <a:pt x="117" y="225"/>
                  <a:pt x="117" y="229"/>
                  <a:pt x="117" y="233"/>
                </a:cubicBezTo>
                <a:cubicBezTo>
                  <a:pt x="117" y="233"/>
                  <a:pt x="117" y="233"/>
                  <a:pt x="117" y="233"/>
                </a:cubicBezTo>
                <a:cubicBezTo>
                  <a:pt x="117" y="233"/>
                  <a:pt x="117" y="234"/>
                  <a:pt x="117" y="235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7" y="240"/>
                  <a:pt x="116" y="242"/>
                </a:cubicBezTo>
                <a:cubicBezTo>
                  <a:pt x="116" y="242"/>
                  <a:pt x="116" y="242"/>
                  <a:pt x="116" y="242"/>
                </a:cubicBezTo>
                <a:cubicBezTo>
                  <a:pt x="101" y="240"/>
                  <a:pt x="101" y="240"/>
                  <a:pt x="101" y="240"/>
                </a:cubicBezTo>
                <a:close/>
                <a:moveTo>
                  <a:pt x="10" y="215"/>
                </a:moveTo>
                <a:cubicBezTo>
                  <a:pt x="10" y="195"/>
                  <a:pt x="10" y="195"/>
                  <a:pt x="10" y="195"/>
                </a:cubicBezTo>
                <a:cubicBezTo>
                  <a:pt x="25" y="195"/>
                  <a:pt x="25" y="195"/>
                  <a:pt x="25" y="195"/>
                </a:cubicBezTo>
                <a:cubicBezTo>
                  <a:pt x="25" y="215"/>
                  <a:pt x="25" y="215"/>
                  <a:pt x="25" y="215"/>
                </a:cubicBezTo>
                <a:cubicBezTo>
                  <a:pt x="10" y="215"/>
                  <a:pt x="10" y="215"/>
                  <a:pt x="10" y="215"/>
                </a:cubicBezTo>
                <a:close/>
                <a:moveTo>
                  <a:pt x="97" y="187"/>
                </a:moveTo>
                <a:cubicBezTo>
                  <a:pt x="112" y="185"/>
                  <a:pt x="112" y="185"/>
                  <a:pt x="112" y="185"/>
                </a:cubicBezTo>
                <a:cubicBezTo>
                  <a:pt x="113" y="192"/>
                  <a:pt x="114" y="199"/>
                  <a:pt x="115" y="205"/>
                </a:cubicBezTo>
                <a:cubicBezTo>
                  <a:pt x="115" y="205"/>
                  <a:pt x="115" y="205"/>
                  <a:pt x="115" y="205"/>
                </a:cubicBezTo>
                <a:cubicBezTo>
                  <a:pt x="99" y="207"/>
                  <a:pt x="99" y="207"/>
                  <a:pt x="99" y="207"/>
                </a:cubicBezTo>
                <a:cubicBezTo>
                  <a:pt x="99" y="201"/>
                  <a:pt x="98" y="194"/>
                  <a:pt x="97" y="187"/>
                </a:cubicBezTo>
                <a:close/>
                <a:moveTo>
                  <a:pt x="7" y="160"/>
                </a:moveTo>
                <a:cubicBezTo>
                  <a:pt x="22" y="158"/>
                  <a:pt x="22" y="158"/>
                  <a:pt x="22" y="158"/>
                </a:cubicBezTo>
                <a:cubicBezTo>
                  <a:pt x="23" y="165"/>
                  <a:pt x="24" y="172"/>
                  <a:pt x="25" y="178"/>
                </a:cubicBezTo>
                <a:cubicBezTo>
                  <a:pt x="25" y="178"/>
                  <a:pt x="25" y="178"/>
                  <a:pt x="25" y="178"/>
                </a:cubicBezTo>
                <a:cubicBezTo>
                  <a:pt x="10" y="181"/>
                  <a:pt x="10" y="181"/>
                  <a:pt x="10" y="181"/>
                </a:cubicBezTo>
                <a:cubicBezTo>
                  <a:pt x="9" y="174"/>
                  <a:pt x="8" y="167"/>
                  <a:pt x="7" y="160"/>
                </a:cubicBezTo>
                <a:close/>
                <a:moveTo>
                  <a:pt x="95" y="170"/>
                </a:moveTo>
                <a:cubicBezTo>
                  <a:pt x="96" y="162"/>
                  <a:pt x="97" y="154"/>
                  <a:pt x="99" y="148"/>
                </a:cubicBezTo>
                <a:cubicBezTo>
                  <a:pt x="99" y="148"/>
                  <a:pt x="99" y="148"/>
                  <a:pt x="99" y="148"/>
                </a:cubicBezTo>
                <a:cubicBezTo>
                  <a:pt x="114" y="153"/>
                  <a:pt x="114" y="153"/>
                  <a:pt x="114" y="153"/>
                </a:cubicBezTo>
                <a:cubicBezTo>
                  <a:pt x="112" y="158"/>
                  <a:pt x="111" y="164"/>
                  <a:pt x="111" y="171"/>
                </a:cubicBezTo>
                <a:cubicBezTo>
                  <a:pt x="111" y="171"/>
                  <a:pt x="111" y="171"/>
                  <a:pt x="111" y="171"/>
                </a:cubicBezTo>
                <a:cubicBezTo>
                  <a:pt x="95" y="170"/>
                  <a:pt x="95" y="170"/>
                  <a:pt x="95" y="170"/>
                </a:cubicBezTo>
                <a:close/>
                <a:moveTo>
                  <a:pt x="3" y="124"/>
                </a:moveTo>
                <a:cubicBezTo>
                  <a:pt x="3" y="124"/>
                  <a:pt x="3" y="124"/>
                  <a:pt x="3" y="124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9" y="129"/>
                  <a:pt x="19" y="136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5" y="145"/>
                  <a:pt x="5" y="145"/>
                  <a:pt x="5" y="145"/>
                </a:cubicBezTo>
                <a:cubicBezTo>
                  <a:pt x="4" y="138"/>
                  <a:pt x="3" y="131"/>
                  <a:pt x="3" y="124"/>
                </a:cubicBezTo>
                <a:close/>
                <a:moveTo>
                  <a:pt x="106" y="133"/>
                </a:moveTo>
                <a:cubicBezTo>
                  <a:pt x="109" y="127"/>
                  <a:pt x="112" y="122"/>
                  <a:pt x="115" y="115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29" y="122"/>
                  <a:pt x="129" y="122"/>
                  <a:pt x="129" y="122"/>
                </a:cubicBezTo>
                <a:cubicBezTo>
                  <a:pt x="126" y="129"/>
                  <a:pt x="122" y="134"/>
                  <a:pt x="119" y="140"/>
                </a:cubicBezTo>
                <a:cubicBezTo>
                  <a:pt x="119" y="140"/>
                  <a:pt x="119" y="140"/>
                  <a:pt x="119" y="140"/>
                </a:cubicBezTo>
                <a:cubicBezTo>
                  <a:pt x="106" y="133"/>
                  <a:pt x="106" y="133"/>
                  <a:pt x="106" y="133"/>
                </a:cubicBezTo>
                <a:close/>
                <a:moveTo>
                  <a:pt x="0" y="88"/>
                </a:moveTo>
                <a:cubicBezTo>
                  <a:pt x="16" y="88"/>
                  <a:pt x="16" y="88"/>
                  <a:pt x="16" y="88"/>
                </a:cubicBezTo>
                <a:cubicBezTo>
                  <a:pt x="16" y="93"/>
                  <a:pt x="16" y="100"/>
                  <a:pt x="17" y="108"/>
                </a:cubicBezTo>
                <a:cubicBezTo>
                  <a:pt x="17" y="108"/>
                  <a:pt x="17" y="108"/>
                  <a:pt x="17" y="108"/>
                </a:cubicBezTo>
                <a:cubicBezTo>
                  <a:pt x="2" y="109"/>
                  <a:pt x="2" y="109"/>
                  <a:pt x="2" y="109"/>
                </a:cubicBezTo>
                <a:cubicBezTo>
                  <a:pt x="1" y="101"/>
                  <a:pt x="1" y="94"/>
                  <a:pt x="0" y="88"/>
                </a:cubicBezTo>
                <a:close/>
                <a:moveTo>
                  <a:pt x="119" y="102"/>
                </a:moveTo>
                <a:cubicBezTo>
                  <a:pt x="121" y="97"/>
                  <a:pt x="122" y="91"/>
                  <a:pt x="122" y="84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37" y="85"/>
                  <a:pt x="137" y="85"/>
                  <a:pt x="137" y="85"/>
                </a:cubicBezTo>
                <a:cubicBezTo>
                  <a:pt x="137" y="93"/>
                  <a:pt x="136" y="100"/>
                  <a:pt x="134" y="106"/>
                </a:cubicBezTo>
                <a:cubicBezTo>
                  <a:pt x="134" y="106"/>
                  <a:pt x="134" y="106"/>
                  <a:pt x="134" y="106"/>
                </a:cubicBezTo>
                <a:cubicBezTo>
                  <a:pt x="119" y="102"/>
                  <a:pt x="119" y="102"/>
                  <a:pt x="119" y="102"/>
                </a:cubicBezTo>
                <a:close/>
                <a:moveTo>
                  <a:pt x="1" y="72"/>
                </a:moveTo>
                <a:cubicBezTo>
                  <a:pt x="2" y="65"/>
                  <a:pt x="4" y="58"/>
                  <a:pt x="6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21" y="56"/>
                  <a:pt x="21" y="56"/>
                  <a:pt x="21" y="56"/>
                </a:cubicBezTo>
                <a:cubicBezTo>
                  <a:pt x="18" y="62"/>
                  <a:pt x="17" y="68"/>
                  <a:pt x="16" y="74"/>
                </a:cubicBezTo>
                <a:cubicBezTo>
                  <a:pt x="16" y="74"/>
                  <a:pt x="16" y="74"/>
                  <a:pt x="16" y="74"/>
                </a:cubicBezTo>
                <a:cubicBezTo>
                  <a:pt x="1" y="72"/>
                  <a:pt x="1" y="72"/>
                  <a:pt x="1" y="72"/>
                </a:cubicBezTo>
                <a:close/>
                <a:moveTo>
                  <a:pt x="122" y="73"/>
                </a:moveTo>
                <a:cubicBezTo>
                  <a:pt x="122" y="66"/>
                  <a:pt x="122" y="60"/>
                  <a:pt x="120" y="54"/>
                </a:cubicBezTo>
                <a:cubicBezTo>
                  <a:pt x="120" y="54"/>
                  <a:pt x="120" y="54"/>
                  <a:pt x="120" y="54"/>
                </a:cubicBezTo>
                <a:cubicBezTo>
                  <a:pt x="135" y="51"/>
                  <a:pt x="135" y="51"/>
                  <a:pt x="135" y="51"/>
                </a:cubicBezTo>
                <a:cubicBezTo>
                  <a:pt x="137" y="58"/>
                  <a:pt x="138" y="65"/>
                  <a:pt x="138" y="73"/>
                </a:cubicBezTo>
                <a:cubicBezTo>
                  <a:pt x="138" y="73"/>
                  <a:pt x="138" y="73"/>
                  <a:pt x="138" y="73"/>
                </a:cubicBezTo>
                <a:cubicBezTo>
                  <a:pt x="138" y="73"/>
                  <a:pt x="138" y="73"/>
                  <a:pt x="138" y="73"/>
                </a:cubicBezTo>
                <a:cubicBezTo>
                  <a:pt x="122" y="73"/>
                  <a:pt x="122" y="73"/>
                  <a:pt x="122" y="73"/>
                </a:cubicBezTo>
                <a:close/>
                <a:moveTo>
                  <a:pt x="6" y="51"/>
                </a:moveTo>
                <a:cubicBezTo>
                  <a:pt x="6" y="51"/>
                  <a:pt x="6" y="51"/>
                  <a:pt x="6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6" y="51"/>
                  <a:pt x="6" y="51"/>
                  <a:pt x="6" y="51"/>
                </a:cubicBezTo>
                <a:close/>
                <a:moveTo>
                  <a:pt x="13" y="36"/>
                </a:moveTo>
                <a:cubicBezTo>
                  <a:pt x="17" y="29"/>
                  <a:pt x="22" y="23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38" y="29"/>
                  <a:pt x="38" y="29"/>
                  <a:pt x="38" y="29"/>
                </a:cubicBezTo>
                <a:cubicBezTo>
                  <a:pt x="33" y="33"/>
                  <a:pt x="30" y="38"/>
                  <a:pt x="27" y="43"/>
                </a:cubicBezTo>
                <a:cubicBezTo>
                  <a:pt x="27" y="43"/>
                  <a:pt x="27" y="43"/>
                  <a:pt x="27" y="43"/>
                </a:cubicBezTo>
                <a:cubicBezTo>
                  <a:pt x="13" y="36"/>
                  <a:pt x="13" y="36"/>
                  <a:pt x="13" y="36"/>
                </a:cubicBezTo>
                <a:close/>
                <a:moveTo>
                  <a:pt x="106" y="27"/>
                </a:moveTo>
                <a:cubicBezTo>
                  <a:pt x="116" y="16"/>
                  <a:pt x="116" y="16"/>
                  <a:pt x="116" y="16"/>
                </a:cubicBezTo>
                <a:cubicBezTo>
                  <a:pt x="122" y="21"/>
                  <a:pt x="126" y="28"/>
                  <a:pt x="130" y="35"/>
                </a:cubicBezTo>
                <a:cubicBezTo>
                  <a:pt x="130" y="35"/>
                  <a:pt x="130" y="35"/>
                  <a:pt x="130" y="35"/>
                </a:cubicBezTo>
                <a:cubicBezTo>
                  <a:pt x="116" y="41"/>
                  <a:pt x="116" y="41"/>
                  <a:pt x="116" y="41"/>
                </a:cubicBezTo>
                <a:cubicBezTo>
                  <a:pt x="113" y="36"/>
                  <a:pt x="110" y="31"/>
                  <a:pt x="106" y="27"/>
                </a:cubicBezTo>
                <a:close/>
                <a:moveTo>
                  <a:pt x="41" y="8"/>
                </a:moveTo>
                <a:cubicBezTo>
                  <a:pt x="47" y="4"/>
                  <a:pt x="55" y="2"/>
                  <a:pt x="63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5" y="15"/>
                  <a:pt x="65" y="15"/>
                  <a:pt x="65" y="15"/>
                </a:cubicBezTo>
                <a:cubicBezTo>
                  <a:pt x="59" y="16"/>
                  <a:pt x="53" y="18"/>
                  <a:pt x="48" y="21"/>
                </a:cubicBezTo>
                <a:cubicBezTo>
                  <a:pt x="48" y="21"/>
                  <a:pt x="48" y="21"/>
                  <a:pt x="48" y="21"/>
                </a:cubicBezTo>
                <a:cubicBezTo>
                  <a:pt x="41" y="8"/>
                  <a:pt x="41" y="8"/>
                  <a:pt x="41" y="8"/>
                </a:cubicBezTo>
                <a:close/>
                <a:moveTo>
                  <a:pt x="78" y="15"/>
                </a:moveTo>
                <a:cubicBezTo>
                  <a:pt x="80" y="0"/>
                  <a:pt x="80" y="0"/>
                  <a:pt x="80" y="0"/>
                </a:cubicBezTo>
                <a:cubicBezTo>
                  <a:pt x="88" y="1"/>
                  <a:pt x="95" y="3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95" y="20"/>
                  <a:pt x="95" y="20"/>
                  <a:pt x="95" y="20"/>
                </a:cubicBezTo>
                <a:cubicBezTo>
                  <a:pt x="90" y="17"/>
                  <a:pt x="85" y="16"/>
                  <a:pt x="78" y="1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1" name="Freeform 710"/>
          <p:cNvSpPr>
            <a:spLocks noEditPoints="1"/>
          </p:cNvSpPr>
          <p:nvPr/>
        </p:nvSpPr>
        <p:spPr bwMode="auto">
          <a:xfrm>
            <a:off x="4904310" y="4010819"/>
            <a:ext cx="165100" cy="307975"/>
          </a:xfrm>
          <a:custGeom>
            <a:avLst/>
            <a:gdLst>
              <a:gd name="T0" fmla="*/ 94 w 142"/>
              <a:gd name="T1" fmla="*/ 8 h 266"/>
              <a:gd name="T2" fmla="*/ 20 w 142"/>
              <a:gd name="T3" fmla="*/ 67 h 266"/>
              <a:gd name="T4" fmla="*/ 13 w 142"/>
              <a:gd name="T5" fmla="*/ 161 h 266"/>
              <a:gd name="T6" fmla="*/ 4 w 142"/>
              <a:gd name="T7" fmla="*/ 212 h 266"/>
              <a:gd name="T8" fmla="*/ 40 w 142"/>
              <a:gd name="T9" fmla="*/ 262 h 266"/>
              <a:gd name="T10" fmla="*/ 90 w 142"/>
              <a:gd name="T11" fmla="*/ 227 h 266"/>
              <a:gd name="T12" fmla="*/ 94 w 142"/>
              <a:gd name="T13" fmla="*/ 171 h 266"/>
              <a:gd name="T14" fmla="*/ 136 w 142"/>
              <a:gd name="T15" fmla="*/ 78 h 266"/>
              <a:gd name="T16" fmla="*/ 94 w 142"/>
              <a:gd name="T17" fmla="*/ 8 h 266"/>
              <a:gd name="T18" fmla="*/ 89 w 142"/>
              <a:gd name="T19" fmla="*/ 148 h 266"/>
              <a:gd name="T20" fmla="*/ 80 w 142"/>
              <a:gd name="T21" fmla="*/ 146 h 266"/>
              <a:gd name="T22" fmla="*/ 108 w 142"/>
              <a:gd name="T23" fmla="*/ 81 h 266"/>
              <a:gd name="T24" fmla="*/ 85 w 142"/>
              <a:gd name="T25" fmla="*/ 44 h 266"/>
              <a:gd name="T26" fmla="*/ 84 w 142"/>
              <a:gd name="T27" fmla="*/ 44 h 266"/>
              <a:gd name="T28" fmla="*/ 84 w 142"/>
              <a:gd name="T29" fmla="*/ 44 h 266"/>
              <a:gd name="T30" fmla="*/ 49 w 142"/>
              <a:gd name="T31" fmla="*/ 68 h 266"/>
              <a:gd name="T32" fmla="*/ 34 w 142"/>
              <a:gd name="T33" fmla="*/ 138 h 266"/>
              <a:gd name="T34" fmla="*/ 26 w 142"/>
              <a:gd name="T35" fmla="*/ 137 h 266"/>
              <a:gd name="T36" fmla="*/ 36 w 142"/>
              <a:gd name="T37" fmla="*/ 59 h 266"/>
              <a:gd name="T38" fmla="*/ 81 w 142"/>
              <a:gd name="T39" fmla="*/ 40 h 266"/>
              <a:gd name="T40" fmla="*/ 81 w 142"/>
              <a:gd name="T41" fmla="*/ 40 h 266"/>
              <a:gd name="T42" fmla="*/ 82 w 142"/>
              <a:gd name="T43" fmla="*/ 33 h 266"/>
              <a:gd name="T44" fmla="*/ 86 w 142"/>
              <a:gd name="T45" fmla="*/ 31 h 266"/>
              <a:gd name="T46" fmla="*/ 89 w 142"/>
              <a:gd name="T47" fmla="*/ 35 h 266"/>
              <a:gd name="T48" fmla="*/ 88 w 142"/>
              <a:gd name="T49" fmla="*/ 41 h 266"/>
              <a:gd name="T50" fmla="*/ 124 w 142"/>
              <a:gd name="T51" fmla="*/ 75 h 266"/>
              <a:gd name="T52" fmla="*/ 89 w 142"/>
              <a:gd name="T53" fmla="*/ 148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2" h="266">
                <a:moveTo>
                  <a:pt x="94" y="8"/>
                </a:moveTo>
                <a:cubicBezTo>
                  <a:pt x="49" y="0"/>
                  <a:pt x="25" y="43"/>
                  <a:pt x="20" y="67"/>
                </a:cubicBezTo>
                <a:cubicBezTo>
                  <a:pt x="18" y="83"/>
                  <a:pt x="14" y="122"/>
                  <a:pt x="13" y="161"/>
                </a:cubicBezTo>
                <a:cubicBezTo>
                  <a:pt x="4" y="212"/>
                  <a:pt x="4" y="212"/>
                  <a:pt x="4" y="212"/>
                </a:cubicBezTo>
                <a:cubicBezTo>
                  <a:pt x="0" y="235"/>
                  <a:pt x="16" y="258"/>
                  <a:pt x="40" y="262"/>
                </a:cubicBezTo>
                <a:cubicBezTo>
                  <a:pt x="63" y="266"/>
                  <a:pt x="84" y="253"/>
                  <a:pt x="90" y="227"/>
                </a:cubicBezTo>
                <a:cubicBezTo>
                  <a:pt x="92" y="217"/>
                  <a:pt x="93" y="195"/>
                  <a:pt x="94" y="171"/>
                </a:cubicBezTo>
                <a:cubicBezTo>
                  <a:pt x="103" y="126"/>
                  <a:pt x="127" y="133"/>
                  <a:pt x="136" y="78"/>
                </a:cubicBezTo>
                <a:cubicBezTo>
                  <a:pt x="142" y="44"/>
                  <a:pt x="128" y="14"/>
                  <a:pt x="94" y="8"/>
                </a:cubicBezTo>
                <a:close/>
                <a:moveTo>
                  <a:pt x="89" y="148"/>
                </a:moveTo>
                <a:cubicBezTo>
                  <a:pt x="80" y="146"/>
                  <a:pt x="80" y="146"/>
                  <a:pt x="80" y="146"/>
                </a:cubicBezTo>
                <a:cubicBezTo>
                  <a:pt x="80" y="146"/>
                  <a:pt x="109" y="96"/>
                  <a:pt x="108" y="81"/>
                </a:cubicBezTo>
                <a:cubicBezTo>
                  <a:pt x="107" y="63"/>
                  <a:pt x="89" y="47"/>
                  <a:pt x="85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78" y="45"/>
                  <a:pt x="58" y="54"/>
                  <a:pt x="49" y="68"/>
                </a:cubicBezTo>
                <a:cubicBezTo>
                  <a:pt x="42" y="78"/>
                  <a:pt x="34" y="138"/>
                  <a:pt x="34" y="138"/>
                </a:cubicBezTo>
                <a:cubicBezTo>
                  <a:pt x="26" y="137"/>
                  <a:pt x="26" y="137"/>
                  <a:pt x="26" y="137"/>
                </a:cubicBezTo>
                <a:cubicBezTo>
                  <a:pt x="27" y="122"/>
                  <a:pt x="27" y="81"/>
                  <a:pt x="36" y="59"/>
                </a:cubicBezTo>
                <a:cubicBezTo>
                  <a:pt x="44" y="42"/>
                  <a:pt x="71" y="40"/>
                  <a:pt x="81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82" y="33"/>
                  <a:pt x="82" y="33"/>
                  <a:pt x="82" y="33"/>
                </a:cubicBezTo>
                <a:cubicBezTo>
                  <a:pt x="82" y="32"/>
                  <a:pt x="84" y="31"/>
                  <a:pt x="86" y="31"/>
                </a:cubicBezTo>
                <a:cubicBezTo>
                  <a:pt x="88" y="31"/>
                  <a:pt x="89" y="33"/>
                  <a:pt x="89" y="35"/>
                </a:cubicBezTo>
                <a:cubicBezTo>
                  <a:pt x="88" y="41"/>
                  <a:pt x="88" y="41"/>
                  <a:pt x="88" y="41"/>
                </a:cubicBezTo>
                <a:cubicBezTo>
                  <a:pt x="97" y="44"/>
                  <a:pt x="123" y="55"/>
                  <a:pt x="124" y="75"/>
                </a:cubicBezTo>
                <a:cubicBezTo>
                  <a:pt x="125" y="98"/>
                  <a:pt x="96" y="135"/>
                  <a:pt x="89" y="14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2" name="Freeform 711"/>
          <p:cNvSpPr>
            <a:spLocks noEditPoints="1"/>
          </p:cNvSpPr>
          <p:nvPr/>
        </p:nvSpPr>
        <p:spPr bwMode="auto">
          <a:xfrm>
            <a:off x="5082110" y="4010819"/>
            <a:ext cx="165100" cy="307975"/>
          </a:xfrm>
          <a:custGeom>
            <a:avLst/>
            <a:gdLst>
              <a:gd name="T0" fmla="*/ 138 w 142"/>
              <a:gd name="T1" fmla="*/ 212 h 266"/>
              <a:gd name="T2" fmla="*/ 129 w 142"/>
              <a:gd name="T3" fmla="*/ 161 h 266"/>
              <a:gd name="T4" fmla="*/ 122 w 142"/>
              <a:gd name="T5" fmla="*/ 67 h 266"/>
              <a:gd name="T6" fmla="*/ 48 w 142"/>
              <a:gd name="T7" fmla="*/ 8 h 266"/>
              <a:gd name="T8" fmla="*/ 6 w 142"/>
              <a:gd name="T9" fmla="*/ 78 h 266"/>
              <a:gd name="T10" fmla="*/ 48 w 142"/>
              <a:gd name="T11" fmla="*/ 171 h 266"/>
              <a:gd name="T12" fmla="*/ 52 w 142"/>
              <a:gd name="T13" fmla="*/ 227 h 266"/>
              <a:gd name="T14" fmla="*/ 103 w 142"/>
              <a:gd name="T15" fmla="*/ 262 h 266"/>
              <a:gd name="T16" fmla="*/ 138 w 142"/>
              <a:gd name="T17" fmla="*/ 212 h 266"/>
              <a:gd name="T18" fmla="*/ 108 w 142"/>
              <a:gd name="T19" fmla="*/ 138 h 266"/>
              <a:gd name="T20" fmla="*/ 93 w 142"/>
              <a:gd name="T21" fmla="*/ 68 h 266"/>
              <a:gd name="T22" fmla="*/ 59 w 142"/>
              <a:gd name="T23" fmla="*/ 44 h 266"/>
              <a:gd name="T24" fmla="*/ 58 w 142"/>
              <a:gd name="T25" fmla="*/ 44 h 266"/>
              <a:gd name="T26" fmla="*/ 57 w 142"/>
              <a:gd name="T27" fmla="*/ 44 h 266"/>
              <a:gd name="T28" fmla="*/ 34 w 142"/>
              <a:gd name="T29" fmla="*/ 81 h 266"/>
              <a:gd name="T30" fmla="*/ 62 w 142"/>
              <a:gd name="T31" fmla="*/ 146 h 266"/>
              <a:gd name="T32" fmla="*/ 54 w 142"/>
              <a:gd name="T33" fmla="*/ 148 h 266"/>
              <a:gd name="T34" fmla="*/ 18 w 142"/>
              <a:gd name="T35" fmla="*/ 75 h 266"/>
              <a:gd name="T36" fmla="*/ 54 w 142"/>
              <a:gd name="T37" fmla="*/ 41 h 266"/>
              <a:gd name="T38" fmla="*/ 53 w 142"/>
              <a:gd name="T39" fmla="*/ 35 h 266"/>
              <a:gd name="T40" fmla="*/ 56 w 142"/>
              <a:gd name="T41" fmla="*/ 31 h 266"/>
              <a:gd name="T42" fmla="*/ 60 w 142"/>
              <a:gd name="T43" fmla="*/ 33 h 266"/>
              <a:gd name="T44" fmla="*/ 61 w 142"/>
              <a:gd name="T45" fmla="*/ 40 h 266"/>
              <a:gd name="T46" fmla="*/ 61 w 142"/>
              <a:gd name="T47" fmla="*/ 40 h 266"/>
              <a:gd name="T48" fmla="*/ 106 w 142"/>
              <a:gd name="T49" fmla="*/ 59 h 266"/>
              <a:gd name="T50" fmla="*/ 116 w 142"/>
              <a:gd name="T51" fmla="*/ 137 h 266"/>
              <a:gd name="T52" fmla="*/ 108 w 142"/>
              <a:gd name="T53" fmla="*/ 138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2" h="266">
                <a:moveTo>
                  <a:pt x="138" y="212"/>
                </a:moveTo>
                <a:cubicBezTo>
                  <a:pt x="129" y="161"/>
                  <a:pt x="129" y="161"/>
                  <a:pt x="129" y="161"/>
                </a:cubicBezTo>
                <a:cubicBezTo>
                  <a:pt x="128" y="122"/>
                  <a:pt x="124" y="83"/>
                  <a:pt x="122" y="67"/>
                </a:cubicBezTo>
                <a:cubicBezTo>
                  <a:pt x="117" y="43"/>
                  <a:pt x="93" y="0"/>
                  <a:pt x="48" y="8"/>
                </a:cubicBezTo>
                <a:cubicBezTo>
                  <a:pt x="14" y="14"/>
                  <a:pt x="0" y="44"/>
                  <a:pt x="6" y="78"/>
                </a:cubicBezTo>
                <a:cubicBezTo>
                  <a:pt x="15" y="133"/>
                  <a:pt x="39" y="126"/>
                  <a:pt x="48" y="171"/>
                </a:cubicBezTo>
                <a:cubicBezTo>
                  <a:pt x="49" y="195"/>
                  <a:pt x="50" y="217"/>
                  <a:pt x="52" y="227"/>
                </a:cubicBezTo>
                <a:cubicBezTo>
                  <a:pt x="58" y="253"/>
                  <a:pt x="79" y="266"/>
                  <a:pt x="103" y="262"/>
                </a:cubicBezTo>
                <a:cubicBezTo>
                  <a:pt x="126" y="258"/>
                  <a:pt x="142" y="235"/>
                  <a:pt x="138" y="212"/>
                </a:cubicBezTo>
                <a:close/>
                <a:moveTo>
                  <a:pt x="108" y="138"/>
                </a:moveTo>
                <a:cubicBezTo>
                  <a:pt x="108" y="138"/>
                  <a:pt x="100" y="78"/>
                  <a:pt x="93" y="68"/>
                </a:cubicBezTo>
                <a:cubicBezTo>
                  <a:pt x="84" y="54"/>
                  <a:pt x="64" y="45"/>
                  <a:pt x="59" y="44"/>
                </a:cubicBezTo>
                <a:cubicBezTo>
                  <a:pt x="58" y="44"/>
                  <a:pt x="58" y="44"/>
                  <a:pt x="58" y="44"/>
                </a:cubicBezTo>
                <a:cubicBezTo>
                  <a:pt x="58" y="44"/>
                  <a:pt x="58" y="44"/>
                  <a:pt x="57" y="44"/>
                </a:cubicBezTo>
                <a:cubicBezTo>
                  <a:pt x="53" y="47"/>
                  <a:pt x="35" y="63"/>
                  <a:pt x="34" y="81"/>
                </a:cubicBezTo>
                <a:cubicBezTo>
                  <a:pt x="33" y="96"/>
                  <a:pt x="62" y="146"/>
                  <a:pt x="62" y="146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46" y="135"/>
                  <a:pt x="17" y="98"/>
                  <a:pt x="18" y="75"/>
                </a:cubicBezTo>
                <a:cubicBezTo>
                  <a:pt x="20" y="55"/>
                  <a:pt x="45" y="44"/>
                  <a:pt x="54" y="41"/>
                </a:cubicBezTo>
                <a:cubicBezTo>
                  <a:pt x="53" y="35"/>
                  <a:pt x="53" y="35"/>
                  <a:pt x="53" y="35"/>
                </a:cubicBezTo>
                <a:cubicBezTo>
                  <a:pt x="53" y="33"/>
                  <a:pt x="54" y="31"/>
                  <a:pt x="56" y="31"/>
                </a:cubicBezTo>
                <a:cubicBezTo>
                  <a:pt x="58" y="31"/>
                  <a:pt x="60" y="32"/>
                  <a:pt x="60" y="33"/>
                </a:cubicBezTo>
                <a:cubicBezTo>
                  <a:pt x="61" y="40"/>
                  <a:pt x="61" y="40"/>
                  <a:pt x="61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71" y="40"/>
                  <a:pt x="98" y="42"/>
                  <a:pt x="106" y="59"/>
                </a:cubicBezTo>
                <a:cubicBezTo>
                  <a:pt x="115" y="81"/>
                  <a:pt x="116" y="122"/>
                  <a:pt x="116" y="137"/>
                </a:cubicBezTo>
                <a:lnTo>
                  <a:pt x="108" y="13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3" name="Freeform 712"/>
          <p:cNvSpPr>
            <a:spLocks/>
          </p:cNvSpPr>
          <p:nvPr/>
        </p:nvSpPr>
        <p:spPr bwMode="auto">
          <a:xfrm>
            <a:off x="3145360" y="3625056"/>
            <a:ext cx="31750" cy="39688"/>
          </a:xfrm>
          <a:custGeom>
            <a:avLst/>
            <a:gdLst>
              <a:gd name="T0" fmla="*/ 9 w 20"/>
              <a:gd name="T1" fmla="*/ 1 h 25"/>
              <a:gd name="T2" fmla="*/ 7 w 20"/>
              <a:gd name="T3" fmla="*/ 0 h 25"/>
              <a:gd name="T4" fmla="*/ 4 w 20"/>
              <a:gd name="T5" fmla="*/ 3 h 25"/>
              <a:gd name="T6" fmla="*/ 0 w 20"/>
              <a:gd name="T7" fmla="*/ 5 h 25"/>
              <a:gd name="T8" fmla="*/ 1 w 20"/>
              <a:gd name="T9" fmla="*/ 6 h 25"/>
              <a:gd name="T10" fmla="*/ 0 w 20"/>
              <a:gd name="T11" fmla="*/ 8 h 25"/>
              <a:gd name="T12" fmla="*/ 20 w 20"/>
              <a:gd name="T13" fmla="*/ 25 h 25"/>
              <a:gd name="T14" fmla="*/ 11 w 20"/>
              <a:gd name="T15" fmla="*/ 0 h 25"/>
              <a:gd name="T16" fmla="*/ 9 w 20"/>
              <a:gd name="T17" fmla="*/ 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25">
                <a:moveTo>
                  <a:pt x="9" y="1"/>
                </a:moveTo>
                <a:lnTo>
                  <a:pt x="7" y="0"/>
                </a:lnTo>
                <a:lnTo>
                  <a:pt x="4" y="3"/>
                </a:lnTo>
                <a:lnTo>
                  <a:pt x="0" y="5"/>
                </a:lnTo>
                <a:lnTo>
                  <a:pt x="1" y="6"/>
                </a:lnTo>
                <a:lnTo>
                  <a:pt x="0" y="8"/>
                </a:lnTo>
                <a:lnTo>
                  <a:pt x="20" y="25"/>
                </a:lnTo>
                <a:lnTo>
                  <a:pt x="11" y="0"/>
                </a:lnTo>
                <a:lnTo>
                  <a:pt x="9" y="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4" name="Freeform 713"/>
          <p:cNvSpPr>
            <a:spLocks/>
          </p:cNvSpPr>
          <p:nvPr/>
        </p:nvSpPr>
        <p:spPr bwMode="auto">
          <a:xfrm>
            <a:off x="3110435" y="3521869"/>
            <a:ext cx="23813" cy="22225"/>
          </a:xfrm>
          <a:custGeom>
            <a:avLst/>
            <a:gdLst>
              <a:gd name="T0" fmla="*/ 0 w 15"/>
              <a:gd name="T1" fmla="*/ 3 h 14"/>
              <a:gd name="T2" fmla="*/ 4 w 15"/>
              <a:gd name="T3" fmla="*/ 14 h 14"/>
              <a:gd name="T4" fmla="*/ 15 w 15"/>
              <a:gd name="T5" fmla="*/ 11 h 14"/>
              <a:gd name="T6" fmla="*/ 11 w 15"/>
              <a:gd name="T7" fmla="*/ 0 h 14"/>
              <a:gd name="T8" fmla="*/ 0 w 15"/>
              <a:gd name="T9" fmla="*/ 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4">
                <a:moveTo>
                  <a:pt x="0" y="3"/>
                </a:moveTo>
                <a:lnTo>
                  <a:pt x="4" y="14"/>
                </a:lnTo>
                <a:lnTo>
                  <a:pt x="15" y="11"/>
                </a:lnTo>
                <a:lnTo>
                  <a:pt x="11" y="0"/>
                </a:lnTo>
                <a:lnTo>
                  <a:pt x="0" y="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5" name="Freeform 714"/>
          <p:cNvSpPr>
            <a:spLocks/>
          </p:cNvSpPr>
          <p:nvPr/>
        </p:nvSpPr>
        <p:spPr bwMode="auto">
          <a:xfrm>
            <a:off x="3059635" y="3555206"/>
            <a:ext cx="25400" cy="25400"/>
          </a:xfrm>
          <a:custGeom>
            <a:avLst/>
            <a:gdLst>
              <a:gd name="T0" fmla="*/ 0 w 16"/>
              <a:gd name="T1" fmla="*/ 9 h 16"/>
              <a:gd name="T2" fmla="*/ 8 w 16"/>
              <a:gd name="T3" fmla="*/ 16 h 16"/>
              <a:gd name="T4" fmla="*/ 16 w 16"/>
              <a:gd name="T5" fmla="*/ 7 h 16"/>
              <a:gd name="T6" fmla="*/ 7 w 16"/>
              <a:gd name="T7" fmla="*/ 0 h 16"/>
              <a:gd name="T8" fmla="*/ 0 w 16"/>
              <a:gd name="T9" fmla="*/ 9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6">
                <a:moveTo>
                  <a:pt x="0" y="9"/>
                </a:moveTo>
                <a:lnTo>
                  <a:pt x="8" y="16"/>
                </a:lnTo>
                <a:lnTo>
                  <a:pt x="16" y="7"/>
                </a:lnTo>
                <a:lnTo>
                  <a:pt x="7" y="0"/>
                </a:lnTo>
                <a:lnTo>
                  <a:pt x="0" y="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6" name="Freeform 715"/>
          <p:cNvSpPr>
            <a:spLocks/>
          </p:cNvSpPr>
          <p:nvPr/>
        </p:nvSpPr>
        <p:spPr bwMode="auto">
          <a:xfrm>
            <a:off x="3115197" y="3590131"/>
            <a:ext cx="42863" cy="36513"/>
          </a:xfrm>
          <a:custGeom>
            <a:avLst/>
            <a:gdLst>
              <a:gd name="T0" fmla="*/ 23 w 27"/>
              <a:gd name="T1" fmla="*/ 0 h 23"/>
              <a:gd name="T2" fmla="*/ 12 w 27"/>
              <a:gd name="T3" fmla="*/ 4 h 23"/>
              <a:gd name="T4" fmla="*/ 15 w 27"/>
              <a:gd name="T5" fmla="*/ 13 h 23"/>
              <a:gd name="T6" fmla="*/ 8 w 27"/>
              <a:gd name="T7" fmla="*/ 7 h 23"/>
              <a:gd name="T8" fmla="*/ 0 w 27"/>
              <a:gd name="T9" fmla="*/ 16 h 23"/>
              <a:gd name="T10" fmla="*/ 10 w 27"/>
              <a:gd name="T11" fmla="*/ 23 h 23"/>
              <a:gd name="T12" fmla="*/ 16 w 27"/>
              <a:gd name="T13" fmla="*/ 15 h 23"/>
              <a:gd name="T14" fmla="*/ 27 w 27"/>
              <a:gd name="T15" fmla="*/ 11 h 23"/>
              <a:gd name="T16" fmla="*/ 23 w 27"/>
              <a:gd name="T1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23">
                <a:moveTo>
                  <a:pt x="23" y="0"/>
                </a:moveTo>
                <a:lnTo>
                  <a:pt x="12" y="4"/>
                </a:lnTo>
                <a:lnTo>
                  <a:pt x="15" y="13"/>
                </a:lnTo>
                <a:lnTo>
                  <a:pt x="8" y="7"/>
                </a:lnTo>
                <a:lnTo>
                  <a:pt x="0" y="16"/>
                </a:lnTo>
                <a:lnTo>
                  <a:pt x="10" y="23"/>
                </a:lnTo>
                <a:lnTo>
                  <a:pt x="16" y="15"/>
                </a:lnTo>
                <a:lnTo>
                  <a:pt x="27" y="11"/>
                </a:lnTo>
                <a:lnTo>
                  <a:pt x="23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7" name="Freeform 716"/>
          <p:cNvSpPr>
            <a:spLocks/>
          </p:cNvSpPr>
          <p:nvPr/>
        </p:nvSpPr>
        <p:spPr bwMode="auto">
          <a:xfrm>
            <a:off x="3088210" y="3577431"/>
            <a:ext cx="25400" cy="26988"/>
          </a:xfrm>
          <a:custGeom>
            <a:avLst/>
            <a:gdLst>
              <a:gd name="T0" fmla="*/ 0 w 16"/>
              <a:gd name="T1" fmla="*/ 9 h 17"/>
              <a:gd name="T2" fmla="*/ 9 w 16"/>
              <a:gd name="T3" fmla="*/ 17 h 17"/>
              <a:gd name="T4" fmla="*/ 16 w 16"/>
              <a:gd name="T5" fmla="*/ 8 h 17"/>
              <a:gd name="T6" fmla="*/ 7 w 16"/>
              <a:gd name="T7" fmla="*/ 0 h 17"/>
              <a:gd name="T8" fmla="*/ 0 w 16"/>
              <a:gd name="T9" fmla="*/ 9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7">
                <a:moveTo>
                  <a:pt x="0" y="9"/>
                </a:moveTo>
                <a:lnTo>
                  <a:pt x="9" y="17"/>
                </a:lnTo>
                <a:lnTo>
                  <a:pt x="16" y="8"/>
                </a:lnTo>
                <a:lnTo>
                  <a:pt x="7" y="0"/>
                </a:lnTo>
                <a:lnTo>
                  <a:pt x="0" y="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8" name="Freeform 717"/>
          <p:cNvSpPr>
            <a:spLocks/>
          </p:cNvSpPr>
          <p:nvPr/>
        </p:nvSpPr>
        <p:spPr bwMode="auto">
          <a:xfrm>
            <a:off x="3123135" y="3556794"/>
            <a:ext cx="22225" cy="22225"/>
          </a:xfrm>
          <a:custGeom>
            <a:avLst/>
            <a:gdLst>
              <a:gd name="T0" fmla="*/ 14 w 14"/>
              <a:gd name="T1" fmla="*/ 11 h 14"/>
              <a:gd name="T2" fmla="*/ 11 w 14"/>
              <a:gd name="T3" fmla="*/ 0 h 14"/>
              <a:gd name="T4" fmla="*/ 0 w 14"/>
              <a:gd name="T5" fmla="*/ 3 h 14"/>
              <a:gd name="T6" fmla="*/ 3 w 14"/>
              <a:gd name="T7" fmla="*/ 14 h 14"/>
              <a:gd name="T8" fmla="*/ 14 w 14"/>
              <a:gd name="T9" fmla="*/ 1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4">
                <a:moveTo>
                  <a:pt x="14" y="11"/>
                </a:moveTo>
                <a:lnTo>
                  <a:pt x="11" y="0"/>
                </a:lnTo>
                <a:lnTo>
                  <a:pt x="0" y="3"/>
                </a:lnTo>
                <a:lnTo>
                  <a:pt x="3" y="14"/>
                </a:lnTo>
                <a:lnTo>
                  <a:pt x="14" y="1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9" name="Rectangle 718"/>
          <p:cNvSpPr>
            <a:spLocks noChangeArrowheads="1"/>
          </p:cNvSpPr>
          <p:nvPr/>
        </p:nvSpPr>
        <p:spPr bwMode="auto">
          <a:xfrm>
            <a:off x="3145360" y="3637756"/>
            <a:ext cx="1588" cy="158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0" name="Freeform 719"/>
          <p:cNvSpPr>
            <a:spLocks/>
          </p:cNvSpPr>
          <p:nvPr/>
        </p:nvSpPr>
        <p:spPr bwMode="auto">
          <a:xfrm>
            <a:off x="3127897" y="3499644"/>
            <a:ext cx="25400" cy="25400"/>
          </a:xfrm>
          <a:custGeom>
            <a:avLst/>
            <a:gdLst>
              <a:gd name="T0" fmla="*/ 7 w 16"/>
              <a:gd name="T1" fmla="*/ 16 h 16"/>
              <a:gd name="T2" fmla="*/ 16 w 16"/>
              <a:gd name="T3" fmla="*/ 9 h 16"/>
              <a:gd name="T4" fmla="*/ 11 w 16"/>
              <a:gd name="T5" fmla="*/ 0 h 16"/>
              <a:gd name="T6" fmla="*/ 0 w 16"/>
              <a:gd name="T7" fmla="*/ 6 h 16"/>
              <a:gd name="T8" fmla="*/ 7 w 16"/>
              <a:gd name="T9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6">
                <a:moveTo>
                  <a:pt x="7" y="16"/>
                </a:moveTo>
                <a:lnTo>
                  <a:pt x="16" y="9"/>
                </a:lnTo>
                <a:lnTo>
                  <a:pt x="11" y="0"/>
                </a:lnTo>
                <a:lnTo>
                  <a:pt x="0" y="6"/>
                </a:lnTo>
                <a:lnTo>
                  <a:pt x="7" y="1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1" name="Rectangle 720"/>
          <p:cNvSpPr>
            <a:spLocks noChangeArrowheads="1"/>
          </p:cNvSpPr>
          <p:nvPr/>
        </p:nvSpPr>
        <p:spPr bwMode="auto">
          <a:xfrm>
            <a:off x="3121547" y="3463131"/>
            <a:ext cx="19050" cy="19050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2" name="Freeform 721"/>
          <p:cNvSpPr>
            <a:spLocks/>
          </p:cNvSpPr>
          <p:nvPr/>
        </p:nvSpPr>
        <p:spPr bwMode="auto">
          <a:xfrm>
            <a:off x="3191397" y="3463131"/>
            <a:ext cx="44450" cy="22225"/>
          </a:xfrm>
          <a:custGeom>
            <a:avLst/>
            <a:gdLst>
              <a:gd name="T0" fmla="*/ 3 w 28"/>
              <a:gd name="T1" fmla="*/ 0 h 14"/>
              <a:gd name="T2" fmla="*/ 3 w 28"/>
              <a:gd name="T3" fmla="*/ 3 h 14"/>
              <a:gd name="T4" fmla="*/ 0 w 28"/>
              <a:gd name="T5" fmla="*/ 4 h 14"/>
              <a:gd name="T6" fmla="*/ 3 w 28"/>
              <a:gd name="T7" fmla="*/ 9 h 14"/>
              <a:gd name="T8" fmla="*/ 3 w 28"/>
              <a:gd name="T9" fmla="*/ 12 h 14"/>
              <a:gd name="T10" fmla="*/ 5 w 28"/>
              <a:gd name="T11" fmla="*/ 12 h 14"/>
              <a:gd name="T12" fmla="*/ 6 w 28"/>
              <a:gd name="T13" fmla="*/ 14 h 14"/>
              <a:gd name="T14" fmla="*/ 28 w 28"/>
              <a:gd name="T15" fmla="*/ 0 h 14"/>
              <a:gd name="T16" fmla="*/ 3 w 28"/>
              <a:gd name="T1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" h="14">
                <a:moveTo>
                  <a:pt x="3" y="0"/>
                </a:moveTo>
                <a:lnTo>
                  <a:pt x="3" y="3"/>
                </a:lnTo>
                <a:lnTo>
                  <a:pt x="0" y="4"/>
                </a:lnTo>
                <a:lnTo>
                  <a:pt x="3" y="9"/>
                </a:lnTo>
                <a:lnTo>
                  <a:pt x="3" y="12"/>
                </a:lnTo>
                <a:lnTo>
                  <a:pt x="5" y="12"/>
                </a:lnTo>
                <a:lnTo>
                  <a:pt x="6" y="14"/>
                </a:lnTo>
                <a:lnTo>
                  <a:pt x="28" y="0"/>
                </a:lnTo>
                <a:lnTo>
                  <a:pt x="3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3" name="Rectangle 722"/>
          <p:cNvSpPr>
            <a:spLocks noChangeArrowheads="1"/>
          </p:cNvSpPr>
          <p:nvPr/>
        </p:nvSpPr>
        <p:spPr bwMode="auto">
          <a:xfrm>
            <a:off x="3200922" y="3485356"/>
            <a:ext cx="1588" cy="158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4" name="Freeform 723"/>
          <p:cNvSpPr>
            <a:spLocks/>
          </p:cNvSpPr>
          <p:nvPr/>
        </p:nvSpPr>
        <p:spPr bwMode="auto">
          <a:xfrm>
            <a:off x="3158060" y="3463131"/>
            <a:ext cx="26988" cy="41275"/>
          </a:xfrm>
          <a:custGeom>
            <a:avLst/>
            <a:gdLst>
              <a:gd name="T0" fmla="*/ 12 w 17"/>
              <a:gd name="T1" fmla="*/ 0 h 26"/>
              <a:gd name="T2" fmla="*/ 0 w 17"/>
              <a:gd name="T3" fmla="*/ 0 h 26"/>
              <a:gd name="T4" fmla="*/ 0 w 17"/>
              <a:gd name="T5" fmla="*/ 12 h 26"/>
              <a:gd name="T6" fmla="*/ 9 w 17"/>
              <a:gd name="T7" fmla="*/ 12 h 26"/>
              <a:gd name="T8" fmla="*/ 1 w 17"/>
              <a:gd name="T9" fmla="*/ 17 h 26"/>
              <a:gd name="T10" fmla="*/ 8 w 17"/>
              <a:gd name="T11" fmla="*/ 26 h 26"/>
              <a:gd name="T12" fmla="*/ 17 w 17"/>
              <a:gd name="T13" fmla="*/ 21 h 26"/>
              <a:gd name="T14" fmla="*/ 12 w 17"/>
              <a:gd name="T15" fmla="*/ 12 h 26"/>
              <a:gd name="T16" fmla="*/ 12 w 17"/>
              <a:gd name="T17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26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9" y="12"/>
                </a:lnTo>
                <a:lnTo>
                  <a:pt x="1" y="17"/>
                </a:lnTo>
                <a:lnTo>
                  <a:pt x="8" y="26"/>
                </a:lnTo>
                <a:lnTo>
                  <a:pt x="17" y="21"/>
                </a:lnTo>
                <a:lnTo>
                  <a:pt x="12" y="12"/>
                </a:lnTo>
                <a:lnTo>
                  <a:pt x="12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9" name="Freeform 724"/>
          <p:cNvSpPr>
            <a:spLocks/>
          </p:cNvSpPr>
          <p:nvPr/>
        </p:nvSpPr>
        <p:spPr bwMode="auto">
          <a:xfrm>
            <a:off x="2956447" y="3463131"/>
            <a:ext cx="26988" cy="41275"/>
          </a:xfrm>
          <a:custGeom>
            <a:avLst/>
            <a:gdLst>
              <a:gd name="T0" fmla="*/ 10 w 17"/>
              <a:gd name="T1" fmla="*/ 26 h 26"/>
              <a:gd name="T2" fmla="*/ 16 w 17"/>
              <a:gd name="T3" fmla="*/ 17 h 26"/>
              <a:gd name="T4" fmla="*/ 8 w 17"/>
              <a:gd name="T5" fmla="*/ 12 h 26"/>
              <a:gd name="T6" fmla="*/ 17 w 17"/>
              <a:gd name="T7" fmla="*/ 12 h 26"/>
              <a:gd name="T8" fmla="*/ 17 w 17"/>
              <a:gd name="T9" fmla="*/ 0 h 26"/>
              <a:gd name="T10" fmla="*/ 5 w 17"/>
              <a:gd name="T11" fmla="*/ 0 h 26"/>
              <a:gd name="T12" fmla="*/ 5 w 17"/>
              <a:gd name="T13" fmla="*/ 12 h 26"/>
              <a:gd name="T14" fmla="*/ 0 w 17"/>
              <a:gd name="T15" fmla="*/ 21 h 26"/>
              <a:gd name="T16" fmla="*/ 10 w 17"/>
              <a:gd name="T1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26">
                <a:moveTo>
                  <a:pt x="10" y="26"/>
                </a:moveTo>
                <a:lnTo>
                  <a:pt x="16" y="17"/>
                </a:lnTo>
                <a:lnTo>
                  <a:pt x="8" y="12"/>
                </a:lnTo>
                <a:lnTo>
                  <a:pt x="17" y="12"/>
                </a:lnTo>
                <a:lnTo>
                  <a:pt x="17" y="0"/>
                </a:lnTo>
                <a:lnTo>
                  <a:pt x="5" y="0"/>
                </a:lnTo>
                <a:lnTo>
                  <a:pt x="5" y="12"/>
                </a:lnTo>
                <a:lnTo>
                  <a:pt x="0" y="21"/>
                </a:lnTo>
                <a:lnTo>
                  <a:pt x="10" y="2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0" name="Rectangle 725"/>
          <p:cNvSpPr>
            <a:spLocks noChangeArrowheads="1"/>
          </p:cNvSpPr>
          <p:nvPr/>
        </p:nvSpPr>
        <p:spPr bwMode="auto">
          <a:xfrm>
            <a:off x="3000897" y="3463131"/>
            <a:ext cx="19050" cy="19050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1" name="Rectangle 726"/>
          <p:cNvSpPr>
            <a:spLocks noChangeArrowheads="1"/>
          </p:cNvSpPr>
          <p:nvPr/>
        </p:nvSpPr>
        <p:spPr bwMode="auto">
          <a:xfrm>
            <a:off x="2940572" y="3485356"/>
            <a:ext cx="1588" cy="158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2" name="Freeform 727"/>
          <p:cNvSpPr>
            <a:spLocks/>
          </p:cNvSpPr>
          <p:nvPr/>
        </p:nvSpPr>
        <p:spPr bwMode="auto">
          <a:xfrm>
            <a:off x="2986610" y="3499644"/>
            <a:ext cx="25400" cy="25400"/>
          </a:xfrm>
          <a:custGeom>
            <a:avLst/>
            <a:gdLst>
              <a:gd name="T0" fmla="*/ 16 w 16"/>
              <a:gd name="T1" fmla="*/ 6 h 16"/>
              <a:gd name="T2" fmla="*/ 7 w 16"/>
              <a:gd name="T3" fmla="*/ 0 h 16"/>
              <a:gd name="T4" fmla="*/ 0 w 16"/>
              <a:gd name="T5" fmla="*/ 9 h 16"/>
              <a:gd name="T6" fmla="*/ 10 w 16"/>
              <a:gd name="T7" fmla="*/ 16 h 16"/>
              <a:gd name="T8" fmla="*/ 16 w 16"/>
              <a:gd name="T9" fmla="*/ 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6">
                <a:moveTo>
                  <a:pt x="16" y="6"/>
                </a:moveTo>
                <a:lnTo>
                  <a:pt x="7" y="0"/>
                </a:lnTo>
                <a:lnTo>
                  <a:pt x="0" y="9"/>
                </a:lnTo>
                <a:lnTo>
                  <a:pt x="10" y="16"/>
                </a:lnTo>
                <a:lnTo>
                  <a:pt x="16" y="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3" name="Freeform 728"/>
          <p:cNvSpPr>
            <a:spLocks/>
          </p:cNvSpPr>
          <p:nvPr/>
        </p:nvSpPr>
        <p:spPr bwMode="auto">
          <a:xfrm>
            <a:off x="2904060" y="3463131"/>
            <a:ext cx="46038" cy="22225"/>
          </a:xfrm>
          <a:custGeom>
            <a:avLst/>
            <a:gdLst>
              <a:gd name="T0" fmla="*/ 27 w 29"/>
              <a:gd name="T1" fmla="*/ 3 h 14"/>
              <a:gd name="T2" fmla="*/ 27 w 29"/>
              <a:gd name="T3" fmla="*/ 0 h 14"/>
              <a:gd name="T4" fmla="*/ 0 w 29"/>
              <a:gd name="T5" fmla="*/ 0 h 14"/>
              <a:gd name="T6" fmla="*/ 23 w 29"/>
              <a:gd name="T7" fmla="*/ 14 h 14"/>
              <a:gd name="T8" fmla="*/ 24 w 29"/>
              <a:gd name="T9" fmla="*/ 12 h 14"/>
              <a:gd name="T10" fmla="*/ 27 w 29"/>
              <a:gd name="T11" fmla="*/ 12 h 14"/>
              <a:gd name="T12" fmla="*/ 27 w 29"/>
              <a:gd name="T13" fmla="*/ 9 h 14"/>
              <a:gd name="T14" fmla="*/ 29 w 29"/>
              <a:gd name="T15" fmla="*/ 4 h 14"/>
              <a:gd name="T16" fmla="*/ 27 w 29"/>
              <a:gd name="T17" fmla="*/ 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" h="14">
                <a:moveTo>
                  <a:pt x="27" y="3"/>
                </a:moveTo>
                <a:lnTo>
                  <a:pt x="27" y="0"/>
                </a:lnTo>
                <a:lnTo>
                  <a:pt x="0" y="0"/>
                </a:lnTo>
                <a:lnTo>
                  <a:pt x="23" y="14"/>
                </a:lnTo>
                <a:lnTo>
                  <a:pt x="24" y="12"/>
                </a:lnTo>
                <a:lnTo>
                  <a:pt x="27" y="12"/>
                </a:lnTo>
                <a:lnTo>
                  <a:pt x="27" y="9"/>
                </a:lnTo>
                <a:lnTo>
                  <a:pt x="29" y="4"/>
                </a:lnTo>
                <a:lnTo>
                  <a:pt x="27" y="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4" name="Freeform 729"/>
          <p:cNvSpPr>
            <a:spLocks/>
          </p:cNvSpPr>
          <p:nvPr/>
        </p:nvSpPr>
        <p:spPr bwMode="auto">
          <a:xfrm>
            <a:off x="3029472" y="3459956"/>
            <a:ext cx="22225" cy="23813"/>
          </a:xfrm>
          <a:custGeom>
            <a:avLst/>
            <a:gdLst>
              <a:gd name="T0" fmla="*/ 14 w 14"/>
              <a:gd name="T1" fmla="*/ 4 h 15"/>
              <a:gd name="T2" fmla="*/ 3 w 14"/>
              <a:gd name="T3" fmla="*/ 0 h 15"/>
              <a:gd name="T4" fmla="*/ 0 w 14"/>
              <a:gd name="T5" fmla="*/ 12 h 15"/>
              <a:gd name="T6" fmla="*/ 11 w 14"/>
              <a:gd name="T7" fmla="*/ 15 h 15"/>
              <a:gd name="T8" fmla="*/ 14 w 14"/>
              <a:gd name="T9" fmla="*/ 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5">
                <a:moveTo>
                  <a:pt x="14" y="4"/>
                </a:moveTo>
                <a:lnTo>
                  <a:pt x="3" y="0"/>
                </a:lnTo>
                <a:lnTo>
                  <a:pt x="0" y="12"/>
                </a:lnTo>
                <a:lnTo>
                  <a:pt x="11" y="15"/>
                </a:lnTo>
                <a:lnTo>
                  <a:pt x="14" y="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5" name="Freeform 730"/>
          <p:cNvSpPr>
            <a:spLocks/>
          </p:cNvSpPr>
          <p:nvPr/>
        </p:nvSpPr>
        <p:spPr bwMode="auto">
          <a:xfrm>
            <a:off x="3080272" y="3423444"/>
            <a:ext cx="22225" cy="23813"/>
          </a:xfrm>
          <a:custGeom>
            <a:avLst/>
            <a:gdLst>
              <a:gd name="T0" fmla="*/ 3 w 14"/>
              <a:gd name="T1" fmla="*/ 15 h 15"/>
              <a:gd name="T2" fmla="*/ 14 w 14"/>
              <a:gd name="T3" fmla="*/ 12 h 15"/>
              <a:gd name="T4" fmla="*/ 11 w 14"/>
              <a:gd name="T5" fmla="*/ 0 h 15"/>
              <a:gd name="T6" fmla="*/ 0 w 14"/>
              <a:gd name="T7" fmla="*/ 4 h 15"/>
              <a:gd name="T8" fmla="*/ 3 w 14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5">
                <a:moveTo>
                  <a:pt x="3" y="15"/>
                </a:moveTo>
                <a:lnTo>
                  <a:pt x="14" y="12"/>
                </a:lnTo>
                <a:lnTo>
                  <a:pt x="11" y="0"/>
                </a:lnTo>
                <a:lnTo>
                  <a:pt x="0" y="4"/>
                </a:lnTo>
                <a:lnTo>
                  <a:pt x="3" y="1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6" name="Rectangle 731"/>
          <p:cNvSpPr>
            <a:spLocks noChangeArrowheads="1"/>
          </p:cNvSpPr>
          <p:nvPr/>
        </p:nvSpPr>
        <p:spPr bwMode="auto">
          <a:xfrm>
            <a:off x="3059635" y="3371056"/>
            <a:ext cx="1588" cy="158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7" name="Freeform 732"/>
          <p:cNvSpPr>
            <a:spLocks/>
          </p:cNvSpPr>
          <p:nvPr/>
        </p:nvSpPr>
        <p:spPr bwMode="auto">
          <a:xfrm>
            <a:off x="3089797" y="3459956"/>
            <a:ext cx="22225" cy="22225"/>
          </a:xfrm>
          <a:custGeom>
            <a:avLst/>
            <a:gdLst>
              <a:gd name="T0" fmla="*/ 3 w 14"/>
              <a:gd name="T1" fmla="*/ 14 h 14"/>
              <a:gd name="T2" fmla="*/ 14 w 14"/>
              <a:gd name="T3" fmla="*/ 11 h 14"/>
              <a:gd name="T4" fmla="*/ 11 w 14"/>
              <a:gd name="T5" fmla="*/ 0 h 14"/>
              <a:gd name="T6" fmla="*/ 0 w 14"/>
              <a:gd name="T7" fmla="*/ 3 h 14"/>
              <a:gd name="T8" fmla="*/ 3 w 14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4">
                <a:moveTo>
                  <a:pt x="3" y="14"/>
                </a:moveTo>
                <a:lnTo>
                  <a:pt x="14" y="11"/>
                </a:lnTo>
                <a:lnTo>
                  <a:pt x="11" y="0"/>
                </a:lnTo>
                <a:lnTo>
                  <a:pt x="0" y="3"/>
                </a:lnTo>
                <a:lnTo>
                  <a:pt x="3" y="1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8" name="Freeform 733"/>
          <p:cNvSpPr>
            <a:spLocks/>
          </p:cNvSpPr>
          <p:nvPr/>
        </p:nvSpPr>
        <p:spPr bwMode="auto">
          <a:xfrm>
            <a:off x="3059635" y="3332956"/>
            <a:ext cx="22225" cy="42863"/>
          </a:xfrm>
          <a:custGeom>
            <a:avLst/>
            <a:gdLst>
              <a:gd name="T0" fmla="*/ 3 w 14"/>
              <a:gd name="T1" fmla="*/ 27 h 27"/>
              <a:gd name="T2" fmla="*/ 6 w 14"/>
              <a:gd name="T3" fmla="*/ 27 h 27"/>
              <a:gd name="T4" fmla="*/ 11 w 14"/>
              <a:gd name="T5" fmla="*/ 27 h 27"/>
              <a:gd name="T6" fmla="*/ 12 w 14"/>
              <a:gd name="T7" fmla="*/ 24 h 27"/>
              <a:gd name="T8" fmla="*/ 14 w 14"/>
              <a:gd name="T9" fmla="*/ 24 h 27"/>
              <a:gd name="T10" fmla="*/ 7 w 14"/>
              <a:gd name="T11" fmla="*/ 0 h 27"/>
              <a:gd name="T12" fmla="*/ 0 w 14"/>
              <a:gd name="T13" fmla="*/ 24 h 27"/>
              <a:gd name="T14" fmla="*/ 2 w 14"/>
              <a:gd name="T15" fmla="*/ 25 h 27"/>
              <a:gd name="T16" fmla="*/ 3 w 14"/>
              <a:gd name="T17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" h="27">
                <a:moveTo>
                  <a:pt x="3" y="27"/>
                </a:moveTo>
                <a:lnTo>
                  <a:pt x="6" y="27"/>
                </a:lnTo>
                <a:lnTo>
                  <a:pt x="11" y="27"/>
                </a:lnTo>
                <a:lnTo>
                  <a:pt x="12" y="24"/>
                </a:lnTo>
                <a:lnTo>
                  <a:pt x="14" y="24"/>
                </a:lnTo>
                <a:lnTo>
                  <a:pt x="7" y="0"/>
                </a:lnTo>
                <a:lnTo>
                  <a:pt x="0" y="24"/>
                </a:lnTo>
                <a:lnTo>
                  <a:pt x="2" y="25"/>
                </a:lnTo>
                <a:lnTo>
                  <a:pt x="3" y="2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9" name="Freeform 734"/>
          <p:cNvSpPr>
            <a:spLocks/>
          </p:cNvSpPr>
          <p:nvPr/>
        </p:nvSpPr>
        <p:spPr bwMode="auto">
          <a:xfrm>
            <a:off x="3038997" y="3425031"/>
            <a:ext cx="23813" cy="22225"/>
          </a:xfrm>
          <a:custGeom>
            <a:avLst/>
            <a:gdLst>
              <a:gd name="T0" fmla="*/ 15 w 15"/>
              <a:gd name="T1" fmla="*/ 3 h 14"/>
              <a:gd name="T2" fmla="*/ 3 w 15"/>
              <a:gd name="T3" fmla="*/ 0 h 14"/>
              <a:gd name="T4" fmla="*/ 0 w 15"/>
              <a:gd name="T5" fmla="*/ 11 h 14"/>
              <a:gd name="T6" fmla="*/ 11 w 15"/>
              <a:gd name="T7" fmla="*/ 14 h 14"/>
              <a:gd name="T8" fmla="*/ 15 w 15"/>
              <a:gd name="T9" fmla="*/ 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4">
                <a:moveTo>
                  <a:pt x="15" y="3"/>
                </a:moveTo>
                <a:lnTo>
                  <a:pt x="3" y="0"/>
                </a:lnTo>
                <a:lnTo>
                  <a:pt x="0" y="11"/>
                </a:lnTo>
                <a:lnTo>
                  <a:pt x="11" y="14"/>
                </a:lnTo>
                <a:lnTo>
                  <a:pt x="15" y="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0" name="Freeform 735"/>
          <p:cNvSpPr>
            <a:spLocks/>
          </p:cNvSpPr>
          <p:nvPr/>
        </p:nvSpPr>
        <p:spPr bwMode="auto">
          <a:xfrm>
            <a:off x="3050110" y="3388519"/>
            <a:ext cx="42863" cy="23813"/>
          </a:xfrm>
          <a:custGeom>
            <a:avLst/>
            <a:gdLst>
              <a:gd name="T0" fmla="*/ 13 w 27"/>
              <a:gd name="T1" fmla="*/ 6 h 15"/>
              <a:gd name="T2" fmla="*/ 16 w 27"/>
              <a:gd name="T3" fmla="*/ 14 h 15"/>
              <a:gd name="T4" fmla="*/ 27 w 27"/>
              <a:gd name="T5" fmla="*/ 11 h 15"/>
              <a:gd name="T6" fmla="*/ 23 w 27"/>
              <a:gd name="T7" fmla="*/ 0 h 15"/>
              <a:gd name="T8" fmla="*/ 12 w 27"/>
              <a:gd name="T9" fmla="*/ 3 h 15"/>
              <a:gd name="T10" fmla="*/ 3 w 27"/>
              <a:gd name="T11" fmla="*/ 0 h 15"/>
              <a:gd name="T12" fmla="*/ 0 w 27"/>
              <a:gd name="T13" fmla="*/ 12 h 15"/>
              <a:gd name="T14" fmla="*/ 11 w 27"/>
              <a:gd name="T15" fmla="*/ 15 h 15"/>
              <a:gd name="T16" fmla="*/ 13 w 27"/>
              <a:gd name="T17" fmla="*/ 6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15">
                <a:moveTo>
                  <a:pt x="13" y="6"/>
                </a:moveTo>
                <a:lnTo>
                  <a:pt x="16" y="14"/>
                </a:lnTo>
                <a:lnTo>
                  <a:pt x="27" y="11"/>
                </a:lnTo>
                <a:lnTo>
                  <a:pt x="23" y="0"/>
                </a:lnTo>
                <a:lnTo>
                  <a:pt x="12" y="3"/>
                </a:lnTo>
                <a:lnTo>
                  <a:pt x="3" y="0"/>
                </a:lnTo>
                <a:lnTo>
                  <a:pt x="0" y="12"/>
                </a:lnTo>
                <a:lnTo>
                  <a:pt x="11" y="15"/>
                </a:lnTo>
                <a:lnTo>
                  <a:pt x="13" y="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1" name="Freeform 736"/>
          <p:cNvSpPr>
            <a:spLocks/>
          </p:cNvSpPr>
          <p:nvPr/>
        </p:nvSpPr>
        <p:spPr bwMode="auto">
          <a:xfrm>
            <a:off x="3031060" y="3575844"/>
            <a:ext cx="26988" cy="25400"/>
          </a:xfrm>
          <a:custGeom>
            <a:avLst/>
            <a:gdLst>
              <a:gd name="T0" fmla="*/ 0 w 17"/>
              <a:gd name="T1" fmla="*/ 7 h 16"/>
              <a:gd name="T2" fmla="*/ 7 w 17"/>
              <a:gd name="T3" fmla="*/ 16 h 16"/>
              <a:gd name="T4" fmla="*/ 17 w 17"/>
              <a:gd name="T5" fmla="*/ 9 h 16"/>
              <a:gd name="T6" fmla="*/ 10 w 17"/>
              <a:gd name="T7" fmla="*/ 0 h 16"/>
              <a:gd name="T8" fmla="*/ 0 w 17"/>
              <a:gd name="T9" fmla="*/ 7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6">
                <a:moveTo>
                  <a:pt x="0" y="7"/>
                </a:moveTo>
                <a:lnTo>
                  <a:pt x="7" y="16"/>
                </a:lnTo>
                <a:lnTo>
                  <a:pt x="17" y="9"/>
                </a:lnTo>
                <a:lnTo>
                  <a:pt x="10" y="0"/>
                </a:lnTo>
                <a:lnTo>
                  <a:pt x="0" y="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2" name="Freeform 737"/>
          <p:cNvSpPr>
            <a:spLocks/>
          </p:cNvSpPr>
          <p:nvPr/>
        </p:nvSpPr>
        <p:spPr bwMode="auto">
          <a:xfrm>
            <a:off x="2969147" y="3621881"/>
            <a:ext cx="30163" cy="41275"/>
          </a:xfrm>
          <a:custGeom>
            <a:avLst/>
            <a:gdLst>
              <a:gd name="T0" fmla="*/ 19 w 19"/>
              <a:gd name="T1" fmla="*/ 5 h 26"/>
              <a:gd name="T2" fmla="*/ 16 w 19"/>
              <a:gd name="T3" fmla="*/ 4 h 26"/>
              <a:gd name="T4" fmla="*/ 12 w 19"/>
              <a:gd name="T5" fmla="*/ 0 h 26"/>
              <a:gd name="T6" fmla="*/ 10 w 19"/>
              <a:gd name="T7" fmla="*/ 2 h 26"/>
              <a:gd name="T8" fmla="*/ 8 w 19"/>
              <a:gd name="T9" fmla="*/ 2 h 26"/>
              <a:gd name="T10" fmla="*/ 0 w 19"/>
              <a:gd name="T11" fmla="*/ 26 h 26"/>
              <a:gd name="T12" fmla="*/ 19 w 19"/>
              <a:gd name="T13" fmla="*/ 9 h 26"/>
              <a:gd name="T14" fmla="*/ 18 w 19"/>
              <a:gd name="T15" fmla="*/ 8 h 26"/>
              <a:gd name="T16" fmla="*/ 19 w 19"/>
              <a:gd name="T17" fmla="*/ 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" h="26">
                <a:moveTo>
                  <a:pt x="19" y="5"/>
                </a:moveTo>
                <a:lnTo>
                  <a:pt x="16" y="4"/>
                </a:lnTo>
                <a:lnTo>
                  <a:pt x="12" y="0"/>
                </a:lnTo>
                <a:lnTo>
                  <a:pt x="10" y="2"/>
                </a:lnTo>
                <a:lnTo>
                  <a:pt x="8" y="2"/>
                </a:lnTo>
                <a:lnTo>
                  <a:pt x="0" y="26"/>
                </a:lnTo>
                <a:lnTo>
                  <a:pt x="19" y="9"/>
                </a:lnTo>
                <a:lnTo>
                  <a:pt x="18" y="8"/>
                </a:lnTo>
                <a:lnTo>
                  <a:pt x="19" y="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3" name="Freeform 738"/>
          <p:cNvSpPr>
            <a:spLocks/>
          </p:cNvSpPr>
          <p:nvPr/>
        </p:nvSpPr>
        <p:spPr bwMode="auto">
          <a:xfrm>
            <a:off x="2986610" y="3590131"/>
            <a:ext cx="42863" cy="34925"/>
          </a:xfrm>
          <a:custGeom>
            <a:avLst/>
            <a:gdLst>
              <a:gd name="T0" fmla="*/ 12 w 27"/>
              <a:gd name="T1" fmla="*/ 11 h 22"/>
              <a:gd name="T2" fmla="*/ 15 w 27"/>
              <a:gd name="T3" fmla="*/ 3 h 22"/>
              <a:gd name="T4" fmla="*/ 4 w 27"/>
              <a:gd name="T5" fmla="*/ 0 h 22"/>
              <a:gd name="T6" fmla="*/ 0 w 27"/>
              <a:gd name="T7" fmla="*/ 11 h 22"/>
              <a:gd name="T8" fmla="*/ 11 w 27"/>
              <a:gd name="T9" fmla="*/ 14 h 22"/>
              <a:gd name="T10" fmla="*/ 18 w 27"/>
              <a:gd name="T11" fmla="*/ 22 h 22"/>
              <a:gd name="T12" fmla="*/ 27 w 27"/>
              <a:gd name="T13" fmla="*/ 14 h 22"/>
              <a:gd name="T14" fmla="*/ 19 w 27"/>
              <a:gd name="T15" fmla="*/ 6 h 22"/>
              <a:gd name="T16" fmla="*/ 12 w 27"/>
              <a:gd name="T17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22">
                <a:moveTo>
                  <a:pt x="12" y="11"/>
                </a:moveTo>
                <a:lnTo>
                  <a:pt x="15" y="3"/>
                </a:lnTo>
                <a:lnTo>
                  <a:pt x="4" y="0"/>
                </a:lnTo>
                <a:lnTo>
                  <a:pt x="0" y="11"/>
                </a:lnTo>
                <a:lnTo>
                  <a:pt x="11" y="14"/>
                </a:lnTo>
                <a:lnTo>
                  <a:pt x="18" y="22"/>
                </a:lnTo>
                <a:lnTo>
                  <a:pt x="27" y="14"/>
                </a:lnTo>
                <a:lnTo>
                  <a:pt x="19" y="6"/>
                </a:lnTo>
                <a:lnTo>
                  <a:pt x="12" y="1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4" name="Freeform 739"/>
          <p:cNvSpPr>
            <a:spLocks/>
          </p:cNvSpPr>
          <p:nvPr/>
        </p:nvSpPr>
        <p:spPr bwMode="auto">
          <a:xfrm>
            <a:off x="3012010" y="3520281"/>
            <a:ext cx="22225" cy="23813"/>
          </a:xfrm>
          <a:custGeom>
            <a:avLst/>
            <a:gdLst>
              <a:gd name="T0" fmla="*/ 14 w 14"/>
              <a:gd name="T1" fmla="*/ 4 h 15"/>
              <a:gd name="T2" fmla="*/ 3 w 14"/>
              <a:gd name="T3" fmla="*/ 0 h 15"/>
              <a:gd name="T4" fmla="*/ 0 w 14"/>
              <a:gd name="T5" fmla="*/ 11 h 15"/>
              <a:gd name="T6" fmla="*/ 11 w 14"/>
              <a:gd name="T7" fmla="*/ 15 h 15"/>
              <a:gd name="T8" fmla="*/ 14 w 14"/>
              <a:gd name="T9" fmla="*/ 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5">
                <a:moveTo>
                  <a:pt x="14" y="4"/>
                </a:moveTo>
                <a:lnTo>
                  <a:pt x="3" y="0"/>
                </a:lnTo>
                <a:lnTo>
                  <a:pt x="0" y="11"/>
                </a:lnTo>
                <a:lnTo>
                  <a:pt x="11" y="15"/>
                </a:lnTo>
                <a:lnTo>
                  <a:pt x="14" y="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5" name="Rectangle 740"/>
          <p:cNvSpPr>
            <a:spLocks noChangeArrowheads="1"/>
          </p:cNvSpPr>
          <p:nvPr/>
        </p:nvSpPr>
        <p:spPr bwMode="auto">
          <a:xfrm>
            <a:off x="2999310" y="3636169"/>
            <a:ext cx="1588" cy="158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6" name="Freeform 741"/>
          <p:cNvSpPr>
            <a:spLocks/>
          </p:cNvSpPr>
          <p:nvPr/>
        </p:nvSpPr>
        <p:spPr bwMode="auto">
          <a:xfrm>
            <a:off x="2999310" y="3555206"/>
            <a:ext cx="22225" cy="22225"/>
          </a:xfrm>
          <a:custGeom>
            <a:avLst/>
            <a:gdLst>
              <a:gd name="T0" fmla="*/ 0 w 14"/>
              <a:gd name="T1" fmla="*/ 11 h 14"/>
              <a:gd name="T2" fmla="*/ 11 w 14"/>
              <a:gd name="T3" fmla="*/ 14 h 14"/>
              <a:gd name="T4" fmla="*/ 14 w 14"/>
              <a:gd name="T5" fmla="*/ 3 h 14"/>
              <a:gd name="T6" fmla="*/ 3 w 14"/>
              <a:gd name="T7" fmla="*/ 0 h 14"/>
              <a:gd name="T8" fmla="*/ 0 w 14"/>
              <a:gd name="T9" fmla="*/ 1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4">
                <a:moveTo>
                  <a:pt x="0" y="11"/>
                </a:moveTo>
                <a:lnTo>
                  <a:pt x="11" y="14"/>
                </a:lnTo>
                <a:lnTo>
                  <a:pt x="14" y="3"/>
                </a:lnTo>
                <a:lnTo>
                  <a:pt x="3" y="0"/>
                </a:lnTo>
                <a:lnTo>
                  <a:pt x="0" y="1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7" name="Freeform 742"/>
          <p:cNvSpPr>
            <a:spLocks/>
          </p:cNvSpPr>
          <p:nvPr/>
        </p:nvSpPr>
        <p:spPr bwMode="auto">
          <a:xfrm>
            <a:off x="3754960" y="3610769"/>
            <a:ext cx="23813" cy="23813"/>
          </a:xfrm>
          <a:custGeom>
            <a:avLst/>
            <a:gdLst>
              <a:gd name="T0" fmla="*/ 0 w 15"/>
              <a:gd name="T1" fmla="*/ 8 h 15"/>
              <a:gd name="T2" fmla="*/ 8 w 15"/>
              <a:gd name="T3" fmla="*/ 15 h 15"/>
              <a:gd name="T4" fmla="*/ 15 w 15"/>
              <a:gd name="T5" fmla="*/ 7 h 15"/>
              <a:gd name="T6" fmla="*/ 7 w 15"/>
              <a:gd name="T7" fmla="*/ 0 h 15"/>
              <a:gd name="T8" fmla="*/ 0 w 15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0" y="8"/>
                </a:moveTo>
                <a:lnTo>
                  <a:pt x="8" y="15"/>
                </a:lnTo>
                <a:lnTo>
                  <a:pt x="15" y="7"/>
                </a:lnTo>
                <a:lnTo>
                  <a:pt x="7" y="0"/>
                </a:lnTo>
                <a:lnTo>
                  <a:pt x="0" y="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8" name="Freeform 743"/>
          <p:cNvSpPr>
            <a:spLocks/>
          </p:cNvSpPr>
          <p:nvPr/>
        </p:nvSpPr>
        <p:spPr bwMode="auto">
          <a:xfrm>
            <a:off x="3778772" y="3585369"/>
            <a:ext cx="22225" cy="22225"/>
          </a:xfrm>
          <a:custGeom>
            <a:avLst/>
            <a:gdLst>
              <a:gd name="T0" fmla="*/ 0 w 14"/>
              <a:gd name="T1" fmla="*/ 8 h 14"/>
              <a:gd name="T2" fmla="*/ 8 w 14"/>
              <a:gd name="T3" fmla="*/ 14 h 14"/>
              <a:gd name="T4" fmla="*/ 14 w 14"/>
              <a:gd name="T5" fmla="*/ 6 h 14"/>
              <a:gd name="T6" fmla="*/ 6 w 14"/>
              <a:gd name="T7" fmla="*/ 0 h 14"/>
              <a:gd name="T8" fmla="*/ 0 w 14"/>
              <a:gd name="T9" fmla="*/ 8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4">
                <a:moveTo>
                  <a:pt x="0" y="8"/>
                </a:moveTo>
                <a:lnTo>
                  <a:pt x="8" y="14"/>
                </a:lnTo>
                <a:lnTo>
                  <a:pt x="14" y="6"/>
                </a:lnTo>
                <a:lnTo>
                  <a:pt x="6" y="0"/>
                </a:lnTo>
                <a:lnTo>
                  <a:pt x="0" y="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9" name="Freeform 744"/>
          <p:cNvSpPr>
            <a:spLocks/>
          </p:cNvSpPr>
          <p:nvPr/>
        </p:nvSpPr>
        <p:spPr bwMode="auto">
          <a:xfrm>
            <a:off x="3726385" y="3636169"/>
            <a:ext cx="30163" cy="28575"/>
          </a:xfrm>
          <a:custGeom>
            <a:avLst/>
            <a:gdLst>
              <a:gd name="T0" fmla="*/ 11 w 19"/>
              <a:gd name="T1" fmla="*/ 0 h 18"/>
              <a:gd name="T2" fmla="*/ 10 w 19"/>
              <a:gd name="T3" fmla="*/ 2 h 18"/>
              <a:gd name="T4" fmla="*/ 8 w 19"/>
              <a:gd name="T5" fmla="*/ 0 h 18"/>
              <a:gd name="T6" fmla="*/ 0 w 19"/>
              <a:gd name="T7" fmla="*/ 7 h 18"/>
              <a:gd name="T8" fmla="*/ 10 w 19"/>
              <a:gd name="T9" fmla="*/ 18 h 18"/>
              <a:gd name="T10" fmla="*/ 10 w 19"/>
              <a:gd name="T11" fmla="*/ 18 h 18"/>
              <a:gd name="T12" fmla="*/ 10 w 19"/>
              <a:gd name="T13" fmla="*/ 18 h 18"/>
              <a:gd name="T14" fmla="*/ 10 w 19"/>
              <a:gd name="T15" fmla="*/ 18 h 18"/>
              <a:gd name="T16" fmla="*/ 10 w 19"/>
              <a:gd name="T17" fmla="*/ 18 h 18"/>
              <a:gd name="T18" fmla="*/ 19 w 19"/>
              <a:gd name="T19" fmla="*/ 7 h 18"/>
              <a:gd name="T20" fmla="*/ 11 w 19"/>
              <a:gd name="T21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" h="18">
                <a:moveTo>
                  <a:pt x="11" y="0"/>
                </a:moveTo>
                <a:lnTo>
                  <a:pt x="10" y="2"/>
                </a:lnTo>
                <a:lnTo>
                  <a:pt x="8" y="0"/>
                </a:lnTo>
                <a:lnTo>
                  <a:pt x="0" y="7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9" y="7"/>
                </a:lnTo>
                <a:lnTo>
                  <a:pt x="11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0" name="Freeform 745"/>
          <p:cNvSpPr>
            <a:spLocks/>
          </p:cNvSpPr>
          <p:nvPr/>
        </p:nvSpPr>
        <p:spPr bwMode="auto">
          <a:xfrm>
            <a:off x="3800997" y="3559969"/>
            <a:ext cx="23813" cy="22225"/>
          </a:xfrm>
          <a:custGeom>
            <a:avLst/>
            <a:gdLst>
              <a:gd name="T0" fmla="*/ 0 w 15"/>
              <a:gd name="T1" fmla="*/ 8 h 14"/>
              <a:gd name="T2" fmla="*/ 8 w 15"/>
              <a:gd name="T3" fmla="*/ 14 h 14"/>
              <a:gd name="T4" fmla="*/ 15 w 15"/>
              <a:gd name="T5" fmla="*/ 6 h 14"/>
              <a:gd name="T6" fmla="*/ 6 w 15"/>
              <a:gd name="T7" fmla="*/ 0 h 14"/>
              <a:gd name="T8" fmla="*/ 0 w 15"/>
              <a:gd name="T9" fmla="*/ 8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4">
                <a:moveTo>
                  <a:pt x="0" y="8"/>
                </a:moveTo>
                <a:lnTo>
                  <a:pt x="8" y="14"/>
                </a:lnTo>
                <a:lnTo>
                  <a:pt x="15" y="6"/>
                </a:lnTo>
                <a:lnTo>
                  <a:pt x="6" y="0"/>
                </a:lnTo>
                <a:lnTo>
                  <a:pt x="0" y="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1" name="Freeform 746"/>
          <p:cNvSpPr>
            <a:spLocks/>
          </p:cNvSpPr>
          <p:nvPr/>
        </p:nvSpPr>
        <p:spPr bwMode="auto">
          <a:xfrm>
            <a:off x="3866085" y="3486944"/>
            <a:ext cx="28575" cy="19050"/>
          </a:xfrm>
          <a:custGeom>
            <a:avLst/>
            <a:gdLst>
              <a:gd name="T0" fmla="*/ 0 w 18"/>
              <a:gd name="T1" fmla="*/ 0 h 12"/>
              <a:gd name="T2" fmla="*/ 0 w 18"/>
              <a:gd name="T3" fmla="*/ 11 h 12"/>
              <a:gd name="T4" fmla="*/ 7 w 18"/>
              <a:gd name="T5" fmla="*/ 11 h 12"/>
              <a:gd name="T6" fmla="*/ 7 w 18"/>
              <a:gd name="T7" fmla="*/ 11 h 12"/>
              <a:gd name="T8" fmla="*/ 9 w 18"/>
              <a:gd name="T9" fmla="*/ 12 h 12"/>
              <a:gd name="T10" fmla="*/ 18 w 18"/>
              <a:gd name="T11" fmla="*/ 0 h 12"/>
              <a:gd name="T12" fmla="*/ 0 w 18"/>
              <a:gd name="T1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12">
                <a:moveTo>
                  <a:pt x="0" y="0"/>
                </a:moveTo>
                <a:lnTo>
                  <a:pt x="0" y="11"/>
                </a:lnTo>
                <a:lnTo>
                  <a:pt x="7" y="11"/>
                </a:lnTo>
                <a:lnTo>
                  <a:pt x="7" y="11"/>
                </a:lnTo>
                <a:lnTo>
                  <a:pt x="9" y="12"/>
                </a:lnTo>
                <a:lnTo>
                  <a:pt x="18" y="0"/>
                </a:ln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2" name="Rectangle 747"/>
          <p:cNvSpPr>
            <a:spLocks noChangeArrowheads="1"/>
          </p:cNvSpPr>
          <p:nvPr/>
        </p:nvSpPr>
        <p:spPr bwMode="auto">
          <a:xfrm>
            <a:off x="3832747" y="3486944"/>
            <a:ext cx="15875" cy="1746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3" name="Rectangle 748"/>
          <p:cNvSpPr>
            <a:spLocks noChangeArrowheads="1"/>
          </p:cNvSpPr>
          <p:nvPr/>
        </p:nvSpPr>
        <p:spPr bwMode="auto">
          <a:xfrm>
            <a:off x="3748610" y="3332956"/>
            <a:ext cx="17463" cy="1587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4" name="Freeform 749"/>
          <p:cNvSpPr>
            <a:spLocks/>
          </p:cNvSpPr>
          <p:nvPr/>
        </p:nvSpPr>
        <p:spPr bwMode="auto">
          <a:xfrm>
            <a:off x="3843860" y="3507581"/>
            <a:ext cx="25400" cy="23813"/>
          </a:xfrm>
          <a:custGeom>
            <a:avLst/>
            <a:gdLst>
              <a:gd name="T0" fmla="*/ 0 w 16"/>
              <a:gd name="T1" fmla="*/ 8 h 15"/>
              <a:gd name="T2" fmla="*/ 8 w 16"/>
              <a:gd name="T3" fmla="*/ 15 h 15"/>
              <a:gd name="T4" fmla="*/ 16 w 16"/>
              <a:gd name="T5" fmla="*/ 7 h 15"/>
              <a:gd name="T6" fmla="*/ 8 w 16"/>
              <a:gd name="T7" fmla="*/ 0 h 15"/>
              <a:gd name="T8" fmla="*/ 0 w 16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5">
                <a:moveTo>
                  <a:pt x="0" y="8"/>
                </a:moveTo>
                <a:lnTo>
                  <a:pt x="8" y="15"/>
                </a:lnTo>
                <a:lnTo>
                  <a:pt x="16" y="7"/>
                </a:lnTo>
                <a:lnTo>
                  <a:pt x="8" y="0"/>
                </a:lnTo>
                <a:lnTo>
                  <a:pt x="0" y="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5" name="Freeform 750"/>
          <p:cNvSpPr>
            <a:spLocks/>
          </p:cNvSpPr>
          <p:nvPr/>
        </p:nvSpPr>
        <p:spPr bwMode="auto">
          <a:xfrm>
            <a:off x="3821635" y="3532981"/>
            <a:ext cx="25400" cy="23813"/>
          </a:xfrm>
          <a:custGeom>
            <a:avLst/>
            <a:gdLst>
              <a:gd name="T0" fmla="*/ 0 w 16"/>
              <a:gd name="T1" fmla="*/ 8 h 15"/>
              <a:gd name="T2" fmla="*/ 8 w 16"/>
              <a:gd name="T3" fmla="*/ 15 h 15"/>
              <a:gd name="T4" fmla="*/ 16 w 16"/>
              <a:gd name="T5" fmla="*/ 7 h 15"/>
              <a:gd name="T6" fmla="*/ 8 w 16"/>
              <a:gd name="T7" fmla="*/ 0 h 15"/>
              <a:gd name="T8" fmla="*/ 0 w 16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5">
                <a:moveTo>
                  <a:pt x="0" y="8"/>
                </a:moveTo>
                <a:lnTo>
                  <a:pt x="8" y="15"/>
                </a:lnTo>
                <a:lnTo>
                  <a:pt x="16" y="7"/>
                </a:lnTo>
                <a:lnTo>
                  <a:pt x="8" y="0"/>
                </a:lnTo>
                <a:lnTo>
                  <a:pt x="0" y="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6" name="Rectangle 751"/>
          <p:cNvSpPr>
            <a:spLocks noChangeArrowheads="1"/>
          </p:cNvSpPr>
          <p:nvPr/>
        </p:nvSpPr>
        <p:spPr bwMode="auto">
          <a:xfrm>
            <a:off x="3766072" y="3348831"/>
            <a:ext cx="17463" cy="1587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7" name="Rectangle 752"/>
          <p:cNvSpPr>
            <a:spLocks noChangeArrowheads="1"/>
          </p:cNvSpPr>
          <p:nvPr/>
        </p:nvSpPr>
        <p:spPr bwMode="auto">
          <a:xfrm>
            <a:off x="3766072" y="3382169"/>
            <a:ext cx="17463" cy="1746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8" name="Rectangle 753"/>
          <p:cNvSpPr>
            <a:spLocks noChangeArrowheads="1"/>
          </p:cNvSpPr>
          <p:nvPr/>
        </p:nvSpPr>
        <p:spPr bwMode="auto">
          <a:xfrm>
            <a:off x="3797822" y="3486944"/>
            <a:ext cx="17463" cy="1746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9" name="Rectangle 754"/>
          <p:cNvSpPr>
            <a:spLocks noChangeArrowheads="1"/>
          </p:cNvSpPr>
          <p:nvPr/>
        </p:nvSpPr>
        <p:spPr bwMode="auto">
          <a:xfrm>
            <a:off x="3766072" y="3450431"/>
            <a:ext cx="17463" cy="1587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0" name="Freeform 755"/>
          <p:cNvSpPr>
            <a:spLocks/>
          </p:cNvSpPr>
          <p:nvPr/>
        </p:nvSpPr>
        <p:spPr bwMode="auto">
          <a:xfrm>
            <a:off x="3766072" y="3483769"/>
            <a:ext cx="17463" cy="20638"/>
          </a:xfrm>
          <a:custGeom>
            <a:avLst/>
            <a:gdLst>
              <a:gd name="T0" fmla="*/ 10 w 11"/>
              <a:gd name="T1" fmla="*/ 8 h 13"/>
              <a:gd name="T2" fmla="*/ 11 w 11"/>
              <a:gd name="T3" fmla="*/ 8 h 13"/>
              <a:gd name="T4" fmla="*/ 11 w 11"/>
              <a:gd name="T5" fmla="*/ 0 h 13"/>
              <a:gd name="T6" fmla="*/ 0 w 11"/>
              <a:gd name="T7" fmla="*/ 0 h 13"/>
              <a:gd name="T8" fmla="*/ 0 w 11"/>
              <a:gd name="T9" fmla="*/ 13 h 13"/>
              <a:gd name="T10" fmla="*/ 10 w 11"/>
              <a:gd name="T11" fmla="*/ 13 h 13"/>
              <a:gd name="T12" fmla="*/ 10 w 11"/>
              <a:gd name="T13" fmla="*/ 8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3">
                <a:moveTo>
                  <a:pt x="10" y="8"/>
                </a:moveTo>
                <a:lnTo>
                  <a:pt x="11" y="8"/>
                </a:lnTo>
                <a:lnTo>
                  <a:pt x="11" y="0"/>
                </a:lnTo>
                <a:lnTo>
                  <a:pt x="0" y="0"/>
                </a:lnTo>
                <a:lnTo>
                  <a:pt x="0" y="13"/>
                </a:lnTo>
                <a:lnTo>
                  <a:pt x="10" y="13"/>
                </a:lnTo>
                <a:lnTo>
                  <a:pt x="10" y="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1" name="Rectangle 756"/>
          <p:cNvSpPr>
            <a:spLocks noChangeArrowheads="1"/>
          </p:cNvSpPr>
          <p:nvPr/>
        </p:nvSpPr>
        <p:spPr bwMode="auto">
          <a:xfrm>
            <a:off x="3766072" y="3415506"/>
            <a:ext cx="17463" cy="1746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2" name="Freeform 757"/>
          <p:cNvSpPr>
            <a:spLocks/>
          </p:cNvSpPr>
          <p:nvPr/>
        </p:nvSpPr>
        <p:spPr bwMode="auto">
          <a:xfrm>
            <a:off x="3704160" y="3610769"/>
            <a:ext cx="23813" cy="23813"/>
          </a:xfrm>
          <a:custGeom>
            <a:avLst/>
            <a:gdLst>
              <a:gd name="T0" fmla="*/ 8 w 15"/>
              <a:gd name="T1" fmla="*/ 0 h 15"/>
              <a:gd name="T2" fmla="*/ 0 w 15"/>
              <a:gd name="T3" fmla="*/ 7 h 15"/>
              <a:gd name="T4" fmla="*/ 7 w 15"/>
              <a:gd name="T5" fmla="*/ 15 h 15"/>
              <a:gd name="T6" fmla="*/ 15 w 15"/>
              <a:gd name="T7" fmla="*/ 8 h 15"/>
              <a:gd name="T8" fmla="*/ 8 w 15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8" y="0"/>
                </a:moveTo>
                <a:lnTo>
                  <a:pt x="0" y="7"/>
                </a:lnTo>
                <a:lnTo>
                  <a:pt x="7" y="15"/>
                </a:lnTo>
                <a:lnTo>
                  <a:pt x="15" y="8"/>
                </a:lnTo>
                <a:lnTo>
                  <a:pt x="8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3" name="Freeform 758"/>
          <p:cNvSpPr>
            <a:spLocks/>
          </p:cNvSpPr>
          <p:nvPr/>
        </p:nvSpPr>
        <p:spPr bwMode="auto">
          <a:xfrm>
            <a:off x="3681935" y="3585369"/>
            <a:ext cx="23813" cy="22225"/>
          </a:xfrm>
          <a:custGeom>
            <a:avLst/>
            <a:gdLst>
              <a:gd name="T0" fmla="*/ 8 w 15"/>
              <a:gd name="T1" fmla="*/ 0 h 14"/>
              <a:gd name="T2" fmla="*/ 0 w 15"/>
              <a:gd name="T3" fmla="*/ 6 h 14"/>
              <a:gd name="T4" fmla="*/ 7 w 15"/>
              <a:gd name="T5" fmla="*/ 14 h 14"/>
              <a:gd name="T6" fmla="*/ 15 w 15"/>
              <a:gd name="T7" fmla="*/ 8 h 14"/>
              <a:gd name="T8" fmla="*/ 8 w 15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4">
                <a:moveTo>
                  <a:pt x="8" y="0"/>
                </a:moveTo>
                <a:lnTo>
                  <a:pt x="0" y="6"/>
                </a:lnTo>
                <a:lnTo>
                  <a:pt x="7" y="14"/>
                </a:lnTo>
                <a:lnTo>
                  <a:pt x="15" y="8"/>
                </a:lnTo>
                <a:lnTo>
                  <a:pt x="8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4" name="Freeform 759"/>
          <p:cNvSpPr>
            <a:spLocks/>
          </p:cNvSpPr>
          <p:nvPr/>
        </p:nvSpPr>
        <p:spPr bwMode="auto">
          <a:xfrm>
            <a:off x="3659710" y="3559969"/>
            <a:ext cx="23813" cy="22225"/>
          </a:xfrm>
          <a:custGeom>
            <a:avLst/>
            <a:gdLst>
              <a:gd name="T0" fmla="*/ 8 w 15"/>
              <a:gd name="T1" fmla="*/ 0 h 14"/>
              <a:gd name="T2" fmla="*/ 0 w 15"/>
              <a:gd name="T3" fmla="*/ 6 h 14"/>
              <a:gd name="T4" fmla="*/ 7 w 15"/>
              <a:gd name="T5" fmla="*/ 14 h 14"/>
              <a:gd name="T6" fmla="*/ 15 w 15"/>
              <a:gd name="T7" fmla="*/ 8 h 14"/>
              <a:gd name="T8" fmla="*/ 8 w 15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4">
                <a:moveTo>
                  <a:pt x="8" y="0"/>
                </a:moveTo>
                <a:lnTo>
                  <a:pt x="0" y="6"/>
                </a:lnTo>
                <a:lnTo>
                  <a:pt x="7" y="14"/>
                </a:lnTo>
                <a:lnTo>
                  <a:pt x="15" y="8"/>
                </a:lnTo>
                <a:lnTo>
                  <a:pt x="8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5" name="Freeform 760"/>
          <p:cNvSpPr>
            <a:spLocks/>
          </p:cNvSpPr>
          <p:nvPr/>
        </p:nvSpPr>
        <p:spPr bwMode="auto">
          <a:xfrm>
            <a:off x="3588272" y="3486944"/>
            <a:ext cx="28575" cy="19050"/>
          </a:xfrm>
          <a:custGeom>
            <a:avLst/>
            <a:gdLst>
              <a:gd name="T0" fmla="*/ 18 w 18"/>
              <a:gd name="T1" fmla="*/ 11 h 12"/>
              <a:gd name="T2" fmla="*/ 18 w 18"/>
              <a:gd name="T3" fmla="*/ 0 h 12"/>
              <a:gd name="T4" fmla="*/ 0 w 18"/>
              <a:gd name="T5" fmla="*/ 0 h 12"/>
              <a:gd name="T6" fmla="*/ 10 w 18"/>
              <a:gd name="T7" fmla="*/ 12 h 12"/>
              <a:gd name="T8" fmla="*/ 11 w 18"/>
              <a:gd name="T9" fmla="*/ 11 h 12"/>
              <a:gd name="T10" fmla="*/ 11 w 18"/>
              <a:gd name="T11" fmla="*/ 11 h 12"/>
              <a:gd name="T12" fmla="*/ 18 w 18"/>
              <a:gd name="T13" fmla="*/ 1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12">
                <a:moveTo>
                  <a:pt x="18" y="11"/>
                </a:moveTo>
                <a:lnTo>
                  <a:pt x="18" y="0"/>
                </a:lnTo>
                <a:lnTo>
                  <a:pt x="0" y="0"/>
                </a:lnTo>
                <a:lnTo>
                  <a:pt x="10" y="12"/>
                </a:lnTo>
                <a:lnTo>
                  <a:pt x="11" y="11"/>
                </a:lnTo>
                <a:lnTo>
                  <a:pt x="11" y="11"/>
                </a:lnTo>
                <a:lnTo>
                  <a:pt x="18" y="1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6" name="Rectangle 761"/>
          <p:cNvSpPr>
            <a:spLocks noChangeArrowheads="1"/>
          </p:cNvSpPr>
          <p:nvPr/>
        </p:nvSpPr>
        <p:spPr bwMode="auto">
          <a:xfrm>
            <a:off x="3634310" y="3486944"/>
            <a:ext cx="15875" cy="1746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7" name="Rectangle 762"/>
          <p:cNvSpPr>
            <a:spLocks noChangeArrowheads="1"/>
          </p:cNvSpPr>
          <p:nvPr/>
        </p:nvSpPr>
        <p:spPr bwMode="auto">
          <a:xfrm>
            <a:off x="3718447" y="3332956"/>
            <a:ext cx="17463" cy="1587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8" name="Freeform 763"/>
          <p:cNvSpPr>
            <a:spLocks/>
          </p:cNvSpPr>
          <p:nvPr/>
        </p:nvSpPr>
        <p:spPr bwMode="auto">
          <a:xfrm>
            <a:off x="3615260" y="3507581"/>
            <a:ext cx="23813" cy="23813"/>
          </a:xfrm>
          <a:custGeom>
            <a:avLst/>
            <a:gdLst>
              <a:gd name="T0" fmla="*/ 8 w 15"/>
              <a:gd name="T1" fmla="*/ 0 h 15"/>
              <a:gd name="T2" fmla="*/ 0 w 15"/>
              <a:gd name="T3" fmla="*/ 7 h 15"/>
              <a:gd name="T4" fmla="*/ 7 w 15"/>
              <a:gd name="T5" fmla="*/ 15 h 15"/>
              <a:gd name="T6" fmla="*/ 15 w 15"/>
              <a:gd name="T7" fmla="*/ 8 h 15"/>
              <a:gd name="T8" fmla="*/ 8 w 15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8" y="0"/>
                </a:moveTo>
                <a:lnTo>
                  <a:pt x="0" y="7"/>
                </a:lnTo>
                <a:lnTo>
                  <a:pt x="7" y="15"/>
                </a:lnTo>
                <a:lnTo>
                  <a:pt x="15" y="8"/>
                </a:lnTo>
                <a:lnTo>
                  <a:pt x="8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9" name="Freeform 764"/>
          <p:cNvSpPr>
            <a:spLocks/>
          </p:cNvSpPr>
          <p:nvPr/>
        </p:nvSpPr>
        <p:spPr bwMode="auto">
          <a:xfrm>
            <a:off x="3635897" y="3532981"/>
            <a:ext cx="25400" cy="23813"/>
          </a:xfrm>
          <a:custGeom>
            <a:avLst/>
            <a:gdLst>
              <a:gd name="T0" fmla="*/ 9 w 16"/>
              <a:gd name="T1" fmla="*/ 0 h 15"/>
              <a:gd name="T2" fmla="*/ 0 w 16"/>
              <a:gd name="T3" fmla="*/ 7 h 15"/>
              <a:gd name="T4" fmla="*/ 8 w 16"/>
              <a:gd name="T5" fmla="*/ 15 h 15"/>
              <a:gd name="T6" fmla="*/ 16 w 16"/>
              <a:gd name="T7" fmla="*/ 8 h 15"/>
              <a:gd name="T8" fmla="*/ 9 w 16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5">
                <a:moveTo>
                  <a:pt x="9" y="0"/>
                </a:moveTo>
                <a:lnTo>
                  <a:pt x="0" y="7"/>
                </a:lnTo>
                <a:lnTo>
                  <a:pt x="8" y="15"/>
                </a:lnTo>
                <a:lnTo>
                  <a:pt x="16" y="8"/>
                </a:lnTo>
                <a:lnTo>
                  <a:pt x="9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0" name="Rectangle 765"/>
          <p:cNvSpPr>
            <a:spLocks noChangeArrowheads="1"/>
          </p:cNvSpPr>
          <p:nvPr/>
        </p:nvSpPr>
        <p:spPr bwMode="auto">
          <a:xfrm>
            <a:off x="3699397" y="3348831"/>
            <a:ext cx="17463" cy="1587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1" name="Rectangle 766"/>
          <p:cNvSpPr>
            <a:spLocks noChangeArrowheads="1"/>
          </p:cNvSpPr>
          <p:nvPr/>
        </p:nvSpPr>
        <p:spPr bwMode="auto">
          <a:xfrm>
            <a:off x="3699397" y="3382169"/>
            <a:ext cx="17463" cy="1746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2" name="Rectangle 767"/>
          <p:cNvSpPr>
            <a:spLocks noChangeArrowheads="1"/>
          </p:cNvSpPr>
          <p:nvPr/>
        </p:nvSpPr>
        <p:spPr bwMode="auto">
          <a:xfrm>
            <a:off x="3667647" y="3486944"/>
            <a:ext cx="17463" cy="1746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3" name="Rectangle 768"/>
          <p:cNvSpPr>
            <a:spLocks noChangeArrowheads="1"/>
          </p:cNvSpPr>
          <p:nvPr/>
        </p:nvSpPr>
        <p:spPr bwMode="auto">
          <a:xfrm>
            <a:off x="3699397" y="3450431"/>
            <a:ext cx="17463" cy="1587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4" name="Freeform 769"/>
          <p:cNvSpPr>
            <a:spLocks/>
          </p:cNvSpPr>
          <p:nvPr/>
        </p:nvSpPr>
        <p:spPr bwMode="auto">
          <a:xfrm>
            <a:off x="3699397" y="3483769"/>
            <a:ext cx="17463" cy="20638"/>
          </a:xfrm>
          <a:custGeom>
            <a:avLst/>
            <a:gdLst>
              <a:gd name="T0" fmla="*/ 2 w 11"/>
              <a:gd name="T1" fmla="*/ 13 h 13"/>
              <a:gd name="T2" fmla="*/ 11 w 11"/>
              <a:gd name="T3" fmla="*/ 13 h 13"/>
              <a:gd name="T4" fmla="*/ 11 w 11"/>
              <a:gd name="T5" fmla="*/ 0 h 13"/>
              <a:gd name="T6" fmla="*/ 0 w 11"/>
              <a:gd name="T7" fmla="*/ 0 h 13"/>
              <a:gd name="T8" fmla="*/ 0 w 11"/>
              <a:gd name="T9" fmla="*/ 8 h 13"/>
              <a:gd name="T10" fmla="*/ 2 w 11"/>
              <a:gd name="T11" fmla="*/ 8 h 13"/>
              <a:gd name="T12" fmla="*/ 2 w 11"/>
              <a:gd name="T13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3">
                <a:moveTo>
                  <a:pt x="2" y="13"/>
                </a:moveTo>
                <a:lnTo>
                  <a:pt x="11" y="13"/>
                </a:lnTo>
                <a:lnTo>
                  <a:pt x="11" y="0"/>
                </a:lnTo>
                <a:lnTo>
                  <a:pt x="0" y="0"/>
                </a:lnTo>
                <a:lnTo>
                  <a:pt x="0" y="8"/>
                </a:lnTo>
                <a:lnTo>
                  <a:pt x="2" y="8"/>
                </a:lnTo>
                <a:lnTo>
                  <a:pt x="2" y="1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5" name="Rectangle 770"/>
          <p:cNvSpPr>
            <a:spLocks noChangeArrowheads="1"/>
          </p:cNvSpPr>
          <p:nvPr/>
        </p:nvSpPr>
        <p:spPr bwMode="auto">
          <a:xfrm>
            <a:off x="3699397" y="3415506"/>
            <a:ext cx="17463" cy="1746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6" name="Freeform 789"/>
          <p:cNvSpPr>
            <a:spLocks/>
          </p:cNvSpPr>
          <p:nvPr/>
        </p:nvSpPr>
        <p:spPr bwMode="auto">
          <a:xfrm>
            <a:off x="229122" y="5334794"/>
            <a:ext cx="334963" cy="333375"/>
          </a:xfrm>
          <a:custGeom>
            <a:avLst/>
            <a:gdLst>
              <a:gd name="T0" fmla="*/ 106 w 211"/>
              <a:gd name="T1" fmla="*/ 54 h 210"/>
              <a:gd name="T2" fmla="*/ 70 w 211"/>
              <a:gd name="T3" fmla="*/ 157 h 210"/>
              <a:gd name="T4" fmla="*/ 38 w 211"/>
              <a:gd name="T5" fmla="*/ 109 h 210"/>
              <a:gd name="T6" fmla="*/ 18 w 211"/>
              <a:gd name="T7" fmla="*/ 128 h 210"/>
              <a:gd name="T8" fmla="*/ 12 w 211"/>
              <a:gd name="T9" fmla="*/ 133 h 210"/>
              <a:gd name="T10" fmla="*/ 0 w 211"/>
              <a:gd name="T11" fmla="*/ 123 h 210"/>
              <a:gd name="T12" fmla="*/ 41 w 211"/>
              <a:gd name="T13" fmla="*/ 85 h 210"/>
              <a:gd name="T14" fmla="*/ 65 w 211"/>
              <a:gd name="T15" fmla="*/ 122 h 210"/>
              <a:gd name="T16" fmla="*/ 109 w 211"/>
              <a:gd name="T17" fmla="*/ 0 h 210"/>
              <a:gd name="T18" fmla="*/ 149 w 211"/>
              <a:gd name="T19" fmla="*/ 153 h 210"/>
              <a:gd name="T20" fmla="*/ 181 w 211"/>
              <a:gd name="T21" fmla="*/ 48 h 210"/>
              <a:gd name="T22" fmla="*/ 211 w 211"/>
              <a:gd name="T23" fmla="*/ 142 h 210"/>
              <a:gd name="T24" fmla="*/ 195 w 211"/>
              <a:gd name="T25" fmla="*/ 146 h 210"/>
              <a:gd name="T26" fmla="*/ 181 w 211"/>
              <a:gd name="T27" fmla="*/ 101 h 210"/>
              <a:gd name="T28" fmla="*/ 147 w 211"/>
              <a:gd name="T29" fmla="*/ 210 h 210"/>
              <a:gd name="T30" fmla="*/ 106 w 211"/>
              <a:gd name="T31" fmla="*/ 54 h 210"/>
              <a:gd name="T32" fmla="*/ 106 w 211"/>
              <a:gd name="T33" fmla="*/ 54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1" h="210">
                <a:moveTo>
                  <a:pt x="106" y="54"/>
                </a:moveTo>
                <a:lnTo>
                  <a:pt x="70" y="157"/>
                </a:lnTo>
                <a:lnTo>
                  <a:pt x="38" y="109"/>
                </a:lnTo>
                <a:lnTo>
                  <a:pt x="18" y="128"/>
                </a:lnTo>
                <a:lnTo>
                  <a:pt x="12" y="133"/>
                </a:lnTo>
                <a:lnTo>
                  <a:pt x="0" y="123"/>
                </a:lnTo>
                <a:lnTo>
                  <a:pt x="41" y="85"/>
                </a:lnTo>
                <a:lnTo>
                  <a:pt x="65" y="122"/>
                </a:lnTo>
                <a:lnTo>
                  <a:pt x="109" y="0"/>
                </a:lnTo>
                <a:lnTo>
                  <a:pt x="149" y="153"/>
                </a:lnTo>
                <a:lnTo>
                  <a:pt x="181" y="48"/>
                </a:lnTo>
                <a:lnTo>
                  <a:pt x="211" y="142"/>
                </a:lnTo>
                <a:lnTo>
                  <a:pt x="195" y="146"/>
                </a:lnTo>
                <a:lnTo>
                  <a:pt x="181" y="101"/>
                </a:lnTo>
                <a:lnTo>
                  <a:pt x="147" y="210"/>
                </a:lnTo>
                <a:lnTo>
                  <a:pt x="106" y="54"/>
                </a:lnTo>
                <a:lnTo>
                  <a:pt x="106" y="5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7" name="Freeform 790"/>
          <p:cNvSpPr>
            <a:spLocks/>
          </p:cNvSpPr>
          <p:nvPr/>
        </p:nvSpPr>
        <p:spPr bwMode="auto">
          <a:xfrm>
            <a:off x="948260" y="5412581"/>
            <a:ext cx="231775" cy="177800"/>
          </a:xfrm>
          <a:custGeom>
            <a:avLst/>
            <a:gdLst>
              <a:gd name="T0" fmla="*/ 11 w 146"/>
              <a:gd name="T1" fmla="*/ 69 h 112"/>
              <a:gd name="T2" fmla="*/ 26 w 146"/>
              <a:gd name="T3" fmla="*/ 58 h 112"/>
              <a:gd name="T4" fmla="*/ 48 w 146"/>
              <a:gd name="T5" fmla="*/ 85 h 112"/>
              <a:gd name="T6" fmla="*/ 73 w 146"/>
              <a:gd name="T7" fmla="*/ 29 h 112"/>
              <a:gd name="T8" fmla="*/ 101 w 146"/>
              <a:gd name="T9" fmla="*/ 112 h 112"/>
              <a:gd name="T10" fmla="*/ 125 w 146"/>
              <a:gd name="T11" fmla="*/ 54 h 112"/>
              <a:gd name="T12" fmla="*/ 135 w 146"/>
              <a:gd name="T13" fmla="*/ 78 h 112"/>
              <a:gd name="T14" fmla="*/ 146 w 146"/>
              <a:gd name="T15" fmla="*/ 76 h 112"/>
              <a:gd name="T16" fmla="*/ 125 w 146"/>
              <a:gd name="T17" fmla="*/ 26 h 112"/>
              <a:gd name="T18" fmla="*/ 102 w 146"/>
              <a:gd name="T19" fmla="*/ 82 h 112"/>
              <a:gd name="T20" fmla="*/ 75 w 146"/>
              <a:gd name="T21" fmla="*/ 0 h 112"/>
              <a:gd name="T22" fmla="*/ 45 w 146"/>
              <a:gd name="T23" fmla="*/ 66 h 112"/>
              <a:gd name="T24" fmla="*/ 28 w 146"/>
              <a:gd name="T25" fmla="*/ 45 h 112"/>
              <a:gd name="T26" fmla="*/ 0 w 146"/>
              <a:gd name="T27" fmla="*/ 66 h 112"/>
              <a:gd name="T28" fmla="*/ 8 w 146"/>
              <a:gd name="T29" fmla="*/ 71 h 112"/>
              <a:gd name="T30" fmla="*/ 11 w 146"/>
              <a:gd name="T31" fmla="*/ 6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6" h="112">
                <a:moveTo>
                  <a:pt x="11" y="69"/>
                </a:moveTo>
                <a:lnTo>
                  <a:pt x="26" y="58"/>
                </a:lnTo>
                <a:lnTo>
                  <a:pt x="48" y="85"/>
                </a:lnTo>
                <a:lnTo>
                  <a:pt x="73" y="29"/>
                </a:lnTo>
                <a:lnTo>
                  <a:pt x="101" y="112"/>
                </a:lnTo>
                <a:lnTo>
                  <a:pt x="125" y="54"/>
                </a:lnTo>
                <a:lnTo>
                  <a:pt x="135" y="78"/>
                </a:lnTo>
                <a:lnTo>
                  <a:pt x="146" y="76"/>
                </a:lnTo>
                <a:lnTo>
                  <a:pt x="125" y="26"/>
                </a:lnTo>
                <a:lnTo>
                  <a:pt x="102" y="82"/>
                </a:lnTo>
                <a:lnTo>
                  <a:pt x="75" y="0"/>
                </a:lnTo>
                <a:lnTo>
                  <a:pt x="45" y="66"/>
                </a:lnTo>
                <a:lnTo>
                  <a:pt x="28" y="45"/>
                </a:lnTo>
                <a:lnTo>
                  <a:pt x="0" y="66"/>
                </a:lnTo>
                <a:lnTo>
                  <a:pt x="8" y="71"/>
                </a:lnTo>
                <a:lnTo>
                  <a:pt x="11" y="6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8" name="Freeform 791"/>
          <p:cNvSpPr>
            <a:spLocks noEditPoints="1"/>
          </p:cNvSpPr>
          <p:nvPr/>
        </p:nvSpPr>
        <p:spPr bwMode="auto">
          <a:xfrm>
            <a:off x="897460" y="5363369"/>
            <a:ext cx="333375" cy="276225"/>
          </a:xfrm>
          <a:custGeom>
            <a:avLst/>
            <a:gdLst>
              <a:gd name="T0" fmla="*/ 0 w 210"/>
              <a:gd name="T1" fmla="*/ 0 h 174"/>
              <a:gd name="T2" fmla="*/ 0 w 210"/>
              <a:gd name="T3" fmla="*/ 174 h 174"/>
              <a:gd name="T4" fmla="*/ 210 w 210"/>
              <a:gd name="T5" fmla="*/ 174 h 174"/>
              <a:gd name="T6" fmla="*/ 210 w 210"/>
              <a:gd name="T7" fmla="*/ 0 h 174"/>
              <a:gd name="T8" fmla="*/ 0 w 210"/>
              <a:gd name="T9" fmla="*/ 0 h 174"/>
              <a:gd name="T10" fmla="*/ 189 w 210"/>
              <a:gd name="T11" fmla="*/ 154 h 174"/>
              <a:gd name="T12" fmla="*/ 21 w 210"/>
              <a:gd name="T13" fmla="*/ 154 h 174"/>
              <a:gd name="T14" fmla="*/ 21 w 210"/>
              <a:gd name="T15" fmla="*/ 21 h 174"/>
              <a:gd name="T16" fmla="*/ 189 w 210"/>
              <a:gd name="T17" fmla="*/ 21 h 174"/>
              <a:gd name="T18" fmla="*/ 189 w 210"/>
              <a:gd name="T19" fmla="*/ 15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0" h="174">
                <a:moveTo>
                  <a:pt x="0" y="0"/>
                </a:moveTo>
                <a:lnTo>
                  <a:pt x="0" y="174"/>
                </a:lnTo>
                <a:lnTo>
                  <a:pt x="210" y="174"/>
                </a:lnTo>
                <a:lnTo>
                  <a:pt x="210" y="0"/>
                </a:lnTo>
                <a:lnTo>
                  <a:pt x="0" y="0"/>
                </a:lnTo>
                <a:close/>
                <a:moveTo>
                  <a:pt x="189" y="154"/>
                </a:moveTo>
                <a:lnTo>
                  <a:pt x="21" y="154"/>
                </a:lnTo>
                <a:lnTo>
                  <a:pt x="21" y="21"/>
                </a:lnTo>
                <a:lnTo>
                  <a:pt x="189" y="21"/>
                </a:lnTo>
                <a:lnTo>
                  <a:pt x="189" y="15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9" name="Freeform 800"/>
          <p:cNvSpPr>
            <a:spLocks noEditPoints="1"/>
          </p:cNvSpPr>
          <p:nvPr/>
        </p:nvSpPr>
        <p:spPr bwMode="auto">
          <a:xfrm>
            <a:off x="2904060" y="656431"/>
            <a:ext cx="333375" cy="334963"/>
          </a:xfrm>
          <a:custGeom>
            <a:avLst/>
            <a:gdLst>
              <a:gd name="T0" fmla="*/ 105 w 210"/>
              <a:gd name="T1" fmla="*/ 0 h 211"/>
              <a:gd name="T2" fmla="*/ 0 w 210"/>
              <a:gd name="T3" fmla="*/ 30 h 211"/>
              <a:gd name="T4" fmla="*/ 0 w 210"/>
              <a:gd name="T5" fmla="*/ 30 h 211"/>
              <a:gd name="T6" fmla="*/ 0 w 210"/>
              <a:gd name="T7" fmla="*/ 182 h 211"/>
              <a:gd name="T8" fmla="*/ 105 w 210"/>
              <a:gd name="T9" fmla="*/ 211 h 211"/>
              <a:gd name="T10" fmla="*/ 210 w 210"/>
              <a:gd name="T11" fmla="*/ 182 h 211"/>
              <a:gd name="T12" fmla="*/ 210 w 210"/>
              <a:gd name="T13" fmla="*/ 30 h 211"/>
              <a:gd name="T14" fmla="*/ 105 w 210"/>
              <a:gd name="T15" fmla="*/ 0 h 211"/>
              <a:gd name="T16" fmla="*/ 96 w 210"/>
              <a:gd name="T17" fmla="*/ 190 h 211"/>
              <a:gd name="T18" fmla="*/ 17 w 210"/>
              <a:gd name="T19" fmla="*/ 168 h 211"/>
              <a:gd name="T20" fmla="*/ 17 w 210"/>
              <a:gd name="T21" fmla="*/ 55 h 211"/>
              <a:gd name="T22" fmla="*/ 96 w 210"/>
              <a:gd name="T23" fmla="*/ 77 h 211"/>
              <a:gd name="T24" fmla="*/ 96 w 210"/>
              <a:gd name="T25" fmla="*/ 190 h 211"/>
              <a:gd name="T26" fmla="*/ 105 w 210"/>
              <a:gd name="T27" fmla="*/ 62 h 211"/>
              <a:gd name="T28" fmla="*/ 28 w 210"/>
              <a:gd name="T29" fmla="*/ 40 h 211"/>
              <a:gd name="T30" fmla="*/ 105 w 210"/>
              <a:gd name="T31" fmla="*/ 19 h 211"/>
              <a:gd name="T32" fmla="*/ 182 w 210"/>
              <a:gd name="T33" fmla="*/ 40 h 211"/>
              <a:gd name="T34" fmla="*/ 105 w 210"/>
              <a:gd name="T35" fmla="*/ 62 h 211"/>
              <a:gd name="T36" fmla="*/ 193 w 210"/>
              <a:gd name="T37" fmla="*/ 168 h 211"/>
              <a:gd name="T38" fmla="*/ 114 w 210"/>
              <a:gd name="T39" fmla="*/ 190 h 211"/>
              <a:gd name="T40" fmla="*/ 114 w 210"/>
              <a:gd name="T41" fmla="*/ 77 h 211"/>
              <a:gd name="T42" fmla="*/ 193 w 210"/>
              <a:gd name="T43" fmla="*/ 55 h 211"/>
              <a:gd name="T44" fmla="*/ 193 w 210"/>
              <a:gd name="T45" fmla="*/ 168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10" h="211">
                <a:moveTo>
                  <a:pt x="105" y="0"/>
                </a:moveTo>
                <a:lnTo>
                  <a:pt x="0" y="30"/>
                </a:lnTo>
                <a:lnTo>
                  <a:pt x="0" y="30"/>
                </a:lnTo>
                <a:lnTo>
                  <a:pt x="0" y="182"/>
                </a:lnTo>
                <a:lnTo>
                  <a:pt x="105" y="211"/>
                </a:lnTo>
                <a:lnTo>
                  <a:pt x="210" y="182"/>
                </a:lnTo>
                <a:lnTo>
                  <a:pt x="210" y="30"/>
                </a:lnTo>
                <a:lnTo>
                  <a:pt x="105" y="0"/>
                </a:lnTo>
                <a:close/>
                <a:moveTo>
                  <a:pt x="96" y="190"/>
                </a:moveTo>
                <a:lnTo>
                  <a:pt x="17" y="168"/>
                </a:lnTo>
                <a:lnTo>
                  <a:pt x="17" y="55"/>
                </a:lnTo>
                <a:lnTo>
                  <a:pt x="96" y="77"/>
                </a:lnTo>
                <a:lnTo>
                  <a:pt x="96" y="190"/>
                </a:lnTo>
                <a:close/>
                <a:moveTo>
                  <a:pt x="105" y="62"/>
                </a:moveTo>
                <a:lnTo>
                  <a:pt x="28" y="40"/>
                </a:lnTo>
                <a:lnTo>
                  <a:pt x="105" y="19"/>
                </a:lnTo>
                <a:lnTo>
                  <a:pt x="182" y="40"/>
                </a:lnTo>
                <a:lnTo>
                  <a:pt x="105" y="62"/>
                </a:lnTo>
                <a:close/>
                <a:moveTo>
                  <a:pt x="193" y="168"/>
                </a:moveTo>
                <a:lnTo>
                  <a:pt x="114" y="190"/>
                </a:lnTo>
                <a:lnTo>
                  <a:pt x="114" y="77"/>
                </a:lnTo>
                <a:lnTo>
                  <a:pt x="193" y="55"/>
                </a:lnTo>
                <a:lnTo>
                  <a:pt x="193" y="16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0" name="Freeform 803"/>
          <p:cNvSpPr>
            <a:spLocks noEditPoints="1"/>
          </p:cNvSpPr>
          <p:nvPr/>
        </p:nvSpPr>
        <p:spPr bwMode="auto">
          <a:xfrm>
            <a:off x="2280172" y="4109244"/>
            <a:ext cx="246063" cy="225425"/>
          </a:xfrm>
          <a:custGeom>
            <a:avLst/>
            <a:gdLst>
              <a:gd name="T0" fmla="*/ 191 w 212"/>
              <a:gd name="T1" fmla="*/ 58 h 194"/>
              <a:gd name="T2" fmla="*/ 156 w 212"/>
              <a:gd name="T3" fmla="*/ 48 h 194"/>
              <a:gd name="T4" fmla="*/ 152 w 212"/>
              <a:gd name="T5" fmla="*/ 48 h 194"/>
              <a:gd name="T6" fmla="*/ 152 w 212"/>
              <a:gd name="T7" fmla="*/ 27 h 194"/>
              <a:gd name="T8" fmla="*/ 0 w 212"/>
              <a:gd name="T9" fmla="*/ 27 h 194"/>
              <a:gd name="T10" fmla="*/ 0 w 212"/>
              <a:gd name="T11" fmla="*/ 127 h 194"/>
              <a:gd name="T12" fmla="*/ 67 w 212"/>
              <a:gd name="T13" fmla="*/ 194 h 194"/>
              <a:gd name="T14" fmla="*/ 85 w 212"/>
              <a:gd name="T15" fmla="*/ 194 h 194"/>
              <a:gd name="T16" fmla="*/ 142 w 212"/>
              <a:gd name="T17" fmla="*/ 161 h 194"/>
              <a:gd name="T18" fmla="*/ 153 w 212"/>
              <a:gd name="T19" fmla="*/ 161 h 194"/>
              <a:gd name="T20" fmla="*/ 189 w 212"/>
              <a:gd name="T21" fmla="*/ 152 h 194"/>
              <a:gd name="T22" fmla="*/ 212 w 212"/>
              <a:gd name="T23" fmla="*/ 104 h 194"/>
              <a:gd name="T24" fmla="*/ 191 w 212"/>
              <a:gd name="T25" fmla="*/ 58 h 194"/>
              <a:gd name="T26" fmla="*/ 176 w 212"/>
              <a:gd name="T27" fmla="*/ 132 h 194"/>
              <a:gd name="T28" fmla="*/ 153 w 212"/>
              <a:gd name="T29" fmla="*/ 138 h 194"/>
              <a:gd name="T30" fmla="*/ 151 w 212"/>
              <a:gd name="T31" fmla="*/ 138 h 194"/>
              <a:gd name="T32" fmla="*/ 152 w 212"/>
              <a:gd name="T33" fmla="*/ 127 h 194"/>
              <a:gd name="T34" fmla="*/ 152 w 212"/>
              <a:gd name="T35" fmla="*/ 72 h 194"/>
              <a:gd name="T36" fmla="*/ 156 w 212"/>
              <a:gd name="T37" fmla="*/ 72 h 194"/>
              <a:gd name="T38" fmla="*/ 177 w 212"/>
              <a:gd name="T39" fmla="*/ 77 h 194"/>
              <a:gd name="T40" fmla="*/ 188 w 212"/>
              <a:gd name="T41" fmla="*/ 104 h 194"/>
              <a:gd name="T42" fmla="*/ 176 w 212"/>
              <a:gd name="T43" fmla="*/ 132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2" h="194">
                <a:moveTo>
                  <a:pt x="191" y="58"/>
                </a:moveTo>
                <a:cubicBezTo>
                  <a:pt x="179" y="49"/>
                  <a:pt x="165" y="48"/>
                  <a:pt x="156" y="48"/>
                </a:cubicBezTo>
                <a:cubicBezTo>
                  <a:pt x="154" y="48"/>
                  <a:pt x="153" y="48"/>
                  <a:pt x="152" y="48"/>
                </a:cubicBezTo>
                <a:cubicBezTo>
                  <a:pt x="152" y="27"/>
                  <a:pt x="152" y="27"/>
                  <a:pt x="152" y="27"/>
                </a:cubicBezTo>
                <a:cubicBezTo>
                  <a:pt x="152" y="0"/>
                  <a:pt x="0" y="0"/>
                  <a:pt x="0" y="27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64"/>
                  <a:pt x="30" y="194"/>
                  <a:pt x="67" y="194"/>
                </a:cubicBezTo>
                <a:cubicBezTo>
                  <a:pt x="85" y="194"/>
                  <a:pt x="85" y="194"/>
                  <a:pt x="85" y="194"/>
                </a:cubicBezTo>
                <a:cubicBezTo>
                  <a:pt x="109" y="194"/>
                  <a:pt x="131" y="181"/>
                  <a:pt x="142" y="161"/>
                </a:cubicBezTo>
                <a:cubicBezTo>
                  <a:pt x="144" y="161"/>
                  <a:pt x="148" y="161"/>
                  <a:pt x="153" y="161"/>
                </a:cubicBezTo>
                <a:cubicBezTo>
                  <a:pt x="162" y="161"/>
                  <a:pt x="176" y="160"/>
                  <a:pt x="189" y="152"/>
                </a:cubicBezTo>
                <a:cubicBezTo>
                  <a:pt x="202" y="143"/>
                  <a:pt x="212" y="127"/>
                  <a:pt x="212" y="104"/>
                </a:cubicBezTo>
                <a:cubicBezTo>
                  <a:pt x="212" y="82"/>
                  <a:pt x="203" y="66"/>
                  <a:pt x="191" y="58"/>
                </a:cubicBezTo>
                <a:close/>
                <a:moveTo>
                  <a:pt x="176" y="132"/>
                </a:moveTo>
                <a:cubicBezTo>
                  <a:pt x="169" y="136"/>
                  <a:pt x="160" y="138"/>
                  <a:pt x="153" y="138"/>
                </a:cubicBezTo>
                <a:cubicBezTo>
                  <a:pt x="152" y="138"/>
                  <a:pt x="151" y="138"/>
                  <a:pt x="151" y="138"/>
                </a:cubicBezTo>
                <a:cubicBezTo>
                  <a:pt x="151" y="134"/>
                  <a:pt x="152" y="131"/>
                  <a:pt x="152" y="127"/>
                </a:cubicBezTo>
                <a:cubicBezTo>
                  <a:pt x="152" y="72"/>
                  <a:pt x="152" y="72"/>
                  <a:pt x="152" y="72"/>
                </a:cubicBezTo>
                <a:cubicBezTo>
                  <a:pt x="153" y="72"/>
                  <a:pt x="154" y="72"/>
                  <a:pt x="156" y="72"/>
                </a:cubicBezTo>
                <a:cubicBezTo>
                  <a:pt x="163" y="72"/>
                  <a:pt x="171" y="73"/>
                  <a:pt x="177" y="77"/>
                </a:cubicBezTo>
                <a:cubicBezTo>
                  <a:pt x="183" y="82"/>
                  <a:pt x="187" y="87"/>
                  <a:pt x="188" y="104"/>
                </a:cubicBezTo>
                <a:cubicBezTo>
                  <a:pt x="187" y="121"/>
                  <a:pt x="182" y="127"/>
                  <a:pt x="176" y="13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1" name="Freeform 804"/>
          <p:cNvSpPr>
            <a:spLocks/>
          </p:cNvSpPr>
          <p:nvPr/>
        </p:nvSpPr>
        <p:spPr bwMode="auto">
          <a:xfrm>
            <a:off x="2407172" y="3999706"/>
            <a:ext cx="26988" cy="107950"/>
          </a:xfrm>
          <a:custGeom>
            <a:avLst/>
            <a:gdLst>
              <a:gd name="T0" fmla="*/ 0 w 24"/>
              <a:gd name="T1" fmla="*/ 93 h 93"/>
              <a:gd name="T2" fmla="*/ 23 w 24"/>
              <a:gd name="T3" fmla="*/ 41 h 93"/>
              <a:gd name="T4" fmla="*/ 8 w 24"/>
              <a:gd name="T5" fmla="*/ 0 h 93"/>
              <a:gd name="T6" fmla="*/ 10 w 24"/>
              <a:gd name="T7" fmla="*/ 50 h 93"/>
              <a:gd name="T8" fmla="*/ 0 w 24"/>
              <a:gd name="T9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93">
                <a:moveTo>
                  <a:pt x="0" y="93"/>
                </a:moveTo>
                <a:cubicBezTo>
                  <a:pt x="16" y="78"/>
                  <a:pt x="24" y="53"/>
                  <a:pt x="23" y="41"/>
                </a:cubicBezTo>
                <a:cubicBezTo>
                  <a:pt x="22" y="27"/>
                  <a:pt x="8" y="0"/>
                  <a:pt x="8" y="0"/>
                </a:cubicBezTo>
                <a:cubicBezTo>
                  <a:pt x="8" y="0"/>
                  <a:pt x="11" y="38"/>
                  <a:pt x="10" y="50"/>
                </a:cubicBezTo>
                <a:cubicBezTo>
                  <a:pt x="8" y="71"/>
                  <a:pt x="7" y="86"/>
                  <a:pt x="0" y="9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2" name="Freeform 805"/>
          <p:cNvSpPr>
            <a:spLocks/>
          </p:cNvSpPr>
          <p:nvPr/>
        </p:nvSpPr>
        <p:spPr bwMode="auto">
          <a:xfrm>
            <a:off x="2305572" y="4012406"/>
            <a:ext cx="26988" cy="96838"/>
          </a:xfrm>
          <a:custGeom>
            <a:avLst/>
            <a:gdLst>
              <a:gd name="T0" fmla="*/ 12 w 24"/>
              <a:gd name="T1" fmla="*/ 42 h 84"/>
              <a:gd name="T2" fmla="*/ 24 w 24"/>
              <a:gd name="T3" fmla="*/ 0 h 84"/>
              <a:gd name="T4" fmla="*/ 7 w 24"/>
              <a:gd name="T5" fmla="*/ 32 h 84"/>
              <a:gd name="T6" fmla="*/ 10 w 24"/>
              <a:gd name="T7" fmla="*/ 84 h 84"/>
              <a:gd name="T8" fmla="*/ 12 w 24"/>
              <a:gd name="T9" fmla="*/ 4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84">
                <a:moveTo>
                  <a:pt x="12" y="42"/>
                </a:moveTo>
                <a:cubicBezTo>
                  <a:pt x="16" y="23"/>
                  <a:pt x="24" y="0"/>
                  <a:pt x="24" y="0"/>
                </a:cubicBezTo>
                <a:cubicBezTo>
                  <a:pt x="24" y="0"/>
                  <a:pt x="11" y="20"/>
                  <a:pt x="7" y="32"/>
                </a:cubicBezTo>
                <a:cubicBezTo>
                  <a:pt x="4" y="42"/>
                  <a:pt x="0" y="59"/>
                  <a:pt x="10" y="84"/>
                </a:cubicBezTo>
                <a:cubicBezTo>
                  <a:pt x="10" y="84"/>
                  <a:pt x="7" y="72"/>
                  <a:pt x="12" y="4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3" name="Freeform 806"/>
          <p:cNvSpPr>
            <a:spLocks/>
          </p:cNvSpPr>
          <p:nvPr/>
        </p:nvSpPr>
        <p:spPr bwMode="auto">
          <a:xfrm>
            <a:off x="2362722" y="4017169"/>
            <a:ext cx="11113" cy="88900"/>
          </a:xfrm>
          <a:custGeom>
            <a:avLst/>
            <a:gdLst>
              <a:gd name="T0" fmla="*/ 10 w 10"/>
              <a:gd name="T1" fmla="*/ 32 h 76"/>
              <a:gd name="T2" fmla="*/ 6 w 10"/>
              <a:gd name="T3" fmla="*/ 0 h 76"/>
              <a:gd name="T4" fmla="*/ 1 w 10"/>
              <a:gd name="T5" fmla="*/ 40 h 76"/>
              <a:gd name="T6" fmla="*/ 6 w 10"/>
              <a:gd name="T7" fmla="*/ 76 h 76"/>
              <a:gd name="T8" fmla="*/ 10 w 10"/>
              <a:gd name="T9" fmla="*/ 3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76">
                <a:moveTo>
                  <a:pt x="10" y="32"/>
                </a:moveTo>
                <a:cubicBezTo>
                  <a:pt x="9" y="22"/>
                  <a:pt x="9" y="28"/>
                  <a:pt x="6" y="0"/>
                </a:cubicBezTo>
                <a:cubicBezTo>
                  <a:pt x="6" y="0"/>
                  <a:pt x="2" y="14"/>
                  <a:pt x="1" y="40"/>
                </a:cubicBezTo>
                <a:cubicBezTo>
                  <a:pt x="0" y="60"/>
                  <a:pt x="6" y="76"/>
                  <a:pt x="6" y="76"/>
                </a:cubicBezTo>
                <a:cubicBezTo>
                  <a:pt x="6" y="76"/>
                  <a:pt x="10" y="44"/>
                  <a:pt x="10" y="3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4" name="Freeform 807"/>
          <p:cNvSpPr>
            <a:spLocks noEditPoints="1"/>
          </p:cNvSpPr>
          <p:nvPr/>
        </p:nvSpPr>
        <p:spPr bwMode="auto">
          <a:xfrm>
            <a:off x="2904060" y="4048919"/>
            <a:ext cx="338138" cy="233363"/>
          </a:xfrm>
          <a:custGeom>
            <a:avLst/>
            <a:gdLst>
              <a:gd name="T0" fmla="*/ 268 w 292"/>
              <a:gd name="T1" fmla="*/ 45 h 201"/>
              <a:gd name="T2" fmla="*/ 224 w 292"/>
              <a:gd name="T3" fmla="*/ 31 h 201"/>
              <a:gd name="T4" fmla="*/ 219 w 292"/>
              <a:gd name="T5" fmla="*/ 31 h 201"/>
              <a:gd name="T6" fmla="*/ 219 w 292"/>
              <a:gd name="T7" fmla="*/ 0 h 201"/>
              <a:gd name="T8" fmla="*/ 0 w 292"/>
              <a:gd name="T9" fmla="*/ 0 h 201"/>
              <a:gd name="T10" fmla="*/ 0 w 292"/>
              <a:gd name="T11" fmla="*/ 122 h 201"/>
              <a:gd name="T12" fmla="*/ 97 w 292"/>
              <a:gd name="T13" fmla="*/ 201 h 201"/>
              <a:gd name="T14" fmla="*/ 122 w 292"/>
              <a:gd name="T15" fmla="*/ 201 h 201"/>
              <a:gd name="T16" fmla="*/ 205 w 292"/>
              <a:gd name="T17" fmla="*/ 170 h 201"/>
              <a:gd name="T18" fmla="*/ 221 w 292"/>
              <a:gd name="T19" fmla="*/ 171 h 201"/>
              <a:gd name="T20" fmla="*/ 265 w 292"/>
              <a:gd name="T21" fmla="*/ 157 h 201"/>
              <a:gd name="T22" fmla="*/ 292 w 292"/>
              <a:gd name="T23" fmla="*/ 100 h 201"/>
              <a:gd name="T24" fmla="*/ 268 w 292"/>
              <a:gd name="T25" fmla="*/ 45 h 201"/>
              <a:gd name="T26" fmla="*/ 246 w 292"/>
              <a:gd name="T27" fmla="*/ 129 h 201"/>
              <a:gd name="T28" fmla="*/ 221 w 292"/>
              <a:gd name="T29" fmla="*/ 137 h 201"/>
              <a:gd name="T30" fmla="*/ 217 w 292"/>
              <a:gd name="T31" fmla="*/ 137 h 201"/>
              <a:gd name="T32" fmla="*/ 219 w 292"/>
              <a:gd name="T33" fmla="*/ 122 h 201"/>
              <a:gd name="T34" fmla="*/ 219 w 292"/>
              <a:gd name="T35" fmla="*/ 65 h 201"/>
              <a:gd name="T36" fmla="*/ 224 w 292"/>
              <a:gd name="T37" fmla="*/ 65 h 201"/>
              <a:gd name="T38" fmla="*/ 248 w 292"/>
              <a:gd name="T39" fmla="*/ 73 h 201"/>
              <a:gd name="T40" fmla="*/ 258 w 292"/>
              <a:gd name="T41" fmla="*/ 100 h 201"/>
              <a:gd name="T42" fmla="*/ 246 w 292"/>
              <a:gd name="T43" fmla="*/ 129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2" h="201">
                <a:moveTo>
                  <a:pt x="268" y="45"/>
                </a:moveTo>
                <a:cubicBezTo>
                  <a:pt x="250" y="33"/>
                  <a:pt x="233" y="31"/>
                  <a:pt x="224" y="31"/>
                </a:cubicBezTo>
                <a:cubicBezTo>
                  <a:pt x="222" y="31"/>
                  <a:pt x="221" y="31"/>
                  <a:pt x="219" y="31"/>
                </a:cubicBezTo>
                <a:cubicBezTo>
                  <a:pt x="219" y="0"/>
                  <a:pt x="219" y="0"/>
                  <a:pt x="2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75"/>
                  <a:pt x="43" y="201"/>
                  <a:pt x="97" y="201"/>
                </a:cubicBezTo>
                <a:cubicBezTo>
                  <a:pt x="122" y="201"/>
                  <a:pt x="122" y="201"/>
                  <a:pt x="122" y="201"/>
                </a:cubicBezTo>
                <a:cubicBezTo>
                  <a:pt x="158" y="201"/>
                  <a:pt x="189" y="199"/>
                  <a:pt x="205" y="170"/>
                </a:cubicBezTo>
                <a:cubicBezTo>
                  <a:pt x="208" y="171"/>
                  <a:pt x="214" y="171"/>
                  <a:pt x="221" y="171"/>
                </a:cubicBezTo>
                <a:cubicBezTo>
                  <a:pt x="230" y="171"/>
                  <a:pt x="247" y="169"/>
                  <a:pt x="265" y="157"/>
                </a:cubicBezTo>
                <a:cubicBezTo>
                  <a:pt x="284" y="145"/>
                  <a:pt x="292" y="129"/>
                  <a:pt x="292" y="100"/>
                </a:cubicBezTo>
                <a:cubicBezTo>
                  <a:pt x="292" y="75"/>
                  <a:pt x="285" y="57"/>
                  <a:pt x="268" y="45"/>
                </a:cubicBezTo>
                <a:close/>
                <a:moveTo>
                  <a:pt x="246" y="129"/>
                </a:moveTo>
                <a:cubicBezTo>
                  <a:pt x="237" y="135"/>
                  <a:pt x="225" y="137"/>
                  <a:pt x="221" y="137"/>
                </a:cubicBezTo>
                <a:cubicBezTo>
                  <a:pt x="220" y="137"/>
                  <a:pt x="219" y="137"/>
                  <a:pt x="217" y="137"/>
                </a:cubicBezTo>
                <a:cubicBezTo>
                  <a:pt x="218" y="132"/>
                  <a:pt x="219" y="127"/>
                  <a:pt x="219" y="122"/>
                </a:cubicBezTo>
                <a:cubicBezTo>
                  <a:pt x="219" y="65"/>
                  <a:pt x="219" y="65"/>
                  <a:pt x="219" y="65"/>
                </a:cubicBezTo>
                <a:cubicBezTo>
                  <a:pt x="221" y="65"/>
                  <a:pt x="222" y="65"/>
                  <a:pt x="224" y="65"/>
                </a:cubicBezTo>
                <a:cubicBezTo>
                  <a:pt x="228" y="65"/>
                  <a:pt x="240" y="67"/>
                  <a:pt x="248" y="73"/>
                </a:cubicBezTo>
                <a:cubicBezTo>
                  <a:pt x="256" y="79"/>
                  <a:pt x="258" y="89"/>
                  <a:pt x="258" y="100"/>
                </a:cubicBezTo>
                <a:cubicBezTo>
                  <a:pt x="258" y="112"/>
                  <a:pt x="255" y="122"/>
                  <a:pt x="246" y="12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5" name="Freeform 808"/>
          <p:cNvSpPr>
            <a:spLocks/>
          </p:cNvSpPr>
          <p:nvPr/>
        </p:nvSpPr>
        <p:spPr bwMode="auto">
          <a:xfrm>
            <a:off x="3572397" y="4061619"/>
            <a:ext cx="334963" cy="209550"/>
          </a:xfrm>
          <a:custGeom>
            <a:avLst/>
            <a:gdLst>
              <a:gd name="T0" fmla="*/ 270 w 288"/>
              <a:gd name="T1" fmla="*/ 41 h 180"/>
              <a:gd name="T2" fmla="*/ 252 w 288"/>
              <a:gd name="T3" fmla="*/ 58 h 180"/>
              <a:gd name="T4" fmla="*/ 252 w 288"/>
              <a:gd name="T5" fmla="*/ 101 h 180"/>
              <a:gd name="T6" fmla="*/ 36 w 288"/>
              <a:gd name="T7" fmla="*/ 101 h 180"/>
              <a:gd name="T8" fmla="*/ 36 w 288"/>
              <a:gd name="T9" fmla="*/ 18 h 180"/>
              <a:gd name="T10" fmla="*/ 18 w 288"/>
              <a:gd name="T11" fmla="*/ 0 h 180"/>
              <a:gd name="T12" fmla="*/ 0 w 288"/>
              <a:gd name="T13" fmla="*/ 18 h 180"/>
              <a:gd name="T14" fmla="*/ 0 w 288"/>
              <a:gd name="T15" fmla="*/ 162 h 180"/>
              <a:gd name="T16" fmla="*/ 18 w 288"/>
              <a:gd name="T17" fmla="*/ 180 h 180"/>
              <a:gd name="T18" fmla="*/ 36 w 288"/>
              <a:gd name="T19" fmla="*/ 162 h 180"/>
              <a:gd name="T20" fmla="*/ 36 w 288"/>
              <a:gd name="T21" fmla="*/ 144 h 180"/>
              <a:gd name="T22" fmla="*/ 252 w 288"/>
              <a:gd name="T23" fmla="*/ 144 h 180"/>
              <a:gd name="T24" fmla="*/ 252 w 288"/>
              <a:gd name="T25" fmla="*/ 162 h 180"/>
              <a:gd name="T26" fmla="*/ 270 w 288"/>
              <a:gd name="T27" fmla="*/ 180 h 180"/>
              <a:gd name="T28" fmla="*/ 288 w 288"/>
              <a:gd name="T29" fmla="*/ 162 h 180"/>
              <a:gd name="T30" fmla="*/ 288 w 288"/>
              <a:gd name="T31" fmla="*/ 58 h 180"/>
              <a:gd name="T32" fmla="*/ 270 w 288"/>
              <a:gd name="T33" fmla="*/ 41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8" h="180">
                <a:moveTo>
                  <a:pt x="270" y="41"/>
                </a:moveTo>
                <a:cubicBezTo>
                  <a:pt x="260" y="41"/>
                  <a:pt x="252" y="49"/>
                  <a:pt x="252" y="58"/>
                </a:cubicBezTo>
                <a:cubicBezTo>
                  <a:pt x="252" y="101"/>
                  <a:pt x="252" y="101"/>
                  <a:pt x="252" y="101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72"/>
                  <a:pt x="8" y="180"/>
                  <a:pt x="18" y="180"/>
                </a:cubicBezTo>
                <a:cubicBezTo>
                  <a:pt x="28" y="180"/>
                  <a:pt x="36" y="172"/>
                  <a:pt x="36" y="162"/>
                </a:cubicBezTo>
                <a:cubicBezTo>
                  <a:pt x="36" y="144"/>
                  <a:pt x="36" y="144"/>
                  <a:pt x="36" y="144"/>
                </a:cubicBezTo>
                <a:cubicBezTo>
                  <a:pt x="252" y="144"/>
                  <a:pt x="252" y="144"/>
                  <a:pt x="252" y="144"/>
                </a:cubicBezTo>
                <a:cubicBezTo>
                  <a:pt x="252" y="162"/>
                  <a:pt x="252" y="162"/>
                  <a:pt x="252" y="162"/>
                </a:cubicBezTo>
                <a:cubicBezTo>
                  <a:pt x="252" y="172"/>
                  <a:pt x="260" y="180"/>
                  <a:pt x="270" y="180"/>
                </a:cubicBezTo>
                <a:cubicBezTo>
                  <a:pt x="280" y="180"/>
                  <a:pt x="288" y="172"/>
                  <a:pt x="288" y="162"/>
                </a:cubicBezTo>
                <a:cubicBezTo>
                  <a:pt x="288" y="58"/>
                  <a:pt x="288" y="58"/>
                  <a:pt x="288" y="58"/>
                </a:cubicBezTo>
                <a:cubicBezTo>
                  <a:pt x="288" y="49"/>
                  <a:pt x="280" y="41"/>
                  <a:pt x="270" y="4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6" name="Oval 809"/>
          <p:cNvSpPr>
            <a:spLocks noChangeArrowheads="1"/>
          </p:cNvSpPr>
          <p:nvPr/>
        </p:nvSpPr>
        <p:spPr bwMode="auto">
          <a:xfrm>
            <a:off x="3634310" y="4098131"/>
            <a:ext cx="63500" cy="63500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7" name="Freeform 810"/>
          <p:cNvSpPr>
            <a:spLocks/>
          </p:cNvSpPr>
          <p:nvPr/>
        </p:nvSpPr>
        <p:spPr bwMode="auto">
          <a:xfrm>
            <a:off x="3705747" y="4099719"/>
            <a:ext cx="139700" cy="61913"/>
          </a:xfrm>
          <a:custGeom>
            <a:avLst/>
            <a:gdLst>
              <a:gd name="T0" fmla="*/ 44 w 120"/>
              <a:gd name="T1" fmla="*/ 0 h 54"/>
              <a:gd name="T2" fmla="*/ 0 w 120"/>
              <a:gd name="T3" fmla="*/ 54 h 54"/>
              <a:gd name="T4" fmla="*/ 120 w 120"/>
              <a:gd name="T5" fmla="*/ 54 h 54"/>
              <a:gd name="T6" fmla="*/ 44 w 120"/>
              <a:gd name="T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" h="54">
                <a:moveTo>
                  <a:pt x="44" y="0"/>
                </a:moveTo>
                <a:cubicBezTo>
                  <a:pt x="7" y="0"/>
                  <a:pt x="0" y="54"/>
                  <a:pt x="0" y="54"/>
                </a:cubicBezTo>
                <a:cubicBezTo>
                  <a:pt x="120" y="54"/>
                  <a:pt x="120" y="54"/>
                  <a:pt x="120" y="54"/>
                </a:cubicBezTo>
                <a:cubicBezTo>
                  <a:pt x="120" y="54"/>
                  <a:pt x="89" y="0"/>
                  <a:pt x="44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8" name="Freeform 811"/>
          <p:cNvSpPr>
            <a:spLocks/>
          </p:cNvSpPr>
          <p:nvPr/>
        </p:nvSpPr>
        <p:spPr bwMode="auto">
          <a:xfrm>
            <a:off x="4239147" y="4047331"/>
            <a:ext cx="336550" cy="242888"/>
          </a:xfrm>
          <a:custGeom>
            <a:avLst/>
            <a:gdLst>
              <a:gd name="T0" fmla="*/ 287 w 291"/>
              <a:gd name="T1" fmla="*/ 75 h 210"/>
              <a:gd name="T2" fmla="*/ 230 w 291"/>
              <a:gd name="T3" fmla="*/ 24 h 210"/>
              <a:gd name="T4" fmla="*/ 223 w 291"/>
              <a:gd name="T5" fmla="*/ 0 h 210"/>
              <a:gd name="T6" fmla="*/ 173 w 291"/>
              <a:gd name="T7" fmla="*/ 63 h 210"/>
              <a:gd name="T8" fmla="*/ 35 w 291"/>
              <a:gd name="T9" fmla="*/ 63 h 210"/>
              <a:gd name="T10" fmla="*/ 34 w 291"/>
              <a:gd name="T11" fmla="*/ 63 h 210"/>
              <a:gd name="T12" fmla="*/ 33 w 291"/>
              <a:gd name="T13" fmla="*/ 63 h 210"/>
              <a:gd name="T14" fmla="*/ 33 w 291"/>
              <a:gd name="T15" fmla="*/ 63 h 210"/>
              <a:gd name="T16" fmla="*/ 26 w 291"/>
              <a:gd name="T17" fmla="*/ 68 h 210"/>
              <a:gd name="T18" fmla="*/ 3 w 291"/>
              <a:gd name="T19" fmla="*/ 104 h 210"/>
              <a:gd name="T20" fmla="*/ 6 w 291"/>
              <a:gd name="T21" fmla="*/ 118 h 210"/>
              <a:gd name="T22" fmla="*/ 11 w 291"/>
              <a:gd name="T23" fmla="*/ 119 h 210"/>
              <a:gd name="T24" fmla="*/ 20 w 291"/>
              <a:gd name="T25" fmla="*/ 115 h 210"/>
              <a:gd name="T26" fmla="*/ 33 w 291"/>
              <a:gd name="T27" fmla="*/ 94 h 210"/>
              <a:gd name="T28" fmla="*/ 33 w 291"/>
              <a:gd name="T29" fmla="*/ 132 h 210"/>
              <a:gd name="T30" fmla="*/ 33 w 291"/>
              <a:gd name="T31" fmla="*/ 132 h 210"/>
              <a:gd name="T32" fmla="*/ 33 w 291"/>
              <a:gd name="T33" fmla="*/ 198 h 210"/>
              <a:gd name="T34" fmla="*/ 45 w 291"/>
              <a:gd name="T35" fmla="*/ 210 h 210"/>
              <a:gd name="T36" fmla="*/ 57 w 291"/>
              <a:gd name="T37" fmla="*/ 198 h 210"/>
              <a:gd name="T38" fmla="*/ 57 w 291"/>
              <a:gd name="T39" fmla="*/ 134 h 210"/>
              <a:gd name="T40" fmla="*/ 192 w 291"/>
              <a:gd name="T41" fmla="*/ 146 h 210"/>
              <a:gd name="T42" fmla="*/ 192 w 291"/>
              <a:gd name="T43" fmla="*/ 198 h 210"/>
              <a:gd name="T44" fmla="*/ 204 w 291"/>
              <a:gd name="T45" fmla="*/ 210 h 210"/>
              <a:gd name="T46" fmla="*/ 216 w 291"/>
              <a:gd name="T47" fmla="*/ 198 h 210"/>
              <a:gd name="T48" fmla="*/ 216 w 291"/>
              <a:gd name="T49" fmla="*/ 148 h 210"/>
              <a:gd name="T50" fmla="*/ 216 w 291"/>
              <a:gd name="T51" fmla="*/ 125 h 210"/>
              <a:gd name="T52" fmla="*/ 216 w 291"/>
              <a:gd name="T53" fmla="*/ 90 h 210"/>
              <a:gd name="T54" fmla="*/ 288 w 291"/>
              <a:gd name="T55" fmla="*/ 85 h 210"/>
              <a:gd name="T56" fmla="*/ 287 w 291"/>
              <a:gd name="T57" fmla="*/ 7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91" h="210">
                <a:moveTo>
                  <a:pt x="287" y="75"/>
                </a:moveTo>
                <a:cubicBezTo>
                  <a:pt x="275" y="61"/>
                  <a:pt x="230" y="24"/>
                  <a:pt x="230" y="24"/>
                </a:cubicBezTo>
                <a:cubicBezTo>
                  <a:pt x="223" y="0"/>
                  <a:pt x="223" y="0"/>
                  <a:pt x="223" y="0"/>
                </a:cubicBezTo>
                <a:cubicBezTo>
                  <a:pt x="173" y="63"/>
                  <a:pt x="173" y="63"/>
                  <a:pt x="173" y="63"/>
                </a:cubicBezTo>
                <a:cubicBezTo>
                  <a:pt x="35" y="63"/>
                  <a:pt x="35" y="63"/>
                  <a:pt x="35" y="63"/>
                </a:cubicBezTo>
                <a:cubicBezTo>
                  <a:pt x="35" y="63"/>
                  <a:pt x="34" y="63"/>
                  <a:pt x="34" y="63"/>
                </a:cubicBez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3" y="63"/>
                </a:cubicBezTo>
                <a:cubicBezTo>
                  <a:pt x="30" y="64"/>
                  <a:pt x="28" y="65"/>
                  <a:pt x="26" y="68"/>
                </a:cubicBezTo>
                <a:cubicBezTo>
                  <a:pt x="3" y="104"/>
                  <a:pt x="3" y="104"/>
                  <a:pt x="3" y="104"/>
                </a:cubicBezTo>
                <a:cubicBezTo>
                  <a:pt x="0" y="109"/>
                  <a:pt x="2" y="115"/>
                  <a:pt x="6" y="118"/>
                </a:cubicBezTo>
                <a:cubicBezTo>
                  <a:pt x="8" y="119"/>
                  <a:pt x="10" y="119"/>
                  <a:pt x="11" y="119"/>
                </a:cubicBezTo>
                <a:cubicBezTo>
                  <a:pt x="15" y="119"/>
                  <a:pt x="18" y="118"/>
                  <a:pt x="20" y="115"/>
                </a:cubicBezTo>
                <a:cubicBezTo>
                  <a:pt x="33" y="94"/>
                  <a:pt x="33" y="94"/>
                  <a:pt x="33" y="94"/>
                </a:cubicBezTo>
                <a:cubicBezTo>
                  <a:pt x="33" y="132"/>
                  <a:pt x="33" y="132"/>
                  <a:pt x="33" y="132"/>
                </a:cubicBezTo>
                <a:cubicBezTo>
                  <a:pt x="33" y="132"/>
                  <a:pt x="33" y="132"/>
                  <a:pt x="33" y="132"/>
                </a:cubicBezTo>
                <a:cubicBezTo>
                  <a:pt x="33" y="198"/>
                  <a:pt x="33" y="198"/>
                  <a:pt x="33" y="198"/>
                </a:cubicBezTo>
                <a:cubicBezTo>
                  <a:pt x="33" y="205"/>
                  <a:pt x="38" y="210"/>
                  <a:pt x="45" y="210"/>
                </a:cubicBezTo>
                <a:cubicBezTo>
                  <a:pt x="51" y="210"/>
                  <a:pt x="57" y="205"/>
                  <a:pt x="57" y="198"/>
                </a:cubicBezTo>
                <a:cubicBezTo>
                  <a:pt x="57" y="134"/>
                  <a:pt x="57" y="134"/>
                  <a:pt x="57" y="134"/>
                </a:cubicBezTo>
                <a:cubicBezTo>
                  <a:pt x="192" y="146"/>
                  <a:pt x="192" y="146"/>
                  <a:pt x="192" y="146"/>
                </a:cubicBezTo>
                <a:cubicBezTo>
                  <a:pt x="192" y="198"/>
                  <a:pt x="192" y="198"/>
                  <a:pt x="192" y="198"/>
                </a:cubicBezTo>
                <a:cubicBezTo>
                  <a:pt x="192" y="205"/>
                  <a:pt x="197" y="210"/>
                  <a:pt x="204" y="210"/>
                </a:cubicBezTo>
                <a:cubicBezTo>
                  <a:pt x="210" y="210"/>
                  <a:pt x="216" y="205"/>
                  <a:pt x="216" y="198"/>
                </a:cubicBezTo>
                <a:cubicBezTo>
                  <a:pt x="216" y="148"/>
                  <a:pt x="216" y="148"/>
                  <a:pt x="216" y="148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6" y="90"/>
                  <a:pt x="216" y="90"/>
                  <a:pt x="216" y="90"/>
                </a:cubicBezTo>
                <a:cubicBezTo>
                  <a:pt x="288" y="85"/>
                  <a:pt x="288" y="85"/>
                  <a:pt x="288" y="85"/>
                </a:cubicBezTo>
                <a:cubicBezTo>
                  <a:pt x="288" y="83"/>
                  <a:pt x="291" y="80"/>
                  <a:pt x="287" y="7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9" name="Freeform 812"/>
          <p:cNvSpPr>
            <a:spLocks/>
          </p:cNvSpPr>
          <p:nvPr/>
        </p:nvSpPr>
        <p:spPr bwMode="auto">
          <a:xfrm>
            <a:off x="3620022" y="2796381"/>
            <a:ext cx="73025" cy="71438"/>
          </a:xfrm>
          <a:custGeom>
            <a:avLst/>
            <a:gdLst>
              <a:gd name="T0" fmla="*/ 62 w 62"/>
              <a:gd name="T1" fmla="*/ 0 h 62"/>
              <a:gd name="T2" fmla="*/ 62 w 62"/>
              <a:gd name="T3" fmla="*/ 0 h 62"/>
              <a:gd name="T4" fmla="*/ 60 w 62"/>
              <a:gd name="T5" fmla="*/ 0 h 62"/>
              <a:gd name="T6" fmla="*/ 3 w 62"/>
              <a:gd name="T7" fmla="*/ 0 h 62"/>
              <a:gd name="T8" fmla="*/ 1 w 62"/>
              <a:gd name="T9" fmla="*/ 0 h 62"/>
              <a:gd name="T10" fmla="*/ 1 w 62"/>
              <a:gd name="T11" fmla="*/ 0 h 62"/>
              <a:gd name="T12" fmla="*/ 1 w 62"/>
              <a:gd name="T13" fmla="*/ 0 h 62"/>
              <a:gd name="T14" fmla="*/ 0 w 62"/>
              <a:gd name="T15" fmla="*/ 2 h 62"/>
              <a:gd name="T16" fmla="*/ 0 w 62"/>
              <a:gd name="T17" fmla="*/ 59 h 62"/>
              <a:gd name="T18" fmla="*/ 0 w 62"/>
              <a:gd name="T19" fmla="*/ 61 h 62"/>
              <a:gd name="T20" fmla="*/ 1 w 62"/>
              <a:gd name="T21" fmla="*/ 62 h 62"/>
              <a:gd name="T22" fmla="*/ 1 w 62"/>
              <a:gd name="T23" fmla="*/ 62 h 62"/>
              <a:gd name="T24" fmla="*/ 3 w 62"/>
              <a:gd name="T25" fmla="*/ 62 h 62"/>
              <a:gd name="T26" fmla="*/ 60 w 62"/>
              <a:gd name="T27" fmla="*/ 62 h 62"/>
              <a:gd name="T28" fmla="*/ 62 w 62"/>
              <a:gd name="T29" fmla="*/ 62 h 62"/>
              <a:gd name="T30" fmla="*/ 62 w 62"/>
              <a:gd name="T31" fmla="*/ 62 h 62"/>
              <a:gd name="T32" fmla="*/ 62 w 62"/>
              <a:gd name="T33" fmla="*/ 61 h 62"/>
              <a:gd name="T34" fmla="*/ 62 w 62"/>
              <a:gd name="T35" fmla="*/ 59 h 62"/>
              <a:gd name="T36" fmla="*/ 62 w 62"/>
              <a:gd name="T37" fmla="*/ 2 h 62"/>
              <a:gd name="T38" fmla="*/ 62 w 62"/>
              <a:gd name="T39" fmla="*/ 1 h 62"/>
              <a:gd name="T40" fmla="*/ 62 w 62"/>
              <a:gd name="T41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2" h="62">
                <a:moveTo>
                  <a:pt x="62" y="0"/>
                </a:moveTo>
                <a:cubicBezTo>
                  <a:pt x="62" y="0"/>
                  <a:pt x="62" y="0"/>
                  <a:pt x="62" y="0"/>
                </a:cubicBezTo>
                <a:cubicBezTo>
                  <a:pt x="62" y="0"/>
                  <a:pt x="61" y="0"/>
                  <a:pt x="60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0"/>
                  <a:pt x="0" y="61"/>
                  <a:pt x="0" y="61"/>
                </a:cubicBez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2" y="62"/>
                  <a:pt x="3" y="62"/>
                </a:cubicBezTo>
                <a:cubicBezTo>
                  <a:pt x="60" y="62"/>
                  <a:pt x="60" y="62"/>
                  <a:pt x="60" y="62"/>
                </a:cubicBezTo>
                <a:cubicBezTo>
                  <a:pt x="61" y="62"/>
                  <a:pt x="61" y="62"/>
                  <a:pt x="62" y="62"/>
                </a:cubicBezTo>
                <a:cubicBezTo>
                  <a:pt x="62" y="62"/>
                  <a:pt x="62" y="62"/>
                  <a:pt x="62" y="62"/>
                </a:cubicBezTo>
                <a:cubicBezTo>
                  <a:pt x="62" y="62"/>
                  <a:pt x="62" y="62"/>
                  <a:pt x="62" y="61"/>
                </a:cubicBezTo>
                <a:cubicBezTo>
                  <a:pt x="62" y="61"/>
                  <a:pt x="62" y="60"/>
                  <a:pt x="62" y="59"/>
                </a:cubicBezTo>
                <a:cubicBezTo>
                  <a:pt x="62" y="2"/>
                  <a:pt x="62" y="2"/>
                  <a:pt x="62" y="2"/>
                </a:cubicBezTo>
                <a:cubicBezTo>
                  <a:pt x="62" y="2"/>
                  <a:pt x="62" y="1"/>
                  <a:pt x="62" y="1"/>
                </a:cubicBezTo>
                <a:cubicBezTo>
                  <a:pt x="62" y="0"/>
                  <a:pt x="62" y="0"/>
                  <a:pt x="62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0" name="Freeform 813"/>
          <p:cNvSpPr>
            <a:spLocks/>
          </p:cNvSpPr>
          <p:nvPr/>
        </p:nvSpPr>
        <p:spPr bwMode="auto">
          <a:xfrm>
            <a:off x="3783535" y="2796381"/>
            <a:ext cx="71438" cy="71438"/>
          </a:xfrm>
          <a:custGeom>
            <a:avLst/>
            <a:gdLst>
              <a:gd name="T0" fmla="*/ 62 w 62"/>
              <a:gd name="T1" fmla="*/ 0 h 62"/>
              <a:gd name="T2" fmla="*/ 62 w 62"/>
              <a:gd name="T3" fmla="*/ 0 h 62"/>
              <a:gd name="T4" fmla="*/ 59 w 62"/>
              <a:gd name="T5" fmla="*/ 0 h 62"/>
              <a:gd name="T6" fmla="*/ 3 w 62"/>
              <a:gd name="T7" fmla="*/ 0 h 62"/>
              <a:gd name="T8" fmla="*/ 1 w 62"/>
              <a:gd name="T9" fmla="*/ 0 h 62"/>
              <a:gd name="T10" fmla="*/ 0 w 62"/>
              <a:gd name="T11" fmla="*/ 0 h 62"/>
              <a:gd name="T12" fmla="*/ 0 w 62"/>
              <a:gd name="T13" fmla="*/ 0 h 62"/>
              <a:gd name="T14" fmla="*/ 0 w 62"/>
              <a:gd name="T15" fmla="*/ 2 h 62"/>
              <a:gd name="T16" fmla="*/ 0 w 62"/>
              <a:gd name="T17" fmla="*/ 59 h 62"/>
              <a:gd name="T18" fmla="*/ 0 w 62"/>
              <a:gd name="T19" fmla="*/ 61 h 62"/>
              <a:gd name="T20" fmla="*/ 0 w 62"/>
              <a:gd name="T21" fmla="*/ 62 h 62"/>
              <a:gd name="T22" fmla="*/ 1 w 62"/>
              <a:gd name="T23" fmla="*/ 62 h 62"/>
              <a:gd name="T24" fmla="*/ 3 w 62"/>
              <a:gd name="T25" fmla="*/ 62 h 62"/>
              <a:gd name="T26" fmla="*/ 59 w 62"/>
              <a:gd name="T27" fmla="*/ 62 h 62"/>
              <a:gd name="T28" fmla="*/ 61 w 62"/>
              <a:gd name="T29" fmla="*/ 62 h 62"/>
              <a:gd name="T30" fmla="*/ 62 w 62"/>
              <a:gd name="T31" fmla="*/ 62 h 62"/>
              <a:gd name="T32" fmla="*/ 62 w 62"/>
              <a:gd name="T33" fmla="*/ 61 h 62"/>
              <a:gd name="T34" fmla="*/ 62 w 62"/>
              <a:gd name="T35" fmla="*/ 59 h 62"/>
              <a:gd name="T36" fmla="*/ 62 w 62"/>
              <a:gd name="T37" fmla="*/ 2 h 62"/>
              <a:gd name="T38" fmla="*/ 62 w 62"/>
              <a:gd name="T39" fmla="*/ 1 h 62"/>
              <a:gd name="T40" fmla="*/ 62 w 62"/>
              <a:gd name="T41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2" h="62">
                <a:moveTo>
                  <a:pt x="62" y="0"/>
                </a:moveTo>
                <a:cubicBezTo>
                  <a:pt x="62" y="0"/>
                  <a:pt x="62" y="0"/>
                  <a:pt x="62" y="0"/>
                </a:cubicBezTo>
                <a:cubicBezTo>
                  <a:pt x="61" y="0"/>
                  <a:pt x="61" y="0"/>
                  <a:pt x="59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0"/>
                  <a:pt x="0" y="61"/>
                  <a:pt x="0" y="61"/>
                </a:cubicBezTo>
                <a:cubicBezTo>
                  <a:pt x="0" y="61"/>
                  <a:pt x="0" y="62"/>
                  <a:pt x="0" y="62"/>
                </a:cubicBezTo>
                <a:cubicBezTo>
                  <a:pt x="0" y="62"/>
                  <a:pt x="0" y="62"/>
                  <a:pt x="1" y="62"/>
                </a:cubicBezTo>
                <a:cubicBezTo>
                  <a:pt x="1" y="62"/>
                  <a:pt x="2" y="62"/>
                  <a:pt x="3" y="62"/>
                </a:cubicBezTo>
                <a:cubicBezTo>
                  <a:pt x="59" y="62"/>
                  <a:pt x="59" y="62"/>
                  <a:pt x="59" y="62"/>
                </a:cubicBezTo>
                <a:cubicBezTo>
                  <a:pt x="60" y="62"/>
                  <a:pt x="61" y="62"/>
                  <a:pt x="61" y="62"/>
                </a:cubicBezTo>
                <a:cubicBezTo>
                  <a:pt x="62" y="62"/>
                  <a:pt x="62" y="62"/>
                  <a:pt x="62" y="62"/>
                </a:cubicBezTo>
                <a:cubicBezTo>
                  <a:pt x="62" y="62"/>
                  <a:pt x="62" y="62"/>
                  <a:pt x="62" y="61"/>
                </a:cubicBezTo>
                <a:cubicBezTo>
                  <a:pt x="62" y="61"/>
                  <a:pt x="62" y="60"/>
                  <a:pt x="62" y="59"/>
                </a:cubicBezTo>
                <a:cubicBezTo>
                  <a:pt x="62" y="2"/>
                  <a:pt x="62" y="2"/>
                  <a:pt x="62" y="2"/>
                </a:cubicBezTo>
                <a:cubicBezTo>
                  <a:pt x="62" y="2"/>
                  <a:pt x="62" y="1"/>
                  <a:pt x="62" y="1"/>
                </a:cubicBezTo>
                <a:cubicBezTo>
                  <a:pt x="62" y="0"/>
                  <a:pt x="62" y="0"/>
                  <a:pt x="62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1" name="Freeform 814"/>
          <p:cNvSpPr>
            <a:spLocks noEditPoints="1"/>
          </p:cNvSpPr>
          <p:nvPr/>
        </p:nvSpPr>
        <p:spPr bwMode="auto">
          <a:xfrm>
            <a:off x="3570810" y="2745581"/>
            <a:ext cx="333375" cy="173038"/>
          </a:xfrm>
          <a:custGeom>
            <a:avLst/>
            <a:gdLst>
              <a:gd name="T0" fmla="*/ 265 w 288"/>
              <a:gd name="T1" fmla="*/ 0 h 148"/>
              <a:gd name="T2" fmla="*/ 246 w 288"/>
              <a:gd name="T3" fmla="*/ 13 h 148"/>
              <a:gd name="T4" fmla="*/ 228 w 288"/>
              <a:gd name="T5" fmla="*/ 0 h 148"/>
              <a:gd name="T6" fmla="*/ 209 w 288"/>
              <a:gd name="T7" fmla="*/ 13 h 148"/>
              <a:gd name="T8" fmla="*/ 191 w 288"/>
              <a:gd name="T9" fmla="*/ 0 h 148"/>
              <a:gd name="T10" fmla="*/ 172 w 288"/>
              <a:gd name="T11" fmla="*/ 13 h 148"/>
              <a:gd name="T12" fmla="*/ 154 w 288"/>
              <a:gd name="T13" fmla="*/ 0 h 148"/>
              <a:gd name="T14" fmla="*/ 135 w 288"/>
              <a:gd name="T15" fmla="*/ 13 h 148"/>
              <a:gd name="T16" fmla="*/ 116 w 288"/>
              <a:gd name="T17" fmla="*/ 0 h 148"/>
              <a:gd name="T18" fmla="*/ 98 w 288"/>
              <a:gd name="T19" fmla="*/ 13 h 148"/>
              <a:gd name="T20" fmla="*/ 79 w 288"/>
              <a:gd name="T21" fmla="*/ 0 h 148"/>
              <a:gd name="T22" fmla="*/ 61 w 288"/>
              <a:gd name="T23" fmla="*/ 13 h 148"/>
              <a:gd name="T24" fmla="*/ 42 w 288"/>
              <a:gd name="T25" fmla="*/ 0 h 148"/>
              <a:gd name="T26" fmla="*/ 24 w 288"/>
              <a:gd name="T27" fmla="*/ 13 h 148"/>
              <a:gd name="T28" fmla="*/ 21 w 288"/>
              <a:gd name="T29" fmla="*/ 0 h 148"/>
              <a:gd name="T30" fmla="*/ 0 w 288"/>
              <a:gd name="T31" fmla="*/ 127 h 148"/>
              <a:gd name="T32" fmla="*/ 24 w 288"/>
              <a:gd name="T33" fmla="*/ 148 h 148"/>
              <a:gd name="T34" fmla="*/ 42 w 288"/>
              <a:gd name="T35" fmla="*/ 135 h 148"/>
              <a:gd name="T36" fmla="*/ 61 w 288"/>
              <a:gd name="T37" fmla="*/ 148 h 148"/>
              <a:gd name="T38" fmla="*/ 79 w 288"/>
              <a:gd name="T39" fmla="*/ 135 h 148"/>
              <a:gd name="T40" fmla="*/ 98 w 288"/>
              <a:gd name="T41" fmla="*/ 148 h 148"/>
              <a:gd name="T42" fmla="*/ 116 w 288"/>
              <a:gd name="T43" fmla="*/ 135 h 148"/>
              <a:gd name="T44" fmla="*/ 135 w 288"/>
              <a:gd name="T45" fmla="*/ 148 h 148"/>
              <a:gd name="T46" fmla="*/ 154 w 288"/>
              <a:gd name="T47" fmla="*/ 135 h 148"/>
              <a:gd name="T48" fmla="*/ 172 w 288"/>
              <a:gd name="T49" fmla="*/ 148 h 148"/>
              <a:gd name="T50" fmla="*/ 191 w 288"/>
              <a:gd name="T51" fmla="*/ 135 h 148"/>
              <a:gd name="T52" fmla="*/ 209 w 288"/>
              <a:gd name="T53" fmla="*/ 148 h 148"/>
              <a:gd name="T54" fmla="*/ 228 w 288"/>
              <a:gd name="T55" fmla="*/ 135 h 148"/>
              <a:gd name="T56" fmla="*/ 246 w 288"/>
              <a:gd name="T57" fmla="*/ 148 h 148"/>
              <a:gd name="T58" fmla="*/ 265 w 288"/>
              <a:gd name="T59" fmla="*/ 135 h 148"/>
              <a:gd name="T60" fmla="*/ 268 w 288"/>
              <a:gd name="T61" fmla="*/ 148 h 148"/>
              <a:gd name="T62" fmla="*/ 288 w 288"/>
              <a:gd name="T63" fmla="*/ 20 h 148"/>
              <a:gd name="T64" fmla="*/ 122 w 288"/>
              <a:gd name="T65" fmla="*/ 102 h 148"/>
              <a:gd name="T66" fmla="*/ 103 w 288"/>
              <a:gd name="T67" fmla="*/ 121 h 148"/>
              <a:gd name="T68" fmla="*/ 46 w 288"/>
              <a:gd name="T69" fmla="*/ 121 h 148"/>
              <a:gd name="T70" fmla="*/ 27 w 288"/>
              <a:gd name="T71" fmla="*/ 102 h 148"/>
              <a:gd name="T72" fmla="*/ 32 w 288"/>
              <a:gd name="T73" fmla="*/ 31 h 148"/>
              <a:gd name="T74" fmla="*/ 103 w 288"/>
              <a:gd name="T75" fmla="*/ 26 h 148"/>
              <a:gd name="T76" fmla="*/ 122 w 288"/>
              <a:gd name="T77" fmla="*/ 45 h 148"/>
              <a:gd name="T78" fmla="*/ 262 w 288"/>
              <a:gd name="T79" fmla="*/ 102 h 148"/>
              <a:gd name="T80" fmla="*/ 243 w 288"/>
              <a:gd name="T81" fmla="*/ 121 h 148"/>
              <a:gd name="T82" fmla="*/ 186 w 288"/>
              <a:gd name="T83" fmla="*/ 121 h 148"/>
              <a:gd name="T84" fmla="*/ 166 w 288"/>
              <a:gd name="T85" fmla="*/ 102 h 148"/>
              <a:gd name="T86" fmla="*/ 172 w 288"/>
              <a:gd name="T87" fmla="*/ 31 h 148"/>
              <a:gd name="T88" fmla="*/ 242 w 288"/>
              <a:gd name="T89" fmla="*/ 26 h 148"/>
              <a:gd name="T90" fmla="*/ 262 w 288"/>
              <a:gd name="T91" fmla="*/ 45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88" h="148">
                <a:moveTo>
                  <a:pt x="268" y="0"/>
                </a:moveTo>
                <a:cubicBezTo>
                  <a:pt x="265" y="0"/>
                  <a:pt x="265" y="0"/>
                  <a:pt x="265" y="0"/>
                </a:cubicBezTo>
                <a:cubicBezTo>
                  <a:pt x="265" y="13"/>
                  <a:pt x="265" y="13"/>
                  <a:pt x="265" y="13"/>
                </a:cubicBezTo>
                <a:cubicBezTo>
                  <a:pt x="246" y="13"/>
                  <a:pt x="246" y="13"/>
                  <a:pt x="246" y="13"/>
                </a:cubicBezTo>
                <a:cubicBezTo>
                  <a:pt x="246" y="0"/>
                  <a:pt x="246" y="0"/>
                  <a:pt x="246" y="0"/>
                </a:cubicBezTo>
                <a:cubicBezTo>
                  <a:pt x="228" y="0"/>
                  <a:pt x="228" y="0"/>
                  <a:pt x="228" y="0"/>
                </a:cubicBezTo>
                <a:cubicBezTo>
                  <a:pt x="228" y="13"/>
                  <a:pt x="228" y="13"/>
                  <a:pt x="228" y="13"/>
                </a:cubicBezTo>
                <a:cubicBezTo>
                  <a:pt x="209" y="13"/>
                  <a:pt x="209" y="13"/>
                  <a:pt x="209" y="13"/>
                </a:cubicBezTo>
                <a:cubicBezTo>
                  <a:pt x="209" y="0"/>
                  <a:pt x="209" y="0"/>
                  <a:pt x="209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91" y="13"/>
                  <a:pt x="191" y="13"/>
                  <a:pt x="191" y="13"/>
                </a:cubicBezTo>
                <a:cubicBezTo>
                  <a:pt x="172" y="13"/>
                  <a:pt x="172" y="13"/>
                  <a:pt x="172" y="13"/>
                </a:cubicBezTo>
                <a:cubicBezTo>
                  <a:pt x="172" y="0"/>
                  <a:pt x="172" y="0"/>
                  <a:pt x="172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4" y="13"/>
                  <a:pt x="154" y="13"/>
                  <a:pt x="154" y="13"/>
                </a:cubicBezTo>
                <a:cubicBezTo>
                  <a:pt x="135" y="13"/>
                  <a:pt x="135" y="13"/>
                  <a:pt x="135" y="13"/>
                </a:cubicBezTo>
                <a:cubicBezTo>
                  <a:pt x="135" y="0"/>
                  <a:pt x="135" y="0"/>
                  <a:pt x="135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6" y="13"/>
                  <a:pt x="116" y="13"/>
                  <a:pt x="116" y="13"/>
                </a:cubicBezTo>
                <a:cubicBezTo>
                  <a:pt x="98" y="13"/>
                  <a:pt x="98" y="13"/>
                  <a:pt x="98" y="13"/>
                </a:cubicBezTo>
                <a:cubicBezTo>
                  <a:pt x="98" y="0"/>
                  <a:pt x="98" y="0"/>
                  <a:pt x="98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9" y="13"/>
                  <a:pt x="79" y="13"/>
                  <a:pt x="79" y="13"/>
                </a:cubicBezTo>
                <a:cubicBezTo>
                  <a:pt x="61" y="13"/>
                  <a:pt x="61" y="13"/>
                  <a:pt x="61" y="13"/>
                </a:cubicBezTo>
                <a:cubicBezTo>
                  <a:pt x="61" y="0"/>
                  <a:pt x="61" y="0"/>
                  <a:pt x="61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13"/>
                  <a:pt x="42" y="13"/>
                  <a:pt x="42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0"/>
                  <a:pt x="24" y="0"/>
                  <a:pt x="24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7" y="0"/>
                  <a:pt x="0" y="7"/>
                  <a:pt x="0" y="20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41"/>
                  <a:pt x="7" y="148"/>
                  <a:pt x="21" y="148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24" y="135"/>
                  <a:pt x="24" y="135"/>
                  <a:pt x="24" y="135"/>
                </a:cubicBezTo>
                <a:cubicBezTo>
                  <a:pt x="42" y="135"/>
                  <a:pt x="42" y="135"/>
                  <a:pt x="42" y="135"/>
                </a:cubicBezTo>
                <a:cubicBezTo>
                  <a:pt x="42" y="148"/>
                  <a:pt x="42" y="148"/>
                  <a:pt x="42" y="148"/>
                </a:cubicBezTo>
                <a:cubicBezTo>
                  <a:pt x="61" y="148"/>
                  <a:pt x="61" y="148"/>
                  <a:pt x="61" y="148"/>
                </a:cubicBezTo>
                <a:cubicBezTo>
                  <a:pt x="61" y="135"/>
                  <a:pt x="61" y="135"/>
                  <a:pt x="61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79" y="148"/>
                  <a:pt x="79" y="148"/>
                  <a:pt x="79" y="148"/>
                </a:cubicBezTo>
                <a:cubicBezTo>
                  <a:pt x="98" y="148"/>
                  <a:pt x="98" y="148"/>
                  <a:pt x="98" y="148"/>
                </a:cubicBezTo>
                <a:cubicBezTo>
                  <a:pt x="98" y="135"/>
                  <a:pt x="98" y="135"/>
                  <a:pt x="98" y="135"/>
                </a:cubicBezTo>
                <a:cubicBezTo>
                  <a:pt x="116" y="135"/>
                  <a:pt x="116" y="135"/>
                  <a:pt x="116" y="135"/>
                </a:cubicBezTo>
                <a:cubicBezTo>
                  <a:pt x="116" y="148"/>
                  <a:pt x="116" y="148"/>
                  <a:pt x="116" y="148"/>
                </a:cubicBezTo>
                <a:cubicBezTo>
                  <a:pt x="135" y="148"/>
                  <a:pt x="135" y="148"/>
                  <a:pt x="135" y="148"/>
                </a:cubicBezTo>
                <a:cubicBezTo>
                  <a:pt x="135" y="135"/>
                  <a:pt x="135" y="135"/>
                  <a:pt x="135" y="135"/>
                </a:cubicBezTo>
                <a:cubicBezTo>
                  <a:pt x="154" y="135"/>
                  <a:pt x="154" y="135"/>
                  <a:pt x="154" y="135"/>
                </a:cubicBezTo>
                <a:cubicBezTo>
                  <a:pt x="154" y="148"/>
                  <a:pt x="154" y="148"/>
                  <a:pt x="154" y="148"/>
                </a:cubicBezTo>
                <a:cubicBezTo>
                  <a:pt x="172" y="148"/>
                  <a:pt x="172" y="148"/>
                  <a:pt x="172" y="148"/>
                </a:cubicBezTo>
                <a:cubicBezTo>
                  <a:pt x="172" y="135"/>
                  <a:pt x="172" y="135"/>
                  <a:pt x="172" y="135"/>
                </a:cubicBezTo>
                <a:cubicBezTo>
                  <a:pt x="191" y="135"/>
                  <a:pt x="191" y="135"/>
                  <a:pt x="191" y="135"/>
                </a:cubicBezTo>
                <a:cubicBezTo>
                  <a:pt x="191" y="148"/>
                  <a:pt x="191" y="148"/>
                  <a:pt x="191" y="148"/>
                </a:cubicBezTo>
                <a:cubicBezTo>
                  <a:pt x="209" y="148"/>
                  <a:pt x="209" y="148"/>
                  <a:pt x="209" y="148"/>
                </a:cubicBezTo>
                <a:cubicBezTo>
                  <a:pt x="209" y="135"/>
                  <a:pt x="209" y="135"/>
                  <a:pt x="209" y="135"/>
                </a:cubicBezTo>
                <a:cubicBezTo>
                  <a:pt x="228" y="135"/>
                  <a:pt x="228" y="135"/>
                  <a:pt x="228" y="135"/>
                </a:cubicBezTo>
                <a:cubicBezTo>
                  <a:pt x="228" y="148"/>
                  <a:pt x="228" y="148"/>
                  <a:pt x="228" y="148"/>
                </a:cubicBezTo>
                <a:cubicBezTo>
                  <a:pt x="246" y="148"/>
                  <a:pt x="246" y="148"/>
                  <a:pt x="246" y="148"/>
                </a:cubicBezTo>
                <a:cubicBezTo>
                  <a:pt x="246" y="135"/>
                  <a:pt x="246" y="135"/>
                  <a:pt x="246" y="135"/>
                </a:cubicBezTo>
                <a:cubicBezTo>
                  <a:pt x="265" y="135"/>
                  <a:pt x="265" y="135"/>
                  <a:pt x="265" y="135"/>
                </a:cubicBezTo>
                <a:cubicBezTo>
                  <a:pt x="265" y="148"/>
                  <a:pt x="265" y="148"/>
                  <a:pt x="265" y="148"/>
                </a:cubicBezTo>
                <a:cubicBezTo>
                  <a:pt x="268" y="148"/>
                  <a:pt x="268" y="148"/>
                  <a:pt x="268" y="148"/>
                </a:cubicBezTo>
                <a:cubicBezTo>
                  <a:pt x="281" y="148"/>
                  <a:pt x="288" y="141"/>
                  <a:pt x="288" y="127"/>
                </a:cubicBezTo>
                <a:cubicBezTo>
                  <a:pt x="288" y="20"/>
                  <a:pt x="288" y="20"/>
                  <a:pt x="288" y="20"/>
                </a:cubicBezTo>
                <a:cubicBezTo>
                  <a:pt x="288" y="7"/>
                  <a:pt x="281" y="0"/>
                  <a:pt x="268" y="0"/>
                </a:cubicBezTo>
                <a:close/>
                <a:moveTo>
                  <a:pt x="122" y="102"/>
                </a:moveTo>
                <a:cubicBezTo>
                  <a:pt x="122" y="107"/>
                  <a:pt x="121" y="112"/>
                  <a:pt x="117" y="116"/>
                </a:cubicBezTo>
                <a:cubicBezTo>
                  <a:pt x="113" y="120"/>
                  <a:pt x="108" y="121"/>
                  <a:pt x="103" y="121"/>
                </a:cubicBezTo>
                <a:cubicBezTo>
                  <a:pt x="103" y="121"/>
                  <a:pt x="103" y="121"/>
                  <a:pt x="103" y="121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1" y="121"/>
                  <a:pt x="36" y="120"/>
                  <a:pt x="32" y="116"/>
                </a:cubicBezTo>
                <a:cubicBezTo>
                  <a:pt x="28" y="112"/>
                  <a:pt x="27" y="107"/>
                  <a:pt x="27" y="102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1"/>
                  <a:pt x="28" y="35"/>
                  <a:pt x="32" y="31"/>
                </a:cubicBezTo>
                <a:cubicBezTo>
                  <a:pt x="36" y="28"/>
                  <a:pt x="41" y="26"/>
                  <a:pt x="46" y="26"/>
                </a:cubicBezTo>
                <a:cubicBezTo>
                  <a:pt x="103" y="26"/>
                  <a:pt x="103" y="26"/>
                  <a:pt x="103" y="26"/>
                </a:cubicBezTo>
                <a:cubicBezTo>
                  <a:pt x="108" y="26"/>
                  <a:pt x="113" y="28"/>
                  <a:pt x="117" y="31"/>
                </a:cubicBezTo>
                <a:cubicBezTo>
                  <a:pt x="121" y="35"/>
                  <a:pt x="122" y="41"/>
                  <a:pt x="122" y="45"/>
                </a:cubicBezTo>
                <a:lnTo>
                  <a:pt x="122" y="102"/>
                </a:lnTo>
                <a:close/>
                <a:moveTo>
                  <a:pt x="262" y="102"/>
                </a:moveTo>
                <a:cubicBezTo>
                  <a:pt x="262" y="107"/>
                  <a:pt x="260" y="112"/>
                  <a:pt x="256" y="116"/>
                </a:cubicBezTo>
                <a:cubicBezTo>
                  <a:pt x="253" y="120"/>
                  <a:pt x="247" y="121"/>
                  <a:pt x="243" y="121"/>
                </a:cubicBezTo>
                <a:cubicBezTo>
                  <a:pt x="243" y="121"/>
                  <a:pt x="242" y="121"/>
                  <a:pt x="242" y="121"/>
                </a:cubicBezTo>
                <a:cubicBezTo>
                  <a:pt x="186" y="121"/>
                  <a:pt x="186" y="121"/>
                  <a:pt x="186" y="121"/>
                </a:cubicBezTo>
                <a:cubicBezTo>
                  <a:pt x="181" y="121"/>
                  <a:pt x="176" y="120"/>
                  <a:pt x="172" y="116"/>
                </a:cubicBezTo>
                <a:cubicBezTo>
                  <a:pt x="168" y="112"/>
                  <a:pt x="166" y="107"/>
                  <a:pt x="166" y="102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6" y="41"/>
                  <a:pt x="168" y="35"/>
                  <a:pt x="172" y="31"/>
                </a:cubicBezTo>
                <a:cubicBezTo>
                  <a:pt x="176" y="28"/>
                  <a:pt x="181" y="26"/>
                  <a:pt x="186" y="26"/>
                </a:cubicBezTo>
                <a:cubicBezTo>
                  <a:pt x="242" y="26"/>
                  <a:pt x="242" y="26"/>
                  <a:pt x="242" y="26"/>
                </a:cubicBezTo>
                <a:cubicBezTo>
                  <a:pt x="247" y="26"/>
                  <a:pt x="253" y="28"/>
                  <a:pt x="256" y="31"/>
                </a:cubicBezTo>
                <a:cubicBezTo>
                  <a:pt x="260" y="35"/>
                  <a:pt x="262" y="41"/>
                  <a:pt x="262" y="45"/>
                </a:cubicBezTo>
                <a:lnTo>
                  <a:pt x="262" y="10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2" name="Freeform 815"/>
          <p:cNvSpPr>
            <a:spLocks noEditPoints="1"/>
          </p:cNvSpPr>
          <p:nvPr/>
        </p:nvSpPr>
        <p:spPr bwMode="auto">
          <a:xfrm>
            <a:off x="5586935" y="5336381"/>
            <a:ext cx="311150" cy="333375"/>
          </a:xfrm>
          <a:custGeom>
            <a:avLst/>
            <a:gdLst>
              <a:gd name="T0" fmla="*/ 251 w 269"/>
              <a:gd name="T1" fmla="*/ 192 h 288"/>
              <a:gd name="T2" fmla="*/ 234 w 269"/>
              <a:gd name="T3" fmla="*/ 209 h 288"/>
              <a:gd name="T4" fmla="*/ 234 w 269"/>
              <a:gd name="T5" fmla="*/ 211 h 288"/>
              <a:gd name="T6" fmla="*/ 201 w 269"/>
              <a:gd name="T7" fmla="*/ 233 h 288"/>
              <a:gd name="T8" fmla="*/ 160 w 269"/>
              <a:gd name="T9" fmla="*/ 240 h 288"/>
              <a:gd name="T10" fmla="*/ 148 w 269"/>
              <a:gd name="T11" fmla="*/ 187 h 288"/>
              <a:gd name="T12" fmla="*/ 146 w 269"/>
              <a:gd name="T13" fmla="*/ 121 h 288"/>
              <a:gd name="T14" fmla="*/ 193 w 269"/>
              <a:gd name="T15" fmla="*/ 121 h 288"/>
              <a:gd name="T16" fmla="*/ 211 w 269"/>
              <a:gd name="T17" fmla="*/ 117 h 288"/>
              <a:gd name="T18" fmla="*/ 222 w 269"/>
              <a:gd name="T19" fmla="*/ 123 h 288"/>
              <a:gd name="T20" fmla="*/ 236 w 269"/>
              <a:gd name="T21" fmla="*/ 109 h 288"/>
              <a:gd name="T22" fmla="*/ 222 w 269"/>
              <a:gd name="T23" fmla="*/ 95 h 288"/>
              <a:gd name="T24" fmla="*/ 210 w 269"/>
              <a:gd name="T25" fmla="*/ 101 h 288"/>
              <a:gd name="T26" fmla="*/ 145 w 269"/>
              <a:gd name="T27" fmla="*/ 101 h 288"/>
              <a:gd name="T28" fmla="*/ 144 w 269"/>
              <a:gd name="T29" fmla="*/ 68 h 288"/>
              <a:gd name="T30" fmla="*/ 169 w 269"/>
              <a:gd name="T31" fmla="*/ 35 h 288"/>
              <a:gd name="T32" fmla="*/ 134 w 269"/>
              <a:gd name="T33" fmla="*/ 0 h 288"/>
              <a:gd name="T34" fmla="*/ 99 w 269"/>
              <a:gd name="T35" fmla="*/ 35 h 288"/>
              <a:gd name="T36" fmla="*/ 124 w 269"/>
              <a:gd name="T37" fmla="*/ 68 h 288"/>
              <a:gd name="T38" fmla="*/ 123 w 269"/>
              <a:gd name="T39" fmla="*/ 101 h 288"/>
              <a:gd name="T40" fmla="*/ 58 w 269"/>
              <a:gd name="T41" fmla="*/ 101 h 288"/>
              <a:gd name="T42" fmla="*/ 46 w 269"/>
              <a:gd name="T43" fmla="*/ 95 h 288"/>
              <a:gd name="T44" fmla="*/ 32 w 269"/>
              <a:gd name="T45" fmla="*/ 109 h 288"/>
              <a:gd name="T46" fmla="*/ 46 w 269"/>
              <a:gd name="T47" fmla="*/ 123 h 288"/>
              <a:gd name="T48" fmla="*/ 57 w 269"/>
              <a:gd name="T49" fmla="*/ 117 h 288"/>
              <a:gd name="T50" fmla="*/ 76 w 269"/>
              <a:gd name="T51" fmla="*/ 121 h 288"/>
              <a:gd name="T52" fmla="*/ 122 w 269"/>
              <a:gd name="T53" fmla="*/ 121 h 288"/>
              <a:gd name="T54" fmla="*/ 120 w 269"/>
              <a:gd name="T55" fmla="*/ 187 h 288"/>
              <a:gd name="T56" fmla="*/ 109 w 269"/>
              <a:gd name="T57" fmla="*/ 239 h 288"/>
              <a:gd name="T58" fmla="*/ 59 w 269"/>
              <a:gd name="T59" fmla="*/ 227 h 288"/>
              <a:gd name="T60" fmla="*/ 34 w 269"/>
              <a:gd name="T61" fmla="*/ 212 h 288"/>
              <a:gd name="T62" fmla="*/ 35 w 269"/>
              <a:gd name="T63" fmla="*/ 209 h 288"/>
              <a:gd name="T64" fmla="*/ 17 w 269"/>
              <a:gd name="T65" fmla="*/ 192 h 288"/>
              <a:gd name="T66" fmla="*/ 0 w 269"/>
              <a:gd name="T67" fmla="*/ 209 h 288"/>
              <a:gd name="T68" fmla="*/ 17 w 269"/>
              <a:gd name="T69" fmla="*/ 227 h 288"/>
              <a:gd name="T70" fmla="*/ 21 w 269"/>
              <a:gd name="T71" fmla="*/ 226 h 288"/>
              <a:gd name="T72" fmla="*/ 48 w 269"/>
              <a:gd name="T73" fmla="*/ 247 h 288"/>
              <a:gd name="T74" fmla="*/ 102 w 269"/>
              <a:gd name="T75" fmla="*/ 273 h 288"/>
              <a:gd name="T76" fmla="*/ 135 w 269"/>
              <a:gd name="T77" fmla="*/ 288 h 288"/>
              <a:gd name="T78" fmla="*/ 166 w 269"/>
              <a:gd name="T79" fmla="*/ 273 h 288"/>
              <a:gd name="T80" fmla="*/ 220 w 269"/>
              <a:gd name="T81" fmla="*/ 247 h 288"/>
              <a:gd name="T82" fmla="*/ 247 w 269"/>
              <a:gd name="T83" fmla="*/ 226 h 288"/>
              <a:gd name="T84" fmla="*/ 251 w 269"/>
              <a:gd name="T85" fmla="*/ 227 h 288"/>
              <a:gd name="T86" fmla="*/ 269 w 269"/>
              <a:gd name="T87" fmla="*/ 209 h 288"/>
              <a:gd name="T88" fmla="*/ 251 w 269"/>
              <a:gd name="T89" fmla="*/ 192 h 288"/>
              <a:gd name="T90" fmla="*/ 115 w 269"/>
              <a:gd name="T91" fmla="*/ 35 h 288"/>
              <a:gd name="T92" fmla="*/ 134 w 269"/>
              <a:gd name="T93" fmla="*/ 16 h 288"/>
              <a:gd name="T94" fmla="*/ 152 w 269"/>
              <a:gd name="T95" fmla="*/ 35 h 288"/>
              <a:gd name="T96" fmla="*/ 134 w 269"/>
              <a:gd name="T97" fmla="*/ 53 h 288"/>
              <a:gd name="T98" fmla="*/ 115 w 269"/>
              <a:gd name="T99" fmla="*/ 3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9" h="288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3" name="Freeform 819"/>
          <p:cNvSpPr>
            <a:spLocks noEditPoints="1"/>
          </p:cNvSpPr>
          <p:nvPr/>
        </p:nvSpPr>
        <p:spPr bwMode="auto">
          <a:xfrm>
            <a:off x="4278835" y="2702719"/>
            <a:ext cx="260350" cy="174625"/>
          </a:xfrm>
          <a:custGeom>
            <a:avLst/>
            <a:gdLst>
              <a:gd name="T0" fmla="*/ 225 w 225"/>
              <a:gd name="T1" fmla="*/ 13 h 150"/>
              <a:gd name="T2" fmla="*/ 212 w 225"/>
              <a:gd name="T3" fmla="*/ 0 h 150"/>
              <a:gd name="T4" fmla="*/ 13 w 225"/>
              <a:gd name="T5" fmla="*/ 0 h 150"/>
              <a:gd name="T6" fmla="*/ 0 w 225"/>
              <a:gd name="T7" fmla="*/ 13 h 150"/>
              <a:gd name="T8" fmla="*/ 0 w 225"/>
              <a:gd name="T9" fmla="*/ 150 h 150"/>
              <a:gd name="T10" fmla="*/ 225 w 225"/>
              <a:gd name="T11" fmla="*/ 150 h 150"/>
              <a:gd name="T12" fmla="*/ 225 w 225"/>
              <a:gd name="T13" fmla="*/ 13 h 150"/>
              <a:gd name="T14" fmla="*/ 207 w 225"/>
              <a:gd name="T15" fmla="*/ 132 h 150"/>
              <a:gd name="T16" fmla="*/ 18 w 225"/>
              <a:gd name="T17" fmla="*/ 132 h 150"/>
              <a:gd name="T18" fmla="*/ 18 w 225"/>
              <a:gd name="T19" fmla="*/ 19 h 150"/>
              <a:gd name="T20" fmla="*/ 207 w 225"/>
              <a:gd name="T21" fmla="*/ 19 h 150"/>
              <a:gd name="T22" fmla="*/ 207 w 225"/>
              <a:gd name="T23" fmla="*/ 13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5" h="150">
                <a:moveTo>
                  <a:pt x="225" y="13"/>
                </a:moveTo>
                <a:cubicBezTo>
                  <a:pt x="225" y="4"/>
                  <a:pt x="221" y="0"/>
                  <a:pt x="21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4" y="0"/>
                  <a:pt x="0" y="4"/>
                  <a:pt x="0" y="13"/>
                </a:cubicBezTo>
                <a:cubicBezTo>
                  <a:pt x="0" y="150"/>
                  <a:pt x="0" y="150"/>
                  <a:pt x="0" y="150"/>
                </a:cubicBezTo>
                <a:cubicBezTo>
                  <a:pt x="225" y="150"/>
                  <a:pt x="225" y="150"/>
                  <a:pt x="225" y="150"/>
                </a:cubicBezTo>
                <a:lnTo>
                  <a:pt x="225" y="13"/>
                </a:lnTo>
                <a:close/>
                <a:moveTo>
                  <a:pt x="207" y="132"/>
                </a:moveTo>
                <a:cubicBezTo>
                  <a:pt x="18" y="132"/>
                  <a:pt x="18" y="132"/>
                  <a:pt x="18" y="132"/>
                </a:cubicBezTo>
                <a:cubicBezTo>
                  <a:pt x="18" y="19"/>
                  <a:pt x="18" y="19"/>
                  <a:pt x="18" y="19"/>
                </a:cubicBezTo>
                <a:cubicBezTo>
                  <a:pt x="207" y="19"/>
                  <a:pt x="207" y="19"/>
                  <a:pt x="207" y="19"/>
                </a:cubicBezTo>
                <a:lnTo>
                  <a:pt x="207" y="13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4" name="Freeform 820"/>
          <p:cNvSpPr>
            <a:spLocks noEditPoints="1"/>
          </p:cNvSpPr>
          <p:nvPr/>
        </p:nvSpPr>
        <p:spPr bwMode="auto">
          <a:xfrm>
            <a:off x="4242322" y="2891631"/>
            <a:ext cx="331788" cy="38100"/>
          </a:xfrm>
          <a:custGeom>
            <a:avLst/>
            <a:gdLst>
              <a:gd name="T0" fmla="*/ 187 w 209"/>
              <a:gd name="T1" fmla="*/ 0 h 24"/>
              <a:gd name="T2" fmla="*/ 23 w 209"/>
              <a:gd name="T3" fmla="*/ 0 h 24"/>
              <a:gd name="T4" fmla="*/ 0 w 209"/>
              <a:gd name="T5" fmla="*/ 24 h 24"/>
              <a:gd name="T6" fmla="*/ 209 w 209"/>
              <a:gd name="T7" fmla="*/ 24 h 24"/>
              <a:gd name="T8" fmla="*/ 187 w 209"/>
              <a:gd name="T9" fmla="*/ 0 h 24"/>
              <a:gd name="T10" fmla="*/ 80 w 209"/>
              <a:gd name="T11" fmla="*/ 17 h 24"/>
              <a:gd name="T12" fmla="*/ 89 w 209"/>
              <a:gd name="T13" fmla="*/ 8 h 24"/>
              <a:gd name="T14" fmla="*/ 121 w 209"/>
              <a:gd name="T15" fmla="*/ 8 h 24"/>
              <a:gd name="T16" fmla="*/ 129 w 209"/>
              <a:gd name="T17" fmla="*/ 17 h 24"/>
              <a:gd name="T18" fmla="*/ 80 w 209"/>
              <a:gd name="T19" fmla="*/ 17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24">
                <a:moveTo>
                  <a:pt x="187" y="0"/>
                </a:moveTo>
                <a:lnTo>
                  <a:pt x="23" y="0"/>
                </a:lnTo>
                <a:lnTo>
                  <a:pt x="0" y="24"/>
                </a:lnTo>
                <a:lnTo>
                  <a:pt x="209" y="24"/>
                </a:lnTo>
                <a:lnTo>
                  <a:pt x="187" y="0"/>
                </a:lnTo>
                <a:close/>
                <a:moveTo>
                  <a:pt x="80" y="17"/>
                </a:moveTo>
                <a:lnTo>
                  <a:pt x="89" y="8"/>
                </a:lnTo>
                <a:lnTo>
                  <a:pt x="121" y="8"/>
                </a:lnTo>
                <a:lnTo>
                  <a:pt x="129" y="17"/>
                </a:lnTo>
                <a:lnTo>
                  <a:pt x="80" y="1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5" name="Freeform 821"/>
          <p:cNvSpPr>
            <a:spLocks/>
          </p:cNvSpPr>
          <p:nvPr/>
        </p:nvSpPr>
        <p:spPr bwMode="auto">
          <a:xfrm>
            <a:off x="4242322" y="2944019"/>
            <a:ext cx="331788" cy="12700"/>
          </a:xfrm>
          <a:custGeom>
            <a:avLst/>
            <a:gdLst>
              <a:gd name="T0" fmla="*/ 9 w 286"/>
              <a:gd name="T1" fmla="*/ 12 h 12"/>
              <a:gd name="T2" fmla="*/ 277 w 286"/>
              <a:gd name="T3" fmla="*/ 12 h 12"/>
              <a:gd name="T4" fmla="*/ 286 w 286"/>
              <a:gd name="T5" fmla="*/ 0 h 12"/>
              <a:gd name="T6" fmla="*/ 0 w 286"/>
              <a:gd name="T7" fmla="*/ 0 h 12"/>
              <a:gd name="T8" fmla="*/ 9 w 286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6" h="12">
                <a:moveTo>
                  <a:pt x="9" y="12"/>
                </a:moveTo>
                <a:cubicBezTo>
                  <a:pt x="20" y="12"/>
                  <a:pt x="269" y="12"/>
                  <a:pt x="277" y="12"/>
                </a:cubicBezTo>
                <a:cubicBezTo>
                  <a:pt x="286" y="12"/>
                  <a:pt x="286" y="0"/>
                  <a:pt x="2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2"/>
                  <a:pt x="9" y="1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6" name="Freeform 829"/>
          <p:cNvSpPr>
            <a:spLocks noEditPoints="1"/>
          </p:cNvSpPr>
          <p:nvPr/>
        </p:nvSpPr>
        <p:spPr bwMode="auto">
          <a:xfrm>
            <a:off x="259285" y="6004719"/>
            <a:ext cx="279400" cy="333375"/>
          </a:xfrm>
          <a:custGeom>
            <a:avLst/>
            <a:gdLst>
              <a:gd name="T0" fmla="*/ 241 w 241"/>
              <a:gd name="T1" fmla="*/ 30 h 288"/>
              <a:gd name="T2" fmla="*/ 129 w 241"/>
              <a:gd name="T3" fmla="*/ 30 h 288"/>
              <a:gd name="T4" fmla="*/ 129 w 241"/>
              <a:gd name="T5" fmla="*/ 10 h 288"/>
              <a:gd name="T6" fmla="*/ 119 w 241"/>
              <a:gd name="T7" fmla="*/ 0 h 288"/>
              <a:gd name="T8" fmla="*/ 109 w 241"/>
              <a:gd name="T9" fmla="*/ 10 h 288"/>
              <a:gd name="T10" fmla="*/ 109 w 241"/>
              <a:gd name="T11" fmla="*/ 30 h 288"/>
              <a:gd name="T12" fmla="*/ 0 w 241"/>
              <a:gd name="T13" fmla="*/ 30 h 288"/>
              <a:gd name="T14" fmla="*/ 0 w 241"/>
              <a:gd name="T15" fmla="*/ 196 h 288"/>
              <a:gd name="T16" fmla="*/ 75 w 241"/>
              <a:gd name="T17" fmla="*/ 196 h 288"/>
              <a:gd name="T18" fmla="*/ 45 w 241"/>
              <a:gd name="T19" fmla="*/ 272 h 288"/>
              <a:gd name="T20" fmla="*/ 52 w 241"/>
              <a:gd name="T21" fmla="*/ 288 h 288"/>
              <a:gd name="T22" fmla="*/ 56 w 241"/>
              <a:gd name="T23" fmla="*/ 288 h 288"/>
              <a:gd name="T24" fmla="*/ 67 w 241"/>
              <a:gd name="T25" fmla="*/ 281 h 288"/>
              <a:gd name="T26" fmla="*/ 100 w 241"/>
              <a:gd name="T27" fmla="*/ 196 h 288"/>
              <a:gd name="T28" fmla="*/ 138 w 241"/>
              <a:gd name="T29" fmla="*/ 196 h 288"/>
              <a:gd name="T30" fmla="*/ 171 w 241"/>
              <a:gd name="T31" fmla="*/ 281 h 288"/>
              <a:gd name="T32" fmla="*/ 182 w 241"/>
              <a:gd name="T33" fmla="*/ 288 h 288"/>
              <a:gd name="T34" fmla="*/ 186 w 241"/>
              <a:gd name="T35" fmla="*/ 288 h 288"/>
              <a:gd name="T36" fmla="*/ 193 w 241"/>
              <a:gd name="T37" fmla="*/ 272 h 288"/>
              <a:gd name="T38" fmla="*/ 164 w 241"/>
              <a:gd name="T39" fmla="*/ 196 h 288"/>
              <a:gd name="T40" fmla="*/ 241 w 241"/>
              <a:gd name="T41" fmla="*/ 196 h 288"/>
              <a:gd name="T42" fmla="*/ 241 w 241"/>
              <a:gd name="T43" fmla="*/ 30 h 288"/>
              <a:gd name="T44" fmla="*/ 218 w 241"/>
              <a:gd name="T45" fmla="*/ 172 h 288"/>
              <a:gd name="T46" fmla="*/ 23 w 241"/>
              <a:gd name="T47" fmla="*/ 172 h 288"/>
              <a:gd name="T48" fmla="*/ 23 w 241"/>
              <a:gd name="T49" fmla="*/ 53 h 288"/>
              <a:gd name="T50" fmla="*/ 218 w 241"/>
              <a:gd name="T51" fmla="*/ 53 h 288"/>
              <a:gd name="T52" fmla="*/ 218 w 241"/>
              <a:gd name="T53" fmla="*/ 17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" h="288">
                <a:moveTo>
                  <a:pt x="241" y="30"/>
                </a:moveTo>
                <a:cubicBezTo>
                  <a:pt x="129" y="30"/>
                  <a:pt x="129" y="30"/>
                  <a:pt x="129" y="30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5"/>
                  <a:pt x="125" y="0"/>
                  <a:pt x="119" y="0"/>
                </a:cubicBezTo>
                <a:cubicBezTo>
                  <a:pt x="114" y="0"/>
                  <a:pt x="109" y="5"/>
                  <a:pt x="109" y="10"/>
                </a:cubicBezTo>
                <a:cubicBezTo>
                  <a:pt x="109" y="30"/>
                  <a:pt x="109" y="30"/>
                  <a:pt x="109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196"/>
                  <a:pt x="0" y="196"/>
                  <a:pt x="0" y="196"/>
                </a:cubicBezTo>
                <a:cubicBezTo>
                  <a:pt x="75" y="196"/>
                  <a:pt x="75" y="196"/>
                  <a:pt x="75" y="196"/>
                </a:cubicBezTo>
                <a:cubicBezTo>
                  <a:pt x="45" y="272"/>
                  <a:pt x="45" y="272"/>
                  <a:pt x="45" y="272"/>
                </a:cubicBezTo>
                <a:cubicBezTo>
                  <a:pt x="43" y="278"/>
                  <a:pt x="46" y="285"/>
                  <a:pt x="52" y="288"/>
                </a:cubicBezTo>
                <a:cubicBezTo>
                  <a:pt x="53" y="288"/>
                  <a:pt x="55" y="288"/>
                  <a:pt x="56" y="288"/>
                </a:cubicBezTo>
                <a:cubicBezTo>
                  <a:pt x="61" y="288"/>
                  <a:pt x="65" y="286"/>
                  <a:pt x="67" y="281"/>
                </a:cubicBezTo>
                <a:cubicBezTo>
                  <a:pt x="100" y="196"/>
                  <a:pt x="100" y="196"/>
                  <a:pt x="100" y="196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71" y="281"/>
                  <a:pt x="171" y="281"/>
                  <a:pt x="171" y="281"/>
                </a:cubicBezTo>
                <a:cubicBezTo>
                  <a:pt x="173" y="286"/>
                  <a:pt x="177" y="288"/>
                  <a:pt x="182" y="288"/>
                </a:cubicBezTo>
                <a:cubicBezTo>
                  <a:pt x="184" y="288"/>
                  <a:pt x="185" y="288"/>
                  <a:pt x="186" y="288"/>
                </a:cubicBezTo>
                <a:cubicBezTo>
                  <a:pt x="193" y="285"/>
                  <a:pt x="196" y="278"/>
                  <a:pt x="193" y="272"/>
                </a:cubicBezTo>
                <a:cubicBezTo>
                  <a:pt x="164" y="196"/>
                  <a:pt x="164" y="196"/>
                  <a:pt x="164" y="196"/>
                </a:cubicBezTo>
                <a:cubicBezTo>
                  <a:pt x="241" y="196"/>
                  <a:pt x="241" y="196"/>
                  <a:pt x="241" y="196"/>
                </a:cubicBezTo>
                <a:lnTo>
                  <a:pt x="241" y="30"/>
                </a:lnTo>
                <a:close/>
                <a:moveTo>
                  <a:pt x="218" y="172"/>
                </a:moveTo>
                <a:cubicBezTo>
                  <a:pt x="23" y="172"/>
                  <a:pt x="23" y="172"/>
                  <a:pt x="23" y="172"/>
                </a:cubicBezTo>
                <a:cubicBezTo>
                  <a:pt x="23" y="53"/>
                  <a:pt x="23" y="53"/>
                  <a:pt x="23" y="53"/>
                </a:cubicBezTo>
                <a:cubicBezTo>
                  <a:pt x="218" y="53"/>
                  <a:pt x="218" y="53"/>
                  <a:pt x="218" y="53"/>
                </a:cubicBezTo>
                <a:lnTo>
                  <a:pt x="218" y="17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7" name="Freeform 830"/>
          <p:cNvSpPr>
            <a:spLocks/>
          </p:cNvSpPr>
          <p:nvPr/>
        </p:nvSpPr>
        <p:spPr bwMode="auto">
          <a:xfrm>
            <a:off x="305322" y="6087269"/>
            <a:ext cx="184150" cy="96838"/>
          </a:xfrm>
          <a:custGeom>
            <a:avLst/>
            <a:gdLst>
              <a:gd name="T0" fmla="*/ 6 w 116"/>
              <a:gd name="T1" fmla="*/ 61 h 61"/>
              <a:gd name="T2" fmla="*/ 46 w 116"/>
              <a:gd name="T3" fmla="*/ 34 h 61"/>
              <a:gd name="T4" fmla="*/ 55 w 116"/>
              <a:gd name="T5" fmla="*/ 48 h 61"/>
              <a:gd name="T6" fmla="*/ 98 w 116"/>
              <a:gd name="T7" fmla="*/ 20 h 61"/>
              <a:gd name="T8" fmla="*/ 104 w 116"/>
              <a:gd name="T9" fmla="*/ 28 h 61"/>
              <a:gd name="T10" fmla="*/ 116 w 116"/>
              <a:gd name="T11" fmla="*/ 0 h 61"/>
              <a:gd name="T12" fmla="*/ 85 w 116"/>
              <a:gd name="T13" fmla="*/ 2 h 61"/>
              <a:gd name="T14" fmla="*/ 92 w 116"/>
              <a:gd name="T15" fmla="*/ 10 h 61"/>
              <a:gd name="T16" fmla="*/ 58 w 116"/>
              <a:gd name="T17" fmla="*/ 33 h 61"/>
              <a:gd name="T18" fmla="*/ 49 w 116"/>
              <a:gd name="T19" fmla="*/ 18 h 61"/>
              <a:gd name="T20" fmla="*/ 0 w 116"/>
              <a:gd name="T21" fmla="*/ 51 h 61"/>
              <a:gd name="T22" fmla="*/ 6 w 116"/>
              <a:gd name="T23" fmla="*/ 61 h 61"/>
              <a:gd name="T24" fmla="*/ 6 w 116"/>
              <a:gd name="T25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6" h="61">
                <a:moveTo>
                  <a:pt x="6" y="61"/>
                </a:moveTo>
                <a:lnTo>
                  <a:pt x="46" y="34"/>
                </a:lnTo>
                <a:lnTo>
                  <a:pt x="55" y="48"/>
                </a:lnTo>
                <a:lnTo>
                  <a:pt x="98" y="20"/>
                </a:lnTo>
                <a:lnTo>
                  <a:pt x="104" y="28"/>
                </a:lnTo>
                <a:lnTo>
                  <a:pt x="116" y="0"/>
                </a:lnTo>
                <a:lnTo>
                  <a:pt x="85" y="2"/>
                </a:lnTo>
                <a:lnTo>
                  <a:pt x="92" y="10"/>
                </a:lnTo>
                <a:lnTo>
                  <a:pt x="58" y="33"/>
                </a:lnTo>
                <a:lnTo>
                  <a:pt x="49" y="18"/>
                </a:lnTo>
                <a:lnTo>
                  <a:pt x="0" y="51"/>
                </a:lnTo>
                <a:lnTo>
                  <a:pt x="6" y="61"/>
                </a:lnTo>
                <a:lnTo>
                  <a:pt x="6" y="6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8" name="Freeform 852"/>
          <p:cNvSpPr>
            <a:spLocks noEditPoints="1"/>
          </p:cNvSpPr>
          <p:nvPr/>
        </p:nvSpPr>
        <p:spPr bwMode="auto">
          <a:xfrm>
            <a:off x="5577410" y="3332956"/>
            <a:ext cx="333375" cy="333375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34 w 288"/>
              <a:gd name="T11" fmla="*/ 244 h 288"/>
              <a:gd name="T12" fmla="*/ 107 w 288"/>
              <a:gd name="T13" fmla="*/ 174 h 288"/>
              <a:gd name="T14" fmla="*/ 136 w 288"/>
              <a:gd name="T15" fmla="*/ 174 h 288"/>
              <a:gd name="T16" fmla="*/ 150 w 288"/>
              <a:gd name="T17" fmla="*/ 132 h 288"/>
              <a:gd name="T18" fmla="*/ 90 w 288"/>
              <a:gd name="T19" fmla="*/ 133 h 288"/>
              <a:gd name="T20" fmla="*/ 90 w 288"/>
              <a:gd name="T21" fmla="*/ 132 h 288"/>
              <a:gd name="T22" fmla="*/ 90 w 288"/>
              <a:gd name="T23" fmla="*/ 132 h 288"/>
              <a:gd name="T24" fmla="*/ 90 w 288"/>
              <a:gd name="T25" fmla="*/ 132 h 288"/>
              <a:gd name="T26" fmla="*/ 121 w 288"/>
              <a:gd name="T27" fmla="*/ 44 h 288"/>
              <a:gd name="T28" fmla="*/ 155 w 288"/>
              <a:gd name="T29" fmla="*/ 44 h 288"/>
              <a:gd name="T30" fmla="*/ 133 w 288"/>
              <a:gd name="T31" fmla="*/ 109 h 288"/>
              <a:gd name="T32" fmla="*/ 193 w 288"/>
              <a:gd name="T33" fmla="*/ 109 h 288"/>
              <a:gd name="T34" fmla="*/ 193 w 288"/>
              <a:gd name="T35" fmla="*/ 109 h 288"/>
              <a:gd name="T36" fmla="*/ 193 w 288"/>
              <a:gd name="T37" fmla="*/ 109 h 288"/>
              <a:gd name="T38" fmla="*/ 193 w 288"/>
              <a:gd name="T39" fmla="*/ 109 h 288"/>
              <a:gd name="T40" fmla="*/ 170 w 288"/>
              <a:gd name="T41" fmla="*/ 174 h 288"/>
              <a:gd name="T42" fmla="*/ 200 w 288"/>
              <a:gd name="T43" fmla="*/ 174 h 288"/>
              <a:gd name="T44" fmla="*/ 134 w 288"/>
              <a:gd name="T45" fmla="*/ 24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4"/>
                  <a:pt x="0" y="144"/>
                </a:cubicBezTo>
                <a:cubicBezTo>
                  <a:pt x="0" y="223"/>
                  <a:pt x="64" y="288"/>
                  <a:pt x="144" y="288"/>
                </a:cubicBezTo>
                <a:cubicBezTo>
                  <a:pt x="223" y="288"/>
                  <a:pt x="288" y="223"/>
                  <a:pt x="288" y="144"/>
                </a:cubicBezTo>
                <a:cubicBezTo>
                  <a:pt x="288" y="64"/>
                  <a:pt x="223" y="0"/>
                  <a:pt x="144" y="0"/>
                </a:cubicBezTo>
                <a:close/>
                <a:moveTo>
                  <a:pt x="134" y="244"/>
                </a:moveTo>
                <a:cubicBezTo>
                  <a:pt x="107" y="174"/>
                  <a:pt x="107" y="174"/>
                  <a:pt x="107" y="174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42" y="153"/>
                  <a:pt x="150" y="133"/>
                  <a:pt x="150" y="132"/>
                </a:cubicBezTo>
                <a:cubicBezTo>
                  <a:pt x="90" y="133"/>
                  <a:pt x="90" y="133"/>
                  <a:pt x="90" y="133"/>
                </a:cubicBezTo>
                <a:cubicBezTo>
                  <a:pt x="90" y="132"/>
                  <a:pt x="90" y="132"/>
                  <a:pt x="90" y="132"/>
                </a:cubicBezTo>
                <a:cubicBezTo>
                  <a:pt x="90" y="132"/>
                  <a:pt x="90" y="132"/>
                  <a:pt x="90" y="132"/>
                </a:cubicBezTo>
                <a:cubicBezTo>
                  <a:pt x="90" y="132"/>
                  <a:pt x="90" y="132"/>
                  <a:pt x="90" y="132"/>
                </a:cubicBezTo>
                <a:cubicBezTo>
                  <a:pt x="121" y="44"/>
                  <a:pt x="121" y="44"/>
                  <a:pt x="121" y="44"/>
                </a:cubicBezTo>
                <a:cubicBezTo>
                  <a:pt x="155" y="44"/>
                  <a:pt x="155" y="44"/>
                  <a:pt x="155" y="44"/>
                </a:cubicBezTo>
                <a:cubicBezTo>
                  <a:pt x="148" y="69"/>
                  <a:pt x="133" y="108"/>
                  <a:pt x="133" y="109"/>
                </a:cubicBezTo>
                <a:cubicBezTo>
                  <a:pt x="193" y="109"/>
                  <a:pt x="193" y="109"/>
                  <a:pt x="193" y="109"/>
                </a:cubicBezTo>
                <a:cubicBezTo>
                  <a:pt x="193" y="109"/>
                  <a:pt x="193" y="109"/>
                  <a:pt x="193" y="109"/>
                </a:cubicBezTo>
                <a:cubicBezTo>
                  <a:pt x="193" y="109"/>
                  <a:pt x="193" y="109"/>
                  <a:pt x="193" y="109"/>
                </a:cubicBezTo>
                <a:cubicBezTo>
                  <a:pt x="193" y="109"/>
                  <a:pt x="193" y="109"/>
                  <a:pt x="193" y="109"/>
                </a:cubicBezTo>
                <a:cubicBezTo>
                  <a:pt x="170" y="174"/>
                  <a:pt x="170" y="174"/>
                  <a:pt x="170" y="174"/>
                </a:cubicBezTo>
                <a:cubicBezTo>
                  <a:pt x="200" y="174"/>
                  <a:pt x="200" y="174"/>
                  <a:pt x="200" y="174"/>
                </a:cubicBezTo>
                <a:lnTo>
                  <a:pt x="134" y="24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9" name="Freeform 856"/>
          <p:cNvSpPr>
            <a:spLocks/>
          </p:cNvSpPr>
          <p:nvPr/>
        </p:nvSpPr>
        <p:spPr bwMode="auto">
          <a:xfrm>
            <a:off x="394222" y="4001293"/>
            <a:ext cx="169863" cy="320675"/>
          </a:xfrm>
          <a:custGeom>
            <a:avLst/>
            <a:gdLst>
              <a:gd name="T0" fmla="*/ 0 w 107"/>
              <a:gd name="T1" fmla="*/ 111 h 202"/>
              <a:gd name="T2" fmla="*/ 27 w 107"/>
              <a:gd name="T3" fmla="*/ 202 h 202"/>
              <a:gd name="T4" fmla="*/ 107 w 107"/>
              <a:gd name="T5" fmla="*/ 0 h 202"/>
              <a:gd name="T6" fmla="*/ 0 w 107"/>
              <a:gd name="T7" fmla="*/ 111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202">
                <a:moveTo>
                  <a:pt x="0" y="111"/>
                </a:moveTo>
                <a:lnTo>
                  <a:pt x="27" y="202"/>
                </a:lnTo>
                <a:lnTo>
                  <a:pt x="107" y="0"/>
                </a:lnTo>
                <a:lnTo>
                  <a:pt x="0" y="11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0" name="Freeform 857"/>
          <p:cNvSpPr>
            <a:spLocks/>
          </p:cNvSpPr>
          <p:nvPr/>
        </p:nvSpPr>
        <p:spPr bwMode="auto">
          <a:xfrm>
            <a:off x="333897" y="4190206"/>
            <a:ext cx="90488" cy="142875"/>
          </a:xfrm>
          <a:custGeom>
            <a:avLst/>
            <a:gdLst>
              <a:gd name="T0" fmla="*/ 0 w 57"/>
              <a:gd name="T1" fmla="*/ 31 h 90"/>
              <a:gd name="T2" fmla="*/ 20 w 57"/>
              <a:gd name="T3" fmla="*/ 90 h 90"/>
              <a:gd name="T4" fmla="*/ 57 w 57"/>
              <a:gd name="T5" fmla="*/ 90 h 90"/>
              <a:gd name="T6" fmla="*/ 30 w 57"/>
              <a:gd name="T7" fmla="*/ 0 h 90"/>
              <a:gd name="T8" fmla="*/ 0 w 57"/>
              <a:gd name="T9" fmla="*/ 3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90">
                <a:moveTo>
                  <a:pt x="0" y="31"/>
                </a:moveTo>
                <a:lnTo>
                  <a:pt x="20" y="90"/>
                </a:lnTo>
                <a:lnTo>
                  <a:pt x="57" y="90"/>
                </a:lnTo>
                <a:lnTo>
                  <a:pt x="30" y="0"/>
                </a:lnTo>
                <a:lnTo>
                  <a:pt x="0" y="3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1" name="Freeform 858"/>
          <p:cNvSpPr>
            <a:spLocks/>
          </p:cNvSpPr>
          <p:nvPr/>
        </p:nvSpPr>
        <p:spPr bwMode="auto">
          <a:xfrm>
            <a:off x="243409" y="3999706"/>
            <a:ext cx="319088" cy="171450"/>
          </a:xfrm>
          <a:custGeom>
            <a:avLst/>
            <a:gdLst>
              <a:gd name="T0" fmla="*/ 201 w 201"/>
              <a:gd name="T1" fmla="*/ 0 h 108"/>
              <a:gd name="T2" fmla="*/ 0 w 201"/>
              <a:gd name="T3" fmla="*/ 81 h 108"/>
              <a:gd name="T4" fmla="*/ 91 w 201"/>
              <a:gd name="T5" fmla="*/ 108 h 108"/>
              <a:gd name="T6" fmla="*/ 201 w 201"/>
              <a:gd name="T7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1" h="108">
                <a:moveTo>
                  <a:pt x="201" y="0"/>
                </a:moveTo>
                <a:lnTo>
                  <a:pt x="0" y="81"/>
                </a:lnTo>
                <a:lnTo>
                  <a:pt x="91" y="108"/>
                </a:lnTo>
                <a:lnTo>
                  <a:pt x="201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2" name="Freeform 859"/>
          <p:cNvSpPr>
            <a:spLocks/>
          </p:cNvSpPr>
          <p:nvPr/>
        </p:nvSpPr>
        <p:spPr bwMode="auto">
          <a:xfrm>
            <a:off x="232297" y="4140993"/>
            <a:ext cx="142875" cy="90488"/>
          </a:xfrm>
          <a:custGeom>
            <a:avLst/>
            <a:gdLst>
              <a:gd name="T0" fmla="*/ 90 w 90"/>
              <a:gd name="T1" fmla="*/ 27 h 57"/>
              <a:gd name="T2" fmla="*/ 0 w 90"/>
              <a:gd name="T3" fmla="*/ 0 h 57"/>
              <a:gd name="T4" fmla="*/ 0 w 90"/>
              <a:gd name="T5" fmla="*/ 37 h 57"/>
              <a:gd name="T6" fmla="*/ 59 w 90"/>
              <a:gd name="T7" fmla="*/ 57 h 57"/>
              <a:gd name="T8" fmla="*/ 90 w 90"/>
              <a:gd name="T9" fmla="*/ 2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57">
                <a:moveTo>
                  <a:pt x="90" y="27"/>
                </a:moveTo>
                <a:lnTo>
                  <a:pt x="0" y="0"/>
                </a:lnTo>
                <a:lnTo>
                  <a:pt x="0" y="37"/>
                </a:lnTo>
                <a:lnTo>
                  <a:pt x="59" y="57"/>
                </a:lnTo>
                <a:lnTo>
                  <a:pt x="90" y="2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3" name="Freeform 860"/>
          <p:cNvSpPr>
            <a:spLocks/>
          </p:cNvSpPr>
          <p:nvPr/>
        </p:nvSpPr>
        <p:spPr bwMode="auto">
          <a:xfrm>
            <a:off x="297384" y="4245768"/>
            <a:ext cx="31750" cy="50800"/>
          </a:xfrm>
          <a:custGeom>
            <a:avLst/>
            <a:gdLst>
              <a:gd name="T0" fmla="*/ 0 w 20"/>
              <a:gd name="T1" fmla="*/ 14 h 32"/>
              <a:gd name="T2" fmla="*/ 3 w 20"/>
              <a:gd name="T3" fmla="*/ 32 h 32"/>
              <a:gd name="T4" fmla="*/ 20 w 20"/>
              <a:gd name="T5" fmla="*/ 14 h 32"/>
              <a:gd name="T6" fmla="*/ 15 w 20"/>
              <a:gd name="T7" fmla="*/ 0 h 32"/>
              <a:gd name="T8" fmla="*/ 0 w 20"/>
              <a:gd name="T9" fmla="*/ 1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32">
                <a:moveTo>
                  <a:pt x="0" y="14"/>
                </a:moveTo>
                <a:lnTo>
                  <a:pt x="3" y="32"/>
                </a:lnTo>
                <a:lnTo>
                  <a:pt x="20" y="14"/>
                </a:lnTo>
                <a:lnTo>
                  <a:pt x="15" y="0"/>
                </a:lnTo>
                <a:lnTo>
                  <a:pt x="0" y="1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4" name="Freeform 863"/>
          <p:cNvSpPr>
            <a:spLocks noEditPoints="1"/>
          </p:cNvSpPr>
          <p:nvPr/>
        </p:nvSpPr>
        <p:spPr bwMode="auto">
          <a:xfrm>
            <a:off x="2235722" y="6017418"/>
            <a:ext cx="333375" cy="296863"/>
          </a:xfrm>
          <a:custGeom>
            <a:avLst/>
            <a:gdLst>
              <a:gd name="T0" fmla="*/ 276 w 288"/>
              <a:gd name="T1" fmla="*/ 133 h 256"/>
              <a:gd name="T2" fmla="*/ 282 w 288"/>
              <a:gd name="T3" fmla="*/ 101 h 256"/>
              <a:gd name="T4" fmla="*/ 200 w 288"/>
              <a:gd name="T5" fmla="*/ 19 h 256"/>
              <a:gd name="T6" fmla="*/ 177 w 288"/>
              <a:gd name="T7" fmla="*/ 23 h 256"/>
              <a:gd name="T8" fmla="*/ 135 w 288"/>
              <a:gd name="T9" fmla="*/ 0 h 256"/>
              <a:gd name="T10" fmla="*/ 85 w 288"/>
              <a:gd name="T11" fmla="*/ 42 h 256"/>
              <a:gd name="T12" fmla="*/ 66 w 288"/>
              <a:gd name="T13" fmla="*/ 36 h 256"/>
              <a:gd name="T14" fmla="*/ 29 w 288"/>
              <a:gd name="T15" fmla="*/ 73 h 256"/>
              <a:gd name="T16" fmla="*/ 30 w 288"/>
              <a:gd name="T17" fmla="*/ 80 h 256"/>
              <a:gd name="T18" fmla="*/ 0 w 288"/>
              <a:gd name="T19" fmla="*/ 135 h 256"/>
              <a:gd name="T20" fmla="*/ 39 w 288"/>
              <a:gd name="T21" fmla="*/ 195 h 256"/>
              <a:gd name="T22" fmla="*/ 37 w 288"/>
              <a:gd name="T23" fmla="*/ 207 h 256"/>
              <a:gd name="T24" fmla="*/ 78 w 288"/>
              <a:gd name="T25" fmla="*/ 247 h 256"/>
              <a:gd name="T26" fmla="*/ 109 w 288"/>
              <a:gd name="T27" fmla="*/ 233 h 256"/>
              <a:gd name="T28" fmla="*/ 159 w 288"/>
              <a:gd name="T29" fmla="*/ 256 h 256"/>
              <a:gd name="T30" fmla="*/ 220 w 288"/>
              <a:gd name="T31" fmla="*/ 215 h 256"/>
              <a:gd name="T32" fmla="*/ 236 w 288"/>
              <a:gd name="T33" fmla="*/ 218 h 256"/>
              <a:gd name="T34" fmla="*/ 288 w 288"/>
              <a:gd name="T35" fmla="*/ 166 h 256"/>
              <a:gd name="T36" fmla="*/ 276 w 288"/>
              <a:gd name="T37" fmla="*/ 133 h 256"/>
              <a:gd name="T38" fmla="*/ 236 w 288"/>
              <a:gd name="T39" fmla="*/ 198 h 256"/>
              <a:gd name="T40" fmla="*/ 226 w 288"/>
              <a:gd name="T41" fmla="*/ 196 h 256"/>
              <a:gd name="T42" fmla="*/ 219 w 288"/>
              <a:gd name="T43" fmla="*/ 194 h 256"/>
              <a:gd name="T44" fmla="*/ 210 w 288"/>
              <a:gd name="T45" fmla="*/ 170 h 256"/>
              <a:gd name="T46" fmla="*/ 199 w 288"/>
              <a:gd name="T47" fmla="*/ 162 h 256"/>
              <a:gd name="T48" fmla="*/ 188 w 288"/>
              <a:gd name="T49" fmla="*/ 167 h 256"/>
              <a:gd name="T50" fmla="*/ 193 w 288"/>
              <a:gd name="T51" fmla="*/ 177 h 256"/>
              <a:gd name="T52" fmla="*/ 198 w 288"/>
              <a:gd name="T53" fmla="*/ 181 h 256"/>
              <a:gd name="T54" fmla="*/ 204 w 288"/>
              <a:gd name="T55" fmla="*/ 201 h 256"/>
              <a:gd name="T56" fmla="*/ 204 w 288"/>
              <a:gd name="T57" fmla="*/ 202 h 256"/>
              <a:gd name="T58" fmla="*/ 201 w 288"/>
              <a:gd name="T59" fmla="*/ 207 h 256"/>
              <a:gd name="T60" fmla="*/ 159 w 288"/>
              <a:gd name="T61" fmla="*/ 236 h 256"/>
              <a:gd name="T62" fmla="*/ 124 w 288"/>
              <a:gd name="T63" fmla="*/ 220 h 256"/>
              <a:gd name="T64" fmla="*/ 108 w 288"/>
              <a:gd name="T65" fmla="*/ 202 h 256"/>
              <a:gd name="T66" fmla="*/ 93 w 288"/>
              <a:gd name="T67" fmla="*/ 220 h 256"/>
              <a:gd name="T68" fmla="*/ 78 w 288"/>
              <a:gd name="T69" fmla="*/ 227 h 256"/>
              <a:gd name="T70" fmla="*/ 57 w 288"/>
              <a:gd name="T71" fmla="*/ 207 h 256"/>
              <a:gd name="T72" fmla="*/ 58 w 288"/>
              <a:gd name="T73" fmla="*/ 201 h 256"/>
              <a:gd name="T74" fmla="*/ 63 w 288"/>
              <a:gd name="T75" fmla="*/ 184 h 256"/>
              <a:gd name="T76" fmla="*/ 47 w 288"/>
              <a:gd name="T77" fmla="*/ 177 h 256"/>
              <a:gd name="T78" fmla="*/ 20 w 288"/>
              <a:gd name="T79" fmla="*/ 135 h 256"/>
              <a:gd name="T80" fmla="*/ 41 w 288"/>
              <a:gd name="T81" fmla="*/ 97 h 256"/>
              <a:gd name="T82" fmla="*/ 52 w 288"/>
              <a:gd name="T83" fmla="*/ 90 h 256"/>
              <a:gd name="T84" fmla="*/ 50 w 288"/>
              <a:gd name="T85" fmla="*/ 77 h 256"/>
              <a:gd name="T86" fmla="*/ 49 w 288"/>
              <a:gd name="T87" fmla="*/ 73 h 256"/>
              <a:gd name="T88" fmla="*/ 66 w 288"/>
              <a:gd name="T89" fmla="*/ 56 h 256"/>
              <a:gd name="T90" fmla="*/ 75 w 288"/>
              <a:gd name="T91" fmla="*/ 59 h 256"/>
              <a:gd name="T92" fmla="*/ 99 w 288"/>
              <a:gd name="T93" fmla="*/ 74 h 256"/>
              <a:gd name="T94" fmla="*/ 105 w 288"/>
              <a:gd name="T95" fmla="*/ 45 h 256"/>
              <a:gd name="T96" fmla="*/ 135 w 288"/>
              <a:gd name="T97" fmla="*/ 20 h 256"/>
              <a:gd name="T98" fmla="*/ 160 w 288"/>
              <a:gd name="T99" fmla="*/ 34 h 256"/>
              <a:gd name="T100" fmla="*/ 169 w 288"/>
              <a:gd name="T101" fmla="*/ 46 h 256"/>
              <a:gd name="T102" fmla="*/ 183 w 288"/>
              <a:gd name="T103" fmla="*/ 42 h 256"/>
              <a:gd name="T104" fmla="*/ 200 w 288"/>
              <a:gd name="T105" fmla="*/ 39 h 256"/>
              <a:gd name="T106" fmla="*/ 262 w 288"/>
              <a:gd name="T107" fmla="*/ 101 h 256"/>
              <a:gd name="T108" fmla="*/ 257 w 288"/>
              <a:gd name="T109" fmla="*/ 125 h 256"/>
              <a:gd name="T110" fmla="*/ 253 w 288"/>
              <a:gd name="T111" fmla="*/ 136 h 256"/>
              <a:gd name="T112" fmla="*/ 261 w 288"/>
              <a:gd name="T113" fmla="*/ 146 h 256"/>
              <a:gd name="T114" fmla="*/ 268 w 288"/>
              <a:gd name="T115" fmla="*/ 166 h 256"/>
              <a:gd name="T116" fmla="*/ 236 w 288"/>
              <a:gd name="T117" fmla="*/ 198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8" h="256">
                <a:moveTo>
                  <a:pt x="276" y="133"/>
                </a:moveTo>
                <a:cubicBezTo>
                  <a:pt x="280" y="123"/>
                  <a:pt x="282" y="112"/>
                  <a:pt x="282" y="101"/>
                </a:cubicBezTo>
                <a:cubicBezTo>
                  <a:pt x="282" y="56"/>
                  <a:pt x="246" y="19"/>
                  <a:pt x="200" y="19"/>
                </a:cubicBezTo>
                <a:cubicBezTo>
                  <a:pt x="192" y="19"/>
                  <a:pt x="185" y="20"/>
                  <a:pt x="177" y="23"/>
                </a:cubicBezTo>
                <a:cubicBezTo>
                  <a:pt x="168" y="9"/>
                  <a:pt x="152" y="0"/>
                  <a:pt x="135" y="0"/>
                </a:cubicBezTo>
                <a:cubicBezTo>
                  <a:pt x="110" y="0"/>
                  <a:pt x="89" y="18"/>
                  <a:pt x="85" y="42"/>
                </a:cubicBezTo>
                <a:cubicBezTo>
                  <a:pt x="79" y="38"/>
                  <a:pt x="73" y="36"/>
                  <a:pt x="66" y="36"/>
                </a:cubicBezTo>
                <a:cubicBezTo>
                  <a:pt x="46" y="36"/>
                  <a:pt x="29" y="53"/>
                  <a:pt x="29" y="73"/>
                </a:cubicBezTo>
                <a:cubicBezTo>
                  <a:pt x="29" y="76"/>
                  <a:pt x="29" y="78"/>
                  <a:pt x="30" y="80"/>
                </a:cubicBezTo>
                <a:cubicBezTo>
                  <a:pt x="12" y="92"/>
                  <a:pt x="0" y="112"/>
                  <a:pt x="0" y="135"/>
                </a:cubicBezTo>
                <a:cubicBezTo>
                  <a:pt x="0" y="162"/>
                  <a:pt x="16" y="184"/>
                  <a:pt x="39" y="195"/>
                </a:cubicBezTo>
                <a:cubicBezTo>
                  <a:pt x="38" y="199"/>
                  <a:pt x="37" y="203"/>
                  <a:pt x="37" y="207"/>
                </a:cubicBezTo>
                <a:cubicBezTo>
                  <a:pt x="37" y="229"/>
                  <a:pt x="55" y="247"/>
                  <a:pt x="78" y="247"/>
                </a:cubicBezTo>
                <a:cubicBezTo>
                  <a:pt x="90" y="247"/>
                  <a:pt x="101" y="242"/>
                  <a:pt x="109" y="233"/>
                </a:cubicBezTo>
                <a:cubicBezTo>
                  <a:pt x="121" y="247"/>
                  <a:pt x="139" y="256"/>
                  <a:pt x="159" y="256"/>
                </a:cubicBezTo>
                <a:cubicBezTo>
                  <a:pt x="186" y="256"/>
                  <a:pt x="210" y="239"/>
                  <a:pt x="220" y="215"/>
                </a:cubicBezTo>
                <a:cubicBezTo>
                  <a:pt x="225" y="217"/>
                  <a:pt x="231" y="218"/>
                  <a:pt x="236" y="218"/>
                </a:cubicBezTo>
                <a:cubicBezTo>
                  <a:pt x="265" y="218"/>
                  <a:pt x="288" y="195"/>
                  <a:pt x="288" y="166"/>
                </a:cubicBezTo>
                <a:cubicBezTo>
                  <a:pt x="288" y="153"/>
                  <a:pt x="284" y="142"/>
                  <a:pt x="276" y="133"/>
                </a:cubicBezTo>
                <a:close/>
                <a:moveTo>
                  <a:pt x="236" y="198"/>
                </a:moveTo>
                <a:cubicBezTo>
                  <a:pt x="233" y="198"/>
                  <a:pt x="230" y="197"/>
                  <a:pt x="226" y="196"/>
                </a:cubicBezTo>
                <a:cubicBezTo>
                  <a:pt x="219" y="194"/>
                  <a:pt x="219" y="194"/>
                  <a:pt x="219" y="194"/>
                </a:cubicBezTo>
                <a:cubicBezTo>
                  <a:pt x="218" y="183"/>
                  <a:pt x="214" y="175"/>
                  <a:pt x="210" y="170"/>
                </a:cubicBezTo>
                <a:cubicBezTo>
                  <a:pt x="205" y="164"/>
                  <a:pt x="200" y="162"/>
                  <a:pt x="199" y="162"/>
                </a:cubicBezTo>
                <a:cubicBezTo>
                  <a:pt x="194" y="160"/>
                  <a:pt x="190" y="163"/>
                  <a:pt x="188" y="167"/>
                </a:cubicBezTo>
                <a:cubicBezTo>
                  <a:pt x="187" y="171"/>
                  <a:pt x="189" y="175"/>
                  <a:pt x="193" y="177"/>
                </a:cubicBezTo>
                <a:cubicBezTo>
                  <a:pt x="194" y="177"/>
                  <a:pt x="196" y="178"/>
                  <a:pt x="198" y="181"/>
                </a:cubicBezTo>
                <a:cubicBezTo>
                  <a:pt x="201" y="184"/>
                  <a:pt x="203" y="190"/>
                  <a:pt x="204" y="201"/>
                </a:cubicBezTo>
                <a:cubicBezTo>
                  <a:pt x="204" y="201"/>
                  <a:pt x="204" y="201"/>
                  <a:pt x="204" y="202"/>
                </a:cubicBezTo>
                <a:cubicBezTo>
                  <a:pt x="201" y="207"/>
                  <a:pt x="201" y="207"/>
                  <a:pt x="201" y="207"/>
                </a:cubicBezTo>
                <a:cubicBezTo>
                  <a:pt x="194" y="225"/>
                  <a:pt x="177" y="236"/>
                  <a:pt x="159" y="236"/>
                </a:cubicBezTo>
                <a:cubicBezTo>
                  <a:pt x="145" y="236"/>
                  <a:pt x="132" y="230"/>
                  <a:pt x="124" y="220"/>
                </a:cubicBezTo>
                <a:cubicBezTo>
                  <a:pt x="108" y="202"/>
                  <a:pt x="108" y="202"/>
                  <a:pt x="108" y="202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89" y="225"/>
                  <a:pt x="84" y="227"/>
                  <a:pt x="78" y="227"/>
                </a:cubicBezTo>
                <a:cubicBezTo>
                  <a:pt x="66" y="227"/>
                  <a:pt x="57" y="218"/>
                  <a:pt x="57" y="207"/>
                </a:cubicBezTo>
                <a:cubicBezTo>
                  <a:pt x="57" y="205"/>
                  <a:pt x="57" y="203"/>
                  <a:pt x="58" y="201"/>
                </a:cubicBezTo>
                <a:cubicBezTo>
                  <a:pt x="63" y="184"/>
                  <a:pt x="63" y="184"/>
                  <a:pt x="63" y="184"/>
                </a:cubicBezTo>
                <a:cubicBezTo>
                  <a:pt x="47" y="177"/>
                  <a:pt x="47" y="177"/>
                  <a:pt x="47" y="177"/>
                </a:cubicBezTo>
                <a:cubicBezTo>
                  <a:pt x="31" y="169"/>
                  <a:pt x="20" y="153"/>
                  <a:pt x="20" y="135"/>
                </a:cubicBezTo>
                <a:cubicBezTo>
                  <a:pt x="20" y="120"/>
                  <a:pt x="28" y="105"/>
                  <a:pt x="41" y="97"/>
                </a:cubicBezTo>
                <a:cubicBezTo>
                  <a:pt x="52" y="90"/>
                  <a:pt x="52" y="90"/>
                  <a:pt x="52" y="90"/>
                </a:cubicBezTo>
                <a:cubicBezTo>
                  <a:pt x="50" y="77"/>
                  <a:pt x="50" y="77"/>
                  <a:pt x="50" y="77"/>
                </a:cubicBezTo>
                <a:cubicBezTo>
                  <a:pt x="49" y="75"/>
                  <a:pt x="49" y="74"/>
                  <a:pt x="49" y="73"/>
                </a:cubicBezTo>
                <a:cubicBezTo>
                  <a:pt x="49" y="64"/>
                  <a:pt x="57" y="56"/>
                  <a:pt x="66" y="56"/>
                </a:cubicBezTo>
                <a:cubicBezTo>
                  <a:pt x="69" y="56"/>
                  <a:pt x="72" y="57"/>
                  <a:pt x="75" y="59"/>
                </a:cubicBezTo>
                <a:cubicBezTo>
                  <a:pt x="99" y="74"/>
                  <a:pt x="99" y="74"/>
                  <a:pt x="99" y="74"/>
                </a:cubicBezTo>
                <a:cubicBezTo>
                  <a:pt x="105" y="45"/>
                  <a:pt x="105" y="45"/>
                  <a:pt x="105" y="45"/>
                </a:cubicBezTo>
                <a:cubicBezTo>
                  <a:pt x="107" y="30"/>
                  <a:pt x="120" y="20"/>
                  <a:pt x="135" y="20"/>
                </a:cubicBezTo>
                <a:cubicBezTo>
                  <a:pt x="145" y="20"/>
                  <a:pt x="155" y="25"/>
                  <a:pt x="160" y="34"/>
                </a:cubicBezTo>
                <a:cubicBezTo>
                  <a:pt x="169" y="46"/>
                  <a:pt x="169" y="46"/>
                  <a:pt x="169" y="46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189" y="40"/>
                  <a:pt x="195" y="39"/>
                  <a:pt x="200" y="39"/>
                </a:cubicBezTo>
                <a:cubicBezTo>
                  <a:pt x="235" y="39"/>
                  <a:pt x="262" y="67"/>
                  <a:pt x="262" y="101"/>
                </a:cubicBezTo>
                <a:cubicBezTo>
                  <a:pt x="262" y="109"/>
                  <a:pt x="261" y="117"/>
                  <a:pt x="257" y="125"/>
                </a:cubicBezTo>
                <a:cubicBezTo>
                  <a:pt x="253" y="136"/>
                  <a:pt x="253" y="136"/>
                  <a:pt x="253" y="136"/>
                </a:cubicBezTo>
                <a:cubicBezTo>
                  <a:pt x="261" y="146"/>
                  <a:pt x="261" y="146"/>
                  <a:pt x="261" y="146"/>
                </a:cubicBezTo>
                <a:cubicBezTo>
                  <a:pt x="264" y="150"/>
                  <a:pt x="268" y="157"/>
                  <a:pt x="268" y="166"/>
                </a:cubicBezTo>
                <a:cubicBezTo>
                  <a:pt x="268" y="184"/>
                  <a:pt x="254" y="198"/>
                  <a:pt x="236" y="19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5" name="Freeform 864"/>
          <p:cNvSpPr>
            <a:spLocks/>
          </p:cNvSpPr>
          <p:nvPr/>
        </p:nvSpPr>
        <p:spPr bwMode="auto">
          <a:xfrm>
            <a:off x="2396059" y="6099968"/>
            <a:ext cx="98425" cy="85725"/>
          </a:xfrm>
          <a:custGeom>
            <a:avLst/>
            <a:gdLst>
              <a:gd name="T0" fmla="*/ 76 w 85"/>
              <a:gd name="T1" fmla="*/ 58 h 74"/>
              <a:gd name="T2" fmla="*/ 66 w 85"/>
              <a:gd name="T3" fmla="*/ 58 h 74"/>
              <a:gd name="T4" fmla="*/ 23 w 85"/>
              <a:gd name="T5" fmla="*/ 39 h 74"/>
              <a:gd name="T6" fmla="*/ 16 w 85"/>
              <a:gd name="T7" fmla="*/ 12 h 74"/>
              <a:gd name="T8" fmla="*/ 16 w 85"/>
              <a:gd name="T9" fmla="*/ 9 h 74"/>
              <a:gd name="T10" fmla="*/ 9 w 85"/>
              <a:gd name="T11" fmla="*/ 1 h 74"/>
              <a:gd name="T12" fmla="*/ 0 w 85"/>
              <a:gd name="T13" fmla="*/ 8 h 74"/>
              <a:gd name="T14" fmla="*/ 0 w 85"/>
              <a:gd name="T15" fmla="*/ 8 h 74"/>
              <a:gd name="T16" fmla="*/ 0 w 85"/>
              <a:gd name="T17" fmla="*/ 12 h 74"/>
              <a:gd name="T18" fmla="*/ 10 w 85"/>
              <a:gd name="T19" fmla="*/ 48 h 74"/>
              <a:gd name="T20" fmla="*/ 65 w 85"/>
              <a:gd name="T21" fmla="*/ 74 h 74"/>
              <a:gd name="T22" fmla="*/ 66 w 85"/>
              <a:gd name="T23" fmla="*/ 74 h 74"/>
              <a:gd name="T24" fmla="*/ 78 w 85"/>
              <a:gd name="T25" fmla="*/ 74 h 74"/>
              <a:gd name="T26" fmla="*/ 85 w 85"/>
              <a:gd name="T27" fmla="*/ 65 h 74"/>
              <a:gd name="T28" fmla="*/ 76 w 85"/>
              <a:gd name="T29" fmla="*/ 5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5" h="74">
                <a:moveTo>
                  <a:pt x="76" y="58"/>
                </a:moveTo>
                <a:cubicBezTo>
                  <a:pt x="73" y="58"/>
                  <a:pt x="69" y="58"/>
                  <a:pt x="66" y="58"/>
                </a:cubicBezTo>
                <a:cubicBezTo>
                  <a:pt x="41" y="58"/>
                  <a:pt x="30" y="49"/>
                  <a:pt x="23" y="39"/>
                </a:cubicBezTo>
                <a:cubicBezTo>
                  <a:pt x="17" y="29"/>
                  <a:pt x="16" y="17"/>
                  <a:pt x="16" y="12"/>
                </a:cubicBezTo>
                <a:cubicBezTo>
                  <a:pt x="16" y="10"/>
                  <a:pt x="16" y="9"/>
                  <a:pt x="16" y="9"/>
                </a:cubicBezTo>
                <a:cubicBezTo>
                  <a:pt x="16" y="5"/>
                  <a:pt x="13" y="1"/>
                  <a:pt x="9" y="1"/>
                </a:cubicBezTo>
                <a:cubicBezTo>
                  <a:pt x="4" y="0"/>
                  <a:pt x="1" y="4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10"/>
                  <a:pt x="0" y="12"/>
                </a:cubicBezTo>
                <a:cubicBezTo>
                  <a:pt x="0" y="18"/>
                  <a:pt x="1" y="33"/>
                  <a:pt x="10" y="48"/>
                </a:cubicBezTo>
                <a:cubicBezTo>
                  <a:pt x="19" y="62"/>
                  <a:pt x="36" y="74"/>
                  <a:pt x="65" y="74"/>
                </a:cubicBezTo>
                <a:cubicBezTo>
                  <a:pt x="65" y="74"/>
                  <a:pt x="66" y="74"/>
                  <a:pt x="66" y="74"/>
                </a:cubicBezTo>
                <a:cubicBezTo>
                  <a:pt x="70" y="74"/>
                  <a:pt x="74" y="74"/>
                  <a:pt x="78" y="74"/>
                </a:cubicBezTo>
                <a:cubicBezTo>
                  <a:pt x="82" y="73"/>
                  <a:pt x="85" y="69"/>
                  <a:pt x="85" y="65"/>
                </a:cubicBezTo>
                <a:cubicBezTo>
                  <a:pt x="85" y="60"/>
                  <a:pt x="81" y="57"/>
                  <a:pt x="76" y="5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6" name="Freeform 865"/>
          <p:cNvSpPr>
            <a:spLocks/>
          </p:cNvSpPr>
          <p:nvPr/>
        </p:nvSpPr>
        <p:spPr bwMode="auto">
          <a:xfrm>
            <a:off x="2326209" y="6128543"/>
            <a:ext cx="53975" cy="95250"/>
          </a:xfrm>
          <a:custGeom>
            <a:avLst/>
            <a:gdLst>
              <a:gd name="T0" fmla="*/ 41 w 46"/>
              <a:gd name="T1" fmla="*/ 62 h 82"/>
              <a:gd name="T2" fmla="*/ 24 w 46"/>
              <a:gd name="T3" fmla="*/ 51 h 82"/>
              <a:gd name="T4" fmla="*/ 27 w 46"/>
              <a:gd name="T5" fmla="*/ 35 h 82"/>
              <a:gd name="T6" fmla="*/ 16 w 46"/>
              <a:gd name="T7" fmla="*/ 4 h 82"/>
              <a:gd name="T8" fmla="*/ 4 w 46"/>
              <a:gd name="T9" fmla="*/ 3 h 82"/>
              <a:gd name="T10" fmla="*/ 3 w 46"/>
              <a:gd name="T11" fmla="*/ 14 h 82"/>
              <a:gd name="T12" fmla="*/ 3 w 46"/>
              <a:gd name="T13" fmla="*/ 14 h 82"/>
              <a:gd name="T14" fmla="*/ 11 w 46"/>
              <a:gd name="T15" fmla="*/ 35 h 82"/>
              <a:gd name="T16" fmla="*/ 3 w 46"/>
              <a:gd name="T17" fmla="*/ 52 h 82"/>
              <a:gd name="T18" fmla="*/ 1 w 46"/>
              <a:gd name="T19" fmla="*/ 60 h 82"/>
              <a:gd name="T20" fmla="*/ 2 w 46"/>
              <a:gd name="T21" fmla="*/ 63 h 82"/>
              <a:gd name="T22" fmla="*/ 12 w 46"/>
              <a:gd name="T23" fmla="*/ 68 h 82"/>
              <a:gd name="T24" fmla="*/ 19 w 46"/>
              <a:gd name="T25" fmla="*/ 66 h 82"/>
              <a:gd name="T26" fmla="*/ 27 w 46"/>
              <a:gd name="T27" fmla="*/ 71 h 82"/>
              <a:gd name="T28" fmla="*/ 29 w 46"/>
              <a:gd name="T29" fmla="*/ 74 h 82"/>
              <a:gd name="T30" fmla="*/ 29 w 46"/>
              <a:gd name="T31" fmla="*/ 75 h 82"/>
              <a:gd name="T32" fmla="*/ 29 w 46"/>
              <a:gd name="T33" fmla="*/ 75 h 82"/>
              <a:gd name="T34" fmla="*/ 29 w 46"/>
              <a:gd name="T35" fmla="*/ 75 h 82"/>
              <a:gd name="T36" fmla="*/ 37 w 46"/>
              <a:gd name="T37" fmla="*/ 82 h 82"/>
              <a:gd name="T38" fmla="*/ 38 w 46"/>
              <a:gd name="T39" fmla="*/ 82 h 82"/>
              <a:gd name="T40" fmla="*/ 45 w 46"/>
              <a:gd name="T41" fmla="*/ 73 h 82"/>
              <a:gd name="T42" fmla="*/ 41 w 46"/>
              <a:gd name="T43" fmla="*/ 6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" h="82">
                <a:moveTo>
                  <a:pt x="41" y="62"/>
                </a:moveTo>
                <a:cubicBezTo>
                  <a:pt x="38" y="57"/>
                  <a:pt x="32" y="52"/>
                  <a:pt x="24" y="51"/>
                </a:cubicBezTo>
                <a:cubicBezTo>
                  <a:pt x="26" y="45"/>
                  <a:pt x="27" y="40"/>
                  <a:pt x="27" y="35"/>
                </a:cubicBezTo>
                <a:cubicBezTo>
                  <a:pt x="27" y="17"/>
                  <a:pt x="16" y="5"/>
                  <a:pt x="16" y="4"/>
                </a:cubicBezTo>
                <a:cubicBezTo>
                  <a:pt x="13" y="1"/>
                  <a:pt x="8" y="0"/>
                  <a:pt x="4" y="3"/>
                </a:cubicBezTo>
                <a:cubicBezTo>
                  <a:pt x="1" y="6"/>
                  <a:pt x="0" y="11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5" y="16"/>
                  <a:pt x="11" y="26"/>
                  <a:pt x="11" y="35"/>
                </a:cubicBezTo>
                <a:cubicBezTo>
                  <a:pt x="11" y="41"/>
                  <a:pt x="9" y="46"/>
                  <a:pt x="3" y="52"/>
                </a:cubicBezTo>
                <a:cubicBezTo>
                  <a:pt x="1" y="54"/>
                  <a:pt x="1" y="58"/>
                  <a:pt x="1" y="60"/>
                </a:cubicBezTo>
                <a:cubicBezTo>
                  <a:pt x="1" y="61"/>
                  <a:pt x="1" y="62"/>
                  <a:pt x="2" y="63"/>
                </a:cubicBezTo>
                <a:cubicBezTo>
                  <a:pt x="3" y="67"/>
                  <a:pt x="8" y="69"/>
                  <a:pt x="12" y="68"/>
                </a:cubicBezTo>
                <a:cubicBezTo>
                  <a:pt x="15" y="67"/>
                  <a:pt x="18" y="66"/>
                  <a:pt x="19" y="66"/>
                </a:cubicBezTo>
                <a:cubicBezTo>
                  <a:pt x="24" y="67"/>
                  <a:pt x="26" y="68"/>
                  <a:pt x="27" y="71"/>
                </a:cubicBezTo>
                <a:cubicBezTo>
                  <a:pt x="28" y="72"/>
                  <a:pt x="29" y="73"/>
                  <a:pt x="29" y="74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9"/>
                  <a:pt x="33" y="82"/>
                  <a:pt x="37" y="82"/>
                </a:cubicBezTo>
                <a:cubicBezTo>
                  <a:pt x="38" y="82"/>
                  <a:pt x="38" y="82"/>
                  <a:pt x="38" y="82"/>
                </a:cubicBezTo>
                <a:cubicBezTo>
                  <a:pt x="43" y="82"/>
                  <a:pt x="46" y="78"/>
                  <a:pt x="45" y="73"/>
                </a:cubicBezTo>
                <a:cubicBezTo>
                  <a:pt x="45" y="73"/>
                  <a:pt x="44" y="68"/>
                  <a:pt x="41" y="6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7" name="Freeform 866"/>
          <p:cNvSpPr>
            <a:spLocks noEditPoints="1"/>
          </p:cNvSpPr>
          <p:nvPr/>
        </p:nvSpPr>
        <p:spPr bwMode="auto">
          <a:xfrm>
            <a:off x="2907234" y="6004718"/>
            <a:ext cx="306388" cy="271463"/>
          </a:xfrm>
          <a:custGeom>
            <a:avLst/>
            <a:gdLst>
              <a:gd name="T0" fmla="*/ 217 w 265"/>
              <a:gd name="T1" fmla="*/ 201 h 235"/>
              <a:gd name="T2" fmla="*/ 265 w 265"/>
              <a:gd name="T3" fmla="*/ 153 h 235"/>
              <a:gd name="T4" fmla="*/ 253 w 265"/>
              <a:gd name="T5" fmla="*/ 122 h 235"/>
              <a:gd name="T6" fmla="*/ 259 w 265"/>
              <a:gd name="T7" fmla="*/ 93 h 235"/>
              <a:gd name="T8" fmla="*/ 184 w 265"/>
              <a:gd name="T9" fmla="*/ 18 h 235"/>
              <a:gd name="T10" fmla="*/ 163 w 265"/>
              <a:gd name="T11" fmla="*/ 21 h 235"/>
              <a:gd name="T12" fmla="*/ 124 w 265"/>
              <a:gd name="T13" fmla="*/ 0 h 235"/>
              <a:gd name="T14" fmla="*/ 78 w 265"/>
              <a:gd name="T15" fmla="*/ 38 h 235"/>
              <a:gd name="T16" fmla="*/ 60 w 265"/>
              <a:gd name="T17" fmla="*/ 34 h 235"/>
              <a:gd name="T18" fmla="*/ 26 w 265"/>
              <a:gd name="T19" fmla="*/ 67 h 235"/>
              <a:gd name="T20" fmla="*/ 27 w 265"/>
              <a:gd name="T21" fmla="*/ 74 h 235"/>
              <a:gd name="T22" fmla="*/ 0 w 265"/>
              <a:gd name="T23" fmla="*/ 124 h 235"/>
              <a:gd name="T24" fmla="*/ 35 w 265"/>
              <a:gd name="T25" fmla="*/ 179 h 235"/>
              <a:gd name="T26" fmla="*/ 34 w 265"/>
              <a:gd name="T27" fmla="*/ 190 h 235"/>
              <a:gd name="T28" fmla="*/ 71 w 265"/>
              <a:gd name="T29" fmla="*/ 228 h 235"/>
              <a:gd name="T30" fmla="*/ 99 w 265"/>
              <a:gd name="T31" fmla="*/ 214 h 235"/>
              <a:gd name="T32" fmla="*/ 145 w 265"/>
              <a:gd name="T33" fmla="*/ 235 h 235"/>
              <a:gd name="T34" fmla="*/ 202 w 265"/>
              <a:gd name="T35" fmla="*/ 198 h 235"/>
              <a:gd name="T36" fmla="*/ 217 w 265"/>
              <a:gd name="T37" fmla="*/ 201 h 235"/>
              <a:gd name="T38" fmla="*/ 185 w 265"/>
              <a:gd name="T39" fmla="*/ 191 h 235"/>
              <a:gd name="T40" fmla="*/ 145 w 265"/>
              <a:gd name="T41" fmla="*/ 217 h 235"/>
              <a:gd name="T42" fmla="*/ 113 w 265"/>
              <a:gd name="T43" fmla="*/ 202 h 235"/>
              <a:gd name="T44" fmla="*/ 99 w 265"/>
              <a:gd name="T45" fmla="*/ 186 h 235"/>
              <a:gd name="T46" fmla="*/ 85 w 265"/>
              <a:gd name="T47" fmla="*/ 202 h 235"/>
              <a:gd name="T48" fmla="*/ 71 w 265"/>
              <a:gd name="T49" fmla="*/ 209 h 235"/>
              <a:gd name="T50" fmla="*/ 52 w 265"/>
              <a:gd name="T51" fmla="*/ 190 h 235"/>
              <a:gd name="T52" fmla="*/ 53 w 265"/>
              <a:gd name="T53" fmla="*/ 185 h 235"/>
              <a:gd name="T54" fmla="*/ 57 w 265"/>
              <a:gd name="T55" fmla="*/ 169 h 235"/>
              <a:gd name="T56" fmla="*/ 43 w 265"/>
              <a:gd name="T57" fmla="*/ 163 h 235"/>
              <a:gd name="T58" fmla="*/ 18 w 265"/>
              <a:gd name="T59" fmla="*/ 124 h 235"/>
              <a:gd name="T60" fmla="*/ 37 w 265"/>
              <a:gd name="T61" fmla="*/ 89 h 235"/>
              <a:gd name="T62" fmla="*/ 47 w 265"/>
              <a:gd name="T63" fmla="*/ 82 h 235"/>
              <a:gd name="T64" fmla="*/ 45 w 265"/>
              <a:gd name="T65" fmla="*/ 70 h 235"/>
              <a:gd name="T66" fmla="*/ 45 w 265"/>
              <a:gd name="T67" fmla="*/ 67 h 235"/>
              <a:gd name="T68" fmla="*/ 60 w 265"/>
              <a:gd name="T69" fmla="*/ 52 h 235"/>
              <a:gd name="T70" fmla="*/ 68 w 265"/>
              <a:gd name="T71" fmla="*/ 54 h 235"/>
              <a:gd name="T72" fmla="*/ 91 w 265"/>
              <a:gd name="T73" fmla="*/ 68 h 235"/>
              <a:gd name="T74" fmla="*/ 96 w 265"/>
              <a:gd name="T75" fmla="*/ 42 h 235"/>
              <a:gd name="T76" fmla="*/ 124 w 265"/>
              <a:gd name="T77" fmla="*/ 18 h 235"/>
              <a:gd name="T78" fmla="*/ 147 w 265"/>
              <a:gd name="T79" fmla="*/ 31 h 235"/>
              <a:gd name="T80" fmla="*/ 155 w 265"/>
              <a:gd name="T81" fmla="*/ 42 h 235"/>
              <a:gd name="T82" fmla="*/ 168 w 265"/>
              <a:gd name="T83" fmla="*/ 38 h 235"/>
              <a:gd name="T84" fmla="*/ 184 w 265"/>
              <a:gd name="T85" fmla="*/ 36 h 235"/>
              <a:gd name="T86" fmla="*/ 241 w 265"/>
              <a:gd name="T87" fmla="*/ 93 h 235"/>
              <a:gd name="T88" fmla="*/ 236 w 265"/>
              <a:gd name="T89" fmla="*/ 115 h 235"/>
              <a:gd name="T90" fmla="*/ 232 w 265"/>
              <a:gd name="T91" fmla="*/ 125 h 235"/>
              <a:gd name="T92" fmla="*/ 239 w 265"/>
              <a:gd name="T93" fmla="*/ 134 h 235"/>
              <a:gd name="T94" fmla="*/ 246 w 265"/>
              <a:gd name="T95" fmla="*/ 153 h 235"/>
              <a:gd name="T96" fmla="*/ 217 w 265"/>
              <a:gd name="T97" fmla="*/ 182 h 235"/>
              <a:gd name="T98" fmla="*/ 208 w 265"/>
              <a:gd name="T99" fmla="*/ 181 h 235"/>
              <a:gd name="T100" fmla="*/ 191 w 265"/>
              <a:gd name="T101" fmla="*/ 175 h 235"/>
              <a:gd name="T102" fmla="*/ 185 w 265"/>
              <a:gd name="T103" fmla="*/ 191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65" h="235">
                <a:moveTo>
                  <a:pt x="217" y="201"/>
                </a:moveTo>
                <a:cubicBezTo>
                  <a:pt x="243" y="201"/>
                  <a:pt x="265" y="179"/>
                  <a:pt x="265" y="153"/>
                </a:cubicBezTo>
                <a:cubicBezTo>
                  <a:pt x="265" y="141"/>
                  <a:pt x="260" y="130"/>
                  <a:pt x="253" y="122"/>
                </a:cubicBezTo>
                <a:cubicBezTo>
                  <a:pt x="257" y="113"/>
                  <a:pt x="259" y="103"/>
                  <a:pt x="259" y="93"/>
                </a:cubicBezTo>
                <a:cubicBezTo>
                  <a:pt x="259" y="51"/>
                  <a:pt x="226" y="18"/>
                  <a:pt x="184" y="18"/>
                </a:cubicBezTo>
                <a:cubicBezTo>
                  <a:pt x="177" y="18"/>
                  <a:pt x="169" y="19"/>
                  <a:pt x="163" y="21"/>
                </a:cubicBezTo>
                <a:cubicBezTo>
                  <a:pt x="154" y="8"/>
                  <a:pt x="140" y="0"/>
                  <a:pt x="124" y="0"/>
                </a:cubicBezTo>
                <a:cubicBezTo>
                  <a:pt x="101" y="0"/>
                  <a:pt x="81" y="16"/>
                  <a:pt x="78" y="38"/>
                </a:cubicBezTo>
                <a:cubicBezTo>
                  <a:pt x="73" y="35"/>
                  <a:pt x="67" y="34"/>
                  <a:pt x="60" y="34"/>
                </a:cubicBezTo>
                <a:cubicBezTo>
                  <a:pt x="42" y="34"/>
                  <a:pt x="26" y="49"/>
                  <a:pt x="26" y="67"/>
                </a:cubicBezTo>
                <a:cubicBezTo>
                  <a:pt x="26" y="70"/>
                  <a:pt x="27" y="72"/>
                  <a:pt x="27" y="74"/>
                </a:cubicBezTo>
                <a:cubicBezTo>
                  <a:pt x="11" y="85"/>
                  <a:pt x="0" y="103"/>
                  <a:pt x="0" y="124"/>
                </a:cubicBezTo>
                <a:cubicBezTo>
                  <a:pt x="0" y="149"/>
                  <a:pt x="14" y="170"/>
                  <a:pt x="35" y="179"/>
                </a:cubicBezTo>
                <a:cubicBezTo>
                  <a:pt x="34" y="183"/>
                  <a:pt x="34" y="186"/>
                  <a:pt x="34" y="190"/>
                </a:cubicBezTo>
                <a:cubicBezTo>
                  <a:pt x="34" y="211"/>
                  <a:pt x="50" y="228"/>
                  <a:pt x="71" y="228"/>
                </a:cubicBezTo>
                <a:cubicBezTo>
                  <a:pt x="82" y="228"/>
                  <a:pt x="93" y="222"/>
                  <a:pt x="99" y="214"/>
                </a:cubicBezTo>
                <a:cubicBezTo>
                  <a:pt x="111" y="227"/>
                  <a:pt x="127" y="235"/>
                  <a:pt x="145" y="235"/>
                </a:cubicBezTo>
                <a:cubicBezTo>
                  <a:pt x="171" y="235"/>
                  <a:pt x="192" y="220"/>
                  <a:pt x="202" y="198"/>
                </a:cubicBezTo>
                <a:cubicBezTo>
                  <a:pt x="207" y="200"/>
                  <a:pt x="212" y="201"/>
                  <a:pt x="217" y="201"/>
                </a:cubicBezTo>
                <a:close/>
                <a:moveTo>
                  <a:pt x="185" y="191"/>
                </a:moveTo>
                <a:cubicBezTo>
                  <a:pt x="178" y="207"/>
                  <a:pt x="163" y="217"/>
                  <a:pt x="145" y="217"/>
                </a:cubicBezTo>
                <a:cubicBezTo>
                  <a:pt x="133" y="217"/>
                  <a:pt x="121" y="212"/>
                  <a:pt x="113" y="202"/>
                </a:cubicBezTo>
                <a:cubicBezTo>
                  <a:pt x="99" y="186"/>
                  <a:pt x="99" y="186"/>
                  <a:pt x="99" y="186"/>
                </a:cubicBezTo>
                <a:cubicBezTo>
                  <a:pt x="85" y="202"/>
                  <a:pt x="85" y="202"/>
                  <a:pt x="85" y="202"/>
                </a:cubicBezTo>
                <a:cubicBezTo>
                  <a:pt x="82" y="207"/>
                  <a:pt x="77" y="209"/>
                  <a:pt x="71" y="209"/>
                </a:cubicBezTo>
                <a:cubicBezTo>
                  <a:pt x="60" y="209"/>
                  <a:pt x="52" y="201"/>
                  <a:pt x="52" y="190"/>
                </a:cubicBezTo>
                <a:cubicBezTo>
                  <a:pt x="52" y="188"/>
                  <a:pt x="52" y="186"/>
                  <a:pt x="53" y="185"/>
                </a:cubicBezTo>
                <a:cubicBezTo>
                  <a:pt x="57" y="169"/>
                  <a:pt x="57" y="169"/>
                  <a:pt x="57" y="169"/>
                </a:cubicBezTo>
                <a:cubicBezTo>
                  <a:pt x="43" y="163"/>
                  <a:pt x="43" y="163"/>
                  <a:pt x="43" y="163"/>
                </a:cubicBezTo>
                <a:cubicBezTo>
                  <a:pt x="28" y="156"/>
                  <a:pt x="18" y="141"/>
                  <a:pt x="18" y="124"/>
                </a:cubicBezTo>
                <a:cubicBezTo>
                  <a:pt x="18" y="110"/>
                  <a:pt x="25" y="97"/>
                  <a:pt x="37" y="89"/>
                </a:cubicBezTo>
                <a:cubicBezTo>
                  <a:pt x="47" y="82"/>
                  <a:pt x="47" y="82"/>
                  <a:pt x="47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5" y="68"/>
                  <a:pt x="45" y="67"/>
                </a:cubicBezTo>
                <a:cubicBezTo>
                  <a:pt x="45" y="59"/>
                  <a:pt x="52" y="52"/>
                  <a:pt x="60" y="52"/>
                </a:cubicBezTo>
                <a:cubicBezTo>
                  <a:pt x="63" y="52"/>
                  <a:pt x="66" y="53"/>
                  <a:pt x="68" y="54"/>
                </a:cubicBezTo>
                <a:cubicBezTo>
                  <a:pt x="91" y="68"/>
                  <a:pt x="91" y="68"/>
                  <a:pt x="91" y="68"/>
                </a:cubicBezTo>
                <a:cubicBezTo>
                  <a:pt x="96" y="42"/>
                  <a:pt x="96" y="42"/>
                  <a:pt x="96" y="42"/>
                </a:cubicBezTo>
                <a:cubicBezTo>
                  <a:pt x="98" y="28"/>
                  <a:pt x="110" y="18"/>
                  <a:pt x="124" y="18"/>
                </a:cubicBezTo>
                <a:cubicBezTo>
                  <a:pt x="133" y="18"/>
                  <a:pt x="142" y="23"/>
                  <a:pt x="147" y="31"/>
                </a:cubicBezTo>
                <a:cubicBezTo>
                  <a:pt x="155" y="42"/>
                  <a:pt x="155" y="42"/>
                  <a:pt x="155" y="42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73" y="37"/>
                  <a:pt x="179" y="36"/>
                  <a:pt x="184" y="36"/>
                </a:cubicBezTo>
                <a:cubicBezTo>
                  <a:pt x="215" y="36"/>
                  <a:pt x="241" y="62"/>
                  <a:pt x="241" y="93"/>
                </a:cubicBezTo>
                <a:cubicBezTo>
                  <a:pt x="241" y="101"/>
                  <a:pt x="239" y="108"/>
                  <a:pt x="236" y="115"/>
                </a:cubicBezTo>
                <a:cubicBezTo>
                  <a:pt x="232" y="125"/>
                  <a:pt x="232" y="125"/>
                  <a:pt x="232" y="125"/>
                </a:cubicBezTo>
                <a:cubicBezTo>
                  <a:pt x="239" y="134"/>
                  <a:pt x="239" y="134"/>
                  <a:pt x="239" y="134"/>
                </a:cubicBezTo>
                <a:cubicBezTo>
                  <a:pt x="243" y="138"/>
                  <a:pt x="246" y="144"/>
                  <a:pt x="246" y="153"/>
                </a:cubicBezTo>
                <a:cubicBezTo>
                  <a:pt x="246" y="169"/>
                  <a:pt x="233" y="182"/>
                  <a:pt x="217" y="182"/>
                </a:cubicBezTo>
                <a:cubicBezTo>
                  <a:pt x="214" y="182"/>
                  <a:pt x="211" y="182"/>
                  <a:pt x="208" y="181"/>
                </a:cubicBezTo>
                <a:cubicBezTo>
                  <a:pt x="191" y="175"/>
                  <a:pt x="191" y="175"/>
                  <a:pt x="191" y="175"/>
                </a:cubicBezTo>
                <a:lnTo>
                  <a:pt x="185" y="19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8" name="Oval 867"/>
          <p:cNvSpPr>
            <a:spLocks noChangeArrowheads="1"/>
          </p:cNvSpPr>
          <p:nvPr/>
        </p:nvSpPr>
        <p:spPr bwMode="auto">
          <a:xfrm>
            <a:off x="2965972" y="6123781"/>
            <a:ext cx="41275" cy="39688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9" name="Oval 868"/>
          <p:cNvSpPr>
            <a:spLocks noChangeArrowheads="1"/>
          </p:cNvSpPr>
          <p:nvPr/>
        </p:nvSpPr>
        <p:spPr bwMode="auto">
          <a:xfrm>
            <a:off x="3037409" y="6123781"/>
            <a:ext cx="41275" cy="39688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0" name="Oval 869"/>
          <p:cNvSpPr>
            <a:spLocks noChangeArrowheads="1"/>
          </p:cNvSpPr>
          <p:nvPr/>
        </p:nvSpPr>
        <p:spPr bwMode="auto">
          <a:xfrm>
            <a:off x="3110434" y="6123781"/>
            <a:ext cx="39688" cy="39688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1" name="Freeform 870"/>
          <p:cNvSpPr>
            <a:spLocks noEditPoints="1"/>
          </p:cNvSpPr>
          <p:nvPr/>
        </p:nvSpPr>
        <p:spPr bwMode="auto">
          <a:xfrm>
            <a:off x="3137422" y="6247606"/>
            <a:ext cx="65088" cy="63500"/>
          </a:xfrm>
          <a:custGeom>
            <a:avLst/>
            <a:gdLst>
              <a:gd name="T0" fmla="*/ 28 w 56"/>
              <a:gd name="T1" fmla="*/ 0 h 55"/>
              <a:gd name="T2" fmla="*/ 0 w 56"/>
              <a:gd name="T3" fmla="*/ 27 h 55"/>
              <a:gd name="T4" fmla="*/ 28 w 56"/>
              <a:gd name="T5" fmla="*/ 55 h 55"/>
              <a:gd name="T6" fmla="*/ 56 w 56"/>
              <a:gd name="T7" fmla="*/ 27 h 55"/>
              <a:gd name="T8" fmla="*/ 28 w 56"/>
              <a:gd name="T9" fmla="*/ 0 h 55"/>
              <a:gd name="T10" fmla="*/ 28 w 56"/>
              <a:gd name="T11" fmla="*/ 40 h 55"/>
              <a:gd name="T12" fmla="*/ 15 w 56"/>
              <a:gd name="T13" fmla="*/ 27 h 55"/>
              <a:gd name="T14" fmla="*/ 28 w 56"/>
              <a:gd name="T15" fmla="*/ 15 h 55"/>
              <a:gd name="T16" fmla="*/ 41 w 56"/>
              <a:gd name="T17" fmla="*/ 27 h 55"/>
              <a:gd name="T18" fmla="*/ 28 w 56"/>
              <a:gd name="T19" fmla="*/ 4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6" h="55">
                <a:moveTo>
                  <a:pt x="28" y="0"/>
                </a:moveTo>
                <a:cubicBezTo>
                  <a:pt x="13" y="0"/>
                  <a:pt x="0" y="12"/>
                  <a:pt x="0" y="27"/>
                </a:cubicBezTo>
                <a:cubicBezTo>
                  <a:pt x="0" y="43"/>
                  <a:pt x="13" y="55"/>
                  <a:pt x="28" y="55"/>
                </a:cubicBezTo>
                <a:cubicBezTo>
                  <a:pt x="43" y="55"/>
                  <a:pt x="56" y="43"/>
                  <a:pt x="56" y="27"/>
                </a:cubicBezTo>
                <a:cubicBezTo>
                  <a:pt x="56" y="12"/>
                  <a:pt x="43" y="0"/>
                  <a:pt x="28" y="0"/>
                </a:cubicBezTo>
                <a:close/>
                <a:moveTo>
                  <a:pt x="28" y="40"/>
                </a:moveTo>
                <a:cubicBezTo>
                  <a:pt x="21" y="40"/>
                  <a:pt x="15" y="34"/>
                  <a:pt x="15" y="27"/>
                </a:cubicBezTo>
                <a:cubicBezTo>
                  <a:pt x="15" y="20"/>
                  <a:pt x="21" y="15"/>
                  <a:pt x="28" y="15"/>
                </a:cubicBezTo>
                <a:cubicBezTo>
                  <a:pt x="35" y="15"/>
                  <a:pt x="41" y="20"/>
                  <a:pt x="41" y="27"/>
                </a:cubicBezTo>
                <a:cubicBezTo>
                  <a:pt x="41" y="34"/>
                  <a:pt x="35" y="40"/>
                  <a:pt x="28" y="4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2" name="Oval 871"/>
          <p:cNvSpPr>
            <a:spLocks noChangeArrowheads="1"/>
          </p:cNvSpPr>
          <p:nvPr/>
        </p:nvSpPr>
        <p:spPr bwMode="auto">
          <a:xfrm>
            <a:off x="3200922" y="6304756"/>
            <a:ext cx="34925" cy="33338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3" name="Freeform 872"/>
          <p:cNvSpPr>
            <a:spLocks/>
          </p:cNvSpPr>
          <p:nvPr/>
        </p:nvSpPr>
        <p:spPr bwMode="auto">
          <a:xfrm>
            <a:off x="3623197" y="6017418"/>
            <a:ext cx="125413" cy="320675"/>
          </a:xfrm>
          <a:custGeom>
            <a:avLst/>
            <a:gdLst>
              <a:gd name="T0" fmla="*/ 86 w 109"/>
              <a:gd name="T1" fmla="*/ 94 h 276"/>
              <a:gd name="T2" fmla="*/ 76 w 109"/>
              <a:gd name="T3" fmla="*/ 104 h 276"/>
              <a:gd name="T4" fmla="*/ 66 w 109"/>
              <a:gd name="T5" fmla="*/ 94 h 276"/>
              <a:gd name="T6" fmla="*/ 66 w 109"/>
              <a:gd name="T7" fmla="*/ 0 h 276"/>
              <a:gd name="T8" fmla="*/ 42 w 109"/>
              <a:gd name="T9" fmla="*/ 0 h 276"/>
              <a:gd name="T10" fmla="*/ 42 w 109"/>
              <a:gd name="T11" fmla="*/ 94 h 276"/>
              <a:gd name="T12" fmla="*/ 32 w 109"/>
              <a:gd name="T13" fmla="*/ 104 h 276"/>
              <a:gd name="T14" fmla="*/ 22 w 109"/>
              <a:gd name="T15" fmla="*/ 94 h 276"/>
              <a:gd name="T16" fmla="*/ 22 w 109"/>
              <a:gd name="T17" fmla="*/ 0 h 276"/>
              <a:gd name="T18" fmla="*/ 0 w 109"/>
              <a:gd name="T19" fmla="*/ 0 h 276"/>
              <a:gd name="T20" fmla="*/ 1 w 109"/>
              <a:gd name="T21" fmla="*/ 96 h 276"/>
              <a:gd name="T22" fmla="*/ 37 w 109"/>
              <a:gd name="T23" fmla="*/ 133 h 276"/>
              <a:gd name="T24" fmla="*/ 36 w 109"/>
              <a:gd name="T25" fmla="*/ 276 h 276"/>
              <a:gd name="T26" fmla="*/ 73 w 109"/>
              <a:gd name="T27" fmla="*/ 276 h 276"/>
              <a:gd name="T28" fmla="*/ 73 w 109"/>
              <a:gd name="T29" fmla="*/ 132 h 276"/>
              <a:gd name="T30" fmla="*/ 108 w 109"/>
              <a:gd name="T31" fmla="*/ 96 h 276"/>
              <a:gd name="T32" fmla="*/ 108 w 109"/>
              <a:gd name="T33" fmla="*/ 0 h 276"/>
              <a:gd name="T34" fmla="*/ 86 w 109"/>
              <a:gd name="T35" fmla="*/ 0 h 276"/>
              <a:gd name="T36" fmla="*/ 86 w 109"/>
              <a:gd name="T37" fmla="*/ 94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9" h="276">
                <a:moveTo>
                  <a:pt x="86" y="94"/>
                </a:moveTo>
                <a:cubicBezTo>
                  <a:pt x="86" y="100"/>
                  <a:pt x="82" y="104"/>
                  <a:pt x="76" y="104"/>
                </a:cubicBezTo>
                <a:cubicBezTo>
                  <a:pt x="71" y="104"/>
                  <a:pt x="66" y="100"/>
                  <a:pt x="66" y="94"/>
                </a:cubicBezTo>
                <a:cubicBezTo>
                  <a:pt x="66" y="0"/>
                  <a:pt x="66" y="0"/>
                  <a:pt x="66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94"/>
                  <a:pt x="42" y="94"/>
                  <a:pt x="42" y="94"/>
                </a:cubicBezTo>
                <a:cubicBezTo>
                  <a:pt x="42" y="100"/>
                  <a:pt x="38" y="104"/>
                  <a:pt x="32" y="104"/>
                </a:cubicBezTo>
                <a:cubicBezTo>
                  <a:pt x="27" y="104"/>
                  <a:pt x="22" y="100"/>
                  <a:pt x="22" y="94"/>
                </a:cubicBezTo>
                <a:cubicBezTo>
                  <a:pt x="22" y="0"/>
                  <a:pt x="22" y="0"/>
                  <a:pt x="22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96"/>
                  <a:pt x="1" y="133"/>
                  <a:pt x="37" y="133"/>
                </a:cubicBezTo>
                <a:cubicBezTo>
                  <a:pt x="36" y="276"/>
                  <a:pt x="36" y="276"/>
                  <a:pt x="36" y="276"/>
                </a:cubicBezTo>
                <a:cubicBezTo>
                  <a:pt x="73" y="276"/>
                  <a:pt x="73" y="276"/>
                  <a:pt x="73" y="276"/>
                </a:cubicBezTo>
                <a:cubicBezTo>
                  <a:pt x="73" y="132"/>
                  <a:pt x="73" y="132"/>
                  <a:pt x="73" y="132"/>
                </a:cubicBezTo>
                <a:cubicBezTo>
                  <a:pt x="109" y="132"/>
                  <a:pt x="108" y="96"/>
                  <a:pt x="108" y="96"/>
                </a:cubicBezTo>
                <a:cubicBezTo>
                  <a:pt x="108" y="0"/>
                  <a:pt x="108" y="0"/>
                  <a:pt x="108" y="0"/>
                </a:cubicBezTo>
                <a:cubicBezTo>
                  <a:pt x="86" y="0"/>
                  <a:pt x="86" y="0"/>
                  <a:pt x="86" y="0"/>
                </a:cubicBezTo>
                <a:lnTo>
                  <a:pt x="86" y="9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4" name="Freeform 873"/>
          <p:cNvSpPr>
            <a:spLocks/>
          </p:cNvSpPr>
          <p:nvPr/>
        </p:nvSpPr>
        <p:spPr bwMode="auto">
          <a:xfrm>
            <a:off x="3791472" y="6004718"/>
            <a:ext cx="65088" cy="333375"/>
          </a:xfrm>
          <a:custGeom>
            <a:avLst/>
            <a:gdLst>
              <a:gd name="T0" fmla="*/ 0 w 55"/>
              <a:gd name="T1" fmla="*/ 92 h 288"/>
              <a:gd name="T2" fmla="*/ 19 w 55"/>
              <a:gd name="T3" fmla="*/ 180 h 288"/>
              <a:gd name="T4" fmla="*/ 19 w 55"/>
              <a:gd name="T5" fmla="*/ 288 h 288"/>
              <a:gd name="T6" fmla="*/ 55 w 55"/>
              <a:gd name="T7" fmla="*/ 288 h 288"/>
              <a:gd name="T8" fmla="*/ 55 w 55"/>
              <a:gd name="T9" fmla="*/ 0 h 288"/>
              <a:gd name="T10" fmla="*/ 0 w 55"/>
              <a:gd name="T11" fmla="*/ 9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" h="288">
                <a:moveTo>
                  <a:pt x="0" y="92"/>
                </a:moveTo>
                <a:cubicBezTo>
                  <a:pt x="0" y="144"/>
                  <a:pt x="19" y="180"/>
                  <a:pt x="19" y="180"/>
                </a:cubicBezTo>
                <a:cubicBezTo>
                  <a:pt x="19" y="288"/>
                  <a:pt x="19" y="288"/>
                  <a:pt x="19" y="288"/>
                </a:cubicBezTo>
                <a:cubicBezTo>
                  <a:pt x="55" y="288"/>
                  <a:pt x="55" y="288"/>
                  <a:pt x="55" y="288"/>
                </a:cubicBezTo>
                <a:cubicBezTo>
                  <a:pt x="55" y="0"/>
                  <a:pt x="55" y="0"/>
                  <a:pt x="55" y="0"/>
                </a:cubicBezTo>
                <a:cubicBezTo>
                  <a:pt x="55" y="0"/>
                  <a:pt x="0" y="0"/>
                  <a:pt x="0" y="9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5" name="Freeform 874"/>
          <p:cNvSpPr>
            <a:spLocks noEditPoints="1"/>
          </p:cNvSpPr>
          <p:nvPr/>
        </p:nvSpPr>
        <p:spPr bwMode="auto">
          <a:xfrm>
            <a:off x="4458222" y="6004718"/>
            <a:ext cx="95250" cy="333375"/>
          </a:xfrm>
          <a:custGeom>
            <a:avLst/>
            <a:gdLst>
              <a:gd name="T0" fmla="*/ 0 w 60"/>
              <a:gd name="T1" fmla="*/ 0 h 210"/>
              <a:gd name="T2" fmla="*/ 0 w 60"/>
              <a:gd name="T3" fmla="*/ 210 h 210"/>
              <a:gd name="T4" fmla="*/ 60 w 60"/>
              <a:gd name="T5" fmla="*/ 210 h 210"/>
              <a:gd name="T6" fmla="*/ 60 w 60"/>
              <a:gd name="T7" fmla="*/ 0 h 210"/>
              <a:gd name="T8" fmla="*/ 0 w 60"/>
              <a:gd name="T9" fmla="*/ 0 h 210"/>
              <a:gd name="T10" fmla="*/ 43 w 60"/>
              <a:gd name="T11" fmla="*/ 157 h 210"/>
              <a:gd name="T12" fmla="*/ 17 w 60"/>
              <a:gd name="T13" fmla="*/ 157 h 210"/>
              <a:gd name="T14" fmla="*/ 17 w 60"/>
              <a:gd name="T15" fmla="*/ 131 h 210"/>
              <a:gd name="T16" fmla="*/ 43 w 60"/>
              <a:gd name="T17" fmla="*/ 131 h 210"/>
              <a:gd name="T18" fmla="*/ 43 w 60"/>
              <a:gd name="T19" fmla="*/ 157 h 210"/>
              <a:gd name="T20" fmla="*/ 43 w 60"/>
              <a:gd name="T21" fmla="*/ 105 h 210"/>
              <a:gd name="T22" fmla="*/ 17 w 60"/>
              <a:gd name="T23" fmla="*/ 105 h 210"/>
              <a:gd name="T24" fmla="*/ 17 w 60"/>
              <a:gd name="T25" fmla="*/ 78 h 210"/>
              <a:gd name="T26" fmla="*/ 43 w 60"/>
              <a:gd name="T27" fmla="*/ 78 h 210"/>
              <a:gd name="T28" fmla="*/ 43 w 60"/>
              <a:gd name="T29" fmla="*/ 105 h 210"/>
              <a:gd name="T30" fmla="*/ 43 w 60"/>
              <a:gd name="T31" fmla="*/ 52 h 210"/>
              <a:gd name="T32" fmla="*/ 17 w 60"/>
              <a:gd name="T33" fmla="*/ 52 h 210"/>
              <a:gd name="T34" fmla="*/ 17 w 60"/>
              <a:gd name="T35" fmla="*/ 26 h 210"/>
              <a:gd name="T36" fmla="*/ 43 w 60"/>
              <a:gd name="T37" fmla="*/ 26 h 210"/>
              <a:gd name="T38" fmla="*/ 43 w 60"/>
              <a:gd name="T39" fmla="*/ 52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0" h="210">
                <a:moveTo>
                  <a:pt x="0" y="0"/>
                </a:moveTo>
                <a:lnTo>
                  <a:pt x="0" y="210"/>
                </a:lnTo>
                <a:lnTo>
                  <a:pt x="60" y="210"/>
                </a:lnTo>
                <a:lnTo>
                  <a:pt x="60" y="0"/>
                </a:lnTo>
                <a:lnTo>
                  <a:pt x="0" y="0"/>
                </a:lnTo>
                <a:close/>
                <a:moveTo>
                  <a:pt x="43" y="157"/>
                </a:moveTo>
                <a:lnTo>
                  <a:pt x="17" y="157"/>
                </a:lnTo>
                <a:lnTo>
                  <a:pt x="17" y="131"/>
                </a:lnTo>
                <a:lnTo>
                  <a:pt x="43" y="131"/>
                </a:lnTo>
                <a:lnTo>
                  <a:pt x="43" y="157"/>
                </a:lnTo>
                <a:close/>
                <a:moveTo>
                  <a:pt x="43" y="105"/>
                </a:moveTo>
                <a:lnTo>
                  <a:pt x="17" y="105"/>
                </a:lnTo>
                <a:lnTo>
                  <a:pt x="17" y="78"/>
                </a:lnTo>
                <a:lnTo>
                  <a:pt x="43" y="78"/>
                </a:lnTo>
                <a:lnTo>
                  <a:pt x="43" y="105"/>
                </a:lnTo>
                <a:close/>
                <a:moveTo>
                  <a:pt x="43" y="52"/>
                </a:moveTo>
                <a:lnTo>
                  <a:pt x="17" y="52"/>
                </a:lnTo>
                <a:lnTo>
                  <a:pt x="17" y="26"/>
                </a:lnTo>
                <a:lnTo>
                  <a:pt x="43" y="26"/>
                </a:lnTo>
                <a:lnTo>
                  <a:pt x="43" y="5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6" name="Freeform 875"/>
          <p:cNvSpPr>
            <a:spLocks noEditPoints="1"/>
          </p:cNvSpPr>
          <p:nvPr/>
        </p:nvSpPr>
        <p:spPr bwMode="auto">
          <a:xfrm>
            <a:off x="4261372" y="6050756"/>
            <a:ext cx="166688" cy="287338"/>
          </a:xfrm>
          <a:custGeom>
            <a:avLst/>
            <a:gdLst>
              <a:gd name="T0" fmla="*/ 87 w 105"/>
              <a:gd name="T1" fmla="*/ 9 h 181"/>
              <a:gd name="T2" fmla="*/ 49 w 105"/>
              <a:gd name="T3" fmla="*/ 9 h 181"/>
              <a:gd name="T4" fmla="*/ 49 w 105"/>
              <a:gd name="T5" fmla="*/ 23 h 181"/>
              <a:gd name="T6" fmla="*/ 24 w 105"/>
              <a:gd name="T7" fmla="*/ 23 h 181"/>
              <a:gd name="T8" fmla="*/ 24 w 105"/>
              <a:gd name="T9" fmla="*/ 0 h 181"/>
              <a:gd name="T10" fmla="*/ 16 w 105"/>
              <a:gd name="T11" fmla="*/ 0 h 181"/>
              <a:gd name="T12" fmla="*/ 16 w 105"/>
              <a:gd name="T13" fmla="*/ 23 h 181"/>
              <a:gd name="T14" fmla="*/ 0 w 105"/>
              <a:gd name="T15" fmla="*/ 23 h 181"/>
              <a:gd name="T16" fmla="*/ 0 w 105"/>
              <a:gd name="T17" fmla="*/ 181 h 181"/>
              <a:gd name="T18" fmla="*/ 105 w 105"/>
              <a:gd name="T19" fmla="*/ 181 h 181"/>
              <a:gd name="T20" fmla="*/ 105 w 105"/>
              <a:gd name="T21" fmla="*/ 23 h 181"/>
              <a:gd name="T22" fmla="*/ 87 w 105"/>
              <a:gd name="T23" fmla="*/ 23 h 181"/>
              <a:gd name="T24" fmla="*/ 87 w 105"/>
              <a:gd name="T25" fmla="*/ 9 h 181"/>
              <a:gd name="T26" fmla="*/ 43 w 105"/>
              <a:gd name="T27" fmla="*/ 128 h 181"/>
              <a:gd name="T28" fmla="*/ 16 w 105"/>
              <a:gd name="T29" fmla="*/ 128 h 181"/>
              <a:gd name="T30" fmla="*/ 16 w 105"/>
              <a:gd name="T31" fmla="*/ 102 h 181"/>
              <a:gd name="T32" fmla="*/ 43 w 105"/>
              <a:gd name="T33" fmla="*/ 102 h 181"/>
              <a:gd name="T34" fmla="*/ 43 w 105"/>
              <a:gd name="T35" fmla="*/ 128 h 181"/>
              <a:gd name="T36" fmla="*/ 43 w 105"/>
              <a:gd name="T37" fmla="*/ 76 h 181"/>
              <a:gd name="T38" fmla="*/ 16 w 105"/>
              <a:gd name="T39" fmla="*/ 76 h 181"/>
              <a:gd name="T40" fmla="*/ 16 w 105"/>
              <a:gd name="T41" fmla="*/ 49 h 181"/>
              <a:gd name="T42" fmla="*/ 43 w 105"/>
              <a:gd name="T43" fmla="*/ 49 h 181"/>
              <a:gd name="T44" fmla="*/ 43 w 105"/>
              <a:gd name="T45" fmla="*/ 76 h 181"/>
              <a:gd name="T46" fmla="*/ 87 w 105"/>
              <a:gd name="T47" fmla="*/ 128 h 181"/>
              <a:gd name="T48" fmla="*/ 61 w 105"/>
              <a:gd name="T49" fmla="*/ 128 h 181"/>
              <a:gd name="T50" fmla="*/ 61 w 105"/>
              <a:gd name="T51" fmla="*/ 102 h 181"/>
              <a:gd name="T52" fmla="*/ 87 w 105"/>
              <a:gd name="T53" fmla="*/ 102 h 181"/>
              <a:gd name="T54" fmla="*/ 87 w 105"/>
              <a:gd name="T55" fmla="*/ 128 h 181"/>
              <a:gd name="T56" fmla="*/ 87 w 105"/>
              <a:gd name="T57" fmla="*/ 76 h 181"/>
              <a:gd name="T58" fmla="*/ 61 w 105"/>
              <a:gd name="T59" fmla="*/ 76 h 181"/>
              <a:gd name="T60" fmla="*/ 61 w 105"/>
              <a:gd name="T61" fmla="*/ 49 h 181"/>
              <a:gd name="T62" fmla="*/ 87 w 105"/>
              <a:gd name="T63" fmla="*/ 49 h 181"/>
              <a:gd name="T64" fmla="*/ 87 w 105"/>
              <a:gd name="T65" fmla="*/ 76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5" h="181">
                <a:moveTo>
                  <a:pt x="87" y="9"/>
                </a:moveTo>
                <a:lnTo>
                  <a:pt x="49" y="9"/>
                </a:lnTo>
                <a:lnTo>
                  <a:pt x="49" y="23"/>
                </a:lnTo>
                <a:lnTo>
                  <a:pt x="24" y="23"/>
                </a:lnTo>
                <a:lnTo>
                  <a:pt x="24" y="0"/>
                </a:lnTo>
                <a:lnTo>
                  <a:pt x="16" y="0"/>
                </a:lnTo>
                <a:lnTo>
                  <a:pt x="16" y="23"/>
                </a:lnTo>
                <a:lnTo>
                  <a:pt x="0" y="23"/>
                </a:lnTo>
                <a:lnTo>
                  <a:pt x="0" y="181"/>
                </a:lnTo>
                <a:lnTo>
                  <a:pt x="105" y="181"/>
                </a:lnTo>
                <a:lnTo>
                  <a:pt x="105" y="23"/>
                </a:lnTo>
                <a:lnTo>
                  <a:pt x="87" y="23"/>
                </a:lnTo>
                <a:lnTo>
                  <a:pt x="87" y="9"/>
                </a:lnTo>
                <a:close/>
                <a:moveTo>
                  <a:pt x="43" y="128"/>
                </a:moveTo>
                <a:lnTo>
                  <a:pt x="16" y="128"/>
                </a:lnTo>
                <a:lnTo>
                  <a:pt x="16" y="102"/>
                </a:lnTo>
                <a:lnTo>
                  <a:pt x="43" y="102"/>
                </a:lnTo>
                <a:lnTo>
                  <a:pt x="43" y="128"/>
                </a:lnTo>
                <a:close/>
                <a:moveTo>
                  <a:pt x="43" y="76"/>
                </a:moveTo>
                <a:lnTo>
                  <a:pt x="16" y="76"/>
                </a:lnTo>
                <a:lnTo>
                  <a:pt x="16" y="49"/>
                </a:lnTo>
                <a:lnTo>
                  <a:pt x="43" y="49"/>
                </a:lnTo>
                <a:lnTo>
                  <a:pt x="43" y="76"/>
                </a:lnTo>
                <a:close/>
                <a:moveTo>
                  <a:pt x="87" y="128"/>
                </a:moveTo>
                <a:lnTo>
                  <a:pt x="61" y="128"/>
                </a:lnTo>
                <a:lnTo>
                  <a:pt x="61" y="102"/>
                </a:lnTo>
                <a:lnTo>
                  <a:pt x="87" y="102"/>
                </a:lnTo>
                <a:lnTo>
                  <a:pt x="87" y="128"/>
                </a:lnTo>
                <a:close/>
                <a:moveTo>
                  <a:pt x="87" y="76"/>
                </a:moveTo>
                <a:lnTo>
                  <a:pt x="61" y="76"/>
                </a:lnTo>
                <a:lnTo>
                  <a:pt x="61" y="49"/>
                </a:lnTo>
                <a:lnTo>
                  <a:pt x="87" y="49"/>
                </a:lnTo>
                <a:lnTo>
                  <a:pt x="87" y="7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7" name="Freeform 876"/>
          <p:cNvSpPr>
            <a:spLocks noEditPoints="1"/>
          </p:cNvSpPr>
          <p:nvPr/>
        </p:nvSpPr>
        <p:spPr bwMode="auto">
          <a:xfrm>
            <a:off x="4907484" y="6072981"/>
            <a:ext cx="334963" cy="195263"/>
          </a:xfrm>
          <a:custGeom>
            <a:avLst/>
            <a:gdLst>
              <a:gd name="T0" fmla="*/ 278 w 288"/>
              <a:gd name="T1" fmla="*/ 87 h 168"/>
              <a:gd name="T2" fmla="*/ 278 w 288"/>
              <a:gd name="T3" fmla="*/ 87 h 168"/>
              <a:gd name="T4" fmla="*/ 199 w 288"/>
              <a:gd name="T5" fmla="*/ 0 h 168"/>
              <a:gd name="T6" fmla="*/ 161 w 288"/>
              <a:gd name="T7" fmla="*/ 22 h 168"/>
              <a:gd name="T8" fmla="*/ 170 w 288"/>
              <a:gd name="T9" fmla="*/ 37 h 168"/>
              <a:gd name="T10" fmla="*/ 195 w 288"/>
              <a:gd name="T11" fmla="*/ 23 h 168"/>
              <a:gd name="T12" fmla="*/ 240 w 288"/>
              <a:gd name="T13" fmla="*/ 72 h 168"/>
              <a:gd name="T14" fmla="*/ 222 w 288"/>
              <a:gd name="T15" fmla="*/ 71 h 168"/>
              <a:gd name="T16" fmla="*/ 161 w 288"/>
              <a:gd name="T17" fmla="*/ 109 h 168"/>
              <a:gd name="T18" fmla="*/ 128 w 288"/>
              <a:gd name="T19" fmla="*/ 109 h 168"/>
              <a:gd name="T20" fmla="*/ 62 w 288"/>
              <a:gd name="T21" fmla="*/ 71 h 168"/>
              <a:gd name="T22" fmla="*/ 48 w 288"/>
              <a:gd name="T23" fmla="*/ 72 h 168"/>
              <a:gd name="T24" fmla="*/ 92 w 288"/>
              <a:gd name="T25" fmla="*/ 23 h 168"/>
              <a:gd name="T26" fmla="*/ 117 w 288"/>
              <a:gd name="T27" fmla="*/ 37 h 168"/>
              <a:gd name="T28" fmla="*/ 126 w 288"/>
              <a:gd name="T29" fmla="*/ 22 h 168"/>
              <a:gd name="T30" fmla="*/ 88 w 288"/>
              <a:gd name="T31" fmla="*/ 0 h 168"/>
              <a:gd name="T32" fmla="*/ 11 w 288"/>
              <a:gd name="T33" fmla="*/ 85 h 168"/>
              <a:gd name="T34" fmla="*/ 11 w 288"/>
              <a:gd name="T35" fmla="*/ 86 h 168"/>
              <a:gd name="T36" fmla="*/ 9 w 288"/>
              <a:gd name="T37" fmla="*/ 87 h 168"/>
              <a:gd name="T38" fmla="*/ 9 w 288"/>
              <a:gd name="T39" fmla="*/ 87 h 168"/>
              <a:gd name="T40" fmla="*/ 0 w 288"/>
              <a:gd name="T41" fmla="*/ 117 h 168"/>
              <a:gd name="T42" fmla="*/ 62 w 288"/>
              <a:gd name="T43" fmla="*/ 168 h 168"/>
              <a:gd name="T44" fmla="*/ 128 w 288"/>
              <a:gd name="T45" fmla="*/ 127 h 168"/>
              <a:gd name="T46" fmla="*/ 161 w 288"/>
              <a:gd name="T47" fmla="*/ 127 h 168"/>
              <a:gd name="T48" fmla="*/ 222 w 288"/>
              <a:gd name="T49" fmla="*/ 168 h 168"/>
              <a:gd name="T50" fmla="*/ 288 w 288"/>
              <a:gd name="T51" fmla="*/ 117 h 168"/>
              <a:gd name="T52" fmla="*/ 278 w 288"/>
              <a:gd name="T53" fmla="*/ 87 h 168"/>
              <a:gd name="T54" fmla="*/ 62 w 288"/>
              <a:gd name="T55" fmla="*/ 149 h 168"/>
              <a:gd name="T56" fmla="*/ 19 w 288"/>
              <a:gd name="T57" fmla="*/ 117 h 168"/>
              <a:gd name="T58" fmla="*/ 24 w 288"/>
              <a:gd name="T59" fmla="*/ 99 h 168"/>
              <a:gd name="T60" fmla="*/ 24 w 288"/>
              <a:gd name="T61" fmla="*/ 98 h 168"/>
              <a:gd name="T62" fmla="*/ 62 w 288"/>
              <a:gd name="T63" fmla="*/ 90 h 168"/>
              <a:gd name="T64" fmla="*/ 110 w 288"/>
              <a:gd name="T65" fmla="*/ 117 h 168"/>
              <a:gd name="T66" fmla="*/ 62 w 288"/>
              <a:gd name="T67" fmla="*/ 149 h 168"/>
              <a:gd name="T68" fmla="*/ 222 w 288"/>
              <a:gd name="T69" fmla="*/ 149 h 168"/>
              <a:gd name="T70" fmla="*/ 178 w 288"/>
              <a:gd name="T71" fmla="*/ 117 h 168"/>
              <a:gd name="T72" fmla="*/ 222 w 288"/>
              <a:gd name="T73" fmla="*/ 90 h 168"/>
              <a:gd name="T74" fmla="*/ 270 w 288"/>
              <a:gd name="T75" fmla="*/ 117 h 168"/>
              <a:gd name="T76" fmla="*/ 222 w 288"/>
              <a:gd name="T77" fmla="*/ 149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88" h="168">
                <a:moveTo>
                  <a:pt x="278" y="87"/>
                </a:moveTo>
                <a:cubicBezTo>
                  <a:pt x="278" y="87"/>
                  <a:pt x="278" y="87"/>
                  <a:pt x="278" y="87"/>
                </a:cubicBezTo>
                <a:cubicBezTo>
                  <a:pt x="199" y="0"/>
                  <a:pt x="199" y="0"/>
                  <a:pt x="199" y="0"/>
                </a:cubicBezTo>
                <a:cubicBezTo>
                  <a:pt x="161" y="22"/>
                  <a:pt x="161" y="22"/>
                  <a:pt x="161" y="22"/>
                </a:cubicBezTo>
                <a:cubicBezTo>
                  <a:pt x="170" y="37"/>
                  <a:pt x="170" y="37"/>
                  <a:pt x="170" y="37"/>
                </a:cubicBezTo>
                <a:cubicBezTo>
                  <a:pt x="195" y="23"/>
                  <a:pt x="195" y="23"/>
                  <a:pt x="195" y="23"/>
                </a:cubicBezTo>
                <a:cubicBezTo>
                  <a:pt x="240" y="72"/>
                  <a:pt x="240" y="72"/>
                  <a:pt x="240" y="72"/>
                </a:cubicBezTo>
                <a:cubicBezTo>
                  <a:pt x="234" y="72"/>
                  <a:pt x="228" y="71"/>
                  <a:pt x="222" y="71"/>
                </a:cubicBezTo>
                <a:cubicBezTo>
                  <a:pt x="190" y="71"/>
                  <a:pt x="164" y="76"/>
                  <a:pt x="161" y="109"/>
                </a:cubicBezTo>
                <a:cubicBezTo>
                  <a:pt x="128" y="109"/>
                  <a:pt x="128" y="109"/>
                  <a:pt x="128" y="109"/>
                </a:cubicBezTo>
                <a:cubicBezTo>
                  <a:pt x="124" y="76"/>
                  <a:pt x="94" y="71"/>
                  <a:pt x="62" y="71"/>
                </a:cubicBezTo>
                <a:cubicBezTo>
                  <a:pt x="57" y="71"/>
                  <a:pt x="52" y="72"/>
                  <a:pt x="48" y="72"/>
                </a:cubicBezTo>
                <a:cubicBezTo>
                  <a:pt x="92" y="23"/>
                  <a:pt x="92" y="23"/>
                  <a:pt x="92" y="23"/>
                </a:cubicBezTo>
                <a:cubicBezTo>
                  <a:pt x="117" y="37"/>
                  <a:pt x="117" y="37"/>
                  <a:pt x="117" y="3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88" y="0"/>
                  <a:pt x="88" y="0"/>
                  <a:pt x="88" y="0"/>
                </a:cubicBezTo>
                <a:cubicBezTo>
                  <a:pt x="11" y="85"/>
                  <a:pt x="11" y="85"/>
                  <a:pt x="11" y="85"/>
                </a:cubicBezTo>
                <a:cubicBezTo>
                  <a:pt x="11" y="85"/>
                  <a:pt x="11" y="85"/>
                  <a:pt x="11" y="86"/>
                </a:cubicBezTo>
                <a:cubicBezTo>
                  <a:pt x="9" y="87"/>
                  <a:pt x="9" y="87"/>
                  <a:pt x="9" y="87"/>
                </a:cubicBezTo>
                <a:cubicBezTo>
                  <a:pt x="9" y="87"/>
                  <a:pt x="9" y="87"/>
                  <a:pt x="9" y="87"/>
                </a:cubicBezTo>
                <a:cubicBezTo>
                  <a:pt x="4" y="94"/>
                  <a:pt x="0" y="103"/>
                  <a:pt x="0" y="117"/>
                </a:cubicBezTo>
                <a:cubicBezTo>
                  <a:pt x="0" y="158"/>
                  <a:pt x="28" y="168"/>
                  <a:pt x="62" y="168"/>
                </a:cubicBezTo>
                <a:cubicBezTo>
                  <a:pt x="93" y="168"/>
                  <a:pt x="123" y="160"/>
                  <a:pt x="128" y="127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165" y="159"/>
                  <a:pt x="191" y="168"/>
                  <a:pt x="222" y="168"/>
                </a:cubicBezTo>
                <a:cubicBezTo>
                  <a:pt x="256" y="168"/>
                  <a:pt x="288" y="158"/>
                  <a:pt x="288" y="117"/>
                </a:cubicBezTo>
                <a:cubicBezTo>
                  <a:pt x="288" y="103"/>
                  <a:pt x="284" y="94"/>
                  <a:pt x="278" y="87"/>
                </a:cubicBezTo>
                <a:close/>
                <a:moveTo>
                  <a:pt x="62" y="149"/>
                </a:moveTo>
                <a:cubicBezTo>
                  <a:pt x="26" y="149"/>
                  <a:pt x="19" y="138"/>
                  <a:pt x="19" y="117"/>
                </a:cubicBezTo>
                <a:cubicBezTo>
                  <a:pt x="19" y="109"/>
                  <a:pt x="19" y="103"/>
                  <a:pt x="24" y="99"/>
                </a:cubicBezTo>
                <a:cubicBezTo>
                  <a:pt x="24" y="98"/>
                  <a:pt x="24" y="98"/>
                  <a:pt x="24" y="98"/>
                </a:cubicBezTo>
                <a:cubicBezTo>
                  <a:pt x="29" y="93"/>
                  <a:pt x="40" y="90"/>
                  <a:pt x="62" y="90"/>
                </a:cubicBezTo>
                <a:cubicBezTo>
                  <a:pt x="107" y="90"/>
                  <a:pt x="110" y="102"/>
                  <a:pt x="110" y="117"/>
                </a:cubicBezTo>
                <a:cubicBezTo>
                  <a:pt x="110" y="133"/>
                  <a:pt x="107" y="149"/>
                  <a:pt x="62" y="149"/>
                </a:cubicBezTo>
                <a:close/>
                <a:moveTo>
                  <a:pt x="222" y="149"/>
                </a:moveTo>
                <a:cubicBezTo>
                  <a:pt x="185" y="149"/>
                  <a:pt x="178" y="138"/>
                  <a:pt x="178" y="117"/>
                </a:cubicBezTo>
                <a:cubicBezTo>
                  <a:pt x="178" y="99"/>
                  <a:pt x="183" y="90"/>
                  <a:pt x="222" y="90"/>
                </a:cubicBezTo>
                <a:cubicBezTo>
                  <a:pt x="266" y="90"/>
                  <a:pt x="270" y="102"/>
                  <a:pt x="270" y="117"/>
                </a:cubicBezTo>
                <a:cubicBezTo>
                  <a:pt x="270" y="133"/>
                  <a:pt x="266" y="149"/>
                  <a:pt x="222" y="14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8" name="Freeform 881"/>
          <p:cNvSpPr>
            <a:spLocks/>
          </p:cNvSpPr>
          <p:nvPr/>
        </p:nvSpPr>
        <p:spPr bwMode="auto">
          <a:xfrm>
            <a:off x="5618684" y="6060281"/>
            <a:ext cx="249238" cy="98425"/>
          </a:xfrm>
          <a:custGeom>
            <a:avLst/>
            <a:gdLst>
              <a:gd name="T0" fmla="*/ 20 w 216"/>
              <a:gd name="T1" fmla="*/ 72 h 84"/>
              <a:gd name="T2" fmla="*/ 20 w 216"/>
              <a:gd name="T3" fmla="*/ 84 h 84"/>
              <a:gd name="T4" fmla="*/ 196 w 216"/>
              <a:gd name="T5" fmla="*/ 84 h 84"/>
              <a:gd name="T6" fmla="*/ 196 w 216"/>
              <a:gd name="T7" fmla="*/ 72 h 84"/>
              <a:gd name="T8" fmla="*/ 216 w 216"/>
              <a:gd name="T9" fmla="*/ 40 h 84"/>
              <a:gd name="T10" fmla="*/ 184 w 216"/>
              <a:gd name="T11" fmla="*/ 27 h 84"/>
              <a:gd name="T12" fmla="*/ 177 w 216"/>
              <a:gd name="T13" fmla="*/ 27 h 84"/>
              <a:gd name="T14" fmla="*/ 108 w 216"/>
              <a:gd name="T15" fmla="*/ 0 h 84"/>
              <a:gd name="T16" fmla="*/ 39 w 216"/>
              <a:gd name="T17" fmla="*/ 27 h 84"/>
              <a:gd name="T18" fmla="*/ 32 w 216"/>
              <a:gd name="T19" fmla="*/ 27 h 84"/>
              <a:gd name="T20" fmla="*/ 0 w 216"/>
              <a:gd name="T21" fmla="*/ 40 h 84"/>
              <a:gd name="T22" fmla="*/ 20 w 216"/>
              <a:gd name="T23" fmla="*/ 7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6" h="84">
                <a:moveTo>
                  <a:pt x="20" y="72"/>
                </a:moveTo>
                <a:cubicBezTo>
                  <a:pt x="20" y="84"/>
                  <a:pt x="20" y="84"/>
                  <a:pt x="20" y="84"/>
                </a:cubicBezTo>
                <a:cubicBezTo>
                  <a:pt x="196" y="84"/>
                  <a:pt x="196" y="84"/>
                  <a:pt x="196" y="84"/>
                </a:cubicBezTo>
                <a:cubicBezTo>
                  <a:pt x="196" y="72"/>
                  <a:pt x="196" y="72"/>
                  <a:pt x="196" y="72"/>
                </a:cubicBezTo>
                <a:cubicBezTo>
                  <a:pt x="196" y="58"/>
                  <a:pt x="204" y="46"/>
                  <a:pt x="216" y="40"/>
                </a:cubicBezTo>
                <a:cubicBezTo>
                  <a:pt x="209" y="32"/>
                  <a:pt x="197" y="27"/>
                  <a:pt x="184" y="27"/>
                </a:cubicBezTo>
                <a:cubicBezTo>
                  <a:pt x="181" y="27"/>
                  <a:pt x="179" y="27"/>
                  <a:pt x="177" y="27"/>
                </a:cubicBezTo>
                <a:cubicBezTo>
                  <a:pt x="167" y="12"/>
                  <a:pt x="134" y="0"/>
                  <a:pt x="108" y="0"/>
                </a:cubicBezTo>
                <a:cubicBezTo>
                  <a:pt x="82" y="0"/>
                  <a:pt x="48" y="12"/>
                  <a:pt x="39" y="27"/>
                </a:cubicBezTo>
                <a:cubicBezTo>
                  <a:pt x="37" y="27"/>
                  <a:pt x="34" y="27"/>
                  <a:pt x="32" y="27"/>
                </a:cubicBezTo>
                <a:cubicBezTo>
                  <a:pt x="18" y="27"/>
                  <a:pt x="6" y="32"/>
                  <a:pt x="0" y="40"/>
                </a:cubicBezTo>
                <a:cubicBezTo>
                  <a:pt x="12" y="46"/>
                  <a:pt x="20" y="58"/>
                  <a:pt x="20" y="7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9" name="Rectangle 882"/>
          <p:cNvSpPr>
            <a:spLocks noChangeArrowheads="1"/>
          </p:cNvSpPr>
          <p:nvPr/>
        </p:nvSpPr>
        <p:spPr bwMode="auto">
          <a:xfrm>
            <a:off x="5640909" y="6176168"/>
            <a:ext cx="204788" cy="2698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0" name="Rectangle 883"/>
          <p:cNvSpPr>
            <a:spLocks noChangeArrowheads="1"/>
          </p:cNvSpPr>
          <p:nvPr/>
        </p:nvSpPr>
        <p:spPr bwMode="auto">
          <a:xfrm>
            <a:off x="5640909" y="6220618"/>
            <a:ext cx="204788" cy="4286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1" name="Freeform 884"/>
          <p:cNvSpPr>
            <a:spLocks/>
          </p:cNvSpPr>
          <p:nvPr/>
        </p:nvSpPr>
        <p:spPr bwMode="auto">
          <a:xfrm>
            <a:off x="5863159" y="6120606"/>
            <a:ext cx="47625" cy="158750"/>
          </a:xfrm>
          <a:custGeom>
            <a:avLst/>
            <a:gdLst>
              <a:gd name="T0" fmla="*/ 35 w 41"/>
              <a:gd name="T1" fmla="*/ 98 h 137"/>
              <a:gd name="T2" fmla="*/ 30 w 41"/>
              <a:gd name="T3" fmla="*/ 39 h 137"/>
              <a:gd name="T4" fmla="*/ 41 w 41"/>
              <a:gd name="T5" fmla="*/ 20 h 137"/>
              <a:gd name="T6" fmla="*/ 20 w 41"/>
              <a:gd name="T7" fmla="*/ 0 h 137"/>
              <a:gd name="T8" fmla="*/ 0 w 41"/>
              <a:gd name="T9" fmla="*/ 20 h 137"/>
              <a:gd name="T10" fmla="*/ 0 w 41"/>
              <a:gd name="T11" fmla="*/ 137 h 137"/>
              <a:gd name="T12" fmla="*/ 24 w 41"/>
              <a:gd name="T13" fmla="*/ 137 h 137"/>
              <a:gd name="T14" fmla="*/ 35 w 41"/>
              <a:gd name="T15" fmla="*/ 98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" h="137">
                <a:moveTo>
                  <a:pt x="35" y="98"/>
                </a:moveTo>
                <a:cubicBezTo>
                  <a:pt x="30" y="39"/>
                  <a:pt x="30" y="39"/>
                  <a:pt x="30" y="39"/>
                </a:cubicBezTo>
                <a:cubicBezTo>
                  <a:pt x="37" y="35"/>
                  <a:pt x="41" y="28"/>
                  <a:pt x="41" y="20"/>
                </a:cubicBezTo>
                <a:cubicBezTo>
                  <a:pt x="41" y="9"/>
                  <a:pt x="32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137"/>
                  <a:pt x="0" y="137"/>
                  <a:pt x="0" y="137"/>
                </a:cubicBezTo>
                <a:cubicBezTo>
                  <a:pt x="24" y="137"/>
                  <a:pt x="24" y="137"/>
                  <a:pt x="24" y="137"/>
                </a:cubicBezTo>
                <a:cubicBezTo>
                  <a:pt x="30" y="133"/>
                  <a:pt x="22" y="109"/>
                  <a:pt x="35" y="9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2" name="Freeform 885"/>
          <p:cNvSpPr>
            <a:spLocks/>
          </p:cNvSpPr>
          <p:nvPr/>
        </p:nvSpPr>
        <p:spPr bwMode="auto">
          <a:xfrm>
            <a:off x="5575822" y="6120606"/>
            <a:ext cx="47625" cy="158750"/>
          </a:xfrm>
          <a:custGeom>
            <a:avLst/>
            <a:gdLst>
              <a:gd name="T0" fmla="*/ 41 w 41"/>
              <a:gd name="T1" fmla="*/ 20 h 137"/>
              <a:gd name="T2" fmla="*/ 20 w 41"/>
              <a:gd name="T3" fmla="*/ 0 h 137"/>
              <a:gd name="T4" fmla="*/ 0 w 41"/>
              <a:gd name="T5" fmla="*/ 20 h 137"/>
              <a:gd name="T6" fmla="*/ 10 w 41"/>
              <a:gd name="T7" fmla="*/ 39 h 137"/>
              <a:gd name="T8" fmla="*/ 5 w 41"/>
              <a:gd name="T9" fmla="*/ 98 h 137"/>
              <a:gd name="T10" fmla="*/ 17 w 41"/>
              <a:gd name="T11" fmla="*/ 137 h 137"/>
              <a:gd name="T12" fmla="*/ 41 w 41"/>
              <a:gd name="T13" fmla="*/ 137 h 137"/>
              <a:gd name="T14" fmla="*/ 41 w 41"/>
              <a:gd name="T15" fmla="*/ 2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" h="137">
                <a:moveTo>
                  <a:pt x="41" y="20"/>
                </a:moveTo>
                <a:cubicBezTo>
                  <a:pt x="41" y="9"/>
                  <a:pt x="32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28"/>
                  <a:pt x="4" y="35"/>
                  <a:pt x="10" y="39"/>
                </a:cubicBezTo>
                <a:cubicBezTo>
                  <a:pt x="5" y="98"/>
                  <a:pt x="5" y="98"/>
                  <a:pt x="5" y="98"/>
                </a:cubicBezTo>
                <a:cubicBezTo>
                  <a:pt x="19" y="109"/>
                  <a:pt x="11" y="133"/>
                  <a:pt x="17" y="137"/>
                </a:cubicBezTo>
                <a:cubicBezTo>
                  <a:pt x="41" y="137"/>
                  <a:pt x="41" y="137"/>
                  <a:pt x="41" y="137"/>
                </a:cubicBezTo>
                <a:lnTo>
                  <a:pt x="41" y="2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3" name="Line 887"/>
          <p:cNvSpPr>
            <a:spLocks noChangeShapeType="1"/>
          </p:cNvSpPr>
          <p:nvPr/>
        </p:nvSpPr>
        <p:spPr bwMode="auto">
          <a:xfrm>
            <a:off x="5578997" y="2732881"/>
            <a:ext cx="0" cy="0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4" name="Line 888"/>
          <p:cNvSpPr>
            <a:spLocks noChangeShapeType="1"/>
          </p:cNvSpPr>
          <p:nvPr/>
        </p:nvSpPr>
        <p:spPr bwMode="auto">
          <a:xfrm>
            <a:off x="5578997" y="2732881"/>
            <a:ext cx="0" cy="0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5" name="Freeform 889"/>
          <p:cNvSpPr>
            <a:spLocks noEditPoints="1"/>
          </p:cNvSpPr>
          <p:nvPr/>
        </p:nvSpPr>
        <p:spPr bwMode="auto">
          <a:xfrm>
            <a:off x="5578997" y="2690018"/>
            <a:ext cx="333375" cy="276225"/>
          </a:xfrm>
          <a:custGeom>
            <a:avLst/>
            <a:gdLst>
              <a:gd name="T0" fmla="*/ 278 w 288"/>
              <a:gd name="T1" fmla="*/ 69 h 238"/>
              <a:gd name="T2" fmla="*/ 246 w 288"/>
              <a:gd name="T3" fmla="*/ 69 h 238"/>
              <a:gd name="T4" fmla="*/ 246 w 288"/>
              <a:gd name="T5" fmla="*/ 40 h 238"/>
              <a:gd name="T6" fmla="*/ 236 w 288"/>
              <a:gd name="T7" fmla="*/ 30 h 238"/>
              <a:gd name="T8" fmla="*/ 138 w 288"/>
              <a:gd name="T9" fmla="*/ 30 h 238"/>
              <a:gd name="T10" fmla="*/ 125 w 288"/>
              <a:gd name="T11" fmla="*/ 0 h 238"/>
              <a:gd name="T12" fmla="*/ 53 w 288"/>
              <a:gd name="T13" fmla="*/ 0 h 238"/>
              <a:gd name="T14" fmla="*/ 40 w 288"/>
              <a:gd name="T15" fmla="*/ 30 h 238"/>
              <a:gd name="T16" fmla="*/ 11 w 288"/>
              <a:gd name="T17" fmla="*/ 30 h 238"/>
              <a:gd name="T18" fmla="*/ 0 w 288"/>
              <a:gd name="T19" fmla="*/ 38 h 238"/>
              <a:gd name="T20" fmla="*/ 0 w 288"/>
              <a:gd name="T21" fmla="*/ 210 h 238"/>
              <a:gd name="T22" fmla="*/ 28 w 288"/>
              <a:gd name="T23" fmla="*/ 238 h 238"/>
              <a:gd name="T24" fmla="*/ 270 w 288"/>
              <a:gd name="T25" fmla="*/ 238 h 238"/>
              <a:gd name="T26" fmla="*/ 288 w 288"/>
              <a:gd name="T27" fmla="*/ 219 h 238"/>
              <a:gd name="T28" fmla="*/ 288 w 288"/>
              <a:gd name="T29" fmla="*/ 79 h 238"/>
              <a:gd name="T30" fmla="*/ 278 w 288"/>
              <a:gd name="T31" fmla="*/ 69 h 238"/>
              <a:gd name="T32" fmla="*/ 51 w 288"/>
              <a:gd name="T33" fmla="*/ 47 h 238"/>
              <a:gd name="T34" fmla="*/ 64 w 288"/>
              <a:gd name="T35" fmla="*/ 17 h 238"/>
              <a:gd name="T36" fmla="*/ 114 w 288"/>
              <a:gd name="T37" fmla="*/ 17 h 238"/>
              <a:gd name="T38" fmla="*/ 127 w 288"/>
              <a:gd name="T39" fmla="*/ 47 h 238"/>
              <a:gd name="T40" fmla="*/ 229 w 288"/>
              <a:gd name="T41" fmla="*/ 47 h 238"/>
              <a:gd name="T42" fmla="*/ 229 w 288"/>
              <a:gd name="T43" fmla="*/ 69 h 238"/>
              <a:gd name="T44" fmla="*/ 42 w 288"/>
              <a:gd name="T45" fmla="*/ 69 h 238"/>
              <a:gd name="T46" fmla="*/ 42 w 288"/>
              <a:gd name="T47" fmla="*/ 205 h 238"/>
              <a:gd name="T48" fmla="*/ 59 w 288"/>
              <a:gd name="T49" fmla="*/ 205 h 238"/>
              <a:gd name="T50" fmla="*/ 59 w 288"/>
              <a:gd name="T51" fmla="*/ 86 h 238"/>
              <a:gd name="T52" fmla="*/ 271 w 288"/>
              <a:gd name="T53" fmla="*/ 86 h 238"/>
              <a:gd name="T54" fmla="*/ 271 w 288"/>
              <a:gd name="T55" fmla="*/ 219 h 238"/>
              <a:gd name="T56" fmla="*/ 271 w 288"/>
              <a:gd name="T57" fmla="*/ 220 h 238"/>
              <a:gd name="T58" fmla="*/ 270 w 288"/>
              <a:gd name="T59" fmla="*/ 220 h 238"/>
              <a:gd name="T60" fmla="*/ 28 w 288"/>
              <a:gd name="T61" fmla="*/ 220 h 238"/>
              <a:gd name="T62" fmla="*/ 18 w 288"/>
              <a:gd name="T63" fmla="*/ 210 h 238"/>
              <a:gd name="T64" fmla="*/ 18 w 288"/>
              <a:gd name="T65" fmla="*/ 47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8" h="238">
                <a:moveTo>
                  <a:pt x="278" y="69"/>
                </a:moveTo>
                <a:cubicBezTo>
                  <a:pt x="246" y="69"/>
                  <a:pt x="246" y="69"/>
                  <a:pt x="246" y="69"/>
                </a:cubicBezTo>
                <a:cubicBezTo>
                  <a:pt x="246" y="40"/>
                  <a:pt x="246" y="40"/>
                  <a:pt x="246" y="40"/>
                </a:cubicBezTo>
                <a:cubicBezTo>
                  <a:pt x="246" y="32"/>
                  <a:pt x="244" y="30"/>
                  <a:pt x="236" y="30"/>
                </a:cubicBezTo>
                <a:cubicBezTo>
                  <a:pt x="138" y="30"/>
                  <a:pt x="138" y="30"/>
                  <a:pt x="138" y="30"/>
                </a:cubicBezTo>
                <a:cubicBezTo>
                  <a:pt x="125" y="0"/>
                  <a:pt x="125" y="0"/>
                  <a:pt x="125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40" y="30"/>
                  <a:pt x="40" y="30"/>
                  <a:pt x="40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" y="30"/>
                  <a:pt x="0" y="38"/>
                  <a:pt x="0" y="38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229"/>
                  <a:pt x="11" y="238"/>
                  <a:pt x="28" y="238"/>
                </a:cubicBezTo>
                <a:cubicBezTo>
                  <a:pt x="270" y="238"/>
                  <a:pt x="270" y="238"/>
                  <a:pt x="270" y="238"/>
                </a:cubicBezTo>
                <a:cubicBezTo>
                  <a:pt x="283" y="238"/>
                  <a:pt x="288" y="231"/>
                  <a:pt x="288" y="219"/>
                </a:cubicBezTo>
                <a:cubicBezTo>
                  <a:pt x="288" y="79"/>
                  <a:pt x="288" y="79"/>
                  <a:pt x="288" y="79"/>
                </a:cubicBezTo>
                <a:cubicBezTo>
                  <a:pt x="288" y="71"/>
                  <a:pt x="286" y="69"/>
                  <a:pt x="278" y="69"/>
                </a:cubicBezTo>
                <a:close/>
                <a:moveTo>
                  <a:pt x="51" y="47"/>
                </a:moveTo>
                <a:cubicBezTo>
                  <a:pt x="64" y="17"/>
                  <a:pt x="64" y="17"/>
                  <a:pt x="64" y="17"/>
                </a:cubicBezTo>
                <a:cubicBezTo>
                  <a:pt x="114" y="17"/>
                  <a:pt x="114" y="17"/>
                  <a:pt x="114" y="17"/>
                </a:cubicBezTo>
                <a:cubicBezTo>
                  <a:pt x="127" y="47"/>
                  <a:pt x="127" y="47"/>
                  <a:pt x="127" y="47"/>
                </a:cubicBezTo>
                <a:cubicBezTo>
                  <a:pt x="229" y="47"/>
                  <a:pt x="229" y="47"/>
                  <a:pt x="229" y="47"/>
                </a:cubicBezTo>
                <a:cubicBezTo>
                  <a:pt x="229" y="69"/>
                  <a:pt x="229" y="69"/>
                  <a:pt x="229" y="69"/>
                </a:cubicBezTo>
                <a:cubicBezTo>
                  <a:pt x="42" y="69"/>
                  <a:pt x="42" y="69"/>
                  <a:pt x="42" y="69"/>
                </a:cubicBezTo>
                <a:cubicBezTo>
                  <a:pt x="42" y="205"/>
                  <a:pt x="42" y="205"/>
                  <a:pt x="42" y="205"/>
                </a:cubicBezTo>
                <a:cubicBezTo>
                  <a:pt x="59" y="205"/>
                  <a:pt x="59" y="205"/>
                  <a:pt x="59" y="205"/>
                </a:cubicBezTo>
                <a:cubicBezTo>
                  <a:pt x="59" y="86"/>
                  <a:pt x="59" y="86"/>
                  <a:pt x="59" y="86"/>
                </a:cubicBezTo>
                <a:cubicBezTo>
                  <a:pt x="271" y="86"/>
                  <a:pt x="271" y="86"/>
                  <a:pt x="271" y="86"/>
                </a:cubicBezTo>
                <a:cubicBezTo>
                  <a:pt x="271" y="219"/>
                  <a:pt x="271" y="219"/>
                  <a:pt x="271" y="219"/>
                </a:cubicBezTo>
                <a:cubicBezTo>
                  <a:pt x="271" y="220"/>
                  <a:pt x="271" y="220"/>
                  <a:pt x="271" y="220"/>
                </a:cubicBezTo>
                <a:cubicBezTo>
                  <a:pt x="271" y="220"/>
                  <a:pt x="270" y="220"/>
                  <a:pt x="270" y="220"/>
                </a:cubicBezTo>
                <a:cubicBezTo>
                  <a:pt x="28" y="220"/>
                  <a:pt x="28" y="220"/>
                  <a:pt x="28" y="220"/>
                </a:cubicBezTo>
                <a:cubicBezTo>
                  <a:pt x="20" y="220"/>
                  <a:pt x="18" y="218"/>
                  <a:pt x="18" y="210"/>
                </a:cubicBezTo>
                <a:cubicBezTo>
                  <a:pt x="18" y="47"/>
                  <a:pt x="18" y="47"/>
                  <a:pt x="18" y="47"/>
                </a:cubicBezTo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62259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Freeform 5"/>
          <p:cNvSpPr>
            <a:spLocks/>
          </p:cNvSpPr>
          <p:nvPr/>
        </p:nvSpPr>
        <p:spPr bwMode="auto">
          <a:xfrm>
            <a:off x="1799530" y="1545745"/>
            <a:ext cx="318590" cy="200912"/>
          </a:xfrm>
          <a:custGeom>
            <a:avLst/>
            <a:gdLst>
              <a:gd name="T0" fmla="*/ 0 w 289"/>
              <a:gd name="T1" fmla="*/ 90 h 180"/>
              <a:gd name="T2" fmla="*/ 134 w 289"/>
              <a:gd name="T3" fmla="*/ 0 h 180"/>
              <a:gd name="T4" fmla="*/ 134 w 289"/>
              <a:gd name="T5" fmla="*/ 54 h 180"/>
              <a:gd name="T6" fmla="*/ 289 w 289"/>
              <a:gd name="T7" fmla="*/ 180 h 180"/>
              <a:gd name="T8" fmla="*/ 194 w 289"/>
              <a:gd name="T9" fmla="*/ 125 h 180"/>
              <a:gd name="T10" fmla="*/ 134 w 289"/>
              <a:gd name="T11" fmla="*/ 122 h 180"/>
              <a:gd name="T12" fmla="*/ 134 w 289"/>
              <a:gd name="T13" fmla="*/ 180 h 180"/>
              <a:gd name="T14" fmla="*/ 0 w 289"/>
              <a:gd name="T15" fmla="*/ 9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9" h="180">
                <a:moveTo>
                  <a:pt x="0" y="90"/>
                </a:moveTo>
                <a:cubicBezTo>
                  <a:pt x="134" y="0"/>
                  <a:pt x="134" y="0"/>
                  <a:pt x="134" y="0"/>
                </a:cubicBezTo>
                <a:cubicBezTo>
                  <a:pt x="134" y="54"/>
                  <a:pt x="134" y="54"/>
                  <a:pt x="134" y="54"/>
                </a:cubicBezTo>
                <a:cubicBezTo>
                  <a:pt x="134" y="54"/>
                  <a:pt x="289" y="66"/>
                  <a:pt x="289" y="180"/>
                </a:cubicBezTo>
                <a:cubicBezTo>
                  <a:pt x="289" y="180"/>
                  <a:pt x="269" y="133"/>
                  <a:pt x="194" y="125"/>
                </a:cubicBezTo>
                <a:cubicBezTo>
                  <a:pt x="182" y="123"/>
                  <a:pt x="164" y="122"/>
                  <a:pt x="134" y="122"/>
                </a:cubicBezTo>
                <a:cubicBezTo>
                  <a:pt x="134" y="180"/>
                  <a:pt x="134" y="180"/>
                  <a:pt x="134" y="180"/>
                </a:cubicBezTo>
                <a:lnTo>
                  <a:pt x="0" y="9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5" name="Freeform 6"/>
          <p:cNvSpPr>
            <a:spLocks/>
          </p:cNvSpPr>
          <p:nvPr/>
        </p:nvSpPr>
        <p:spPr bwMode="auto">
          <a:xfrm>
            <a:off x="3082496" y="1485470"/>
            <a:ext cx="252575" cy="209523"/>
          </a:xfrm>
          <a:custGeom>
            <a:avLst/>
            <a:gdLst>
              <a:gd name="T0" fmla="*/ 100 w 228"/>
              <a:gd name="T1" fmla="*/ 127 h 188"/>
              <a:gd name="T2" fmla="*/ 138 w 228"/>
              <a:gd name="T3" fmla="*/ 92 h 188"/>
              <a:gd name="T4" fmla="*/ 228 w 228"/>
              <a:gd name="T5" fmla="*/ 69 h 188"/>
              <a:gd name="T6" fmla="*/ 59 w 228"/>
              <a:gd name="T7" fmla="*/ 86 h 188"/>
              <a:gd name="T8" fmla="*/ 27 w 228"/>
              <a:gd name="T9" fmla="*/ 53 h 188"/>
              <a:gd name="T10" fmla="*/ 0 w 228"/>
              <a:gd name="T11" fmla="*/ 188 h 188"/>
              <a:gd name="T12" fmla="*/ 135 w 228"/>
              <a:gd name="T13" fmla="*/ 162 h 188"/>
              <a:gd name="T14" fmla="*/ 100 w 228"/>
              <a:gd name="T15" fmla="*/ 12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8" h="188">
                <a:moveTo>
                  <a:pt x="100" y="127"/>
                </a:moveTo>
                <a:cubicBezTo>
                  <a:pt x="118" y="109"/>
                  <a:pt x="130" y="98"/>
                  <a:pt x="138" y="92"/>
                </a:cubicBezTo>
                <a:cubicBezTo>
                  <a:pt x="188" y="52"/>
                  <a:pt x="228" y="69"/>
                  <a:pt x="228" y="69"/>
                </a:cubicBezTo>
                <a:cubicBezTo>
                  <a:pt x="160" y="0"/>
                  <a:pt x="59" y="86"/>
                  <a:pt x="59" y="86"/>
                </a:cubicBezTo>
                <a:cubicBezTo>
                  <a:pt x="27" y="53"/>
                  <a:pt x="27" y="53"/>
                  <a:pt x="27" y="53"/>
                </a:cubicBezTo>
                <a:cubicBezTo>
                  <a:pt x="0" y="188"/>
                  <a:pt x="0" y="188"/>
                  <a:pt x="0" y="188"/>
                </a:cubicBezTo>
                <a:cubicBezTo>
                  <a:pt x="135" y="162"/>
                  <a:pt x="135" y="162"/>
                  <a:pt x="135" y="162"/>
                </a:cubicBezTo>
                <a:lnTo>
                  <a:pt x="100" y="12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6" name="Freeform 7"/>
          <p:cNvSpPr>
            <a:spLocks/>
          </p:cNvSpPr>
          <p:nvPr/>
        </p:nvSpPr>
        <p:spPr bwMode="auto">
          <a:xfrm>
            <a:off x="3137029" y="1597408"/>
            <a:ext cx="252575" cy="206652"/>
          </a:xfrm>
          <a:custGeom>
            <a:avLst/>
            <a:gdLst>
              <a:gd name="T0" fmla="*/ 93 w 228"/>
              <a:gd name="T1" fmla="*/ 26 h 188"/>
              <a:gd name="T2" fmla="*/ 128 w 228"/>
              <a:gd name="T3" fmla="*/ 62 h 188"/>
              <a:gd name="T4" fmla="*/ 90 w 228"/>
              <a:gd name="T5" fmla="*/ 96 h 188"/>
              <a:gd name="T6" fmla="*/ 0 w 228"/>
              <a:gd name="T7" fmla="*/ 119 h 188"/>
              <a:gd name="T8" fmla="*/ 169 w 228"/>
              <a:gd name="T9" fmla="*/ 102 h 188"/>
              <a:gd name="T10" fmla="*/ 201 w 228"/>
              <a:gd name="T11" fmla="*/ 135 h 188"/>
              <a:gd name="T12" fmla="*/ 228 w 228"/>
              <a:gd name="T13" fmla="*/ 0 h 188"/>
              <a:gd name="T14" fmla="*/ 93 w 228"/>
              <a:gd name="T15" fmla="*/ 26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8" h="188">
                <a:moveTo>
                  <a:pt x="93" y="26"/>
                </a:moveTo>
                <a:cubicBezTo>
                  <a:pt x="128" y="62"/>
                  <a:pt x="128" y="62"/>
                  <a:pt x="128" y="62"/>
                </a:cubicBezTo>
                <a:cubicBezTo>
                  <a:pt x="110" y="79"/>
                  <a:pt x="98" y="90"/>
                  <a:pt x="90" y="96"/>
                </a:cubicBezTo>
                <a:cubicBezTo>
                  <a:pt x="40" y="136"/>
                  <a:pt x="0" y="119"/>
                  <a:pt x="0" y="119"/>
                </a:cubicBezTo>
                <a:cubicBezTo>
                  <a:pt x="68" y="188"/>
                  <a:pt x="169" y="102"/>
                  <a:pt x="169" y="102"/>
                </a:cubicBezTo>
                <a:cubicBezTo>
                  <a:pt x="201" y="135"/>
                  <a:pt x="201" y="135"/>
                  <a:pt x="201" y="135"/>
                </a:cubicBezTo>
                <a:cubicBezTo>
                  <a:pt x="228" y="0"/>
                  <a:pt x="228" y="0"/>
                  <a:pt x="228" y="0"/>
                </a:cubicBezTo>
                <a:lnTo>
                  <a:pt x="93" y="2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7" name="Freeform 8"/>
          <p:cNvSpPr>
            <a:spLocks/>
          </p:cNvSpPr>
          <p:nvPr/>
        </p:nvSpPr>
        <p:spPr bwMode="auto">
          <a:xfrm>
            <a:off x="3825869" y="1531393"/>
            <a:ext cx="206652" cy="129158"/>
          </a:xfrm>
          <a:custGeom>
            <a:avLst/>
            <a:gdLst>
              <a:gd name="T0" fmla="*/ 87 w 187"/>
              <a:gd name="T1" fmla="*/ 35 h 117"/>
              <a:gd name="T2" fmla="*/ 87 w 187"/>
              <a:gd name="T3" fmla="*/ 0 h 117"/>
              <a:gd name="T4" fmla="*/ 0 w 187"/>
              <a:gd name="T5" fmla="*/ 59 h 117"/>
              <a:gd name="T6" fmla="*/ 87 w 187"/>
              <a:gd name="T7" fmla="*/ 117 h 117"/>
              <a:gd name="T8" fmla="*/ 87 w 187"/>
              <a:gd name="T9" fmla="*/ 79 h 117"/>
              <a:gd name="T10" fmla="*/ 126 w 187"/>
              <a:gd name="T11" fmla="*/ 81 h 117"/>
              <a:gd name="T12" fmla="*/ 187 w 187"/>
              <a:gd name="T13" fmla="*/ 117 h 117"/>
              <a:gd name="T14" fmla="*/ 87 w 187"/>
              <a:gd name="T15" fmla="*/ 35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7" h="117">
                <a:moveTo>
                  <a:pt x="87" y="35"/>
                </a:moveTo>
                <a:cubicBezTo>
                  <a:pt x="87" y="0"/>
                  <a:pt x="87" y="0"/>
                  <a:pt x="87" y="0"/>
                </a:cubicBezTo>
                <a:cubicBezTo>
                  <a:pt x="0" y="59"/>
                  <a:pt x="0" y="59"/>
                  <a:pt x="0" y="59"/>
                </a:cubicBezTo>
                <a:cubicBezTo>
                  <a:pt x="87" y="117"/>
                  <a:pt x="87" y="117"/>
                  <a:pt x="87" y="117"/>
                </a:cubicBezTo>
                <a:cubicBezTo>
                  <a:pt x="87" y="79"/>
                  <a:pt x="87" y="79"/>
                  <a:pt x="87" y="79"/>
                </a:cubicBezTo>
                <a:cubicBezTo>
                  <a:pt x="106" y="79"/>
                  <a:pt x="118" y="80"/>
                  <a:pt x="126" y="81"/>
                </a:cubicBezTo>
                <a:cubicBezTo>
                  <a:pt x="175" y="87"/>
                  <a:pt x="187" y="117"/>
                  <a:pt x="187" y="117"/>
                </a:cubicBezTo>
                <a:cubicBezTo>
                  <a:pt x="187" y="43"/>
                  <a:pt x="87" y="35"/>
                  <a:pt x="87" y="3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8" name="Freeform 9"/>
          <p:cNvSpPr>
            <a:spLocks/>
          </p:cNvSpPr>
          <p:nvPr/>
        </p:nvSpPr>
        <p:spPr bwMode="auto">
          <a:xfrm>
            <a:off x="3716802" y="1628979"/>
            <a:ext cx="206652" cy="132028"/>
          </a:xfrm>
          <a:custGeom>
            <a:avLst/>
            <a:gdLst>
              <a:gd name="T0" fmla="*/ 100 w 187"/>
              <a:gd name="T1" fmla="*/ 38 h 118"/>
              <a:gd name="T2" fmla="*/ 61 w 187"/>
              <a:gd name="T3" fmla="*/ 37 h 118"/>
              <a:gd name="T4" fmla="*/ 0 w 187"/>
              <a:gd name="T5" fmla="*/ 0 h 118"/>
              <a:gd name="T6" fmla="*/ 100 w 187"/>
              <a:gd name="T7" fmla="*/ 82 h 118"/>
              <a:gd name="T8" fmla="*/ 100 w 187"/>
              <a:gd name="T9" fmla="*/ 118 h 118"/>
              <a:gd name="T10" fmla="*/ 187 w 187"/>
              <a:gd name="T11" fmla="*/ 59 h 118"/>
              <a:gd name="T12" fmla="*/ 100 w 187"/>
              <a:gd name="T13" fmla="*/ 0 h 118"/>
              <a:gd name="T14" fmla="*/ 100 w 187"/>
              <a:gd name="T15" fmla="*/ 3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7" h="118">
                <a:moveTo>
                  <a:pt x="100" y="38"/>
                </a:moveTo>
                <a:cubicBezTo>
                  <a:pt x="81" y="38"/>
                  <a:pt x="69" y="38"/>
                  <a:pt x="61" y="37"/>
                </a:cubicBezTo>
                <a:cubicBezTo>
                  <a:pt x="12" y="31"/>
                  <a:pt x="0" y="0"/>
                  <a:pt x="0" y="0"/>
                </a:cubicBezTo>
                <a:cubicBezTo>
                  <a:pt x="0" y="75"/>
                  <a:pt x="100" y="82"/>
                  <a:pt x="100" y="82"/>
                </a:cubicBezTo>
                <a:cubicBezTo>
                  <a:pt x="100" y="118"/>
                  <a:pt x="100" y="118"/>
                  <a:pt x="100" y="118"/>
                </a:cubicBezTo>
                <a:cubicBezTo>
                  <a:pt x="187" y="59"/>
                  <a:pt x="187" y="59"/>
                  <a:pt x="187" y="59"/>
                </a:cubicBezTo>
                <a:cubicBezTo>
                  <a:pt x="100" y="0"/>
                  <a:pt x="100" y="0"/>
                  <a:pt x="100" y="0"/>
                </a:cubicBezTo>
                <a:lnTo>
                  <a:pt x="100" y="3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9" name="Freeform 10"/>
          <p:cNvSpPr>
            <a:spLocks/>
          </p:cNvSpPr>
          <p:nvPr/>
        </p:nvSpPr>
        <p:spPr bwMode="auto">
          <a:xfrm>
            <a:off x="4353980" y="1571575"/>
            <a:ext cx="111937" cy="149249"/>
          </a:xfrm>
          <a:custGeom>
            <a:avLst/>
            <a:gdLst>
              <a:gd name="T0" fmla="*/ 17 w 39"/>
              <a:gd name="T1" fmla="*/ 26 h 52"/>
              <a:gd name="T2" fmla="*/ 24 w 39"/>
              <a:gd name="T3" fmla="*/ 22 h 52"/>
              <a:gd name="T4" fmla="*/ 39 w 39"/>
              <a:gd name="T5" fmla="*/ 11 h 52"/>
              <a:gd name="T6" fmla="*/ 39 w 39"/>
              <a:gd name="T7" fmla="*/ 0 h 52"/>
              <a:gd name="T8" fmla="*/ 0 w 39"/>
              <a:gd name="T9" fmla="*/ 26 h 52"/>
              <a:gd name="T10" fmla="*/ 39 w 39"/>
              <a:gd name="T11" fmla="*/ 52 h 52"/>
              <a:gd name="T12" fmla="*/ 39 w 39"/>
              <a:gd name="T13" fmla="*/ 41 h 52"/>
              <a:gd name="T14" fmla="*/ 24 w 39"/>
              <a:gd name="T15" fmla="*/ 30 h 52"/>
              <a:gd name="T16" fmla="*/ 17 w 39"/>
              <a:gd name="T17" fmla="*/ 2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" h="52">
                <a:moveTo>
                  <a:pt x="17" y="26"/>
                </a:moveTo>
                <a:lnTo>
                  <a:pt x="24" y="22"/>
                </a:lnTo>
                <a:lnTo>
                  <a:pt x="39" y="11"/>
                </a:lnTo>
                <a:lnTo>
                  <a:pt x="39" y="0"/>
                </a:lnTo>
                <a:lnTo>
                  <a:pt x="0" y="26"/>
                </a:lnTo>
                <a:lnTo>
                  <a:pt x="39" y="52"/>
                </a:lnTo>
                <a:lnTo>
                  <a:pt x="39" y="41"/>
                </a:lnTo>
                <a:lnTo>
                  <a:pt x="24" y="30"/>
                </a:lnTo>
                <a:lnTo>
                  <a:pt x="17" y="2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0" name="Freeform 11"/>
          <p:cNvSpPr>
            <a:spLocks/>
          </p:cNvSpPr>
          <p:nvPr/>
        </p:nvSpPr>
        <p:spPr bwMode="auto">
          <a:xfrm>
            <a:off x="4431475" y="1571575"/>
            <a:ext cx="241094" cy="149249"/>
          </a:xfrm>
          <a:custGeom>
            <a:avLst/>
            <a:gdLst>
              <a:gd name="T0" fmla="*/ 219 w 219"/>
              <a:gd name="T1" fmla="*/ 137 h 137"/>
              <a:gd name="T2" fmla="*/ 101 w 219"/>
              <a:gd name="T3" fmla="*/ 41 h 137"/>
              <a:gd name="T4" fmla="*/ 101 w 219"/>
              <a:gd name="T5" fmla="*/ 0 h 137"/>
              <a:gd name="T6" fmla="*/ 0 w 219"/>
              <a:gd name="T7" fmla="*/ 69 h 137"/>
              <a:gd name="T8" fmla="*/ 101 w 219"/>
              <a:gd name="T9" fmla="*/ 137 h 137"/>
              <a:gd name="T10" fmla="*/ 101 w 219"/>
              <a:gd name="T11" fmla="*/ 92 h 137"/>
              <a:gd name="T12" fmla="*/ 147 w 219"/>
              <a:gd name="T13" fmla="*/ 95 h 137"/>
              <a:gd name="T14" fmla="*/ 219 w 219"/>
              <a:gd name="T15" fmla="*/ 137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9" h="137">
                <a:moveTo>
                  <a:pt x="219" y="137"/>
                </a:moveTo>
                <a:cubicBezTo>
                  <a:pt x="219" y="50"/>
                  <a:pt x="101" y="41"/>
                  <a:pt x="101" y="41"/>
                </a:cubicBezTo>
                <a:cubicBezTo>
                  <a:pt x="101" y="0"/>
                  <a:pt x="101" y="0"/>
                  <a:pt x="101" y="0"/>
                </a:cubicBezTo>
                <a:cubicBezTo>
                  <a:pt x="0" y="69"/>
                  <a:pt x="0" y="69"/>
                  <a:pt x="0" y="69"/>
                </a:cubicBezTo>
                <a:cubicBezTo>
                  <a:pt x="101" y="137"/>
                  <a:pt x="101" y="137"/>
                  <a:pt x="101" y="137"/>
                </a:cubicBezTo>
                <a:cubicBezTo>
                  <a:pt x="101" y="92"/>
                  <a:pt x="101" y="92"/>
                  <a:pt x="101" y="92"/>
                </a:cubicBezTo>
                <a:cubicBezTo>
                  <a:pt x="124" y="92"/>
                  <a:pt x="138" y="94"/>
                  <a:pt x="147" y="95"/>
                </a:cubicBezTo>
                <a:cubicBezTo>
                  <a:pt x="204" y="101"/>
                  <a:pt x="219" y="137"/>
                  <a:pt x="219" y="13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1" name="Freeform 12"/>
          <p:cNvSpPr>
            <a:spLocks/>
          </p:cNvSpPr>
          <p:nvPr/>
        </p:nvSpPr>
        <p:spPr bwMode="auto">
          <a:xfrm>
            <a:off x="2436708" y="1565835"/>
            <a:ext cx="278407" cy="200912"/>
          </a:xfrm>
          <a:custGeom>
            <a:avLst/>
            <a:gdLst>
              <a:gd name="T0" fmla="*/ 216 w 252"/>
              <a:gd name="T1" fmla="*/ 144 h 180"/>
              <a:gd name="T2" fmla="*/ 36 w 252"/>
              <a:gd name="T3" fmla="*/ 144 h 180"/>
              <a:gd name="T4" fmla="*/ 36 w 252"/>
              <a:gd name="T5" fmla="*/ 36 h 180"/>
              <a:gd name="T6" fmla="*/ 60 w 252"/>
              <a:gd name="T7" fmla="*/ 36 h 180"/>
              <a:gd name="T8" fmla="*/ 109 w 252"/>
              <a:gd name="T9" fmla="*/ 2 h 180"/>
              <a:gd name="T10" fmla="*/ 113 w 252"/>
              <a:gd name="T11" fmla="*/ 0 h 180"/>
              <a:gd name="T12" fmla="*/ 0 w 252"/>
              <a:gd name="T13" fmla="*/ 0 h 180"/>
              <a:gd name="T14" fmla="*/ 0 w 252"/>
              <a:gd name="T15" fmla="*/ 180 h 180"/>
              <a:gd name="T16" fmla="*/ 252 w 252"/>
              <a:gd name="T17" fmla="*/ 180 h 180"/>
              <a:gd name="T18" fmla="*/ 252 w 252"/>
              <a:gd name="T19" fmla="*/ 90 h 180"/>
              <a:gd name="T20" fmla="*/ 216 w 252"/>
              <a:gd name="T21" fmla="*/ 114 h 180"/>
              <a:gd name="T22" fmla="*/ 216 w 252"/>
              <a:gd name="T23" fmla="*/ 144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2" h="180">
                <a:moveTo>
                  <a:pt x="216" y="144"/>
                </a:moveTo>
                <a:cubicBezTo>
                  <a:pt x="36" y="144"/>
                  <a:pt x="36" y="144"/>
                  <a:pt x="36" y="144"/>
                </a:cubicBezTo>
                <a:cubicBezTo>
                  <a:pt x="36" y="36"/>
                  <a:pt x="36" y="36"/>
                  <a:pt x="3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73" y="22"/>
                  <a:pt x="89" y="11"/>
                  <a:pt x="109" y="2"/>
                </a:cubicBezTo>
                <a:cubicBezTo>
                  <a:pt x="110" y="1"/>
                  <a:pt x="112" y="1"/>
                  <a:pt x="11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0"/>
                  <a:pt x="0" y="180"/>
                  <a:pt x="0" y="180"/>
                </a:cubicBezTo>
                <a:cubicBezTo>
                  <a:pt x="252" y="180"/>
                  <a:pt x="252" y="180"/>
                  <a:pt x="252" y="180"/>
                </a:cubicBezTo>
                <a:cubicBezTo>
                  <a:pt x="252" y="90"/>
                  <a:pt x="252" y="90"/>
                  <a:pt x="252" y="90"/>
                </a:cubicBezTo>
                <a:cubicBezTo>
                  <a:pt x="216" y="114"/>
                  <a:pt x="216" y="114"/>
                  <a:pt x="216" y="114"/>
                </a:cubicBezTo>
                <a:lnTo>
                  <a:pt x="216" y="14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2" name="Freeform 13"/>
          <p:cNvSpPr>
            <a:spLocks/>
          </p:cNvSpPr>
          <p:nvPr/>
        </p:nvSpPr>
        <p:spPr bwMode="auto">
          <a:xfrm>
            <a:off x="2499851" y="1525653"/>
            <a:ext cx="258315" cy="160729"/>
          </a:xfrm>
          <a:custGeom>
            <a:avLst/>
            <a:gdLst>
              <a:gd name="T0" fmla="*/ 233 w 233"/>
              <a:gd name="T1" fmla="*/ 73 h 145"/>
              <a:gd name="T2" fmla="*/ 125 w 233"/>
              <a:gd name="T3" fmla="*/ 0 h 145"/>
              <a:gd name="T4" fmla="*/ 125 w 233"/>
              <a:gd name="T5" fmla="*/ 44 h 145"/>
              <a:gd name="T6" fmla="*/ 0 w 233"/>
              <a:gd name="T7" fmla="*/ 145 h 145"/>
              <a:gd name="T8" fmla="*/ 76 w 233"/>
              <a:gd name="T9" fmla="*/ 100 h 145"/>
              <a:gd name="T10" fmla="*/ 125 w 233"/>
              <a:gd name="T11" fmla="*/ 98 h 145"/>
              <a:gd name="T12" fmla="*/ 125 w 233"/>
              <a:gd name="T13" fmla="*/ 145 h 145"/>
              <a:gd name="T14" fmla="*/ 233 w 233"/>
              <a:gd name="T15" fmla="*/ 73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3" h="145">
                <a:moveTo>
                  <a:pt x="233" y="73"/>
                </a:moveTo>
                <a:cubicBezTo>
                  <a:pt x="125" y="0"/>
                  <a:pt x="125" y="0"/>
                  <a:pt x="125" y="0"/>
                </a:cubicBezTo>
                <a:cubicBezTo>
                  <a:pt x="125" y="44"/>
                  <a:pt x="125" y="44"/>
                  <a:pt x="125" y="44"/>
                </a:cubicBezTo>
                <a:cubicBezTo>
                  <a:pt x="125" y="44"/>
                  <a:pt x="0" y="53"/>
                  <a:pt x="0" y="145"/>
                </a:cubicBezTo>
                <a:cubicBezTo>
                  <a:pt x="0" y="145"/>
                  <a:pt x="16" y="107"/>
                  <a:pt x="76" y="100"/>
                </a:cubicBezTo>
                <a:cubicBezTo>
                  <a:pt x="86" y="99"/>
                  <a:pt x="101" y="98"/>
                  <a:pt x="125" y="98"/>
                </a:cubicBezTo>
                <a:cubicBezTo>
                  <a:pt x="125" y="145"/>
                  <a:pt x="125" y="145"/>
                  <a:pt x="125" y="145"/>
                </a:cubicBezTo>
                <a:lnTo>
                  <a:pt x="233" y="7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3" name="Freeform 14"/>
          <p:cNvSpPr>
            <a:spLocks/>
          </p:cNvSpPr>
          <p:nvPr/>
        </p:nvSpPr>
        <p:spPr bwMode="auto">
          <a:xfrm>
            <a:off x="522307" y="2125518"/>
            <a:ext cx="318590" cy="318589"/>
          </a:xfrm>
          <a:custGeom>
            <a:avLst/>
            <a:gdLst>
              <a:gd name="T0" fmla="*/ 0 w 111"/>
              <a:gd name="T1" fmla="*/ 0 h 111"/>
              <a:gd name="T2" fmla="*/ 0 w 111"/>
              <a:gd name="T3" fmla="*/ 111 h 111"/>
              <a:gd name="T4" fmla="*/ 111 w 111"/>
              <a:gd name="T5" fmla="*/ 55 h 111"/>
              <a:gd name="T6" fmla="*/ 0 w 111"/>
              <a:gd name="T7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111">
                <a:moveTo>
                  <a:pt x="0" y="0"/>
                </a:moveTo>
                <a:lnTo>
                  <a:pt x="0" y="111"/>
                </a:lnTo>
                <a:lnTo>
                  <a:pt x="111" y="55"/>
                </a:ln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4" name="Freeform 15"/>
          <p:cNvSpPr>
            <a:spLocks/>
          </p:cNvSpPr>
          <p:nvPr/>
        </p:nvSpPr>
        <p:spPr bwMode="auto">
          <a:xfrm>
            <a:off x="1937298" y="2194402"/>
            <a:ext cx="180821" cy="180821"/>
          </a:xfrm>
          <a:custGeom>
            <a:avLst/>
            <a:gdLst>
              <a:gd name="T0" fmla="*/ 63 w 63"/>
              <a:gd name="T1" fmla="*/ 32 h 63"/>
              <a:gd name="T2" fmla="*/ 0 w 63"/>
              <a:gd name="T3" fmla="*/ 0 h 63"/>
              <a:gd name="T4" fmla="*/ 0 w 63"/>
              <a:gd name="T5" fmla="*/ 24 h 63"/>
              <a:gd name="T6" fmla="*/ 16 w 63"/>
              <a:gd name="T7" fmla="*/ 32 h 63"/>
              <a:gd name="T8" fmla="*/ 0 w 63"/>
              <a:gd name="T9" fmla="*/ 40 h 63"/>
              <a:gd name="T10" fmla="*/ 0 w 63"/>
              <a:gd name="T11" fmla="*/ 63 h 63"/>
              <a:gd name="T12" fmla="*/ 63 w 63"/>
              <a:gd name="T13" fmla="*/ 3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" h="63">
                <a:moveTo>
                  <a:pt x="63" y="32"/>
                </a:moveTo>
                <a:lnTo>
                  <a:pt x="0" y="0"/>
                </a:lnTo>
                <a:lnTo>
                  <a:pt x="0" y="24"/>
                </a:lnTo>
                <a:lnTo>
                  <a:pt x="16" y="32"/>
                </a:lnTo>
                <a:lnTo>
                  <a:pt x="0" y="40"/>
                </a:lnTo>
                <a:lnTo>
                  <a:pt x="0" y="63"/>
                </a:lnTo>
                <a:lnTo>
                  <a:pt x="63" y="3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5" name="Freeform 16"/>
          <p:cNvSpPr>
            <a:spLocks/>
          </p:cNvSpPr>
          <p:nvPr/>
        </p:nvSpPr>
        <p:spPr bwMode="auto">
          <a:xfrm>
            <a:off x="1799530" y="2194402"/>
            <a:ext cx="183691" cy="180821"/>
          </a:xfrm>
          <a:custGeom>
            <a:avLst/>
            <a:gdLst>
              <a:gd name="T0" fmla="*/ 48 w 64"/>
              <a:gd name="T1" fmla="*/ 24 h 63"/>
              <a:gd name="T2" fmla="*/ 0 w 64"/>
              <a:gd name="T3" fmla="*/ 0 h 63"/>
              <a:gd name="T4" fmla="*/ 0 w 64"/>
              <a:gd name="T5" fmla="*/ 63 h 63"/>
              <a:gd name="T6" fmla="*/ 48 w 64"/>
              <a:gd name="T7" fmla="*/ 40 h 63"/>
              <a:gd name="T8" fmla="*/ 64 w 64"/>
              <a:gd name="T9" fmla="*/ 32 h 63"/>
              <a:gd name="T10" fmla="*/ 48 w 64"/>
              <a:gd name="T11" fmla="*/ 2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" h="63">
                <a:moveTo>
                  <a:pt x="48" y="24"/>
                </a:moveTo>
                <a:lnTo>
                  <a:pt x="0" y="0"/>
                </a:lnTo>
                <a:lnTo>
                  <a:pt x="0" y="63"/>
                </a:lnTo>
                <a:lnTo>
                  <a:pt x="48" y="40"/>
                </a:lnTo>
                <a:lnTo>
                  <a:pt x="64" y="32"/>
                </a:lnTo>
                <a:lnTo>
                  <a:pt x="48" y="2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6" name="Rectangle 17"/>
          <p:cNvSpPr>
            <a:spLocks noChangeArrowheads="1"/>
          </p:cNvSpPr>
          <p:nvPr/>
        </p:nvSpPr>
        <p:spPr bwMode="auto">
          <a:xfrm>
            <a:off x="2439579" y="2125518"/>
            <a:ext cx="117678" cy="318589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7" name="Rectangle 18"/>
          <p:cNvSpPr>
            <a:spLocks noChangeArrowheads="1"/>
          </p:cNvSpPr>
          <p:nvPr/>
        </p:nvSpPr>
        <p:spPr bwMode="auto">
          <a:xfrm>
            <a:off x="2637619" y="2125518"/>
            <a:ext cx="120547" cy="318589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8" name="Rectangle 19"/>
          <p:cNvSpPr>
            <a:spLocks noChangeArrowheads="1"/>
          </p:cNvSpPr>
          <p:nvPr/>
        </p:nvSpPr>
        <p:spPr bwMode="auto">
          <a:xfrm>
            <a:off x="3076756" y="2125518"/>
            <a:ext cx="318590" cy="318589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9" name="Freeform 20"/>
          <p:cNvSpPr>
            <a:spLocks noEditPoints="1"/>
          </p:cNvSpPr>
          <p:nvPr/>
        </p:nvSpPr>
        <p:spPr bwMode="auto">
          <a:xfrm>
            <a:off x="10102926" y="3402742"/>
            <a:ext cx="318590" cy="318589"/>
          </a:xfrm>
          <a:custGeom>
            <a:avLst/>
            <a:gdLst>
              <a:gd name="T0" fmla="*/ 40 w 288"/>
              <a:gd name="T1" fmla="*/ 5 h 288"/>
              <a:gd name="T2" fmla="*/ 39 w 288"/>
              <a:gd name="T3" fmla="*/ 6 h 288"/>
              <a:gd name="T4" fmla="*/ 37 w 288"/>
              <a:gd name="T5" fmla="*/ 7 h 288"/>
              <a:gd name="T6" fmla="*/ 0 w 288"/>
              <a:gd name="T7" fmla="*/ 59 h 288"/>
              <a:gd name="T8" fmla="*/ 0 w 288"/>
              <a:gd name="T9" fmla="*/ 61 h 288"/>
              <a:gd name="T10" fmla="*/ 0 w 288"/>
              <a:gd name="T11" fmla="*/ 63 h 288"/>
              <a:gd name="T12" fmla="*/ 0 w 288"/>
              <a:gd name="T13" fmla="*/ 64 h 288"/>
              <a:gd name="T14" fmla="*/ 0 w 288"/>
              <a:gd name="T15" fmla="*/ 66 h 288"/>
              <a:gd name="T16" fmla="*/ 0 w 288"/>
              <a:gd name="T17" fmla="*/ 207 h 288"/>
              <a:gd name="T18" fmla="*/ 0 w 288"/>
              <a:gd name="T19" fmla="*/ 223 h 288"/>
              <a:gd name="T20" fmla="*/ 0 w 288"/>
              <a:gd name="T21" fmla="*/ 225 h 288"/>
              <a:gd name="T22" fmla="*/ 0 w 288"/>
              <a:gd name="T23" fmla="*/ 227 h 288"/>
              <a:gd name="T24" fmla="*/ 0 w 288"/>
              <a:gd name="T25" fmla="*/ 228 h 288"/>
              <a:gd name="T26" fmla="*/ 0 w 288"/>
              <a:gd name="T27" fmla="*/ 230 h 288"/>
              <a:gd name="T28" fmla="*/ 1 w 288"/>
              <a:gd name="T29" fmla="*/ 231 h 288"/>
              <a:gd name="T30" fmla="*/ 1 w 288"/>
              <a:gd name="T31" fmla="*/ 233 h 288"/>
              <a:gd name="T32" fmla="*/ 1 w 288"/>
              <a:gd name="T33" fmla="*/ 235 h 288"/>
              <a:gd name="T34" fmla="*/ 8 w 288"/>
              <a:gd name="T35" fmla="*/ 253 h 288"/>
              <a:gd name="T36" fmla="*/ 33 w 288"/>
              <a:gd name="T37" fmla="*/ 279 h 288"/>
              <a:gd name="T38" fmla="*/ 35 w 288"/>
              <a:gd name="T39" fmla="*/ 280 h 288"/>
              <a:gd name="T40" fmla="*/ 36 w 288"/>
              <a:gd name="T41" fmla="*/ 281 h 288"/>
              <a:gd name="T42" fmla="*/ 53 w 288"/>
              <a:gd name="T43" fmla="*/ 287 h 288"/>
              <a:gd name="T44" fmla="*/ 55 w 288"/>
              <a:gd name="T45" fmla="*/ 287 h 288"/>
              <a:gd name="T46" fmla="*/ 57 w 288"/>
              <a:gd name="T47" fmla="*/ 287 h 288"/>
              <a:gd name="T48" fmla="*/ 58 w 288"/>
              <a:gd name="T49" fmla="*/ 288 h 288"/>
              <a:gd name="T50" fmla="*/ 60 w 288"/>
              <a:gd name="T51" fmla="*/ 288 h 288"/>
              <a:gd name="T52" fmla="*/ 61 w 288"/>
              <a:gd name="T53" fmla="*/ 288 h 288"/>
              <a:gd name="T54" fmla="*/ 63 w 288"/>
              <a:gd name="T55" fmla="*/ 288 h 288"/>
              <a:gd name="T56" fmla="*/ 65 w 288"/>
              <a:gd name="T57" fmla="*/ 288 h 288"/>
              <a:gd name="T58" fmla="*/ 66 w 288"/>
              <a:gd name="T59" fmla="*/ 288 h 288"/>
              <a:gd name="T60" fmla="*/ 222 w 288"/>
              <a:gd name="T61" fmla="*/ 288 h 288"/>
              <a:gd name="T62" fmla="*/ 223 w 288"/>
              <a:gd name="T63" fmla="*/ 288 h 288"/>
              <a:gd name="T64" fmla="*/ 225 w 288"/>
              <a:gd name="T65" fmla="*/ 288 h 288"/>
              <a:gd name="T66" fmla="*/ 227 w 288"/>
              <a:gd name="T67" fmla="*/ 288 h 288"/>
              <a:gd name="T68" fmla="*/ 228 w 288"/>
              <a:gd name="T69" fmla="*/ 288 h 288"/>
              <a:gd name="T70" fmla="*/ 230 w 288"/>
              <a:gd name="T71" fmla="*/ 288 h 288"/>
              <a:gd name="T72" fmla="*/ 231 w 288"/>
              <a:gd name="T73" fmla="*/ 287 h 288"/>
              <a:gd name="T74" fmla="*/ 233 w 288"/>
              <a:gd name="T75" fmla="*/ 287 h 288"/>
              <a:gd name="T76" fmla="*/ 234 w 288"/>
              <a:gd name="T77" fmla="*/ 287 h 288"/>
              <a:gd name="T78" fmla="*/ 264 w 288"/>
              <a:gd name="T79" fmla="*/ 273 h 288"/>
              <a:gd name="T80" fmla="*/ 265 w 288"/>
              <a:gd name="T81" fmla="*/ 272 h 288"/>
              <a:gd name="T82" fmla="*/ 267 w 288"/>
              <a:gd name="T83" fmla="*/ 270 h 288"/>
              <a:gd name="T84" fmla="*/ 268 w 288"/>
              <a:gd name="T85" fmla="*/ 269 h 288"/>
              <a:gd name="T86" fmla="*/ 269 w 288"/>
              <a:gd name="T87" fmla="*/ 268 h 288"/>
              <a:gd name="T88" fmla="*/ 271 w 288"/>
              <a:gd name="T89" fmla="*/ 266 h 288"/>
              <a:gd name="T90" fmla="*/ 285 w 288"/>
              <a:gd name="T91" fmla="*/ 243 h 288"/>
              <a:gd name="T92" fmla="*/ 285 w 288"/>
              <a:gd name="T93" fmla="*/ 241 h 288"/>
              <a:gd name="T94" fmla="*/ 286 w 288"/>
              <a:gd name="T95" fmla="*/ 240 h 288"/>
              <a:gd name="T96" fmla="*/ 288 w 288"/>
              <a:gd name="T97" fmla="*/ 72 h 288"/>
              <a:gd name="T98" fmla="*/ 275 w 288"/>
              <a:gd name="T99" fmla="*/ 27 h 288"/>
              <a:gd name="T100" fmla="*/ 273 w 288"/>
              <a:gd name="T101" fmla="*/ 25 h 288"/>
              <a:gd name="T102" fmla="*/ 272 w 288"/>
              <a:gd name="T103" fmla="*/ 23 h 288"/>
              <a:gd name="T104" fmla="*/ 271 w 288"/>
              <a:gd name="T105" fmla="*/ 22 h 288"/>
              <a:gd name="T106" fmla="*/ 270 w 288"/>
              <a:gd name="T107" fmla="*/ 21 h 288"/>
              <a:gd name="T108" fmla="*/ 269 w 288"/>
              <a:gd name="T109" fmla="*/ 20 h 288"/>
              <a:gd name="T110" fmla="*/ 268 w 288"/>
              <a:gd name="T111" fmla="*/ 19 h 288"/>
              <a:gd name="T112" fmla="*/ 267 w 288"/>
              <a:gd name="T113" fmla="*/ 18 h 288"/>
              <a:gd name="T114" fmla="*/ 266 w 288"/>
              <a:gd name="T115" fmla="*/ 17 h 288"/>
              <a:gd name="T116" fmla="*/ 264 w 288"/>
              <a:gd name="T117" fmla="*/ 16 h 288"/>
              <a:gd name="T118" fmla="*/ 263 w 288"/>
              <a:gd name="T119" fmla="*/ 15 h 288"/>
              <a:gd name="T120" fmla="*/ 262 w 288"/>
              <a:gd name="T121" fmla="*/ 14 h 288"/>
              <a:gd name="T122" fmla="*/ 260 w 288"/>
              <a:gd name="T123" fmla="*/ 1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8" h="288">
                <a:moveTo>
                  <a:pt x="222" y="0"/>
                </a:moveTo>
                <a:cubicBezTo>
                  <a:pt x="174" y="0"/>
                  <a:pt x="174" y="0"/>
                  <a:pt x="174" y="0"/>
                </a:cubicBezTo>
                <a:cubicBezTo>
                  <a:pt x="174" y="16"/>
                  <a:pt x="174" y="16"/>
                  <a:pt x="174" y="16"/>
                </a:cubicBezTo>
                <a:cubicBezTo>
                  <a:pt x="222" y="16"/>
                  <a:pt x="222" y="16"/>
                  <a:pt x="222" y="16"/>
                </a:cubicBezTo>
                <a:cubicBezTo>
                  <a:pt x="222" y="0"/>
                  <a:pt x="222" y="0"/>
                  <a:pt x="222" y="0"/>
                </a:cubicBezTo>
                <a:cubicBezTo>
                  <a:pt x="222" y="0"/>
                  <a:pt x="222" y="0"/>
                  <a:pt x="222" y="0"/>
                </a:cubicBezTo>
                <a:close/>
                <a:moveTo>
                  <a:pt x="142" y="0"/>
                </a:moveTo>
                <a:cubicBezTo>
                  <a:pt x="94" y="0"/>
                  <a:pt x="94" y="0"/>
                  <a:pt x="94" y="0"/>
                </a:cubicBezTo>
                <a:cubicBezTo>
                  <a:pt x="94" y="16"/>
                  <a:pt x="94" y="16"/>
                  <a:pt x="94" y="16"/>
                </a:cubicBezTo>
                <a:cubicBezTo>
                  <a:pt x="142" y="16"/>
                  <a:pt x="142" y="16"/>
                  <a:pt x="142" y="16"/>
                </a:cubicBezTo>
                <a:cubicBezTo>
                  <a:pt x="142" y="0"/>
                  <a:pt x="142" y="0"/>
                  <a:pt x="142" y="0"/>
                </a:cubicBezTo>
                <a:close/>
                <a:moveTo>
                  <a:pt x="62" y="0"/>
                </a:moveTo>
                <a:cubicBezTo>
                  <a:pt x="54" y="1"/>
                  <a:pt x="47" y="3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6" y="7"/>
                  <a:pt x="36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29" y="11"/>
                  <a:pt x="24" y="15"/>
                  <a:pt x="19" y="20"/>
                </a:cubicBezTo>
                <a:cubicBezTo>
                  <a:pt x="31" y="31"/>
                  <a:pt x="31" y="31"/>
                  <a:pt x="31" y="31"/>
                </a:cubicBezTo>
                <a:cubicBezTo>
                  <a:pt x="39" y="22"/>
                  <a:pt x="51" y="17"/>
                  <a:pt x="63" y="16"/>
                </a:cubicBezTo>
                <a:cubicBezTo>
                  <a:pt x="62" y="0"/>
                  <a:pt x="62" y="0"/>
                  <a:pt x="62" y="0"/>
                </a:cubicBezTo>
                <a:close/>
                <a:moveTo>
                  <a:pt x="3" y="47"/>
                </a:moveTo>
                <a:cubicBezTo>
                  <a:pt x="2" y="51"/>
                  <a:pt x="1" y="55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9"/>
                  <a:pt x="0" y="59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0" y="62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95"/>
                  <a:pt x="0" y="95"/>
                  <a:pt x="0" y="95"/>
                </a:cubicBezTo>
                <a:cubicBezTo>
                  <a:pt x="16" y="95"/>
                  <a:pt x="16" y="95"/>
                  <a:pt x="16" y="95"/>
                </a:cubicBezTo>
                <a:cubicBezTo>
                  <a:pt x="16" y="66"/>
                  <a:pt x="16" y="66"/>
                  <a:pt x="16" y="66"/>
                </a:cubicBezTo>
                <a:cubicBezTo>
                  <a:pt x="16" y="61"/>
                  <a:pt x="17" y="56"/>
                  <a:pt x="18" y="52"/>
                </a:cubicBezTo>
                <a:cubicBezTo>
                  <a:pt x="3" y="47"/>
                  <a:pt x="3" y="47"/>
                  <a:pt x="3" y="47"/>
                </a:cubicBezTo>
                <a:close/>
                <a:moveTo>
                  <a:pt x="16" y="127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75"/>
                  <a:pt x="0" y="175"/>
                  <a:pt x="0" y="175"/>
                </a:cubicBezTo>
                <a:cubicBezTo>
                  <a:pt x="16" y="175"/>
                  <a:pt x="16" y="175"/>
                  <a:pt x="16" y="175"/>
                </a:cubicBezTo>
                <a:cubicBezTo>
                  <a:pt x="16" y="127"/>
                  <a:pt x="16" y="127"/>
                  <a:pt x="16" y="127"/>
                </a:cubicBezTo>
                <a:close/>
                <a:moveTo>
                  <a:pt x="16" y="207"/>
                </a:moveTo>
                <a:cubicBezTo>
                  <a:pt x="0" y="207"/>
                  <a:pt x="0" y="207"/>
                  <a:pt x="0" y="207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22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24"/>
                  <a:pt x="0" y="225"/>
                  <a:pt x="0" y="225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26"/>
                  <a:pt x="0" y="226"/>
                  <a:pt x="0" y="227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227"/>
                  <a:pt x="0" y="228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28"/>
                  <a:pt x="0" y="229"/>
                  <a:pt x="0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230"/>
                  <a:pt x="1" y="230"/>
                  <a:pt x="1" y="230"/>
                </a:cubicBezTo>
                <a:cubicBezTo>
                  <a:pt x="1" y="230"/>
                  <a:pt x="1" y="230"/>
                  <a:pt x="1" y="230"/>
                </a:cubicBezTo>
                <a:cubicBezTo>
                  <a:pt x="1" y="230"/>
                  <a:pt x="1" y="230"/>
                  <a:pt x="1" y="230"/>
                </a:cubicBezTo>
                <a:cubicBezTo>
                  <a:pt x="1" y="230"/>
                  <a:pt x="1" y="230"/>
                  <a:pt x="1" y="230"/>
                </a:cubicBezTo>
                <a:cubicBezTo>
                  <a:pt x="1" y="230"/>
                  <a:pt x="1" y="230"/>
                  <a:pt x="1" y="230"/>
                </a:cubicBezTo>
                <a:cubicBezTo>
                  <a:pt x="1" y="230"/>
                  <a:pt x="1" y="231"/>
                  <a:pt x="1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1" y="232"/>
                  <a:pt x="1" y="232"/>
                  <a:pt x="1" y="232"/>
                </a:cubicBezTo>
                <a:cubicBezTo>
                  <a:pt x="1" y="232"/>
                  <a:pt x="1" y="232"/>
                  <a:pt x="1" y="232"/>
                </a:cubicBezTo>
                <a:cubicBezTo>
                  <a:pt x="1" y="232"/>
                  <a:pt x="1" y="232"/>
                  <a:pt x="1" y="232"/>
                </a:cubicBezTo>
                <a:cubicBezTo>
                  <a:pt x="1" y="232"/>
                  <a:pt x="1" y="232"/>
                  <a:pt x="1" y="232"/>
                </a:cubicBezTo>
                <a:cubicBezTo>
                  <a:pt x="1" y="232"/>
                  <a:pt x="1" y="232"/>
                  <a:pt x="1" y="232"/>
                </a:cubicBezTo>
                <a:cubicBezTo>
                  <a:pt x="1" y="232"/>
                  <a:pt x="1" y="232"/>
                  <a:pt x="1" y="232"/>
                </a:cubicBezTo>
                <a:cubicBezTo>
                  <a:pt x="1" y="232"/>
                  <a:pt x="1" y="232"/>
                  <a:pt x="1" y="232"/>
                </a:cubicBezTo>
                <a:cubicBezTo>
                  <a:pt x="1" y="232"/>
                  <a:pt x="1" y="232"/>
                  <a:pt x="1" y="232"/>
                </a:cubicBezTo>
                <a:cubicBezTo>
                  <a:pt x="1" y="232"/>
                  <a:pt x="1" y="232"/>
                  <a:pt x="1" y="232"/>
                </a:cubicBezTo>
                <a:cubicBezTo>
                  <a:pt x="1" y="232"/>
                  <a:pt x="1" y="232"/>
                  <a:pt x="1" y="232"/>
                </a:cubicBezTo>
                <a:cubicBezTo>
                  <a:pt x="1" y="233"/>
                  <a:pt x="1" y="233"/>
                  <a:pt x="1" y="233"/>
                </a:cubicBezTo>
                <a:cubicBezTo>
                  <a:pt x="1" y="233"/>
                  <a:pt x="1" y="233"/>
                  <a:pt x="1" y="233"/>
                </a:cubicBezTo>
                <a:cubicBezTo>
                  <a:pt x="1" y="233"/>
                  <a:pt x="1" y="233"/>
                  <a:pt x="1" y="233"/>
                </a:cubicBezTo>
                <a:cubicBezTo>
                  <a:pt x="1" y="233"/>
                  <a:pt x="1" y="233"/>
                  <a:pt x="1" y="233"/>
                </a:cubicBezTo>
                <a:cubicBezTo>
                  <a:pt x="1" y="233"/>
                  <a:pt x="1" y="233"/>
                  <a:pt x="1" y="233"/>
                </a:cubicBezTo>
                <a:cubicBezTo>
                  <a:pt x="1" y="233"/>
                  <a:pt x="1" y="233"/>
                  <a:pt x="1" y="233"/>
                </a:cubicBezTo>
                <a:cubicBezTo>
                  <a:pt x="1" y="233"/>
                  <a:pt x="1" y="233"/>
                  <a:pt x="1" y="233"/>
                </a:cubicBezTo>
                <a:cubicBezTo>
                  <a:pt x="1" y="233"/>
                  <a:pt x="1" y="233"/>
                  <a:pt x="1" y="233"/>
                </a:cubicBezTo>
                <a:cubicBezTo>
                  <a:pt x="1" y="233"/>
                  <a:pt x="1" y="234"/>
                  <a:pt x="1" y="234"/>
                </a:cubicBezTo>
                <a:cubicBezTo>
                  <a:pt x="1" y="234"/>
                  <a:pt x="1" y="234"/>
                  <a:pt x="1" y="234"/>
                </a:cubicBezTo>
                <a:cubicBezTo>
                  <a:pt x="1" y="234"/>
                  <a:pt x="1" y="234"/>
                  <a:pt x="1" y="234"/>
                </a:cubicBezTo>
                <a:cubicBezTo>
                  <a:pt x="1" y="234"/>
                  <a:pt x="1" y="234"/>
                  <a:pt x="1" y="234"/>
                </a:cubicBezTo>
                <a:cubicBezTo>
                  <a:pt x="1" y="234"/>
                  <a:pt x="1" y="234"/>
                  <a:pt x="1" y="234"/>
                </a:cubicBezTo>
                <a:cubicBezTo>
                  <a:pt x="1" y="234"/>
                  <a:pt x="1" y="234"/>
                  <a:pt x="1" y="234"/>
                </a:cubicBezTo>
                <a:cubicBezTo>
                  <a:pt x="1" y="234"/>
                  <a:pt x="1" y="234"/>
                  <a:pt x="1" y="234"/>
                </a:cubicBezTo>
                <a:cubicBezTo>
                  <a:pt x="1" y="234"/>
                  <a:pt x="1" y="234"/>
                  <a:pt x="1" y="234"/>
                </a:cubicBezTo>
                <a:cubicBezTo>
                  <a:pt x="1" y="234"/>
                  <a:pt x="1" y="235"/>
                  <a:pt x="1" y="235"/>
                </a:cubicBezTo>
                <a:cubicBezTo>
                  <a:pt x="1" y="235"/>
                  <a:pt x="1" y="235"/>
                  <a:pt x="1" y="235"/>
                </a:cubicBezTo>
                <a:cubicBezTo>
                  <a:pt x="1" y="235"/>
                  <a:pt x="1" y="235"/>
                  <a:pt x="1" y="235"/>
                </a:cubicBezTo>
                <a:cubicBezTo>
                  <a:pt x="1" y="235"/>
                  <a:pt x="1" y="235"/>
                  <a:pt x="1" y="235"/>
                </a:cubicBezTo>
                <a:cubicBezTo>
                  <a:pt x="1" y="235"/>
                  <a:pt x="1" y="235"/>
                  <a:pt x="1" y="235"/>
                </a:cubicBezTo>
                <a:cubicBezTo>
                  <a:pt x="1" y="235"/>
                  <a:pt x="1" y="235"/>
                  <a:pt x="1" y="235"/>
                </a:cubicBezTo>
                <a:cubicBezTo>
                  <a:pt x="1" y="235"/>
                  <a:pt x="1" y="236"/>
                  <a:pt x="1" y="236"/>
                </a:cubicBezTo>
                <a:cubicBezTo>
                  <a:pt x="1" y="236"/>
                  <a:pt x="1" y="236"/>
                  <a:pt x="1" y="236"/>
                </a:cubicBezTo>
                <a:cubicBezTo>
                  <a:pt x="3" y="242"/>
                  <a:pt x="5" y="247"/>
                  <a:pt x="8" y="253"/>
                </a:cubicBezTo>
                <a:cubicBezTo>
                  <a:pt x="8" y="253"/>
                  <a:pt x="8" y="253"/>
                  <a:pt x="8" y="253"/>
                </a:cubicBezTo>
                <a:cubicBezTo>
                  <a:pt x="8" y="253"/>
                  <a:pt x="8" y="253"/>
                  <a:pt x="8" y="253"/>
                </a:cubicBezTo>
                <a:cubicBezTo>
                  <a:pt x="8" y="253"/>
                  <a:pt x="8" y="253"/>
                  <a:pt x="8" y="253"/>
                </a:cubicBezTo>
                <a:cubicBezTo>
                  <a:pt x="8" y="253"/>
                  <a:pt x="8" y="253"/>
                  <a:pt x="8" y="253"/>
                </a:cubicBezTo>
                <a:cubicBezTo>
                  <a:pt x="8" y="253"/>
                  <a:pt x="8" y="253"/>
                  <a:pt x="8" y="253"/>
                </a:cubicBezTo>
                <a:cubicBezTo>
                  <a:pt x="8" y="253"/>
                  <a:pt x="8" y="253"/>
                  <a:pt x="8" y="253"/>
                </a:cubicBezTo>
                <a:cubicBezTo>
                  <a:pt x="8" y="253"/>
                  <a:pt x="8" y="253"/>
                  <a:pt x="8" y="253"/>
                </a:cubicBezTo>
                <a:cubicBezTo>
                  <a:pt x="8" y="253"/>
                  <a:pt x="8" y="253"/>
                  <a:pt x="8" y="253"/>
                </a:cubicBezTo>
                <a:cubicBezTo>
                  <a:pt x="8" y="253"/>
                  <a:pt x="8" y="253"/>
                  <a:pt x="8" y="253"/>
                </a:cubicBezTo>
                <a:cubicBezTo>
                  <a:pt x="22" y="246"/>
                  <a:pt x="22" y="246"/>
                  <a:pt x="22" y="246"/>
                </a:cubicBezTo>
                <a:cubicBezTo>
                  <a:pt x="18" y="238"/>
                  <a:pt x="16" y="230"/>
                  <a:pt x="16" y="222"/>
                </a:cubicBezTo>
                <a:cubicBezTo>
                  <a:pt x="16" y="207"/>
                  <a:pt x="16" y="207"/>
                  <a:pt x="16" y="207"/>
                </a:cubicBezTo>
                <a:close/>
                <a:moveTo>
                  <a:pt x="38" y="264"/>
                </a:moveTo>
                <a:cubicBezTo>
                  <a:pt x="29" y="277"/>
                  <a:pt x="29" y="277"/>
                  <a:pt x="29" y="277"/>
                </a:cubicBezTo>
                <a:cubicBezTo>
                  <a:pt x="30" y="278"/>
                  <a:pt x="31" y="278"/>
                  <a:pt x="32" y="279"/>
                </a:cubicBezTo>
                <a:cubicBezTo>
                  <a:pt x="32" y="279"/>
                  <a:pt x="32" y="279"/>
                  <a:pt x="32" y="279"/>
                </a:cubicBezTo>
                <a:cubicBezTo>
                  <a:pt x="32" y="279"/>
                  <a:pt x="33" y="279"/>
                  <a:pt x="33" y="279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33" y="279"/>
                  <a:pt x="33" y="279"/>
                  <a:pt x="34" y="279"/>
                </a:cubicBezTo>
                <a:cubicBezTo>
                  <a:pt x="34" y="279"/>
                  <a:pt x="34" y="279"/>
                  <a:pt x="34" y="279"/>
                </a:cubicBezTo>
                <a:cubicBezTo>
                  <a:pt x="34" y="279"/>
                  <a:pt x="34" y="279"/>
                  <a:pt x="34" y="279"/>
                </a:cubicBezTo>
                <a:cubicBezTo>
                  <a:pt x="34" y="279"/>
                  <a:pt x="34" y="280"/>
                  <a:pt x="34" y="280"/>
                </a:cubicBezTo>
                <a:cubicBezTo>
                  <a:pt x="34" y="280"/>
                  <a:pt x="34" y="280"/>
                  <a:pt x="34" y="280"/>
                </a:cubicBezTo>
                <a:cubicBezTo>
                  <a:pt x="34" y="280"/>
                  <a:pt x="34" y="280"/>
                  <a:pt x="34" y="280"/>
                </a:cubicBezTo>
                <a:cubicBezTo>
                  <a:pt x="34" y="280"/>
                  <a:pt x="34" y="280"/>
                  <a:pt x="34" y="280"/>
                </a:cubicBezTo>
                <a:cubicBezTo>
                  <a:pt x="34" y="280"/>
                  <a:pt x="34" y="280"/>
                  <a:pt x="34" y="280"/>
                </a:cubicBezTo>
                <a:cubicBezTo>
                  <a:pt x="34" y="280"/>
                  <a:pt x="34" y="280"/>
                  <a:pt x="34" y="280"/>
                </a:cubicBezTo>
                <a:cubicBezTo>
                  <a:pt x="34" y="280"/>
                  <a:pt x="34" y="280"/>
                  <a:pt x="34" y="280"/>
                </a:cubicBezTo>
                <a:cubicBezTo>
                  <a:pt x="34" y="280"/>
                  <a:pt x="34" y="280"/>
                  <a:pt x="34" y="280"/>
                </a:cubicBezTo>
                <a:cubicBezTo>
                  <a:pt x="34" y="280"/>
                  <a:pt x="34" y="280"/>
                  <a:pt x="34" y="280"/>
                </a:cubicBezTo>
                <a:cubicBezTo>
                  <a:pt x="34" y="280"/>
                  <a:pt x="34" y="280"/>
                  <a:pt x="35" y="280"/>
                </a:cubicBezTo>
                <a:cubicBezTo>
                  <a:pt x="35" y="280"/>
                  <a:pt x="35" y="280"/>
                  <a:pt x="35" y="280"/>
                </a:cubicBezTo>
                <a:cubicBezTo>
                  <a:pt x="35" y="280"/>
                  <a:pt x="35" y="280"/>
                  <a:pt x="35" y="280"/>
                </a:cubicBezTo>
                <a:cubicBezTo>
                  <a:pt x="35" y="280"/>
                  <a:pt x="35" y="280"/>
                  <a:pt x="35" y="280"/>
                </a:cubicBezTo>
                <a:cubicBezTo>
                  <a:pt x="35" y="280"/>
                  <a:pt x="35" y="280"/>
                  <a:pt x="35" y="280"/>
                </a:cubicBezTo>
                <a:cubicBezTo>
                  <a:pt x="35" y="280"/>
                  <a:pt x="35" y="280"/>
                  <a:pt x="35" y="280"/>
                </a:cubicBezTo>
                <a:cubicBezTo>
                  <a:pt x="35" y="280"/>
                  <a:pt x="35" y="280"/>
                  <a:pt x="35" y="280"/>
                </a:cubicBezTo>
                <a:cubicBezTo>
                  <a:pt x="35" y="280"/>
                  <a:pt x="35" y="280"/>
                  <a:pt x="35" y="280"/>
                </a:cubicBezTo>
                <a:cubicBezTo>
                  <a:pt x="35" y="280"/>
                  <a:pt x="35" y="280"/>
                  <a:pt x="35" y="280"/>
                </a:cubicBezTo>
                <a:cubicBezTo>
                  <a:pt x="35" y="280"/>
                  <a:pt x="35" y="280"/>
                  <a:pt x="35" y="280"/>
                </a:cubicBezTo>
                <a:cubicBezTo>
                  <a:pt x="35" y="280"/>
                  <a:pt x="35" y="280"/>
                  <a:pt x="35" y="280"/>
                </a:cubicBezTo>
                <a:cubicBezTo>
                  <a:pt x="35" y="280"/>
                  <a:pt x="36" y="281"/>
                  <a:pt x="36" y="281"/>
                </a:cubicBezTo>
                <a:cubicBezTo>
                  <a:pt x="36" y="281"/>
                  <a:pt x="36" y="281"/>
                  <a:pt x="36" y="281"/>
                </a:cubicBezTo>
                <a:cubicBezTo>
                  <a:pt x="36" y="281"/>
                  <a:pt x="36" y="281"/>
                  <a:pt x="36" y="281"/>
                </a:cubicBezTo>
                <a:cubicBezTo>
                  <a:pt x="36" y="281"/>
                  <a:pt x="36" y="281"/>
                  <a:pt x="36" y="281"/>
                </a:cubicBezTo>
                <a:cubicBezTo>
                  <a:pt x="36" y="281"/>
                  <a:pt x="36" y="281"/>
                  <a:pt x="36" y="281"/>
                </a:cubicBezTo>
                <a:cubicBezTo>
                  <a:pt x="36" y="281"/>
                  <a:pt x="36" y="281"/>
                  <a:pt x="36" y="281"/>
                </a:cubicBezTo>
                <a:cubicBezTo>
                  <a:pt x="36" y="281"/>
                  <a:pt x="36" y="281"/>
                  <a:pt x="36" y="281"/>
                </a:cubicBezTo>
                <a:cubicBezTo>
                  <a:pt x="36" y="281"/>
                  <a:pt x="36" y="281"/>
                  <a:pt x="36" y="281"/>
                </a:cubicBezTo>
                <a:cubicBezTo>
                  <a:pt x="37" y="281"/>
                  <a:pt x="37" y="281"/>
                  <a:pt x="37" y="281"/>
                </a:cubicBezTo>
                <a:cubicBezTo>
                  <a:pt x="37" y="281"/>
                  <a:pt x="37" y="281"/>
                  <a:pt x="37" y="281"/>
                </a:cubicBezTo>
                <a:cubicBezTo>
                  <a:pt x="41" y="283"/>
                  <a:pt x="46" y="285"/>
                  <a:pt x="51" y="286"/>
                </a:cubicBezTo>
                <a:cubicBezTo>
                  <a:pt x="51" y="286"/>
                  <a:pt x="51" y="286"/>
                  <a:pt x="51" y="286"/>
                </a:cubicBezTo>
                <a:cubicBezTo>
                  <a:pt x="52" y="286"/>
                  <a:pt x="52" y="287"/>
                  <a:pt x="52" y="287"/>
                </a:cubicBezTo>
                <a:cubicBezTo>
                  <a:pt x="52" y="287"/>
                  <a:pt x="52" y="287"/>
                  <a:pt x="52" y="287"/>
                </a:cubicBezTo>
                <a:cubicBezTo>
                  <a:pt x="52" y="287"/>
                  <a:pt x="52" y="287"/>
                  <a:pt x="52" y="287"/>
                </a:cubicBezTo>
                <a:cubicBezTo>
                  <a:pt x="52" y="287"/>
                  <a:pt x="52" y="287"/>
                  <a:pt x="52" y="287"/>
                </a:cubicBezTo>
                <a:cubicBezTo>
                  <a:pt x="53" y="287"/>
                  <a:pt x="53" y="287"/>
                  <a:pt x="53" y="287"/>
                </a:cubicBezTo>
                <a:cubicBezTo>
                  <a:pt x="53" y="287"/>
                  <a:pt x="53" y="287"/>
                  <a:pt x="53" y="287"/>
                </a:cubicBezTo>
                <a:cubicBezTo>
                  <a:pt x="53" y="287"/>
                  <a:pt x="53" y="287"/>
                  <a:pt x="53" y="287"/>
                </a:cubicBezTo>
                <a:cubicBezTo>
                  <a:pt x="53" y="287"/>
                  <a:pt x="53" y="287"/>
                  <a:pt x="53" y="287"/>
                </a:cubicBezTo>
                <a:cubicBezTo>
                  <a:pt x="53" y="287"/>
                  <a:pt x="53" y="287"/>
                  <a:pt x="53" y="287"/>
                </a:cubicBezTo>
                <a:cubicBezTo>
                  <a:pt x="53" y="287"/>
                  <a:pt x="53" y="287"/>
                  <a:pt x="53" y="287"/>
                </a:cubicBezTo>
                <a:cubicBezTo>
                  <a:pt x="53" y="287"/>
                  <a:pt x="54" y="287"/>
                  <a:pt x="54" y="287"/>
                </a:cubicBezTo>
                <a:cubicBezTo>
                  <a:pt x="54" y="287"/>
                  <a:pt x="54" y="287"/>
                  <a:pt x="54" y="287"/>
                </a:cubicBezTo>
                <a:cubicBezTo>
                  <a:pt x="54" y="287"/>
                  <a:pt x="54" y="287"/>
                  <a:pt x="54" y="287"/>
                </a:cubicBezTo>
                <a:cubicBezTo>
                  <a:pt x="54" y="287"/>
                  <a:pt x="54" y="287"/>
                  <a:pt x="54" y="287"/>
                </a:cubicBezTo>
                <a:cubicBezTo>
                  <a:pt x="54" y="287"/>
                  <a:pt x="54" y="287"/>
                  <a:pt x="54" y="287"/>
                </a:cubicBezTo>
                <a:cubicBezTo>
                  <a:pt x="54" y="287"/>
                  <a:pt x="54" y="287"/>
                  <a:pt x="54" y="287"/>
                </a:cubicBezTo>
                <a:cubicBezTo>
                  <a:pt x="54" y="287"/>
                  <a:pt x="54" y="287"/>
                  <a:pt x="54" y="287"/>
                </a:cubicBezTo>
                <a:cubicBezTo>
                  <a:pt x="54" y="287"/>
                  <a:pt x="54" y="287"/>
                  <a:pt x="54" y="287"/>
                </a:cubicBezTo>
                <a:cubicBezTo>
                  <a:pt x="55" y="287"/>
                  <a:pt x="55" y="287"/>
                  <a:pt x="55" y="287"/>
                </a:cubicBezTo>
                <a:cubicBezTo>
                  <a:pt x="55" y="287"/>
                  <a:pt x="55" y="287"/>
                  <a:pt x="55" y="287"/>
                </a:cubicBezTo>
                <a:cubicBezTo>
                  <a:pt x="55" y="287"/>
                  <a:pt x="55" y="287"/>
                  <a:pt x="55" y="287"/>
                </a:cubicBezTo>
                <a:cubicBezTo>
                  <a:pt x="55" y="287"/>
                  <a:pt x="55" y="287"/>
                  <a:pt x="55" y="287"/>
                </a:cubicBezTo>
                <a:cubicBezTo>
                  <a:pt x="55" y="287"/>
                  <a:pt x="55" y="287"/>
                  <a:pt x="55" y="287"/>
                </a:cubicBezTo>
                <a:cubicBezTo>
                  <a:pt x="55" y="287"/>
                  <a:pt x="55" y="287"/>
                  <a:pt x="55" y="287"/>
                </a:cubicBezTo>
                <a:cubicBezTo>
                  <a:pt x="55" y="287"/>
                  <a:pt x="55" y="287"/>
                  <a:pt x="55" y="287"/>
                </a:cubicBezTo>
                <a:cubicBezTo>
                  <a:pt x="55" y="287"/>
                  <a:pt x="55" y="287"/>
                  <a:pt x="56" y="287"/>
                </a:cubicBezTo>
                <a:cubicBezTo>
                  <a:pt x="56" y="287"/>
                  <a:pt x="56" y="287"/>
                  <a:pt x="56" y="287"/>
                </a:cubicBezTo>
                <a:cubicBezTo>
                  <a:pt x="56" y="287"/>
                  <a:pt x="56" y="287"/>
                  <a:pt x="56" y="287"/>
                </a:cubicBezTo>
                <a:cubicBezTo>
                  <a:pt x="56" y="287"/>
                  <a:pt x="56" y="287"/>
                  <a:pt x="56" y="287"/>
                </a:cubicBezTo>
                <a:cubicBezTo>
                  <a:pt x="56" y="287"/>
                  <a:pt x="56" y="287"/>
                  <a:pt x="56" y="287"/>
                </a:cubicBezTo>
                <a:cubicBezTo>
                  <a:pt x="56" y="287"/>
                  <a:pt x="56" y="287"/>
                  <a:pt x="56" y="287"/>
                </a:cubicBezTo>
                <a:cubicBezTo>
                  <a:pt x="56" y="287"/>
                  <a:pt x="56" y="287"/>
                  <a:pt x="56" y="287"/>
                </a:cubicBezTo>
                <a:cubicBezTo>
                  <a:pt x="56" y="287"/>
                  <a:pt x="56" y="287"/>
                  <a:pt x="56" y="287"/>
                </a:cubicBezTo>
                <a:cubicBezTo>
                  <a:pt x="56" y="287"/>
                  <a:pt x="56" y="287"/>
                  <a:pt x="56" y="287"/>
                </a:cubicBezTo>
                <a:cubicBezTo>
                  <a:pt x="56" y="287"/>
                  <a:pt x="56" y="287"/>
                  <a:pt x="56" y="287"/>
                </a:cubicBezTo>
                <a:cubicBezTo>
                  <a:pt x="57" y="287"/>
                  <a:pt x="57" y="287"/>
                  <a:pt x="57" y="287"/>
                </a:cubicBezTo>
                <a:cubicBezTo>
                  <a:pt x="57" y="287"/>
                  <a:pt x="57" y="287"/>
                  <a:pt x="57" y="287"/>
                </a:cubicBezTo>
                <a:cubicBezTo>
                  <a:pt x="57" y="287"/>
                  <a:pt x="57" y="287"/>
                  <a:pt x="57" y="287"/>
                </a:cubicBezTo>
                <a:cubicBezTo>
                  <a:pt x="57" y="287"/>
                  <a:pt x="57" y="287"/>
                  <a:pt x="57" y="287"/>
                </a:cubicBezTo>
                <a:cubicBezTo>
                  <a:pt x="57" y="287"/>
                  <a:pt x="57" y="287"/>
                  <a:pt x="57" y="287"/>
                </a:cubicBezTo>
                <a:cubicBezTo>
                  <a:pt x="57" y="287"/>
                  <a:pt x="57" y="287"/>
                  <a:pt x="57" y="287"/>
                </a:cubicBezTo>
                <a:cubicBezTo>
                  <a:pt x="57" y="287"/>
                  <a:pt x="57" y="287"/>
                  <a:pt x="57" y="287"/>
                </a:cubicBezTo>
                <a:cubicBezTo>
                  <a:pt x="57" y="287"/>
                  <a:pt x="57" y="287"/>
                  <a:pt x="57" y="287"/>
                </a:cubicBezTo>
                <a:cubicBezTo>
                  <a:pt x="57" y="288"/>
                  <a:pt x="57" y="288"/>
                  <a:pt x="57" y="288"/>
                </a:cubicBezTo>
                <a:cubicBezTo>
                  <a:pt x="57" y="288"/>
                  <a:pt x="57" y="288"/>
                  <a:pt x="57" y="288"/>
                </a:cubicBezTo>
                <a:cubicBezTo>
                  <a:pt x="57" y="288"/>
                  <a:pt x="58" y="288"/>
                  <a:pt x="58" y="288"/>
                </a:cubicBezTo>
                <a:cubicBezTo>
                  <a:pt x="58" y="288"/>
                  <a:pt x="58" y="288"/>
                  <a:pt x="58" y="288"/>
                </a:cubicBezTo>
                <a:cubicBezTo>
                  <a:pt x="58" y="288"/>
                  <a:pt x="58" y="288"/>
                  <a:pt x="58" y="288"/>
                </a:cubicBezTo>
                <a:cubicBezTo>
                  <a:pt x="58" y="288"/>
                  <a:pt x="58" y="288"/>
                  <a:pt x="58" y="288"/>
                </a:cubicBezTo>
                <a:cubicBezTo>
                  <a:pt x="58" y="288"/>
                  <a:pt x="58" y="288"/>
                  <a:pt x="58" y="288"/>
                </a:cubicBezTo>
                <a:cubicBezTo>
                  <a:pt x="58" y="288"/>
                  <a:pt x="58" y="288"/>
                  <a:pt x="58" y="288"/>
                </a:cubicBezTo>
                <a:cubicBezTo>
                  <a:pt x="58" y="288"/>
                  <a:pt x="58" y="288"/>
                  <a:pt x="58" y="288"/>
                </a:cubicBezTo>
                <a:cubicBezTo>
                  <a:pt x="58" y="288"/>
                  <a:pt x="58" y="288"/>
                  <a:pt x="58" y="288"/>
                </a:cubicBezTo>
                <a:cubicBezTo>
                  <a:pt x="58" y="288"/>
                  <a:pt x="58" y="288"/>
                  <a:pt x="58" y="288"/>
                </a:cubicBezTo>
                <a:cubicBezTo>
                  <a:pt x="58" y="288"/>
                  <a:pt x="58" y="288"/>
                  <a:pt x="59" y="288"/>
                </a:cubicBezTo>
                <a:cubicBezTo>
                  <a:pt x="59" y="288"/>
                  <a:pt x="59" y="288"/>
                  <a:pt x="59" y="288"/>
                </a:cubicBezTo>
                <a:cubicBezTo>
                  <a:pt x="59" y="288"/>
                  <a:pt x="59" y="288"/>
                  <a:pt x="59" y="288"/>
                </a:cubicBezTo>
                <a:cubicBezTo>
                  <a:pt x="59" y="288"/>
                  <a:pt x="59" y="288"/>
                  <a:pt x="59" y="288"/>
                </a:cubicBezTo>
                <a:cubicBezTo>
                  <a:pt x="59" y="288"/>
                  <a:pt x="59" y="288"/>
                  <a:pt x="59" y="288"/>
                </a:cubicBezTo>
                <a:cubicBezTo>
                  <a:pt x="59" y="288"/>
                  <a:pt x="59" y="288"/>
                  <a:pt x="59" y="288"/>
                </a:cubicBezTo>
                <a:cubicBezTo>
                  <a:pt x="59" y="288"/>
                  <a:pt x="59" y="288"/>
                  <a:pt x="59" y="288"/>
                </a:cubicBezTo>
                <a:cubicBezTo>
                  <a:pt x="59" y="288"/>
                  <a:pt x="59" y="288"/>
                  <a:pt x="59" y="288"/>
                </a:cubicBezTo>
                <a:cubicBezTo>
                  <a:pt x="59" y="288"/>
                  <a:pt x="59" y="288"/>
                  <a:pt x="59" y="288"/>
                </a:cubicBezTo>
                <a:cubicBezTo>
                  <a:pt x="59" y="288"/>
                  <a:pt x="59" y="288"/>
                  <a:pt x="59" y="288"/>
                </a:cubicBezTo>
                <a:cubicBezTo>
                  <a:pt x="59" y="288"/>
                  <a:pt x="60" y="288"/>
                  <a:pt x="60" y="288"/>
                </a:cubicBezTo>
                <a:cubicBezTo>
                  <a:pt x="60" y="288"/>
                  <a:pt x="60" y="288"/>
                  <a:pt x="60" y="288"/>
                </a:cubicBezTo>
                <a:cubicBezTo>
                  <a:pt x="60" y="288"/>
                  <a:pt x="60" y="288"/>
                  <a:pt x="60" y="288"/>
                </a:cubicBezTo>
                <a:cubicBezTo>
                  <a:pt x="60" y="288"/>
                  <a:pt x="60" y="288"/>
                  <a:pt x="60" y="288"/>
                </a:cubicBezTo>
                <a:cubicBezTo>
                  <a:pt x="60" y="288"/>
                  <a:pt x="60" y="288"/>
                  <a:pt x="60" y="288"/>
                </a:cubicBezTo>
                <a:cubicBezTo>
                  <a:pt x="60" y="288"/>
                  <a:pt x="60" y="288"/>
                  <a:pt x="60" y="288"/>
                </a:cubicBezTo>
                <a:cubicBezTo>
                  <a:pt x="60" y="288"/>
                  <a:pt x="60" y="288"/>
                  <a:pt x="60" y="288"/>
                </a:cubicBezTo>
                <a:cubicBezTo>
                  <a:pt x="60" y="288"/>
                  <a:pt x="60" y="288"/>
                  <a:pt x="60" y="288"/>
                </a:cubicBezTo>
                <a:cubicBezTo>
                  <a:pt x="60" y="288"/>
                  <a:pt x="60" y="288"/>
                  <a:pt x="60" y="288"/>
                </a:cubicBezTo>
                <a:cubicBezTo>
                  <a:pt x="60" y="288"/>
                  <a:pt x="60" y="288"/>
                  <a:pt x="60" y="288"/>
                </a:cubicBezTo>
                <a:cubicBezTo>
                  <a:pt x="61" y="288"/>
                  <a:pt x="61" y="288"/>
                  <a:pt x="61" y="288"/>
                </a:cubicBezTo>
                <a:cubicBezTo>
                  <a:pt x="61" y="288"/>
                  <a:pt x="61" y="288"/>
                  <a:pt x="61" y="288"/>
                </a:cubicBezTo>
                <a:cubicBezTo>
                  <a:pt x="61" y="288"/>
                  <a:pt x="61" y="288"/>
                  <a:pt x="61" y="288"/>
                </a:cubicBezTo>
                <a:cubicBezTo>
                  <a:pt x="61" y="288"/>
                  <a:pt x="61" y="288"/>
                  <a:pt x="61" y="288"/>
                </a:cubicBezTo>
                <a:cubicBezTo>
                  <a:pt x="61" y="288"/>
                  <a:pt x="61" y="288"/>
                  <a:pt x="61" y="288"/>
                </a:cubicBezTo>
                <a:cubicBezTo>
                  <a:pt x="61" y="288"/>
                  <a:pt x="61" y="288"/>
                  <a:pt x="61" y="288"/>
                </a:cubicBezTo>
                <a:cubicBezTo>
                  <a:pt x="61" y="288"/>
                  <a:pt x="61" y="288"/>
                  <a:pt x="61" y="288"/>
                </a:cubicBezTo>
                <a:cubicBezTo>
                  <a:pt x="61" y="288"/>
                  <a:pt x="61" y="288"/>
                  <a:pt x="61" y="288"/>
                </a:cubicBezTo>
                <a:cubicBezTo>
                  <a:pt x="61" y="288"/>
                  <a:pt x="61" y="288"/>
                  <a:pt x="61" y="288"/>
                </a:cubicBezTo>
                <a:cubicBezTo>
                  <a:pt x="61" y="288"/>
                  <a:pt x="62" y="288"/>
                  <a:pt x="62" y="288"/>
                </a:cubicBezTo>
                <a:cubicBezTo>
                  <a:pt x="62" y="288"/>
                  <a:pt x="62" y="288"/>
                  <a:pt x="62" y="288"/>
                </a:cubicBezTo>
                <a:cubicBezTo>
                  <a:pt x="62" y="288"/>
                  <a:pt x="62" y="288"/>
                  <a:pt x="62" y="288"/>
                </a:cubicBezTo>
                <a:cubicBezTo>
                  <a:pt x="62" y="288"/>
                  <a:pt x="62" y="288"/>
                  <a:pt x="62" y="288"/>
                </a:cubicBezTo>
                <a:cubicBezTo>
                  <a:pt x="62" y="288"/>
                  <a:pt x="62" y="288"/>
                  <a:pt x="62" y="288"/>
                </a:cubicBezTo>
                <a:cubicBezTo>
                  <a:pt x="62" y="288"/>
                  <a:pt x="62" y="288"/>
                  <a:pt x="62" y="288"/>
                </a:cubicBezTo>
                <a:cubicBezTo>
                  <a:pt x="62" y="288"/>
                  <a:pt x="62" y="288"/>
                  <a:pt x="62" y="288"/>
                </a:cubicBezTo>
                <a:cubicBezTo>
                  <a:pt x="62" y="288"/>
                  <a:pt x="62" y="288"/>
                  <a:pt x="62" y="288"/>
                </a:cubicBezTo>
                <a:cubicBezTo>
                  <a:pt x="62" y="288"/>
                  <a:pt x="62" y="288"/>
                  <a:pt x="62" y="288"/>
                </a:cubicBezTo>
                <a:cubicBezTo>
                  <a:pt x="62" y="288"/>
                  <a:pt x="62" y="288"/>
                  <a:pt x="62" y="288"/>
                </a:cubicBezTo>
                <a:cubicBezTo>
                  <a:pt x="62" y="288"/>
                  <a:pt x="63" y="288"/>
                  <a:pt x="63" y="288"/>
                </a:cubicBezTo>
                <a:cubicBezTo>
                  <a:pt x="63" y="288"/>
                  <a:pt x="63" y="288"/>
                  <a:pt x="63" y="288"/>
                </a:cubicBezTo>
                <a:cubicBezTo>
                  <a:pt x="63" y="288"/>
                  <a:pt x="63" y="288"/>
                  <a:pt x="63" y="288"/>
                </a:cubicBezTo>
                <a:cubicBezTo>
                  <a:pt x="63" y="288"/>
                  <a:pt x="63" y="288"/>
                  <a:pt x="63" y="288"/>
                </a:cubicBezTo>
                <a:cubicBezTo>
                  <a:pt x="63" y="288"/>
                  <a:pt x="63" y="288"/>
                  <a:pt x="63" y="288"/>
                </a:cubicBezTo>
                <a:cubicBezTo>
                  <a:pt x="63" y="288"/>
                  <a:pt x="63" y="288"/>
                  <a:pt x="63" y="288"/>
                </a:cubicBezTo>
                <a:cubicBezTo>
                  <a:pt x="63" y="288"/>
                  <a:pt x="63" y="288"/>
                  <a:pt x="63" y="288"/>
                </a:cubicBezTo>
                <a:cubicBezTo>
                  <a:pt x="63" y="288"/>
                  <a:pt x="63" y="288"/>
                  <a:pt x="63" y="288"/>
                </a:cubicBezTo>
                <a:cubicBezTo>
                  <a:pt x="63" y="288"/>
                  <a:pt x="63" y="288"/>
                  <a:pt x="63" y="288"/>
                </a:cubicBezTo>
                <a:cubicBezTo>
                  <a:pt x="63" y="288"/>
                  <a:pt x="63" y="288"/>
                  <a:pt x="6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288"/>
                  <a:pt x="64" y="288"/>
                  <a:pt x="65" y="288"/>
                </a:cubicBezTo>
                <a:cubicBezTo>
                  <a:pt x="65" y="288"/>
                  <a:pt x="65" y="288"/>
                  <a:pt x="65" y="288"/>
                </a:cubicBezTo>
                <a:cubicBezTo>
                  <a:pt x="65" y="288"/>
                  <a:pt x="65" y="288"/>
                  <a:pt x="65" y="288"/>
                </a:cubicBezTo>
                <a:cubicBezTo>
                  <a:pt x="65" y="288"/>
                  <a:pt x="65" y="288"/>
                  <a:pt x="65" y="288"/>
                </a:cubicBezTo>
                <a:cubicBezTo>
                  <a:pt x="65" y="288"/>
                  <a:pt x="65" y="288"/>
                  <a:pt x="65" y="288"/>
                </a:cubicBezTo>
                <a:cubicBezTo>
                  <a:pt x="65" y="288"/>
                  <a:pt x="65" y="288"/>
                  <a:pt x="65" y="288"/>
                </a:cubicBezTo>
                <a:cubicBezTo>
                  <a:pt x="65" y="288"/>
                  <a:pt x="65" y="288"/>
                  <a:pt x="65" y="288"/>
                </a:cubicBezTo>
                <a:cubicBezTo>
                  <a:pt x="65" y="288"/>
                  <a:pt x="65" y="288"/>
                  <a:pt x="65" y="288"/>
                </a:cubicBezTo>
                <a:cubicBezTo>
                  <a:pt x="65" y="288"/>
                  <a:pt x="65" y="288"/>
                  <a:pt x="65" y="288"/>
                </a:cubicBezTo>
                <a:cubicBezTo>
                  <a:pt x="65" y="288"/>
                  <a:pt x="65" y="288"/>
                  <a:pt x="65" y="288"/>
                </a:cubicBezTo>
                <a:cubicBezTo>
                  <a:pt x="65" y="288"/>
                  <a:pt x="66" y="288"/>
                  <a:pt x="66" y="288"/>
                </a:cubicBezTo>
                <a:cubicBezTo>
                  <a:pt x="66" y="288"/>
                  <a:pt x="66" y="288"/>
                  <a:pt x="66" y="288"/>
                </a:cubicBezTo>
                <a:cubicBezTo>
                  <a:pt x="66" y="288"/>
                  <a:pt x="66" y="288"/>
                  <a:pt x="66" y="288"/>
                </a:cubicBezTo>
                <a:cubicBezTo>
                  <a:pt x="66" y="288"/>
                  <a:pt x="66" y="288"/>
                  <a:pt x="66" y="288"/>
                </a:cubicBezTo>
                <a:cubicBezTo>
                  <a:pt x="66" y="288"/>
                  <a:pt x="66" y="288"/>
                  <a:pt x="66" y="288"/>
                </a:cubicBezTo>
                <a:cubicBezTo>
                  <a:pt x="66" y="288"/>
                  <a:pt x="66" y="288"/>
                  <a:pt x="66" y="288"/>
                </a:cubicBezTo>
                <a:cubicBezTo>
                  <a:pt x="66" y="288"/>
                  <a:pt x="66" y="288"/>
                  <a:pt x="66" y="288"/>
                </a:cubicBezTo>
                <a:cubicBezTo>
                  <a:pt x="66" y="288"/>
                  <a:pt x="66" y="288"/>
                  <a:pt x="66" y="288"/>
                </a:cubicBezTo>
                <a:cubicBezTo>
                  <a:pt x="75" y="288"/>
                  <a:pt x="75" y="288"/>
                  <a:pt x="75" y="288"/>
                </a:cubicBezTo>
                <a:cubicBezTo>
                  <a:pt x="75" y="272"/>
                  <a:pt x="75" y="272"/>
                  <a:pt x="75" y="272"/>
                </a:cubicBezTo>
                <a:cubicBezTo>
                  <a:pt x="66" y="272"/>
                  <a:pt x="66" y="272"/>
                  <a:pt x="66" y="272"/>
                </a:cubicBezTo>
                <a:cubicBezTo>
                  <a:pt x="56" y="272"/>
                  <a:pt x="47" y="269"/>
                  <a:pt x="38" y="264"/>
                </a:cubicBezTo>
                <a:close/>
                <a:moveTo>
                  <a:pt x="155" y="272"/>
                </a:moveTo>
                <a:cubicBezTo>
                  <a:pt x="107" y="272"/>
                  <a:pt x="107" y="272"/>
                  <a:pt x="107" y="272"/>
                </a:cubicBezTo>
                <a:cubicBezTo>
                  <a:pt x="107" y="288"/>
                  <a:pt x="107" y="288"/>
                  <a:pt x="107" y="288"/>
                </a:cubicBezTo>
                <a:cubicBezTo>
                  <a:pt x="155" y="288"/>
                  <a:pt x="155" y="288"/>
                  <a:pt x="155" y="288"/>
                </a:cubicBezTo>
                <a:cubicBezTo>
                  <a:pt x="155" y="272"/>
                  <a:pt x="155" y="272"/>
                  <a:pt x="155" y="272"/>
                </a:cubicBezTo>
                <a:close/>
                <a:moveTo>
                  <a:pt x="232" y="271"/>
                </a:moveTo>
                <a:cubicBezTo>
                  <a:pt x="229" y="272"/>
                  <a:pt x="225" y="272"/>
                  <a:pt x="222" y="272"/>
                </a:cubicBezTo>
                <a:cubicBezTo>
                  <a:pt x="187" y="272"/>
                  <a:pt x="187" y="272"/>
                  <a:pt x="187" y="272"/>
                </a:cubicBezTo>
                <a:cubicBezTo>
                  <a:pt x="187" y="288"/>
                  <a:pt x="187" y="288"/>
                  <a:pt x="187" y="288"/>
                </a:cubicBezTo>
                <a:cubicBezTo>
                  <a:pt x="222" y="288"/>
                  <a:pt x="222" y="288"/>
                  <a:pt x="222" y="288"/>
                </a:cubicBezTo>
                <a:cubicBezTo>
                  <a:pt x="222" y="288"/>
                  <a:pt x="222" y="288"/>
                  <a:pt x="222" y="288"/>
                </a:cubicBezTo>
                <a:cubicBezTo>
                  <a:pt x="222" y="288"/>
                  <a:pt x="222" y="288"/>
                  <a:pt x="222" y="288"/>
                </a:cubicBezTo>
                <a:cubicBezTo>
                  <a:pt x="222" y="288"/>
                  <a:pt x="222" y="288"/>
                  <a:pt x="222" y="288"/>
                </a:cubicBezTo>
                <a:cubicBezTo>
                  <a:pt x="222" y="288"/>
                  <a:pt x="222" y="288"/>
                  <a:pt x="222" y="288"/>
                </a:cubicBezTo>
                <a:cubicBezTo>
                  <a:pt x="222" y="288"/>
                  <a:pt x="222" y="288"/>
                  <a:pt x="222" y="288"/>
                </a:cubicBezTo>
                <a:cubicBezTo>
                  <a:pt x="222" y="288"/>
                  <a:pt x="222" y="288"/>
                  <a:pt x="223" y="288"/>
                </a:cubicBezTo>
                <a:cubicBezTo>
                  <a:pt x="223" y="288"/>
                  <a:pt x="223" y="288"/>
                  <a:pt x="223" y="288"/>
                </a:cubicBezTo>
                <a:cubicBezTo>
                  <a:pt x="223" y="288"/>
                  <a:pt x="223" y="288"/>
                  <a:pt x="223" y="288"/>
                </a:cubicBezTo>
                <a:cubicBezTo>
                  <a:pt x="223" y="288"/>
                  <a:pt x="223" y="288"/>
                  <a:pt x="223" y="288"/>
                </a:cubicBezTo>
                <a:cubicBezTo>
                  <a:pt x="223" y="288"/>
                  <a:pt x="223" y="288"/>
                  <a:pt x="223" y="288"/>
                </a:cubicBezTo>
                <a:cubicBezTo>
                  <a:pt x="223" y="288"/>
                  <a:pt x="223" y="288"/>
                  <a:pt x="223" y="288"/>
                </a:cubicBezTo>
                <a:cubicBezTo>
                  <a:pt x="223" y="288"/>
                  <a:pt x="223" y="288"/>
                  <a:pt x="223" y="288"/>
                </a:cubicBezTo>
                <a:cubicBezTo>
                  <a:pt x="223" y="288"/>
                  <a:pt x="223" y="288"/>
                  <a:pt x="223" y="288"/>
                </a:cubicBezTo>
                <a:cubicBezTo>
                  <a:pt x="223" y="288"/>
                  <a:pt x="223" y="288"/>
                  <a:pt x="223" y="288"/>
                </a:cubicBezTo>
                <a:cubicBezTo>
                  <a:pt x="223" y="288"/>
                  <a:pt x="223" y="288"/>
                  <a:pt x="223" y="288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224" y="288"/>
                  <a:pt x="225" y="288"/>
                  <a:pt x="225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25" y="288"/>
                  <a:pt x="225" y="288"/>
                  <a:pt x="226" y="288"/>
                </a:cubicBezTo>
                <a:cubicBezTo>
                  <a:pt x="226" y="288"/>
                  <a:pt x="226" y="288"/>
                  <a:pt x="226" y="288"/>
                </a:cubicBezTo>
                <a:cubicBezTo>
                  <a:pt x="226" y="288"/>
                  <a:pt x="226" y="288"/>
                  <a:pt x="226" y="288"/>
                </a:cubicBezTo>
                <a:cubicBezTo>
                  <a:pt x="226" y="288"/>
                  <a:pt x="226" y="288"/>
                  <a:pt x="226" y="288"/>
                </a:cubicBezTo>
                <a:cubicBezTo>
                  <a:pt x="226" y="288"/>
                  <a:pt x="226" y="288"/>
                  <a:pt x="226" y="288"/>
                </a:cubicBezTo>
                <a:cubicBezTo>
                  <a:pt x="226" y="288"/>
                  <a:pt x="226" y="288"/>
                  <a:pt x="226" y="288"/>
                </a:cubicBezTo>
                <a:cubicBezTo>
                  <a:pt x="226" y="288"/>
                  <a:pt x="226" y="288"/>
                  <a:pt x="226" y="288"/>
                </a:cubicBezTo>
                <a:cubicBezTo>
                  <a:pt x="226" y="288"/>
                  <a:pt x="226" y="288"/>
                  <a:pt x="226" y="288"/>
                </a:cubicBezTo>
                <a:cubicBezTo>
                  <a:pt x="226" y="288"/>
                  <a:pt x="226" y="288"/>
                  <a:pt x="226" y="288"/>
                </a:cubicBezTo>
                <a:cubicBezTo>
                  <a:pt x="226" y="288"/>
                  <a:pt x="226" y="288"/>
                  <a:pt x="226" y="288"/>
                </a:cubicBezTo>
                <a:cubicBezTo>
                  <a:pt x="226" y="288"/>
                  <a:pt x="227" y="288"/>
                  <a:pt x="227" y="288"/>
                </a:cubicBezTo>
                <a:cubicBezTo>
                  <a:pt x="227" y="288"/>
                  <a:pt x="227" y="288"/>
                  <a:pt x="227" y="288"/>
                </a:cubicBezTo>
                <a:cubicBezTo>
                  <a:pt x="227" y="288"/>
                  <a:pt x="227" y="288"/>
                  <a:pt x="227" y="288"/>
                </a:cubicBezTo>
                <a:cubicBezTo>
                  <a:pt x="227" y="288"/>
                  <a:pt x="227" y="288"/>
                  <a:pt x="227" y="288"/>
                </a:cubicBezTo>
                <a:cubicBezTo>
                  <a:pt x="227" y="288"/>
                  <a:pt x="227" y="288"/>
                  <a:pt x="227" y="288"/>
                </a:cubicBezTo>
                <a:cubicBezTo>
                  <a:pt x="227" y="288"/>
                  <a:pt x="227" y="288"/>
                  <a:pt x="227" y="288"/>
                </a:cubicBezTo>
                <a:cubicBezTo>
                  <a:pt x="227" y="288"/>
                  <a:pt x="227" y="288"/>
                  <a:pt x="227" y="288"/>
                </a:cubicBezTo>
                <a:cubicBezTo>
                  <a:pt x="227" y="288"/>
                  <a:pt x="227" y="288"/>
                  <a:pt x="227" y="288"/>
                </a:cubicBezTo>
                <a:cubicBezTo>
                  <a:pt x="227" y="288"/>
                  <a:pt x="227" y="288"/>
                  <a:pt x="227" y="288"/>
                </a:cubicBezTo>
                <a:cubicBezTo>
                  <a:pt x="227" y="288"/>
                  <a:pt x="227" y="288"/>
                  <a:pt x="227" y="288"/>
                </a:cubicBezTo>
                <a:cubicBezTo>
                  <a:pt x="228" y="288"/>
                  <a:pt x="228" y="288"/>
                  <a:pt x="228" y="288"/>
                </a:cubicBezTo>
                <a:cubicBezTo>
                  <a:pt x="228" y="288"/>
                  <a:pt x="228" y="288"/>
                  <a:pt x="228" y="288"/>
                </a:cubicBezTo>
                <a:cubicBezTo>
                  <a:pt x="228" y="288"/>
                  <a:pt x="228" y="288"/>
                  <a:pt x="228" y="288"/>
                </a:cubicBezTo>
                <a:cubicBezTo>
                  <a:pt x="228" y="288"/>
                  <a:pt x="228" y="288"/>
                  <a:pt x="228" y="288"/>
                </a:cubicBezTo>
                <a:cubicBezTo>
                  <a:pt x="228" y="288"/>
                  <a:pt x="228" y="288"/>
                  <a:pt x="228" y="288"/>
                </a:cubicBezTo>
                <a:cubicBezTo>
                  <a:pt x="228" y="288"/>
                  <a:pt x="228" y="288"/>
                  <a:pt x="228" y="288"/>
                </a:cubicBezTo>
                <a:cubicBezTo>
                  <a:pt x="228" y="288"/>
                  <a:pt x="228" y="288"/>
                  <a:pt x="228" y="288"/>
                </a:cubicBezTo>
                <a:cubicBezTo>
                  <a:pt x="228" y="288"/>
                  <a:pt x="228" y="288"/>
                  <a:pt x="228" y="288"/>
                </a:cubicBezTo>
                <a:cubicBezTo>
                  <a:pt x="228" y="288"/>
                  <a:pt x="228" y="288"/>
                  <a:pt x="228" y="288"/>
                </a:cubicBezTo>
                <a:cubicBezTo>
                  <a:pt x="228" y="288"/>
                  <a:pt x="229" y="288"/>
                  <a:pt x="229" y="288"/>
                </a:cubicBezTo>
                <a:cubicBezTo>
                  <a:pt x="229" y="288"/>
                  <a:pt x="229" y="288"/>
                  <a:pt x="229" y="288"/>
                </a:cubicBezTo>
                <a:cubicBezTo>
                  <a:pt x="229" y="288"/>
                  <a:pt x="229" y="288"/>
                  <a:pt x="229" y="288"/>
                </a:cubicBezTo>
                <a:cubicBezTo>
                  <a:pt x="229" y="288"/>
                  <a:pt x="229" y="288"/>
                  <a:pt x="229" y="288"/>
                </a:cubicBezTo>
                <a:cubicBezTo>
                  <a:pt x="229" y="288"/>
                  <a:pt x="229" y="288"/>
                  <a:pt x="229" y="288"/>
                </a:cubicBezTo>
                <a:cubicBezTo>
                  <a:pt x="229" y="288"/>
                  <a:pt x="229" y="288"/>
                  <a:pt x="229" y="288"/>
                </a:cubicBezTo>
                <a:cubicBezTo>
                  <a:pt x="229" y="288"/>
                  <a:pt x="229" y="288"/>
                  <a:pt x="229" y="288"/>
                </a:cubicBezTo>
                <a:cubicBezTo>
                  <a:pt x="229" y="288"/>
                  <a:pt x="229" y="288"/>
                  <a:pt x="229" y="288"/>
                </a:cubicBezTo>
                <a:cubicBezTo>
                  <a:pt x="229" y="288"/>
                  <a:pt x="229" y="288"/>
                  <a:pt x="229" y="288"/>
                </a:cubicBezTo>
                <a:cubicBezTo>
                  <a:pt x="229" y="288"/>
                  <a:pt x="229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1" y="288"/>
                </a:cubicBezTo>
                <a:cubicBezTo>
                  <a:pt x="231" y="288"/>
                  <a:pt x="231" y="288"/>
                  <a:pt x="231" y="288"/>
                </a:cubicBezTo>
                <a:cubicBezTo>
                  <a:pt x="231" y="288"/>
                  <a:pt x="231" y="288"/>
                  <a:pt x="231" y="287"/>
                </a:cubicBezTo>
                <a:cubicBezTo>
                  <a:pt x="231" y="287"/>
                  <a:pt x="231" y="287"/>
                  <a:pt x="231" y="287"/>
                </a:cubicBezTo>
                <a:cubicBezTo>
                  <a:pt x="231" y="287"/>
                  <a:pt x="231" y="287"/>
                  <a:pt x="231" y="287"/>
                </a:cubicBezTo>
                <a:cubicBezTo>
                  <a:pt x="231" y="287"/>
                  <a:pt x="231" y="287"/>
                  <a:pt x="231" y="287"/>
                </a:cubicBezTo>
                <a:cubicBezTo>
                  <a:pt x="231" y="287"/>
                  <a:pt x="231" y="287"/>
                  <a:pt x="231" y="287"/>
                </a:cubicBezTo>
                <a:cubicBezTo>
                  <a:pt x="231" y="287"/>
                  <a:pt x="231" y="287"/>
                  <a:pt x="231" y="287"/>
                </a:cubicBezTo>
                <a:cubicBezTo>
                  <a:pt x="231" y="287"/>
                  <a:pt x="231" y="287"/>
                  <a:pt x="231" y="287"/>
                </a:cubicBezTo>
                <a:cubicBezTo>
                  <a:pt x="231" y="287"/>
                  <a:pt x="231" y="287"/>
                  <a:pt x="231" y="287"/>
                </a:cubicBezTo>
                <a:cubicBezTo>
                  <a:pt x="231" y="287"/>
                  <a:pt x="232" y="287"/>
                  <a:pt x="232" y="287"/>
                </a:cubicBezTo>
                <a:cubicBezTo>
                  <a:pt x="232" y="287"/>
                  <a:pt x="232" y="287"/>
                  <a:pt x="232" y="287"/>
                </a:cubicBezTo>
                <a:cubicBezTo>
                  <a:pt x="232" y="287"/>
                  <a:pt x="232" y="287"/>
                  <a:pt x="232" y="287"/>
                </a:cubicBezTo>
                <a:cubicBezTo>
                  <a:pt x="232" y="287"/>
                  <a:pt x="232" y="287"/>
                  <a:pt x="232" y="287"/>
                </a:cubicBezTo>
                <a:cubicBezTo>
                  <a:pt x="232" y="287"/>
                  <a:pt x="232" y="287"/>
                  <a:pt x="232" y="287"/>
                </a:cubicBezTo>
                <a:cubicBezTo>
                  <a:pt x="232" y="287"/>
                  <a:pt x="232" y="287"/>
                  <a:pt x="232" y="287"/>
                </a:cubicBezTo>
                <a:cubicBezTo>
                  <a:pt x="232" y="287"/>
                  <a:pt x="232" y="287"/>
                  <a:pt x="232" y="287"/>
                </a:cubicBezTo>
                <a:cubicBezTo>
                  <a:pt x="232" y="287"/>
                  <a:pt x="232" y="287"/>
                  <a:pt x="232" y="287"/>
                </a:cubicBezTo>
                <a:cubicBezTo>
                  <a:pt x="232" y="287"/>
                  <a:pt x="232" y="287"/>
                  <a:pt x="232" y="287"/>
                </a:cubicBezTo>
                <a:cubicBezTo>
                  <a:pt x="232" y="287"/>
                  <a:pt x="232" y="287"/>
                  <a:pt x="232" y="287"/>
                </a:cubicBezTo>
                <a:cubicBezTo>
                  <a:pt x="232" y="287"/>
                  <a:pt x="233" y="287"/>
                  <a:pt x="233" y="287"/>
                </a:cubicBezTo>
                <a:cubicBezTo>
                  <a:pt x="233" y="287"/>
                  <a:pt x="233" y="287"/>
                  <a:pt x="233" y="287"/>
                </a:cubicBezTo>
                <a:cubicBezTo>
                  <a:pt x="233" y="287"/>
                  <a:pt x="233" y="287"/>
                  <a:pt x="233" y="287"/>
                </a:cubicBezTo>
                <a:cubicBezTo>
                  <a:pt x="233" y="287"/>
                  <a:pt x="233" y="287"/>
                  <a:pt x="233" y="287"/>
                </a:cubicBezTo>
                <a:cubicBezTo>
                  <a:pt x="233" y="287"/>
                  <a:pt x="233" y="287"/>
                  <a:pt x="233" y="287"/>
                </a:cubicBezTo>
                <a:cubicBezTo>
                  <a:pt x="233" y="287"/>
                  <a:pt x="233" y="287"/>
                  <a:pt x="233" y="287"/>
                </a:cubicBezTo>
                <a:cubicBezTo>
                  <a:pt x="233" y="287"/>
                  <a:pt x="233" y="287"/>
                  <a:pt x="233" y="287"/>
                </a:cubicBezTo>
                <a:cubicBezTo>
                  <a:pt x="233" y="287"/>
                  <a:pt x="233" y="287"/>
                  <a:pt x="233" y="287"/>
                </a:cubicBezTo>
                <a:cubicBezTo>
                  <a:pt x="233" y="287"/>
                  <a:pt x="233" y="287"/>
                  <a:pt x="233" y="287"/>
                </a:cubicBezTo>
                <a:cubicBezTo>
                  <a:pt x="233" y="287"/>
                  <a:pt x="233" y="287"/>
                  <a:pt x="233" y="287"/>
                </a:cubicBezTo>
                <a:cubicBezTo>
                  <a:pt x="234" y="287"/>
                  <a:pt x="234" y="287"/>
                  <a:pt x="234" y="287"/>
                </a:cubicBezTo>
                <a:cubicBezTo>
                  <a:pt x="234" y="287"/>
                  <a:pt x="234" y="287"/>
                  <a:pt x="234" y="287"/>
                </a:cubicBezTo>
                <a:cubicBezTo>
                  <a:pt x="234" y="287"/>
                  <a:pt x="234" y="287"/>
                  <a:pt x="234" y="287"/>
                </a:cubicBezTo>
                <a:cubicBezTo>
                  <a:pt x="234" y="287"/>
                  <a:pt x="234" y="287"/>
                  <a:pt x="234" y="287"/>
                </a:cubicBezTo>
                <a:cubicBezTo>
                  <a:pt x="234" y="287"/>
                  <a:pt x="234" y="287"/>
                  <a:pt x="234" y="287"/>
                </a:cubicBezTo>
                <a:cubicBezTo>
                  <a:pt x="234" y="287"/>
                  <a:pt x="234" y="287"/>
                  <a:pt x="234" y="287"/>
                </a:cubicBezTo>
                <a:cubicBezTo>
                  <a:pt x="234" y="287"/>
                  <a:pt x="234" y="287"/>
                  <a:pt x="234" y="287"/>
                </a:cubicBezTo>
                <a:cubicBezTo>
                  <a:pt x="234" y="287"/>
                  <a:pt x="234" y="287"/>
                  <a:pt x="234" y="287"/>
                </a:cubicBezTo>
                <a:cubicBezTo>
                  <a:pt x="234" y="287"/>
                  <a:pt x="234" y="287"/>
                  <a:pt x="234" y="287"/>
                </a:cubicBezTo>
                <a:cubicBezTo>
                  <a:pt x="234" y="287"/>
                  <a:pt x="234" y="287"/>
                  <a:pt x="234" y="287"/>
                </a:cubicBezTo>
                <a:cubicBezTo>
                  <a:pt x="235" y="287"/>
                  <a:pt x="235" y="287"/>
                  <a:pt x="235" y="287"/>
                </a:cubicBezTo>
                <a:cubicBezTo>
                  <a:pt x="235" y="287"/>
                  <a:pt x="235" y="287"/>
                  <a:pt x="235" y="287"/>
                </a:cubicBezTo>
                <a:cubicBezTo>
                  <a:pt x="235" y="287"/>
                  <a:pt x="235" y="287"/>
                  <a:pt x="235" y="287"/>
                </a:cubicBezTo>
                <a:cubicBezTo>
                  <a:pt x="235" y="287"/>
                  <a:pt x="235" y="287"/>
                  <a:pt x="235" y="287"/>
                </a:cubicBezTo>
                <a:cubicBezTo>
                  <a:pt x="235" y="287"/>
                  <a:pt x="235" y="287"/>
                  <a:pt x="235" y="287"/>
                </a:cubicBezTo>
                <a:cubicBezTo>
                  <a:pt x="235" y="287"/>
                  <a:pt x="235" y="287"/>
                  <a:pt x="235" y="287"/>
                </a:cubicBezTo>
                <a:cubicBezTo>
                  <a:pt x="235" y="287"/>
                  <a:pt x="235" y="287"/>
                  <a:pt x="235" y="287"/>
                </a:cubicBezTo>
                <a:cubicBezTo>
                  <a:pt x="232" y="271"/>
                  <a:pt x="232" y="271"/>
                  <a:pt x="232" y="271"/>
                </a:cubicBezTo>
                <a:close/>
                <a:moveTo>
                  <a:pt x="271" y="230"/>
                </a:moveTo>
                <a:cubicBezTo>
                  <a:pt x="269" y="242"/>
                  <a:pt x="263" y="253"/>
                  <a:pt x="254" y="261"/>
                </a:cubicBezTo>
                <a:cubicBezTo>
                  <a:pt x="264" y="273"/>
                  <a:pt x="264" y="273"/>
                  <a:pt x="264" y="273"/>
                </a:cubicBezTo>
                <a:cubicBezTo>
                  <a:pt x="264" y="273"/>
                  <a:pt x="264" y="273"/>
                  <a:pt x="264" y="273"/>
                </a:cubicBezTo>
                <a:cubicBezTo>
                  <a:pt x="264" y="273"/>
                  <a:pt x="264" y="273"/>
                  <a:pt x="264" y="273"/>
                </a:cubicBezTo>
                <a:cubicBezTo>
                  <a:pt x="264" y="273"/>
                  <a:pt x="264" y="273"/>
                  <a:pt x="264" y="273"/>
                </a:cubicBezTo>
                <a:cubicBezTo>
                  <a:pt x="264" y="273"/>
                  <a:pt x="264" y="273"/>
                  <a:pt x="264" y="273"/>
                </a:cubicBezTo>
                <a:cubicBezTo>
                  <a:pt x="264" y="272"/>
                  <a:pt x="264" y="272"/>
                  <a:pt x="264" y="272"/>
                </a:cubicBezTo>
                <a:cubicBezTo>
                  <a:pt x="264" y="272"/>
                  <a:pt x="264" y="272"/>
                  <a:pt x="264" y="272"/>
                </a:cubicBezTo>
                <a:cubicBezTo>
                  <a:pt x="265" y="272"/>
                  <a:pt x="265" y="272"/>
                  <a:pt x="265" y="272"/>
                </a:cubicBezTo>
                <a:cubicBezTo>
                  <a:pt x="265" y="272"/>
                  <a:pt x="265" y="272"/>
                  <a:pt x="265" y="272"/>
                </a:cubicBezTo>
                <a:cubicBezTo>
                  <a:pt x="265" y="272"/>
                  <a:pt x="265" y="272"/>
                  <a:pt x="265" y="272"/>
                </a:cubicBezTo>
                <a:cubicBezTo>
                  <a:pt x="265" y="272"/>
                  <a:pt x="265" y="272"/>
                  <a:pt x="265" y="272"/>
                </a:cubicBezTo>
                <a:cubicBezTo>
                  <a:pt x="265" y="272"/>
                  <a:pt x="265" y="272"/>
                  <a:pt x="265" y="272"/>
                </a:cubicBezTo>
                <a:cubicBezTo>
                  <a:pt x="265" y="272"/>
                  <a:pt x="265" y="272"/>
                  <a:pt x="265" y="272"/>
                </a:cubicBezTo>
                <a:cubicBezTo>
                  <a:pt x="265" y="272"/>
                  <a:pt x="265" y="272"/>
                  <a:pt x="265" y="272"/>
                </a:cubicBezTo>
                <a:cubicBezTo>
                  <a:pt x="265" y="272"/>
                  <a:pt x="265" y="272"/>
                  <a:pt x="265" y="272"/>
                </a:cubicBezTo>
                <a:cubicBezTo>
                  <a:pt x="265" y="272"/>
                  <a:pt x="265" y="272"/>
                  <a:pt x="265" y="272"/>
                </a:cubicBezTo>
                <a:cubicBezTo>
                  <a:pt x="265" y="272"/>
                  <a:pt x="265" y="272"/>
                  <a:pt x="265" y="272"/>
                </a:cubicBezTo>
                <a:cubicBezTo>
                  <a:pt x="265" y="272"/>
                  <a:pt x="265" y="272"/>
                  <a:pt x="265" y="272"/>
                </a:cubicBezTo>
                <a:cubicBezTo>
                  <a:pt x="265" y="272"/>
                  <a:pt x="265" y="272"/>
                  <a:pt x="265" y="272"/>
                </a:cubicBezTo>
                <a:cubicBezTo>
                  <a:pt x="265" y="272"/>
                  <a:pt x="265" y="272"/>
                  <a:pt x="265" y="272"/>
                </a:cubicBezTo>
                <a:cubicBezTo>
                  <a:pt x="265" y="272"/>
                  <a:pt x="265" y="272"/>
                  <a:pt x="266" y="272"/>
                </a:cubicBezTo>
                <a:cubicBezTo>
                  <a:pt x="266" y="271"/>
                  <a:pt x="266" y="271"/>
                  <a:pt x="266" y="271"/>
                </a:cubicBezTo>
                <a:cubicBezTo>
                  <a:pt x="266" y="271"/>
                  <a:pt x="266" y="271"/>
                  <a:pt x="266" y="271"/>
                </a:cubicBezTo>
                <a:cubicBezTo>
                  <a:pt x="266" y="271"/>
                  <a:pt x="266" y="271"/>
                  <a:pt x="266" y="271"/>
                </a:cubicBezTo>
                <a:cubicBezTo>
                  <a:pt x="266" y="271"/>
                  <a:pt x="266" y="271"/>
                  <a:pt x="266" y="271"/>
                </a:cubicBezTo>
                <a:cubicBezTo>
                  <a:pt x="266" y="271"/>
                  <a:pt x="266" y="271"/>
                  <a:pt x="266" y="271"/>
                </a:cubicBezTo>
                <a:cubicBezTo>
                  <a:pt x="266" y="271"/>
                  <a:pt x="266" y="271"/>
                  <a:pt x="266" y="271"/>
                </a:cubicBezTo>
                <a:cubicBezTo>
                  <a:pt x="266" y="271"/>
                  <a:pt x="266" y="271"/>
                  <a:pt x="266" y="271"/>
                </a:cubicBezTo>
                <a:cubicBezTo>
                  <a:pt x="266" y="271"/>
                  <a:pt x="266" y="271"/>
                  <a:pt x="266" y="271"/>
                </a:cubicBezTo>
                <a:cubicBezTo>
                  <a:pt x="266" y="271"/>
                  <a:pt x="266" y="271"/>
                  <a:pt x="266" y="271"/>
                </a:cubicBezTo>
                <a:cubicBezTo>
                  <a:pt x="266" y="271"/>
                  <a:pt x="266" y="271"/>
                  <a:pt x="266" y="271"/>
                </a:cubicBezTo>
                <a:cubicBezTo>
                  <a:pt x="266" y="271"/>
                  <a:pt x="266" y="271"/>
                  <a:pt x="267" y="271"/>
                </a:cubicBezTo>
                <a:cubicBezTo>
                  <a:pt x="267" y="271"/>
                  <a:pt x="267" y="271"/>
                  <a:pt x="267" y="271"/>
                </a:cubicBezTo>
                <a:cubicBezTo>
                  <a:pt x="267" y="271"/>
                  <a:pt x="267" y="270"/>
                  <a:pt x="267" y="270"/>
                </a:cubicBezTo>
                <a:cubicBezTo>
                  <a:pt x="267" y="270"/>
                  <a:pt x="267" y="270"/>
                  <a:pt x="267" y="270"/>
                </a:cubicBezTo>
                <a:cubicBezTo>
                  <a:pt x="267" y="270"/>
                  <a:pt x="267" y="270"/>
                  <a:pt x="267" y="270"/>
                </a:cubicBezTo>
                <a:cubicBezTo>
                  <a:pt x="267" y="270"/>
                  <a:pt x="267" y="270"/>
                  <a:pt x="267" y="270"/>
                </a:cubicBezTo>
                <a:cubicBezTo>
                  <a:pt x="267" y="270"/>
                  <a:pt x="267" y="270"/>
                  <a:pt x="267" y="270"/>
                </a:cubicBezTo>
                <a:cubicBezTo>
                  <a:pt x="267" y="270"/>
                  <a:pt x="267" y="270"/>
                  <a:pt x="267" y="270"/>
                </a:cubicBezTo>
                <a:cubicBezTo>
                  <a:pt x="267" y="270"/>
                  <a:pt x="267" y="270"/>
                  <a:pt x="267" y="270"/>
                </a:cubicBezTo>
                <a:cubicBezTo>
                  <a:pt x="267" y="270"/>
                  <a:pt x="267" y="270"/>
                  <a:pt x="267" y="270"/>
                </a:cubicBezTo>
                <a:cubicBezTo>
                  <a:pt x="267" y="270"/>
                  <a:pt x="267" y="270"/>
                  <a:pt x="267" y="270"/>
                </a:cubicBezTo>
                <a:cubicBezTo>
                  <a:pt x="267" y="270"/>
                  <a:pt x="267" y="270"/>
                  <a:pt x="267" y="270"/>
                </a:cubicBezTo>
                <a:cubicBezTo>
                  <a:pt x="267" y="270"/>
                  <a:pt x="267" y="270"/>
                  <a:pt x="267" y="270"/>
                </a:cubicBezTo>
                <a:cubicBezTo>
                  <a:pt x="267" y="270"/>
                  <a:pt x="267" y="270"/>
                  <a:pt x="267" y="270"/>
                </a:cubicBezTo>
                <a:cubicBezTo>
                  <a:pt x="267" y="270"/>
                  <a:pt x="267" y="270"/>
                  <a:pt x="267" y="270"/>
                </a:cubicBezTo>
                <a:cubicBezTo>
                  <a:pt x="268" y="270"/>
                  <a:pt x="268" y="270"/>
                  <a:pt x="268" y="270"/>
                </a:cubicBezTo>
                <a:cubicBezTo>
                  <a:pt x="268" y="270"/>
                  <a:pt x="268" y="270"/>
                  <a:pt x="268" y="270"/>
                </a:cubicBezTo>
                <a:cubicBezTo>
                  <a:pt x="268" y="270"/>
                  <a:pt x="268" y="270"/>
                  <a:pt x="268" y="269"/>
                </a:cubicBezTo>
                <a:cubicBezTo>
                  <a:pt x="268" y="269"/>
                  <a:pt x="268" y="269"/>
                  <a:pt x="268" y="269"/>
                </a:cubicBezTo>
                <a:cubicBezTo>
                  <a:pt x="268" y="269"/>
                  <a:pt x="268" y="269"/>
                  <a:pt x="268" y="269"/>
                </a:cubicBezTo>
                <a:cubicBezTo>
                  <a:pt x="268" y="269"/>
                  <a:pt x="268" y="269"/>
                  <a:pt x="268" y="269"/>
                </a:cubicBezTo>
                <a:cubicBezTo>
                  <a:pt x="268" y="269"/>
                  <a:pt x="268" y="269"/>
                  <a:pt x="268" y="269"/>
                </a:cubicBezTo>
                <a:cubicBezTo>
                  <a:pt x="268" y="269"/>
                  <a:pt x="268" y="269"/>
                  <a:pt x="268" y="269"/>
                </a:cubicBezTo>
                <a:cubicBezTo>
                  <a:pt x="268" y="269"/>
                  <a:pt x="268" y="269"/>
                  <a:pt x="268" y="269"/>
                </a:cubicBezTo>
                <a:cubicBezTo>
                  <a:pt x="268" y="269"/>
                  <a:pt x="268" y="269"/>
                  <a:pt x="268" y="269"/>
                </a:cubicBezTo>
                <a:cubicBezTo>
                  <a:pt x="268" y="269"/>
                  <a:pt x="268" y="269"/>
                  <a:pt x="268" y="269"/>
                </a:cubicBezTo>
                <a:cubicBezTo>
                  <a:pt x="268" y="269"/>
                  <a:pt x="269" y="269"/>
                  <a:pt x="269" y="269"/>
                </a:cubicBezTo>
                <a:cubicBezTo>
                  <a:pt x="269" y="269"/>
                  <a:pt x="269" y="269"/>
                  <a:pt x="269" y="269"/>
                </a:cubicBezTo>
                <a:cubicBezTo>
                  <a:pt x="269" y="269"/>
                  <a:pt x="269" y="269"/>
                  <a:pt x="269" y="269"/>
                </a:cubicBezTo>
                <a:cubicBezTo>
                  <a:pt x="269" y="269"/>
                  <a:pt x="269" y="268"/>
                  <a:pt x="269" y="268"/>
                </a:cubicBezTo>
                <a:cubicBezTo>
                  <a:pt x="269" y="268"/>
                  <a:pt x="269" y="268"/>
                  <a:pt x="269" y="268"/>
                </a:cubicBezTo>
                <a:cubicBezTo>
                  <a:pt x="269" y="268"/>
                  <a:pt x="269" y="268"/>
                  <a:pt x="269" y="268"/>
                </a:cubicBezTo>
                <a:cubicBezTo>
                  <a:pt x="269" y="268"/>
                  <a:pt x="269" y="268"/>
                  <a:pt x="269" y="268"/>
                </a:cubicBezTo>
                <a:cubicBezTo>
                  <a:pt x="269" y="268"/>
                  <a:pt x="269" y="268"/>
                  <a:pt x="269" y="268"/>
                </a:cubicBezTo>
                <a:cubicBezTo>
                  <a:pt x="269" y="268"/>
                  <a:pt x="269" y="268"/>
                  <a:pt x="269" y="268"/>
                </a:cubicBezTo>
                <a:cubicBezTo>
                  <a:pt x="269" y="268"/>
                  <a:pt x="269" y="268"/>
                  <a:pt x="269" y="268"/>
                </a:cubicBezTo>
                <a:cubicBezTo>
                  <a:pt x="269" y="268"/>
                  <a:pt x="269" y="268"/>
                  <a:pt x="269" y="268"/>
                </a:cubicBezTo>
                <a:cubicBezTo>
                  <a:pt x="269" y="268"/>
                  <a:pt x="269" y="268"/>
                  <a:pt x="269" y="268"/>
                </a:cubicBezTo>
                <a:cubicBezTo>
                  <a:pt x="269" y="268"/>
                  <a:pt x="269" y="268"/>
                  <a:pt x="269" y="268"/>
                </a:cubicBezTo>
                <a:cubicBezTo>
                  <a:pt x="269" y="268"/>
                  <a:pt x="269" y="268"/>
                  <a:pt x="269" y="268"/>
                </a:cubicBezTo>
                <a:cubicBezTo>
                  <a:pt x="269" y="268"/>
                  <a:pt x="269" y="268"/>
                  <a:pt x="269" y="268"/>
                </a:cubicBezTo>
                <a:cubicBezTo>
                  <a:pt x="270" y="267"/>
                  <a:pt x="270" y="267"/>
                  <a:pt x="270" y="267"/>
                </a:cubicBezTo>
                <a:cubicBezTo>
                  <a:pt x="270" y="267"/>
                  <a:pt x="270" y="267"/>
                  <a:pt x="270" y="267"/>
                </a:cubicBezTo>
                <a:cubicBezTo>
                  <a:pt x="270" y="267"/>
                  <a:pt x="271" y="267"/>
                  <a:pt x="271" y="267"/>
                </a:cubicBezTo>
                <a:cubicBezTo>
                  <a:pt x="271" y="267"/>
                  <a:pt x="271" y="267"/>
                  <a:pt x="271" y="267"/>
                </a:cubicBezTo>
                <a:cubicBezTo>
                  <a:pt x="271" y="267"/>
                  <a:pt x="271" y="266"/>
                  <a:pt x="271" y="266"/>
                </a:cubicBezTo>
                <a:cubicBezTo>
                  <a:pt x="271" y="266"/>
                  <a:pt x="271" y="266"/>
                  <a:pt x="271" y="266"/>
                </a:cubicBezTo>
                <a:cubicBezTo>
                  <a:pt x="271" y="266"/>
                  <a:pt x="271" y="266"/>
                  <a:pt x="271" y="266"/>
                </a:cubicBezTo>
                <a:cubicBezTo>
                  <a:pt x="271" y="266"/>
                  <a:pt x="271" y="266"/>
                  <a:pt x="271" y="266"/>
                </a:cubicBezTo>
                <a:cubicBezTo>
                  <a:pt x="271" y="266"/>
                  <a:pt x="271" y="266"/>
                  <a:pt x="271" y="266"/>
                </a:cubicBezTo>
                <a:cubicBezTo>
                  <a:pt x="271" y="266"/>
                  <a:pt x="271" y="266"/>
                  <a:pt x="271" y="266"/>
                </a:cubicBezTo>
                <a:cubicBezTo>
                  <a:pt x="271" y="266"/>
                  <a:pt x="271" y="266"/>
                  <a:pt x="271" y="266"/>
                </a:cubicBezTo>
                <a:cubicBezTo>
                  <a:pt x="271" y="266"/>
                  <a:pt x="271" y="266"/>
                  <a:pt x="271" y="266"/>
                </a:cubicBezTo>
                <a:cubicBezTo>
                  <a:pt x="277" y="259"/>
                  <a:pt x="282" y="252"/>
                  <a:pt x="284" y="243"/>
                </a:cubicBezTo>
                <a:cubicBezTo>
                  <a:pt x="284" y="243"/>
                  <a:pt x="284" y="243"/>
                  <a:pt x="284" y="243"/>
                </a:cubicBezTo>
                <a:cubicBezTo>
                  <a:pt x="284" y="243"/>
                  <a:pt x="284" y="243"/>
                  <a:pt x="284" y="243"/>
                </a:cubicBezTo>
                <a:cubicBezTo>
                  <a:pt x="284" y="243"/>
                  <a:pt x="284" y="243"/>
                  <a:pt x="284" y="243"/>
                </a:cubicBezTo>
                <a:cubicBezTo>
                  <a:pt x="285" y="243"/>
                  <a:pt x="285" y="243"/>
                  <a:pt x="285" y="243"/>
                </a:cubicBezTo>
                <a:cubicBezTo>
                  <a:pt x="285" y="243"/>
                  <a:pt x="285" y="243"/>
                  <a:pt x="285" y="243"/>
                </a:cubicBezTo>
                <a:cubicBezTo>
                  <a:pt x="285" y="243"/>
                  <a:pt x="285" y="243"/>
                  <a:pt x="285" y="243"/>
                </a:cubicBezTo>
                <a:cubicBezTo>
                  <a:pt x="285" y="243"/>
                  <a:pt x="285" y="243"/>
                  <a:pt x="285" y="243"/>
                </a:cubicBezTo>
                <a:cubicBezTo>
                  <a:pt x="285" y="243"/>
                  <a:pt x="285" y="243"/>
                  <a:pt x="285" y="243"/>
                </a:cubicBezTo>
                <a:cubicBezTo>
                  <a:pt x="285" y="243"/>
                  <a:pt x="285" y="243"/>
                  <a:pt x="285" y="243"/>
                </a:cubicBezTo>
                <a:cubicBezTo>
                  <a:pt x="285" y="243"/>
                  <a:pt x="285" y="242"/>
                  <a:pt x="285" y="242"/>
                </a:cubicBezTo>
                <a:cubicBezTo>
                  <a:pt x="285" y="242"/>
                  <a:pt x="285" y="242"/>
                  <a:pt x="285" y="242"/>
                </a:cubicBezTo>
                <a:cubicBezTo>
                  <a:pt x="285" y="242"/>
                  <a:pt x="285" y="242"/>
                  <a:pt x="285" y="242"/>
                </a:cubicBezTo>
                <a:cubicBezTo>
                  <a:pt x="285" y="242"/>
                  <a:pt x="285" y="242"/>
                  <a:pt x="285" y="242"/>
                </a:cubicBezTo>
                <a:cubicBezTo>
                  <a:pt x="285" y="242"/>
                  <a:pt x="285" y="242"/>
                  <a:pt x="285" y="242"/>
                </a:cubicBezTo>
                <a:cubicBezTo>
                  <a:pt x="285" y="242"/>
                  <a:pt x="285" y="242"/>
                  <a:pt x="285" y="242"/>
                </a:cubicBezTo>
                <a:cubicBezTo>
                  <a:pt x="285" y="242"/>
                  <a:pt x="285" y="242"/>
                  <a:pt x="285" y="242"/>
                </a:cubicBezTo>
                <a:cubicBezTo>
                  <a:pt x="285" y="242"/>
                  <a:pt x="285" y="242"/>
                  <a:pt x="285" y="242"/>
                </a:cubicBezTo>
                <a:cubicBezTo>
                  <a:pt x="285" y="242"/>
                  <a:pt x="285" y="242"/>
                  <a:pt x="285" y="242"/>
                </a:cubicBezTo>
                <a:cubicBezTo>
                  <a:pt x="285" y="242"/>
                  <a:pt x="285" y="242"/>
                  <a:pt x="285" y="242"/>
                </a:cubicBezTo>
                <a:cubicBezTo>
                  <a:pt x="285" y="242"/>
                  <a:pt x="285" y="242"/>
                  <a:pt x="285" y="241"/>
                </a:cubicBezTo>
                <a:cubicBezTo>
                  <a:pt x="285" y="241"/>
                  <a:pt x="285" y="241"/>
                  <a:pt x="285" y="241"/>
                </a:cubicBezTo>
                <a:cubicBezTo>
                  <a:pt x="285" y="241"/>
                  <a:pt x="285" y="241"/>
                  <a:pt x="285" y="241"/>
                </a:cubicBezTo>
                <a:cubicBezTo>
                  <a:pt x="285" y="241"/>
                  <a:pt x="285" y="241"/>
                  <a:pt x="285" y="241"/>
                </a:cubicBezTo>
                <a:cubicBezTo>
                  <a:pt x="285" y="241"/>
                  <a:pt x="285" y="241"/>
                  <a:pt x="285" y="241"/>
                </a:cubicBezTo>
                <a:cubicBezTo>
                  <a:pt x="285" y="241"/>
                  <a:pt x="285" y="241"/>
                  <a:pt x="285" y="241"/>
                </a:cubicBezTo>
                <a:cubicBezTo>
                  <a:pt x="285" y="241"/>
                  <a:pt x="285" y="241"/>
                  <a:pt x="285" y="241"/>
                </a:cubicBezTo>
                <a:cubicBezTo>
                  <a:pt x="285" y="241"/>
                  <a:pt x="285" y="241"/>
                  <a:pt x="285" y="241"/>
                </a:cubicBezTo>
                <a:cubicBezTo>
                  <a:pt x="285" y="241"/>
                  <a:pt x="285" y="241"/>
                  <a:pt x="285" y="241"/>
                </a:cubicBezTo>
                <a:cubicBezTo>
                  <a:pt x="285" y="241"/>
                  <a:pt x="285" y="241"/>
                  <a:pt x="285" y="241"/>
                </a:cubicBezTo>
                <a:cubicBezTo>
                  <a:pt x="285" y="241"/>
                  <a:pt x="285" y="241"/>
                  <a:pt x="285" y="240"/>
                </a:cubicBezTo>
                <a:cubicBezTo>
                  <a:pt x="285" y="240"/>
                  <a:pt x="285" y="240"/>
                  <a:pt x="285" y="240"/>
                </a:cubicBezTo>
                <a:cubicBezTo>
                  <a:pt x="285" y="240"/>
                  <a:pt x="285" y="240"/>
                  <a:pt x="285" y="240"/>
                </a:cubicBezTo>
                <a:cubicBezTo>
                  <a:pt x="285" y="240"/>
                  <a:pt x="285" y="240"/>
                  <a:pt x="285" y="240"/>
                </a:cubicBezTo>
                <a:cubicBezTo>
                  <a:pt x="285" y="240"/>
                  <a:pt x="285" y="240"/>
                  <a:pt x="285" y="240"/>
                </a:cubicBezTo>
                <a:cubicBezTo>
                  <a:pt x="285" y="240"/>
                  <a:pt x="285" y="240"/>
                  <a:pt x="285" y="240"/>
                </a:cubicBezTo>
                <a:cubicBezTo>
                  <a:pt x="285" y="240"/>
                  <a:pt x="285" y="240"/>
                  <a:pt x="285" y="240"/>
                </a:cubicBezTo>
                <a:cubicBezTo>
                  <a:pt x="285" y="240"/>
                  <a:pt x="286" y="240"/>
                  <a:pt x="286" y="240"/>
                </a:cubicBezTo>
                <a:cubicBezTo>
                  <a:pt x="286" y="240"/>
                  <a:pt x="286" y="240"/>
                  <a:pt x="286" y="240"/>
                </a:cubicBezTo>
                <a:cubicBezTo>
                  <a:pt x="286" y="240"/>
                  <a:pt x="286" y="240"/>
                  <a:pt x="286" y="240"/>
                </a:cubicBezTo>
                <a:cubicBezTo>
                  <a:pt x="286" y="240"/>
                  <a:pt x="286" y="240"/>
                  <a:pt x="286" y="240"/>
                </a:cubicBezTo>
                <a:cubicBezTo>
                  <a:pt x="286" y="239"/>
                  <a:pt x="286" y="239"/>
                  <a:pt x="286" y="239"/>
                </a:cubicBezTo>
                <a:cubicBezTo>
                  <a:pt x="286" y="239"/>
                  <a:pt x="286" y="239"/>
                  <a:pt x="286" y="239"/>
                </a:cubicBezTo>
                <a:cubicBezTo>
                  <a:pt x="286" y="237"/>
                  <a:pt x="287" y="235"/>
                  <a:pt x="287" y="232"/>
                </a:cubicBezTo>
                <a:cubicBezTo>
                  <a:pt x="271" y="230"/>
                  <a:pt x="271" y="230"/>
                  <a:pt x="271" y="230"/>
                </a:cubicBezTo>
                <a:close/>
                <a:moveTo>
                  <a:pt x="288" y="152"/>
                </a:moveTo>
                <a:cubicBezTo>
                  <a:pt x="272" y="152"/>
                  <a:pt x="272" y="152"/>
                  <a:pt x="272" y="152"/>
                </a:cubicBezTo>
                <a:cubicBezTo>
                  <a:pt x="272" y="200"/>
                  <a:pt x="272" y="200"/>
                  <a:pt x="272" y="200"/>
                </a:cubicBezTo>
                <a:cubicBezTo>
                  <a:pt x="288" y="200"/>
                  <a:pt x="288" y="200"/>
                  <a:pt x="288" y="200"/>
                </a:cubicBezTo>
                <a:cubicBezTo>
                  <a:pt x="288" y="152"/>
                  <a:pt x="288" y="152"/>
                  <a:pt x="288" y="152"/>
                </a:cubicBezTo>
                <a:close/>
                <a:moveTo>
                  <a:pt x="288" y="72"/>
                </a:moveTo>
                <a:cubicBezTo>
                  <a:pt x="272" y="72"/>
                  <a:pt x="272" y="72"/>
                  <a:pt x="272" y="72"/>
                </a:cubicBezTo>
                <a:cubicBezTo>
                  <a:pt x="272" y="120"/>
                  <a:pt x="272" y="120"/>
                  <a:pt x="272" y="120"/>
                </a:cubicBezTo>
                <a:cubicBezTo>
                  <a:pt x="288" y="120"/>
                  <a:pt x="288" y="120"/>
                  <a:pt x="288" y="120"/>
                </a:cubicBezTo>
                <a:cubicBezTo>
                  <a:pt x="288" y="72"/>
                  <a:pt x="288" y="72"/>
                  <a:pt x="288" y="72"/>
                </a:cubicBezTo>
                <a:close/>
                <a:moveTo>
                  <a:pt x="251" y="7"/>
                </a:moveTo>
                <a:cubicBezTo>
                  <a:pt x="244" y="21"/>
                  <a:pt x="244" y="21"/>
                  <a:pt x="244" y="21"/>
                </a:cubicBezTo>
                <a:cubicBezTo>
                  <a:pt x="255" y="27"/>
                  <a:pt x="263" y="36"/>
                  <a:pt x="268" y="47"/>
                </a:cubicBezTo>
                <a:cubicBezTo>
                  <a:pt x="283" y="41"/>
                  <a:pt x="283" y="41"/>
                  <a:pt x="283" y="41"/>
                </a:cubicBezTo>
                <a:cubicBezTo>
                  <a:pt x="281" y="36"/>
                  <a:pt x="279" y="32"/>
                  <a:pt x="276" y="28"/>
                </a:cubicBezTo>
                <a:cubicBezTo>
                  <a:pt x="276" y="28"/>
                  <a:pt x="276" y="28"/>
                  <a:pt x="276" y="28"/>
                </a:cubicBezTo>
                <a:cubicBezTo>
                  <a:pt x="276" y="28"/>
                  <a:pt x="275" y="28"/>
                  <a:pt x="275" y="28"/>
                </a:cubicBezTo>
                <a:cubicBezTo>
                  <a:pt x="275" y="28"/>
                  <a:pt x="275" y="28"/>
                  <a:pt x="275" y="28"/>
                </a:cubicBezTo>
                <a:cubicBezTo>
                  <a:pt x="275" y="28"/>
                  <a:pt x="275" y="28"/>
                  <a:pt x="275" y="28"/>
                </a:cubicBezTo>
                <a:cubicBezTo>
                  <a:pt x="275" y="28"/>
                  <a:pt x="275" y="28"/>
                  <a:pt x="275" y="27"/>
                </a:cubicBezTo>
                <a:cubicBezTo>
                  <a:pt x="275" y="27"/>
                  <a:pt x="275" y="27"/>
                  <a:pt x="275" y="27"/>
                </a:cubicBezTo>
                <a:cubicBezTo>
                  <a:pt x="275" y="27"/>
                  <a:pt x="275" y="27"/>
                  <a:pt x="275" y="27"/>
                </a:cubicBezTo>
                <a:cubicBezTo>
                  <a:pt x="275" y="27"/>
                  <a:pt x="275" y="27"/>
                  <a:pt x="275" y="27"/>
                </a:cubicBezTo>
                <a:cubicBezTo>
                  <a:pt x="275" y="27"/>
                  <a:pt x="275" y="27"/>
                  <a:pt x="275" y="27"/>
                </a:cubicBezTo>
                <a:cubicBezTo>
                  <a:pt x="275" y="27"/>
                  <a:pt x="275" y="27"/>
                  <a:pt x="275" y="27"/>
                </a:cubicBezTo>
                <a:cubicBezTo>
                  <a:pt x="275" y="27"/>
                  <a:pt x="275" y="27"/>
                  <a:pt x="275" y="27"/>
                </a:cubicBezTo>
                <a:cubicBezTo>
                  <a:pt x="275" y="27"/>
                  <a:pt x="274" y="26"/>
                  <a:pt x="274" y="26"/>
                </a:cubicBezTo>
                <a:cubicBezTo>
                  <a:pt x="274" y="26"/>
                  <a:pt x="274" y="26"/>
                  <a:pt x="274" y="26"/>
                </a:cubicBezTo>
                <a:cubicBezTo>
                  <a:pt x="274" y="26"/>
                  <a:pt x="274" y="26"/>
                  <a:pt x="274" y="26"/>
                </a:cubicBezTo>
                <a:cubicBezTo>
                  <a:pt x="274" y="26"/>
                  <a:pt x="274" y="26"/>
                  <a:pt x="274" y="26"/>
                </a:cubicBezTo>
                <a:cubicBezTo>
                  <a:pt x="274" y="26"/>
                  <a:pt x="274" y="26"/>
                  <a:pt x="274" y="26"/>
                </a:cubicBezTo>
                <a:cubicBezTo>
                  <a:pt x="274" y="26"/>
                  <a:pt x="274" y="26"/>
                  <a:pt x="274" y="26"/>
                </a:cubicBezTo>
                <a:cubicBezTo>
                  <a:pt x="274" y="26"/>
                  <a:pt x="274" y="25"/>
                  <a:pt x="274" y="25"/>
                </a:cubicBezTo>
                <a:cubicBezTo>
                  <a:pt x="274" y="25"/>
                  <a:pt x="274" y="25"/>
                  <a:pt x="274" y="25"/>
                </a:cubicBezTo>
                <a:cubicBezTo>
                  <a:pt x="274" y="25"/>
                  <a:pt x="274" y="25"/>
                  <a:pt x="274" y="25"/>
                </a:cubicBezTo>
                <a:cubicBezTo>
                  <a:pt x="274" y="25"/>
                  <a:pt x="274" y="25"/>
                  <a:pt x="274" y="25"/>
                </a:cubicBezTo>
                <a:cubicBezTo>
                  <a:pt x="274" y="25"/>
                  <a:pt x="274" y="25"/>
                  <a:pt x="274" y="25"/>
                </a:cubicBezTo>
                <a:cubicBezTo>
                  <a:pt x="274" y="25"/>
                  <a:pt x="274" y="25"/>
                  <a:pt x="274" y="25"/>
                </a:cubicBezTo>
                <a:cubicBezTo>
                  <a:pt x="273" y="25"/>
                  <a:pt x="273" y="25"/>
                  <a:pt x="273" y="25"/>
                </a:cubicBezTo>
                <a:cubicBezTo>
                  <a:pt x="273" y="25"/>
                  <a:pt x="273" y="25"/>
                  <a:pt x="273" y="25"/>
                </a:cubicBezTo>
                <a:cubicBezTo>
                  <a:pt x="273" y="25"/>
                  <a:pt x="273" y="25"/>
                  <a:pt x="273" y="25"/>
                </a:cubicBezTo>
                <a:cubicBezTo>
                  <a:pt x="273" y="25"/>
                  <a:pt x="273" y="25"/>
                  <a:pt x="273" y="25"/>
                </a:cubicBezTo>
                <a:cubicBezTo>
                  <a:pt x="273" y="25"/>
                  <a:pt x="273" y="25"/>
                  <a:pt x="273" y="25"/>
                </a:cubicBezTo>
                <a:cubicBezTo>
                  <a:pt x="273" y="25"/>
                  <a:pt x="273" y="25"/>
                  <a:pt x="273" y="25"/>
                </a:cubicBezTo>
                <a:cubicBezTo>
                  <a:pt x="273" y="25"/>
                  <a:pt x="273" y="25"/>
                  <a:pt x="273" y="25"/>
                </a:cubicBezTo>
                <a:cubicBezTo>
                  <a:pt x="273" y="25"/>
                  <a:pt x="273" y="25"/>
                  <a:pt x="273" y="25"/>
                </a:cubicBezTo>
                <a:cubicBezTo>
                  <a:pt x="273" y="24"/>
                  <a:pt x="273" y="24"/>
                  <a:pt x="273" y="24"/>
                </a:cubicBezTo>
                <a:cubicBezTo>
                  <a:pt x="273" y="24"/>
                  <a:pt x="273" y="24"/>
                  <a:pt x="273" y="24"/>
                </a:cubicBezTo>
                <a:cubicBezTo>
                  <a:pt x="273" y="24"/>
                  <a:pt x="273" y="24"/>
                  <a:pt x="273" y="24"/>
                </a:cubicBezTo>
                <a:cubicBezTo>
                  <a:pt x="273" y="24"/>
                  <a:pt x="273" y="24"/>
                  <a:pt x="273" y="24"/>
                </a:cubicBezTo>
                <a:cubicBezTo>
                  <a:pt x="273" y="24"/>
                  <a:pt x="272" y="24"/>
                  <a:pt x="272" y="24"/>
                </a:cubicBezTo>
                <a:cubicBezTo>
                  <a:pt x="272" y="24"/>
                  <a:pt x="272" y="24"/>
                  <a:pt x="272" y="24"/>
                </a:cubicBezTo>
                <a:cubicBezTo>
                  <a:pt x="272" y="24"/>
                  <a:pt x="272" y="24"/>
                  <a:pt x="272" y="24"/>
                </a:cubicBezTo>
                <a:cubicBezTo>
                  <a:pt x="272" y="24"/>
                  <a:pt x="272" y="24"/>
                  <a:pt x="272" y="24"/>
                </a:cubicBezTo>
                <a:cubicBezTo>
                  <a:pt x="272" y="24"/>
                  <a:pt x="272" y="23"/>
                  <a:pt x="272" y="23"/>
                </a:cubicBezTo>
                <a:cubicBezTo>
                  <a:pt x="272" y="23"/>
                  <a:pt x="272" y="23"/>
                  <a:pt x="272" y="23"/>
                </a:cubicBezTo>
                <a:cubicBezTo>
                  <a:pt x="272" y="23"/>
                  <a:pt x="272" y="23"/>
                  <a:pt x="272" y="23"/>
                </a:cubicBezTo>
                <a:cubicBezTo>
                  <a:pt x="272" y="23"/>
                  <a:pt x="272" y="23"/>
                  <a:pt x="272" y="23"/>
                </a:cubicBezTo>
                <a:cubicBezTo>
                  <a:pt x="272" y="23"/>
                  <a:pt x="272" y="23"/>
                  <a:pt x="272" y="23"/>
                </a:cubicBezTo>
                <a:cubicBezTo>
                  <a:pt x="272" y="23"/>
                  <a:pt x="272" y="23"/>
                  <a:pt x="272" y="23"/>
                </a:cubicBezTo>
                <a:cubicBezTo>
                  <a:pt x="272" y="23"/>
                  <a:pt x="272" y="23"/>
                  <a:pt x="272" y="23"/>
                </a:cubicBezTo>
                <a:cubicBezTo>
                  <a:pt x="272" y="23"/>
                  <a:pt x="272" y="23"/>
                  <a:pt x="272" y="23"/>
                </a:cubicBezTo>
                <a:cubicBezTo>
                  <a:pt x="272" y="23"/>
                  <a:pt x="272" y="23"/>
                  <a:pt x="272" y="23"/>
                </a:cubicBezTo>
                <a:cubicBezTo>
                  <a:pt x="272" y="23"/>
                  <a:pt x="272" y="23"/>
                  <a:pt x="272" y="23"/>
                </a:cubicBezTo>
                <a:cubicBezTo>
                  <a:pt x="272" y="23"/>
                  <a:pt x="272" y="23"/>
                  <a:pt x="272" y="23"/>
                </a:cubicBezTo>
                <a:cubicBezTo>
                  <a:pt x="271" y="23"/>
                  <a:pt x="271" y="23"/>
                  <a:pt x="271" y="23"/>
                </a:cubicBezTo>
                <a:cubicBezTo>
                  <a:pt x="271" y="23"/>
                  <a:pt x="271" y="23"/>
                  <a:pt x="271" y="23"/>
                </a:cubicBezTo>
                <a:cubicBezTo>
                  <a:pt x="271" y="23"/>
                  <a:pt x="271" y="23"/>
                  <a:pt x="271" y="23"/>
                </a:cubicBezTo>
                <a:cubicBezTo>
                  <a:pt x="271" y="22"/>
                  <a:pt x="271" y="22"/>
                  <a:pt x="271" y="22"/>
                </a:cubicBezTo>
                <a:cubicBezTo>
                  <a:pt x="271" y="22"/>
                  <a:pt x="271" y="22"/>
                  <a:pt x="271" y="22"/>
                </a:cubicBezTo>
                <a:cubicBezTo>
                  <a:pt x="271" y="22"/>
                  <a:pt x="271" y="22"/>
                  <a:pt x="271" y="22"/>
                </a:cubicBezTo>
                <a:cubicBezTo>
                  <a:pt x="271" y="22"/>
                  <a:pt x="271" y="22"/>
                  <a:pt x="271" y="22"/>
                </a:cubicBezTo>
                <a:cubicBezTo>
                  <a:pt x="271" y="22"/>
                  <a:pt x="271" y="22"/>
                  <a:pt x="271" y="22"/>
                </a:cubicBezTo>
                <a:cubicBezTo>
                  <a:pt x="271" y="22"/>
                  <a:pt x="271" y="22"/>
                  <a:pt x="271" y="22"/>
                </a:cubicBezTo>
                <a:cubicBezTo>
                  <a:pt x="271" y="22"/>
                  <a:pt x="271" y="22"/>
                  <a:pt x="271" y="22"/>
                </a:cubicBezTo>
                <a:cubicBezTo>
                  <a:pt x="271" y="22"/>
                  <a:pt x="271" y="22"/>
                  <a:pt x="271" y="22"/>
                </a:cubicBezTo>
                <a:cubicBezTo>
                  <a:pt x="271" y="22"/>
                  <a:pt x="271" y="22"/>
                  <a:pt x="271" y="22"/>
                </a:cubicBezTo>
                <a:cubicBezTo>
                  <a:pt x="271" y="22"/>
                  <a:pt x="271" y="22"/>
                  <a:pt x="271" y="22"/>
                </a:cubicBezTo>
                <a:cubicBezTo>
                  <a:pt x="271" y="22"/>
                  <a:pt x="271" y="22"/>
                  <a:pt x="271" y="22"/>
                </a:cubicBezTo>
                <a:cubicBezTo>
                  <a:pt x="271" y="22"/>
                  <a:pt x="271" y="22"/>
                  <a:pt x="270" y="22"/>
                </a:cubicBezTo>
                <a:cubicBezTo>
                  <a:pt x="270" y="22"/>
                  <a:pt x="270" y="22"/>
                  <a:pt x="270" y="22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1"/>
                  <a:pt x="270" y="21"/>
                  <a:pt x="269" y="21"/>
                </a:cubicBezTo>
                <a:cubicBezTo>
                  <a:pt x="269" y="21"/>
                  <a:pt x="269" y="20"/>
                  <a:pt x="269" y="20"/>
                </a:cubicBezTo>
                <a:cubicBezTo>
                  <a:pt x="269" y="20"/>
                  <a:pt x="269" y="20"/>
                  <a:pt x="269" y="20"/>
                </a:cubicBezTo>
                <a:cubicBezTo>
                  <a:pt x="269" y="20"/>
                  <a:pt x="269" y="20"/>
                  <a:pt x="269" y="20"/>
                </a:cubicBezTo>
                <a:cubicBezTo>
                  <a:pt x="269" y="20"/>
                  <a:pt x="269" y="20"/>
                  <a:pt x="269" y="20"/>
                </a:cubicBezTo>
                <a:cubicBezTo>
                  <a:pt x="269" y="20"/>
                  <a:pt x="269" y="20"/>
                  <a:pt x="269" y="20"/>
                </a:cubicBezTo>
                <a:cubicBezTo>
                  <a:pt x="269" y="20"/>
                  <a:pt x="269" y="20"/>
                  <a:pt x="269" y="20"/>
                </a:cubicBezTo>
                <a:cubicBezTo>
                  <a:pt x="269" y="20"/>
                  <a:pt x="269" y="20"/>
                  <a:pt x="269" y="20"/>
                </a:cubicBezTo>
                <a:cubicBezTo>
                  <a:pt x="269" y="20"/>
                  <a:pt x="269" y="20"/>
                  <a:pt x="269" y="20"/>
                </a:cubicBezTo>
                <a:cubicBezTo>
                  <a:pt x="269" y="20"/>
                  <a:pt x="269" y="20"/>
                  <a:pt x="269" y="20"/>
                </a:cubicBezTo>
                <a:cubicBezTo>
                  <a:pt x="269" y="20"/>
                  <a:pt x="269" y="20"/>
                  <a:pt x="269" y="20"/>
                </a:cubicBezTo>
                <a:cubicBezTo>
                  <a:pt x="269" y="20"/>
                  <a:pt x="269" y="20"/>
                  <a:pt x="269" y="20"/>
                </a:cubicBezTo>
                <a:cubicBezTo>
                  <a:pt x="269" y="20"/>
                  <a:pt x="269" y="20"/>
                  <a:pt x="269" y="20"/>
                </a:cubicBezTo>
                <a:cubicBezTo>
                  <a:pt x="269" y="20"/>
                  <a:pt x="269" y="20"/>
                  <a:pt x="269" y="20"/>
                </a:cubicBezTo>
                <a:cubicBezTo>
                  <a:pt x="269" y="20"/>
                  <a:pt x="269" y="20"/>
                  <a:pt x="269" y="20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7" y="19"/>
                  <a:pt x="267" y="19"/>
                  <a:pt x="267" y="18"/>
                </a:cubicBezTo>
                <a:cubicBezTo>
                  <a:pt x="267" y="18"/>
                  <a:pt x="267" y="18"/>
                  <a:pt x="267" y="18"/>
                </a:cubicBezTo>
                <a:cubicBezTo>
                  <a:pt x="267" y="18"/>
                  <a:pt x="267" y="18"/>
                  <a:pt x="267" y="18"/>
                </a:cubicBezTo>
                <a:cubicBezTo>
                  <a:pt x="267" y="18"/>
                  <a:pt x="267" y="18"/>
                  <a:pt x="267" y="18"/>
                </a:cubicBezTo>
                <a:cubicBezTo>
                  <a:pt x="267" y="18"/>
                  <a:pt x="267" y="18"/>
                  <a:pt x="267" y="18"/>
                </a:cubicBezTo>
                <a:cubicBezTo>
                  <a:pt x="267" y="18"/>
                  <a:pt x="267" y="18"/>
                  <a:pt x="267" y="18"/>
                </a:cubicBezTo>
                <a:cubicBezTo>
                  <a:pt x="267" y="18"/>
                  <a:pt x="267" y="18"/>
                  <a:pt x="267" y="18"/>
                </a:cubicBezTo>
                <a:cubicBezTo>
                  <a:pt x="267" y="18"/>
                  <a:pt x="267" y="18"/>
                  <a:pt x="267" y="18"/>
                </a:cubicBezTo>
                <a:cubicBezTo>
                  <a:pt x="267" y="18"/>
                  <a:pt x="267" y="18"/>
                  <a:pt x="267" y="18"/>
                </a:cubicBezTo>
                <a:cubicBezTo>
                  <a:pt x="267" y="18"/>
                  <a:pt x="267" y="18"/>
                  <a:pt x="267" y="18"/>
                </a:cubicBezTo>
                <a:cubicBezTo>
                  <a:pt x="267" y="18"/>
                  <a:pt x="267" y="18"/>
                  <a:pt x="267" y="18"/>
                </a:cubicBezTo>
                <a:cubicBezTo>
                  <a:pt x="267" y="18"/>
                  <a:pt x="267" y="18"/>
                  <a:pt x="267" y="18"/>
                </a:cubicBezTo>
                <a:cubicBezTo>
                  <a:pt x="267" y="18"/>
                  <a:pt x="267" y="18"/>
                  <a:pt x="267" y="18"/>
                </a:cubicBezTo>
                <a:cubicBezTo>
                  <a:pt x="267" y="18"/>
                  <a:pt x="267" y="18"/>
                  <a:pt x="267" y="18"/>
                </a:cubicBezTo>
                <a:cubicBezTo>
                  <a:pt x="266" y="18"/>
                  <a:pt x="266" y="18"/>
                  <a:pt x="266" y="18"/>
                </a:cubicBezTo>
                <a:cubicBezTo>
                  <a:pt x="266" y="18"/>
                  <a:pt x="266" y="18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5" y="17"/>
                  <a:pt x="265" y="17"/>
                  <a:pt x="265" y="17"/>
                </a:cubicBezTo>
                <a:cubicBezTo>
                  <a:pt x="265" y="17"/>
                  <a:pt x="265" y="17"/>
                  <a:pt x="265" y="17"/>
                </a:cubicBezTo>
                <a:cubicBezTo>
                  <a:pt x="265" y="17"/>
                  <a:pt x="265" y="17"/>
                  <a:pt x="265" y="17"/>
                </a:cubicBezTo>
                <a:cubicBezTo>
                  <a:pt x="265" y="17"/>
                  <a:pt x="265" y="16"/>
                  <a:pt x="265" y="16"/>
                </a:cubicBezTo>
                <a:cubicBezTo>
                  <a:pt x="265" y="16"/>
                  <a:pt x="265" y="16"/>
                  <a:pt x="265" y="16"/>
                </a:cubicBezTo>
                <a:cubicBezTo>
                  <a:pt x="265" y="16"/>
                  <a:pt x="265" y="16"/>
                  <a:pt x="265" y="16"/>
                </a:cubicBezTo>
                <a:cubicBezTo>
                  <a:pt x="265" y="16"/>
                  <a:pt x="265" y="16"/>
                  <a:pt x="265" y="16"/>
                </a:cubicBezTo>
                <a:cubicBezTo>
                  <a:pt x="265" y="16"/>
                  <a:pt x="265" y="16"/>
                  <a:pt x="265" y="16"/>
                </a:cubicBezTo>
                <a:cubicBezTo>
                  <a:pt x="265" y="16"/>
                  <a:pt x="265" y="16"/>
                  <a:pt x="265" y="16"/>
                </a:cubicBezTo>
                <a:cubicBezTo>
                  <a:pt x="265" y="16"/>
                  <a:pt x="265" y="16"/>
                  <a:pt x="265" y="16"/>
                </a:cubicBezTo>
                <a:cubicBezTo>
                  <a:pt x="265" y="16"/>
                  <a:pt x="265" y="16"/>
                  <a:pt x="265" y="16"/>
                </a:cubicBezTo>
                <a:cubicBezTo>
                  <a:pt x="265" y="16"/>
                  <a:pt x="265" y="16"/>
                  <a:pt x="265" y="16"/>
                </a:cubicBezTo>
                <a:cubicBezTo>
                  <a:pt x="265" y="16"/>
                  <a:pt x="265" y="16"/>
                  <a:pt x="265" y="16"/>
                </a:cubicBezTo>
                <a:cubicBezTo>
                  <a:pt x="265" y="16"/>
                  <a:pt x="265" y="16"/>
                  <a:pt x="264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4" y="16"/>
                  <a:pt x="264" y="15"/>
                  <a:pt x="264" y="15"/>
                </a:cubicBezTo>
                <a:cubicBezTo>
                  <a:pt x="264" y="15"/>
                  <a:pt x="264" y="15"/>
                  <a:pt x="264" y="15"/>
                </a:cubicBezTo>
                <a:cubicBezTo>
                  <a:pt x="264" y="15"/>
                  <a:pt x="264" y="15"/>
                  <a:pt x="264" y="15"/>
                </a:cubicBezTo>
                <a:cubicBezTo>
                  <a:pt x="264" y="15"/>
                  <a:pt x="264" y="15"/>
                  <a:pt x="264" y="15"/>
                </a:cubicBezTo>
                <a:cubicBezTo>
                  <a:pt x="264" y="15"/>
                  <a:pt x="264" y="15"/>
                  <a:pt x="264" y="15"/>
                </a:cubicBezTo>
                <a:cubicBezTo>
                  <a:pt x="264" y="15"/>
                  <a:pt x="264" y="15"/>
                  <a:pt x="264" y="15"/>
                </a:cubicBezTo>
                <a:cubicBezTo>
                  <a:pt x="264" y="15"/>
                  <a:pt x="264" y="15"/>
                  <a:pt x="264" y="15"/>
                </a:cubicBezTo>
                <a:cubicBezTo>
                  <a:pt x="264" y="15"/>
                  <a:pt x="263" y="15"/>
                  <a:pt x="263" y="15"/>
                </a:cubicBezTo>
                <a:cubicBezTo>
                  <a:pt x="263" y="15"/>
                  <a:pt x="263" y="15"/>
                  <a:pt x="263" y="15"/>
                </a:cubicBezTo>
                <a:cubicBezTo>
                  <a:pt x="263" y="15"/>
                  <a:pt x="263" y="15"/>
                  <a:pt x="263" y="15"/>
                </a:cubicBezTo>
                <a:cubicBezTo>
                  <a:pt x="263" y="15"/>
                  <a:pt x="263" y="15"/>
                  <a:pt x="263" y="15"/>
                </a:cubicBezTo>
                <a:cubicBezTo>
                  <a:pt x="263" y="15"/>
                  <a:pt x="263" y="15"/>
                  <a:pt x="263" y="15"/>
                </a:cubicBezTo>
                <a:cubicBezTo>
                  <a:pt x="263" y="15"/>
                  <a:pt x="263" y="15"/>
                  <a:pt x="263" y="15"/>
                </a:cubicBezTo>
                <a:cubicBezTo>
                  <a:pt x="263" y="15"/>
                  <a:pt x="263" y="15"/>
                  <a:pt x="263" y="15"/>
                </a:cubicBezTo>
                <a:cubicBezTo>
                  <a:pt x="263" y="15"/>
                  <a:pt x="263" y="15"/>
                  <a:pt x="263" y="15"/>
                </a:cubicBezTo>
                <a:cubicBezTo>
                  <a:pt x="263" y="15"/>
                  <a:pt x="263" y="15"/>
                  <a:pt x="263" y="14"/>
                </a:cubicBezTo>
                <a:cubicBezTo>
                  <a:pt x="263" y="14"/>
                  <a:pt x="263" y="14"/>
                  <a:pt x="263" y="14"/>
                </a:cubicBezTo>
                <a:cubicBezTo>
                  <a:pt x="263" y="14"/>
                  <a:pt x="263" y="14"/>
                  <a:pt x="263" y="14"/>
                </a:cubicBezTo>
                <a:cubicBezTo>
                  <a:pt x="263" y="14"/>
                  <a:pt x="263" y="14"/>
                  <a:pt x="263" y="14"/>
                </a:cubicBezTo>
                <a:cubicBezTo>
                  <a:pt x="263" y="14"/>
                  <a:pt x="263" y="14"/>
                  <a:pt x="263" y="14"/>
                </a:cubicBezTo>
                <a:cubicBezTo>
                  <a:pt x="263" y="14"/>
                  <a:pt x="263" y="14"/>
                  <a:pt x="262" y="14"/>
                </a:cubicBezTo>
                <a:cubicBezTo>
                  <a:pt x="262" y="14"/>
                  <a:pt x="262" y="14"/>
                  <a:pt x="262" y="14"/>
                </a:cubicBezTo>
                <a:cubicBezTo>
                  <a:pt x="262" y="14"/>
                  <a:pt x="262" y="14"/>
                  <a:pt x="262" y="14"/>
                </a:cubicBezTo>
                <a:cubicBezTo>
                  <a:pt x="262" y="14"/>
                  <a:pt x="262" y="14"/>
                  <a:pt x="262" y="14"/>
                </a:cubicBezTo>
                <a:cubicBezTo>
                  <a:pt x="262" y="14"/>
                  <a:pt x="262" y="14"/>
                  <a:pt x="262" y="14"/>
                </a:cubicBezTo>
                <a:cubicBezTo>
                  <a:pt x="262" y="14"/>
                  <a:pt x="262" y="14"/>
                  <a:pt x="262" y="14"/>
                </a:cubicBezTo>
                <a:cubicBezTo>
                  <a:pt x="262" y="14"/>
                  <a:pt x="262" y="14"/>
                  <a:pt x="262" y="14"/>
                </a:cubicBezTo>
                <a:cubicBezTo>
                  <a:pt x="262" y="14"/>
                  <a:pt x="262" y="14"/>
                  <a:pt x="262" y="14"/>
                </a:cubicBezTo>
                <a:cubicBezTo>
                  <a:pt x="262" y="14"/>
                  <a:pt x="262" y="14"/>
                  <a:pt x="262" y="14"/>
                </a:cubicBezTo>
                <a:cubicBezTo>
                  <a:pt x="262" y="14"/>
                  <a:pt x="262" y="14"/>
                  <a:pt x="262" y="14"/>
                </a:cubicBezTo>
                <a:cubicBezTo>
                  <a:pt x="262" y="14"/>
                  <a:pt x="262" y="14"/>
                  <a:pt x="262" y="14"/>
                </a:cubicBezTo>
                <a:cubicBezTo>
                  <a:pt x="262" y="13"/>
                  <a:pt x="261" y="13"/>
                  <a:pt x="261" y="13"/>
                </a:cubicBezTo>
                <a:cubicBezTo>
                  <a:pt x="261" y="13"/>
                  <a:pt x="261" y="13"/>
                  <a:pt x="261" y="13"/>
                </a:cubicBezTo>
                <a:cubicBezTo>
                  <a:pt x="261" y="13"/>
                  <a:pt x="261" y="13"/>
                  <a:pt x="261" y="13"/>
                </a:cubicBezTo>
                <a:cubicBezTo>
                  <a:pt x="261" y="13"/>
                  <a:pt x="261" y="13"/>
                  <a:pt x="261" y="13"/>
                </a:cubicBezTo>
                <a:cubicBezTo>
                  <a:pt x="261" y="13"/>
                  <a:pt x="261" y="13"/>
                  <a:pt x="261" y="13"/>
                </a:cubicBezTo>
                <a:cubicBezTo>
                  <a:pt x="261" y="13"/>
                  <a:pt x="261" y="13"/>
                  <a:pt x="261" y="13"/>
                </a:cubicBezTo>
                <a:cubicBezTo>
                  <a:pt x="261" y="13"/>
                  <a:pt x="261" y="13"/>
                  <a:pt x="261" y="13"/>
                </a:cubicBezTo>
                <a:cubicBezTo>
                  <a:pt x="261" y="13"/>
                  <a:pt x="261" y="13"/>
                  <a:pt x="261" y="13"/>
                </a:cubicBezTo>
                <a:cubicBezTo>
                  <a:pt x="261" y="13"/>
                  <a:pt x="260" y="13"/>
                  <a:pt x="260" y="13"/>
                </a:cubicBezTo>
                <a:cubicBezTo>
                  <a:pt x="260" y="13"/>
                  <a:pt x="260" y="13"/>
                  <a:pt x="260" y="13"/>
                </a:cubicBezTo>
                <a:cubicBezTo>
                  <a:pt x="260" y="13"/>
                  <a:pt x="260" y="13"/>
                  <a:pt x="260" y="13"/>
                </a:cubicBezTo>
                <a:cubicBezTo>
                  <a:pt x="260" y="13"/>
                  <a:pt x="260" y="13"/>
                  <a:pt x="260" y="13"/>
                </a:cubicBezTo>
                <a:cubicBezTo>
                  <a:pt x="260" y="13"/>
                  <a:pt x="260" y="12"/>
                  <a:pt x="260" y="12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57" y="10"/>
                  <a:pt x="254" y="8"/>
                  <a:pt x="251" y="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0" name="Oval 21"/>
          <p:cNvSpPr>
            <a:spLocks noChangeArrowheads="1"/>
          </p:cNvSpPr>
          <p:nvPr/>
        </p:nvSpPr>
        <p:spPr bwMode="auto">
          <a:xfrm>
            <a:off x="3716802" y="2125518"/>
            <a:ext cx="318590" cy="318589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1" name="Freeform 22"/>
          <p:cNvSpPr>
            <a:spLocks noEditPoints="1"/>
          </p:cNvSpPr>
          <p:nvPr/>
        </p:nvSpPr>
        <p:spPr bwMode="auto">
          <a:xfrm>
            <a:off x="9462878" y="3402742"/>
            <a:ext cx="318590" cy="318589"/>
          </a:xfrm>
          <a:custGeom>
            <a:avLst/>
            <a:gdLst>
              <a:gd name="T0" fmla="*/ 142 w 288"/>
              <a:gd name="T1" fmla="*/ 0 h 288"/>
              <a:gd name="T2" fmla="*/ 140 w 288"/>
              <a:gd name="T3" fmla="*/ 0 h 288"/>
              <a:gd name="T4" fmla="*/ 138 w 288"/>
              <a:gd name="T5" fmla="*/ 0 h 288"/>
              <a:gd name="T6" fmla="*/ 136 w 288"/>
              <a:gd name="T7" fmla="*/ 0 h 288"/>
              <a:gd name="T8" fmla="*/ 134 w 288"/>
              <a:gd name="T9" fmla="*/ 0 h 288"/>
              <a:gd name="T10" fmla="*/ 94 w 288"/>
              <a:gd name="T11" fmla="*/ 9 h 288"/>
              <a:gd name="T12" fmla="*/ 93 w 288"/>
              <a:gd name="T13" fmla="*/ 9 h 288"/>
              <a:gd name="T14" fmla="*/ 148 w 288"/>
              <a:gd name="T15" fmla="*/ 0 h 288"/>
              <a:gd name="T16" fmla="*/ 59 w 288"/>
              <a:gd name="T17" fmla="*/ 28 h 288"/>
              <a:gd name="T18" fmla="*/ 42 w 288"/>
              <a:gd name="T19" fmla="*/ 43 h 288"/>
              <a:gd name="T20" fmla="*/ 40 w 288"/>
              <a:gd name="T21" fmla="*/ 45 h 288"/>
              <a:gd name="T22" fmla="*/ 38 w 288"/>
              <a:gd name="T23" fmla="*/ 47 h 288"/>
              <a:gd name="T24" fmla="*/ 37 w 288"/>
              <a:gd name="T25" fmla="*/ 48 h 288"/>
              <a:gd name="T26" fmla="*/ 36 w 288"/>
              <a:gd name="T27" fmla="*/ 49 h 288"/>
              <a:gd name="T28" fmla="*/ 5 w 288"/>
              <a:gd name="T29" fmla="*/ 105 h 288"/>
              <a:gd name="T30" fmla="*/ 5 w 288"/>
              <a:gd name="T31" fmla="*/ 107 h 288"/>
              <a:gd name="T32" fmla="*/ 0 w 288"/>
              <a:gd name="T33" fmla="*/ 135 h 288"/>
              <a:gd name="T34" fmla="*/ 0 w 288"/>
              <a:gd name="T35" fmla="*/ 137 h 288"/>
              <a:gd name="T36" fmla="*/ 0 w 288"/>
              <a:gd name="T37" fmla="*/ 139 h 288"/>
              <a:gd name="T38" fmla="*/ 0 w 288"/>
              <a:gd name="T39" fmla="*/ 141 h 288"/>
              <a:gd name="T40" fmla="*/ 0 w 288"/>
              <a:gd name="T41" fmla="*/ 143 h 288"/>
              <a:gd name="T42" fmla="*/ 0 w 288"/>
              <a:gd name="T43" fmla="*/ 145 h 288"/>
              <a:gd name="T44" fmla="*/ 0 w 288"/>
              <a:gd name="T45" fmla="*/ 146 h 288"/>
              <a:gd name="T46" fmla="*/ 0 w 288"/>
              <a:gd name="T47" fmla="*/ 154 h 288"/>
              <a:gd name="T48" fmla="*/ 67 w 288"/>
              <a:gd name="T49" fmla="*/ 247 h 288"/>
              <a:gd name="T50" fmla="*/ 61 w 288"/>
              <a:gd name="T51" fmla="*/ 262 h 288"/>
              <a:gd name="T52" fmla="*/ 63 w 288"/>
              <a:gd name="T53" fmla="*/ 263 h 288"/>
              <a:gd name="T54" fmla="*/ 93 w 288"/>
              <a:gd name="T55" fmla="*/ 279 h 288"/>
              <a:gd name="T56" fmla="*/ 96 w 288"/>
              <a:gd name="T57" fmla="*/ 280 h 288"/>
              <a:gd name="T58" fmla="*/ 98 w 288"/>
              <a:gd name="T59" fmla="*/ 281 h 288"/>
              <a:gd name="T60" fmla="*/ 100 w 288"/>
              <a:gd name="T61" fmla="*/ 281 h 288"/>
              <a:gd name="T62" fmla="*/ 102 w 288"/>
              <a:gd name="T63" fmla="*/ 282 h 288"/>
              <a:gd name="T64" fmla="*/ 104 w 288"/>
              <a:gd name="T65" fmla="*/ 282 h 288"/>
              <a:gd name="T66" fmla="*/ 106 w 288"/>
              <a:gd name="T67" fmla="*/ 283 h 288"/>
              <a:gd name="T68" fmla="*/ 108 w 288"/>
              <a:gd name="T69" fmla="*/ 284 h 288"/>
              <a:gd name="T70" fmla="*/ 111 w 288"/>
              <a:gd name="T71" fmla="*/ 284 h 288"/>
              <a:gd name="T72" fmla="*/ 143 w 288"/>
              <a:gd name="T73" fmla="*/ 288 h 288"/>
              <a:gd name="T74" fmla="*/ 235 w 288"/>
              <a:gd name="T75" fmla="*/ 256 h 288"/>
              <a:gd name="T76" fmla="*/ 236 w 288"/>
              <a:gd name="T77" fmla="*/ 255 h 288"/>
              <a:gd name="T78" fmla="*/ 238 w 288"/>
              <a:gd name="T79" fmla="*/ 253 h 288"/>
              <a:gd name="T80" fmla="*/ 239 w 288"/>
              <a:gd name="T81" fmla="*/ 252 h 288"/>
              <a:gd name="T82" fmla="*/ 241 w 288"/>
              <a:gd name="T83" fmla="*/ 251 h 288"/>
              <a:gd name="T84" fmla="*/ 243 w 288"/>
              <a:gd name="T85" fmla="*/ 249 h 288"/>
              <a:gd name="T86" fmla="*/ 245 w 288"/>
              <a:gd name="T87" fmla="*/ 247 h 288"/>
              <a:gd name="T88" fmla="*/ 247 w 288"/>
              <a:gd name="T89" fmla="*/ 245 h 288"/>
              <a:gd name="T90" fmla="*/ 249 w 288"/>
              <a:gd name="T91" fmla="*/ 243 h 288"/>
              <a:gd name="T92" fmla="*/ 251 w 288"/>
              <a:gd name="T93" fmla="*/ 241 h 288"/>
              <a:gd name="T94" fmla="*/ 253 w 288"/>
              <a:gd name="T95" fmla="*/ 239 h 288"/>
              <a:gd name="T96" fmla="*/ 254 w 288"/>
              <a:gd name="T97" fmla="*/ 237 h 288"/>
              <a:gd name="T98" fmla="*/ 255 w 288"/>
              <a:gd name="T99" fmla="*/ 236 h 288"/>
              <a:gd name="T100" fmla="*/ 256 w 288"/>
              <a:gd name="T101" fmla="*/ 234 h 288"/>
              <a:gd name="T102" fmla="*/ 258 w 288"/>
              <a:gd name="T103" fmla="*/ 232 h 288"/>
              <a:gd name="T104" fmla="*/ 259 w 288"/>
              <a:gd name="T105" fmla="*/ 230 h 288"/>
              <a:gd name="T106" fmla="*/ 265 w 288"/>
              <a:gd name="T107" fmla="*/ 187 h 288"/>
              <a:gd name="T108" fmla="*/ 288 w 288"/>
              <a:gd name="T109" fmla="*/ 154 h 288"/>
              <a:gd name="T110" fmla="*/ 288 w 288"/>
              <a:gd name="T111" fmla="*/ 152 h 288"/>
              <a:gd name="T112" fmla="*/ 288 w 288"/>
              <a:gd name="T113" fmla="*/ 149 h 288"/>
              <a:gd name="T114" fmla="*/ 288 w 288"/>
              <a:gd name="T115" fmla="*/ 148 h 288"/>
              <a:gd name="T116" fmla="*/ 288 w 288"/>
              <a:gd name="T117" fmla="*/ 146 h 288"/>
              <a:gd name="T118" fmla="*/ 288 w 288"/>
              <a:gd name="T119" fmla="*/ 144 h 288"/>
              <a:gd name="T120" fmla="*/ 288 w 288"/>
              <a:gd name="T121" fmla="*/ 142 h 288"/>
              <a:gd name="T122" fmla="*/ 258 w 288"/>
              <a:gd name="T123" fmla="*/ 57 h 288"/>
              <a:gd name="T124" fmla="*/ 257 w 288"/>
              <a:gd name="T125" fmla="*/ 5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144" y="0"/>
                  <a:pt x="144" y="0"/>
                  <a:pt x="144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3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8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7" y="0"/>
                  <a:pt x="136" y="0"/>
                  <a:pt x="136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136" y="0"/>
                  <a:pt x="136" y="0"/>
                  <a:pt x="135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5" y="0"/>
                  <a:pt x="135" y="0"/>
                  <a:pt x="134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133" y="1"/>
                  <a:pt x="132" y="1"/>
                  <a:pt x="132" y="1"/>
                </a:cubicBezTo>
                <a:cubicBezTo>
                  <a:pt x="132" y="1"/>
                  <a:pt x="132" y="1"/>
                  <a:pt x="132" y="1"/>
                </a:cubicBezTo>
                <a:cubicBezTo>
                  <a:pt x="131" y="1"/>
                  <a:pt x="131" y="1"/>
                  <a:pt x="131" y="1"/>
                </a:cubicBezTo>
                <a:cubicBezTo>
                  <a:pt x="131" y="1"/>
                  <a:pt x="131" y="1"/>
                  <a:pt x="131" y="1"/>
                </a:cubicBezTo>
                <a:cubicBezTo>
                  <a:pt x="131" y="1"/>
                  <a:pt x="131" y="1"/>
                  <a:pt x="131" y="1"/>
                </a:cubicBezTo>
                <a:cubicBezTo>
                  <a:pt x="131" y="1"/>
                  <a:pt x="131" y="1"/>
                  <a:pt x="131" y="1"/>
                </a:cubicBezTo>
                <a:cubicBezTo>
                  <a:pt x="131" y="1"/>
                  <a:pt x="131" y="1"/>
                  <a:pt x="131" y="1"/>
                </a:cubicBezTo>
                <a:cubicBezTo>
                  <a:pt x="131" y="1"/>
                  <a:pt x="131" y="1"/>
                  <a:pt x="131" y="1"/>
                </a:cubicBezTo>
                <a:cubicBezTo>
                  <a:pt x="131" y="1"/>
                  <a:pt x="130" y="1"/>
                  <a:pt x="130" y="1"/>
                </a:cubicBezTo>
                <a:cubicBezTo>
                  <a:pt x="130" y="1"/>
                  <a:pt x="130" y="1"/>
                  <a:pt x="130" y="1"/>
                </a:cubicBezTo>
                <a:cubicBezTo>
                  <a:pt x="130" y="1"/>
                  <a:pt x="130" y="1"/>
                  <a:pt x="130" y="1"/>
                </a:cubicBezTo>
                <a:cubicBezTo>
                  <a:pt x="130" y="1"/>
                  <a:pt x="130" y="1"/>
                  <a:pt x="130" y="1"/>
                </a:cubicBezTo>
                <a:cubicBezTo>
                  <a:pt x="118" y="2"/>
                  <a:pt x="106" y="5"/>
                  <a:pt x="95" y="9"/>
                </a:cubicBezTo>
                <a:cubicBezTo>
                  <a:pt x="95" y="9"/>
                  <a:pt x="95" y="9"/>
                  <a:pt x="95" y="9"/>
                </a:cubicBezTo>
                <a:cubicBezTo>
                  <a:pt x="95" y="9"/>
                  <a:pt x="95" y="9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9"/>
                  <a:pt x="94" y="9"/>
                  <a:pt x="93" y="9"/>
                </a:cubicBezTo>
                <a:cubicBezTo>
                  <a:pt x="93" y="9"/>
                  <a:pt x="93" y="9"/>
                  <a:pt x="93" y="9"/>
                </a:cubicBezTo>
                <a:cubicBezTo>
                  <a:pt x="93" y="9"/>
                  <a:pt x="93" y="9"/>
                  <a:pt x="93" y="9"/>
                </a:cubicBezTo>
                <a:cubicBezTo>
                  <a:pt x="93" y="9"/>
                  <a:pt x="93" y="9"/>
                  <a:pt x="93" y="9"/>
                </a:cubicBezTo>
                <a:cubicBezTo>
                  <a:pt x="93" y="9"/>
                  <a:pt x="93" y="9"/>
                  <a:pt x="93" y="9"/>
                </a:cubicBezTo>
                <a:cubicBezTo>
                  <a:pt x="93" y="9"/>
                  <a:pt x="93" y="9"/>
                  <a:pt x="93" y="9"/>
                </a:cubicBezTo>
                <a:cubicBezTo>
                  <a:pt x="93" y="9"/>
                  <a:pt x="93" y="9"/>
                  <a:pt x="93" y="9"/>
                </a:cubicBezTo>
                <a:cubicBezTo>
                  <a:pt x="93" y="9"/>
                  <a:pt x="93" y="9"/>
                  <a:pt x="93" y="9"/>
                </a:cubicBezTo>
                <a:cubicBezTo>
                  <a:pt x="93" y="9"/>
                  <a:pt x="93" y="10"/>
                  <a:pt x="93" y="10"/>
                </a:cubicBezTo>
                <a:cubicBezTo>
                  <a:pt x="93" y="10"/>
                  <a:pt x="93" y="10"/>
                  <a:pt x="93" y="10"/>
                </a:cubicBezTo>
                <a:cubicBezTo>
                  <a:pt x="93" y="10"/>
                  <a:pt x="92" y="10"/>
                  <a:pt x="92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0" y="11"/>
                  <a:pt x="88" y="11"/>
                  <a:pt x="86" y="12"/>
                </a:cubicBezTo>
                <a:cubicBezTo>
                  <a:pt x="92" y="27"/>
                  <a:pt x="92" y="27"/>
                  <a:pt x="92" y="27"/>
                </a:cubicBezTo>
                <a:cubicBezTo>
                  <a:pt x="109" y="20"/>
                  <a:pt x="126" y="16"/>
                  <a:pt x="144" y="16"/>
                </a:cubicBezTo>
                <a:cubicBezTo>
                  <a:pt x="145" y="16"/>
                  <a:pt x="147" y="16"/>
                  <a:pt x="148" y="16"/>
                </a:cubicBezTo>
                <a:cubicBezTo>
                  <a:pt x="149" y="0"/>
                  <a:pt x="149" y="0"/>
                  <a:pt x="149" y="0"/>
                </a:cubicBezTo>
                <a:cubicBezTo>
                  <a:pt x="149" y="0"/>
                  <a:pt x="148" y="0"/>
                  <a:pt x="148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8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6" y="0"/>
                  <a:pt x="146" y="0"/>
                  <a:pt x="145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45" y="0"/>
                  <a:pt x="144" y="0"/>
                  <a:pt x="144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0"/>
                  <a:pt x="144" y="0"/>
                  <a:pt x="144" y="0"/>
                </a:cubicBezTo>
                <a:close/>
                <a:moveTo>
                  <a:pt x="60" y="27"/>
                </a:moveTo>
                <a:cubicBezTo>
                  <a:pt x="60" y="27"/>
                  <a:pt x="59" y="27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3" y="32"/>
                  <a:pt x="48" y="36"/>
                  <a:pt x="43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41"/>
                  <a:pt x="43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3"/>
                  <a:pt x="42" y="43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1" y="43"/>
                  <a:pt x="41" y="44"/>
                  <a:pt x="40" y="44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8" y="46"/>
                  <a:pt x="38" y="46"/>
                  <a:pt x="38" y="47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8" y="47"/>
                  <a:pt x="37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7"/>
                  <a:pt x="37" y="47"/>
                  <a:pt x="37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1"/>
                  <a:pt x="34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29" y="57"/>
                  <a:pt x="24" y="64"/>
                  <a:pt x="20" y="71"/>
                </a:cubicBezTo>
                <a:cubicBezTo>
                  <a:pt x="33" y="79"/>
                  <a:pt x="33" y="79"/>
                  <a:pt x="33" y="79"/>
                </a:cubicBezTo>
                <a:cubicBezTo>
                  <a:pt x="42" y="64"/>
                  <a:pt x="55" y="51"/>
                  <a:pt x="69" y="40"/>
                </a:cubicBezTo>
                <a:cubicBezTo>
                  <a:pt x="60" y="27"/>
                  <a:pt x="60" y="27"/>
                  <a:pt x="60" y="27"/>
                </a:cubicBezTo>
                <a:close/>
                <a:moveTo>
                  <a:pt x="7" y="99"/>
                </a:moveTo>
                <a:cubicBezTo>
                  <a:pt x="7" y="101"/>
                  <a:pt x="6" y="103"/>
                  <a:pt x="5" y="105"/>
                </a:cubicBezTo>
                <a:cubicBezTo>
                  <a:pt x="5" y="105"/>
                  <a:pt x="5" y="105"/>
                  <a:pt x="5" y="105"/>
                </a:cubicBezTo>
                <a:cubicBezTo>
                  <a:pt x="5" y="105"/>
                  <a:pt x="5" y="105"/>
                  <a:pt x="5" y="106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6"/>
                  <a:pt x="5" y="107"/>
                  <a:pt x="5" y="107"/>
                </a:cubicBezTo>
                <a:cubicBezTo>
                  <a:pt x="5" y="107"/>
                  <a:pt x="5" y="107"/>
                  <a:pt x="5" y="107"/>
                </a:cubicBezTo>
                <a:cubicBezTo>
                  <a:pt x="5" y="107"/>
                  <a:pt x="5" y="107"/>
                  <a:pt x="5" y="107"/>
                </a:cubicBezTo>
                <a:cubicBezTo>
                  <a:pt x="5" y="107"/>
                  <a:pt x="5" y="107"/>
                  <a:pt x="5" y="107"/>
                </a:cubicBezTo>
                <a:cubicBezTo>
                  <a:pt x="5" y="107"/>
                  <a:pt x="5" y="107"/>
                  <a:pt x="5" y="107"/>
                </a:cubicBezTo>
                <a:cubicBezTo>
                  <a:pt x="5" y="107"/>
                  <a:pt x="5" y="107"/>
                  <a:pt x="5" y="107"/>
                </a:cubicBezTo>
                <a:cubicBezTo>
                  <a:pt x="5" y="107"/>
                  <a:pt x="5" y="107"/>
                  <a:pt x="5" y="107"/>
                </a:cubicBezTo>
                <a:cubicBezTo>
                  <a:pt x="5" y="107"/>
                  <a:pt x="5" y="107"/>
                  <a:pt x="5" y="107"/>
                </a:cubicBezTo>
                <a:cubicBezTo>
                  <a:pt x="5" y="107"/>
                  <a:pt x="5" y="107"/>
                  <a:pt x="5" y="107"/>
                </a:cubicBezTo>
                <a:cubicBezTo>
                  <a:pt x="5" y="108"/>
                  <a:pt x="5" y="108"/>
                  <a:pt x="5" y="108"/>
                </a:cubicBezTo>
                <a:cubicBezTo>
                  <a:pt x="5" y="108"/>
                  <a:pt x="5" y="108"/>
                  <a:pt x="5" y="108"/>
                </a:cubicBezTo>
                <a:cubicBezTo>
                  <a:pt x="5" y="108"/>
                  <a:pt x="5" y="108"/>
                  <a:pt x="5" y="108"/>
                </a:cubicBezTo>
                <a:cubicBezTo>
                  <a:pt x="5" y="108"/>
                  <a:pt x="5" y="108"/>
                  <a:pt x="5" y="108"/>
                </a:cubicBezTo>
                <a:cubicBezTo>
                  <a:pt x="5" y="108"/>
                  <a:pt x="5" y="108"/>
                  <a:pt x="5" y="108"/>
                </a:cubicBezTo>
                <a:cubicBezTo>
                  <a:pt x="5" y="108"/>
                  <a:pt x="5" y="108"/>
                  <a:pt x="5" y="108"/>
                </a:cubicBezTo>
                <a:cubicBezTo>
                  <a:pt x="2" y="116"/>
                  <a:pt x="1" y="125"/>
                  <a:pt x="0" y="13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6"/>
                  <a:pt x="0" y="136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37"/>
                  <a:pt x="0" y="137"/>
                  <a:pt x="0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39"/>
                  <a:pt x="0" y="139"/>
                  <a:pt x="0" y="1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0"/>
                  <a:pt x="0" y="141"/>
                  <a:pt x="0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1"/>
                  <a:pt x="0" y="141"/>
                  <a:pt x="0" y="142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42"/>
                  <a:pt x="0" y="143"/>
                  <a:pt x="0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44"/>
                  <a:pt x="0" y="145"/>
                  <a:pt x="0" y="145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45"/>
                  <a:pt x="0" y="146"/>
                  <a:pt x="0" y="146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7"/>
                  <a:pt x="0" y="148"/>
                  <a:pt x="0" y="149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0"/>
                  <a:pt x="0" y="151"/>
                  <a:pt x="0" y="153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53"/>
                  <a:pt x="0" y="153"/>
                  <a:pt x="0" y="154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5"/>
                  <a:pt x="1" y="157"/>
                  <a:pt x="1" y="158"/>
                </a:cubicBezTo>
                <a:cubicBezTo>
                  <a:pt x="17" y="156"/>
                  <a:pt x="17" y="156"/>
                  <a:pt x="17" y="156"/>
                </a:cubicBezTo>
                <a:cubicBezTo>
                  <a:pt x="16" y="152"/>
                  <a:pt x="16" y="148"/>
                  <a:pt x="16" y="144"/>
                </a:cubicBezTo>
                <a:cubicBezTo>
                  <a:pt x="16" y="130"/>
                  <a:pt x="18" y="117"/>
                  <a:pt x="23" y="104"/>
                </a:cubicBezTo>
                <a:cubicBezTo>
                  <a:pt x="7" y="99"/>
                  <a:pt x="7" y="99"/>
                  <a:pt x="7" y="99"/>
                </a:cubicBezTo>
                <a:close/>
                <a:moveTo>
                  <a:pt x="22" y="182"/>
                </a:moveTo>
                <a:cubicBezTo>
                  <a:pt x="7" y="187"/>
                  <a:pt x="7" y="187"/>
                  <a:pt x="7" y="187"/>
                </a:cubicBezTo>
                <a:cubicBezTo>
                  <a:pt x="13" y="207"/>
                  <a:pt x="23" y="224"/>
                  <a:pt x="36" y="239"/>
                </a:cubicBezTo>
                <a:cubicBezTo>
                  <a:pt x="48" y="229"/>
                  <a:pt x="48" y="229"/>
                  <a:pt x="48" y="229"/>
                </a:cubicBezTo>
                <a:cubicBezTo>
                  <a:pt x="36" y="215"/>
                  <a:pt x="27" y="200"/>
                  <a:pt x="22" y="182"/>
                </a:cubicBezTo>
                <a:close/>
                <a:moveTo>
                  <a:pt x="67" y="247"/>
                </a:moveTo>
                <a:cubicBezTo>
                  <a:pt x="58" y="259"/>
                  <a:pt x="58" y="259"/>
                  <a:pt x="58" y="259"/>
                </a:cubicBezTo>
                <a:cubicBezTo>
                  <a:pt x="58" y="260"/>
                  <a:pt x="59" y="260"/>
                  <a:pt x="60" y="261"/>
                </a:cubicBezTo>
                <a:cubicBezTo>
                  <a:pt x="60" y="261"/>
                  <a:pt x="60" y="261"/>
                  <a:pt x="60" y="261"/>
                </a:cubicBezTo>
                <a:cubicBezTo>
                  <a:pt x="60" y="261"/>
                  <a:pt x="60" y="261"/>
                  <a:pt x="60" y="261"/>
                </a:cubicBezTo>
                <a:cubicBezTo>
                  <a:pt x="60" y="261"/>
                  <a:pt x="60" y="261"/>
                  <a:pt x="60" y="261"/>
                </a:cubicBezTo>
                <a:cubicBezTo>
                  <a:pt x="60" y="261"/>
                  <a:pt x="60" y="261"/>
                  <a:pt x="60" y="261"/>
                </a:cubicBezTo>
                <a:cubicBezTo>
                  <a:pt x="60" y="261"/>
                  <a:pt x="60" y="261"/>
                  <a:pt x="60" y="261"/>
                </a:cubicBezTo>
                <a:cubicBezTo>
                  <a:pt x="60" y="261"/>
                  <a:pt x="60" y="261"/>
                  <a:pt x="60" y="261"/>
                </a:cubicBezTo>
                <a:cubicBezTo>
                  <a:pt x="60" y="261"/>
                  <a:pt x="60" y="261"/>
                  <a:pt x="60" y="261"/>
                </a:cubicBezTo>
                <a:cubicBezTo>
                  <a:pt x="60" y="261"/>
                  <a:pt x="60" y="261"/>
                  <a:pt x="60" y="261"/>
                </a:cubicBezTo>
                <a:cubicBezTo>
                  <a:pt x="60" y="261"/>
                  <a:pt x="60" y="261"/>
                  <a:pt x="60" y="261"/>
                </a:cubicBezTo>
                <a:cubicBezTo>
                  <a:pt x="60" y="261"/>
                  <a:pt x="61" y="261"/>
                  <a:pt x="61" y="261"/>
                </a:cubicBezTo>
                <a:cubicBezTo>
                  <a:pt x="61" y="261"/>
                  <a:pt x="61" y="262"/>
                  <a:pt x="61" y="262"/>
                </a:cubicBezTo>
                <a:cubicBezTo>
                  <a:pt x="61" y="262"/>
                  <a:pt x="61" y="262"/>
                  <a:pt x="61" y="262"/>
                </a:cubicBezTo>
                <a:cubicBezTo>
                  <a:pt x="61" y="262"/>
                  <a:pt x="61" y="262"/>
                  <a:pt x="61" y="262"/>
                </a:cubicBezTo>
                <a:cubicBezTo>
                  <a:pt x="61" y="262"/>
                  <a:pt x="61" y="262"/>
                  <a:pt x="61" y="262"/>
                </a:cubicBezTo>
                <a:cubicBezTo>
                  <a:pt x="61" y="262"/>
                  <a:pt x="61" y="262"/>
                  <a:pt x="61" y="262"/>
                </a:cubicBezTo>
                <a:cubicBezTo>
                  <a:pt x="61" y="262"/>
                  <a:pt x="61" y="262"/>
                  <a:pt x="61" y="262"/>
                </a:cubicBezTo>
                <a:cubicBezTo>
                  <a:pt x="61" y="262"/>
                  <a:pt x="61" y="262"/>
                  <a:pt x="61" y="262"/>
                </a:cubicBezTo>
                <a:cubicBezTo>
                  <a:pt x="61" y="262"/>
                  <a:pt x="61" y="262"/>
                  <a:pt x="62" y="262"/>
                </a:cubicBezTo>
                <a:cubicBezTo>
                  <a:pt x="62" y="262"/>
                  <a:pt x="62" y="262"/>
                  <a:pt x="62" y="262"/>
                </a:cubicBezTo>
                <a:cubicBezTo>
                  <a:pt x="62" y="262"/>
                  <a:pt x="62" y="262"/>
                  <a:pt x="62" y="262"/>
                </a:cubicBezTo>
                <a:cubicBezTo>
                  <a:pt x="62" y="262"/>
                  <a:pt x="62" y="262"/>
                  <a:pt x="62" y="262"/>
                </a:cubicBezTo>
                <a:cubicBezTo>
                  <a:pt x="62" y="262"/>
                  <a:pt x="62" y="262"/>
                  <a:pt x="62" y="262"/>
                </a:cubicBezTo>
                <a:cubicBezTo>
                  <a:pt x="62" y="262"/>
                  <a:pt x="62" y="262"/>
                  <a:pt x="62" y="262"/>
                </a:cubicBezTo>
                <a:cubicBezTo>
                  <a:pt x="62" y="263"/>
                  <a:pt x="62" y="263"/>
                  <a:pt x="62" y="263"/>
                </a:cubicBezTo>
                <a:cubicBezTo>
                  <a:pt x="62" y="263"/>
                  <a:pt x="62" y="263"/>
                  <a:pt x="62" y="263"/>
                </a:cubicBezTo>
                <a:cubicBezTo>
                  <a:pt x="62" y="263"/>
                  <a:pt x="62" y="263"/>
                  <a:pt x="62" y="263"/>
                </a:cubicBezTo>
                <a:cubicBezTo>
                  <a:pt x="62" y="263"/>
                  <a:pt x="62" y="263"/>
                  <a:pt x="62" y="263"/>
                </a:cubicBezTo>
                <a:cubicBezTo>
                  <a:pt x="62" y="263"/>
                  <a:pt x="62" y="263"/>
                  <a:pt x="62" y="263"/>
                </a:cubicBezTo>
                <a:cubicBezTo>
                  <a:pt x="62" y="263"/>
                  <a:pt x="63" y="263"/>
                  <a:pt x="63" y="263"/>
                </a:cubicBezTo>
                <a:cubicBezTo>
                  <a:pt x="63" y="263"/>
                  <a:pt x="63" y="263"/>
                  <a:pt x="63" y="263"/>
                </a:cubicBezTo>
                <a:cubicBezTo>
                  <a:pt x="63" y="263"/>
                  <a:pt x="63" y="263"/>
                  <a:pt x="63" y="263"/>
                </a:cubicBezTo>
                <a:cubicBezTo>
                  <a:pt x="63" y="263"/>
                  <a:pt x="63" y="263"/>
                  <a:pt x="63" y="263"/>
                </a:cubicBezTo>
                <a:cubicBezTo>
                  <a:pt x="63" y="263"/>
                  <a:pt x="63" y="263"/>
                  <a:pt x="63" y="263"/>
                </a:cubicBezTo>
                <a:cubicBezTo>
                  <a:pt x="63" y="263"/>
                  <a:pt x="63" y="263"/>
                  <a:pt x="63" y="263"/>
                </a:cubicBezTo>
                <a:cubicBezTo>
                  <a:pt x="63" y="263"/>
                  <a:pt x="63" y="263"/>
                  <a:pt x="63" y="263"/>
                </a:cubicBezTo>
                <a:cubicBezTo>
                  <a:pt x="63" y="263"/>
                  <a:pt x="63" y="263"/>
                  <a:pt x="63" y="263"/>
                </a:cubicBezTo>
                <a:cubicBezTo>
                  <a:pt x="63" y="263"/>
                  <a:pt x="63" y="263"/>
                  <a:pt x="63" y="263"/>
                </a:cubicBezTo>
                <a:cubicBezTo>
                  <a:pt x="63" y="263"/>
                  <a:pt x="63" y="263"/>
                  <a:pt x="63" y="263"/>
                </a:cubicBezTo>
                <a:cubicBezTo>
                  <a:pt x="72" y="269"/>
                  <a:pt x="82" y="274"/>
                  <a:pt x="92" y="278"/>
                </a:cubicBezTo>
                <a:cubicBezTo>
                  <a:pt x="92" y="278"/>
                  <a:pt x="92" y="278"/>
                  <a:pt x="92" y="278"/>
                </a:cubicBezTo>
                <a:cubicBezTo>
                  <a:pt x="92" y="278"/>
                  <a:pt x="92" y="278"/>
                  <a:pt x="92" y="279"/>
                </a:cubicBezTo>
                <a:cubicBezTo>
                  <a:pt x="92" y="279"/>
                  <a:pt x="92" y="279"/>
                  <a:pt x="92" y="279"/>
                </a:cubicBezTo>
                <a:cubicBezTo>
                  <a:pt x="92" y="279"/>
                  <a:pt x="92" y="279"/>
                  <a:pt x="92" y="279"/>
                </a:cubicBezTo>
                <a:cubicBezTo>
                  <a:pt x="92" y="279"/>
                  <a:pt x="92" y="279"/>
                  <a:pt x="92" y="279"/>
                </a:cubicBezTo>
                <a:cubicBezTo>
                  <a:pt x="93" y="279"/>
                  <a:pt x="93" y="279"/>
                  <a:pt x="93" y="279"/>
                </a:cubicBezTo>
                <a:cubicBezTo>
                  <a:pt x="93" y="279"/>
                  <a:pt x="93" y="279"/>
                  <a:pt x="93" y="279"/>
                </a:cubicBezTo>
                <a:cubicBezTo>
                  <a:pt x="93" y="279"/>
                  <a:pt x="93" y="279"/>
                  <a:pt x="93" y="279"/>
                </a:cubicBezTo>
                <a:cubicBezTo>
                  <a:pt x="93" y="279"/>
                  <a:pt x="93" y="279"/>
                  <a:pt x="93" y="279"/>
                </a:cubicBezTo>
                <a:cubicBezTo>
                  <a:pt x="93" y="279"/>
                  <a:pt x="93" y="279"/>
                  <a:pt x="93" y="279"/>
                </a:cubicBezTo>
                <a:cubicBezTo>
                  <a:pt x="93" y="279"/>
                  <a:pt x="93" y="279"/>
                  <a:pt x="93" y="279"/>
                </a:cubicBezTo>
                <a:cubicBezTo>
                  <a:pt x="94" y="279"/>
                  <a:pt x="94" y="279"/>
                  <a:pt x="94" y="279"/>
                </a:cubicBezTo>
                <a:cubicBezTo>
                  <a:pt x="94" y="279"/>
                  <a:pt x="94" y="279"/>
                  <a:pt x="94" y="279"/>
                </a:cubicBezTo>
                <a:cubicBezTo>
                  <a:pt x="95" y="279"/>
                  <a:pt x="95" y="279"/>
                  <a:pt x="95" y="279"/>
                </a:cubicBezTo>
                <a:cubicBezTo>
                  <a:pt x="95" y="279"/>
                  <a:pt x="95" y="279"/>
                  <a:pt x="95" y="279"/>
                </a:cubicBezTo>
                <a:cubicBezTo>
                  <a:pt x="95" y="279"/>
                  <a:pt x="95" y="279"/>
                  <a:pt x="95" y="280"/>
                </a:cubicBezTo>
                <a:cubicBezTo>
                  <a:pt x="95" y="280"/>
                  <a:pt x="95" y="280"/>
                  <a:pt x="95" y="280"/>
                </a:cubicBezTo>
                <a:cubicBezTo>
                  <a:pt x="95" y="280"/>
                  <a:pt x="95" y="280"/>
                  <a:pt x="95" y="280"/>
                </a:cubicBezTo>
                <a:cubicBezTo>
                  <a:pt x="95" y="280"/>
                  <a:pt x="95" y="280"/>
                  <a:pt x="95" y="280"/>
                </a:cubicBezTo>
                <a:cubicBezTo>
                  <a:pt x="95" y="280"/>
                  <a:pt x="95" y="280"/>
                  <a:pt x="95" y="280"/>
                </a:cubicBezTo>
                <a:cubicBezTo>
                  <a:pt x="95" y="280"/>
                  <a:pt x="95" y="280"/>
                  <a:pt x="95" y="280"/>
                </a:cubicBezTo>
                <a:cubicBezTo>
                  <a:pt x="95" y="280"/>
                  <a:pt x="95" y="280"/>
                  <a:pt x="96" y="280"/>
                </a:cubicBezTo>
                <a:cubicBezTo>
                  <a:pt x="96" y="280"/>
                  <a:pt x="96" y="280"/>
                  <a:pt x="96" y="280"/>
                </a:cubicBezTo>
                <a:cubicBezTo>
                  <a:pt x="96" y="280"/>
                  <a:pt x="96" y="280"/>
                  <a:pt x="96" y="280"/>
                </a:cubicBezTo>
                <a:cubicBezTo>
                  <a:pt x="96" y="280"/>
                  <a:pt x="96" y="280"/>
                  <a:pt x="96" y="280"/>
                </a:cubicBezTo>
                <a:cubicBezTo>
                  <a:pt x="96" y="280"/>
                  <a:pt x="96" y="280"/>
                  <a:pt x="96" y="280"/>
                </a:cubicBezTo>
                <a:cubicBezTo>
                  <a:pt x="96" y="280"/>
                  <a:pt x="96" y="280"/>
                  <a:pt x="96" y="280"/>
                </a:cubicBezTo>
                <a:cubicBezTo>
                  <a:pt x="96" y="280"/>
                  <a:pt x="96" y="280"/>
                  <a:pt x="96" y="280"/>
                </a:cubicBezTo>
                <a:cubicBezTo>
                  <a:pt x="96" y="280"/>
                  <a:pt x="96" y="280"/>
                  <a:pt x="96" y="280"/>
                </a:cubicBezTo>
                <a:cubicBezTo>
                  <a:pt x="96" y="280"/>
                  <a:pt x="96" y="280"/>
                  <a:pt x="96" y="280"/>
                </a:cubicBezTo>
                <a:cubicBezTo>
                  <a:pt x="96" y="280"/>
                  <a:pt x="96" y="280"/>
                  <a:pt x="96" y="280"/>
                </a:cubicBezTo>
                <a:cubicBezTo>
                  <a:pt x="97" y="280"/>
                  <a:pt x="97" y="280"/>
                  <a:pt x="97" y="280"/>
                </a:cubicBezTo>
                <a:cubicBezTo>
                  <a:pt x="97" y="280"/>
                  <a:pt x="97" y="280"/>
                  <a:pt x="97" y="280"/>
                </a:cubicBezTo>
                <a:cubicBezTo>
                  <a:pt x="97" y="280"/>
                  <a:pt x="98" y="280"/>
                  <a:pt x="98" y="280"/>
                </a:cubicBezTo>
                <a:cubicBezTo>
                  <a:pt x="98" y="280"/>
                  <a:pt x="98" y="280"/>
                  <a:pt x="98" y="280"/>
                </a:cubicBezTo>
                <a:cubicBezTo>
                  <a:pt x="98" y="280"/>
                  <a:pt x="98" y="281"/>
                  <a:pt x="98" y="281"/>
                </a:cubicBezTo>
                <a:cubicBezTo>
                  <a:pt x="98" y="281"/>
                  <a:pt x="98" y="281"/>
                  <a:pt x="98" y="281"/>
                </a:cubicBezTo>
                <a:cubicBezTo>
                  <a:pt x="98" y="281"/>
                  <a:pt x="98" y="281"/>
                  <a:pt x="98" y="281"/>
                </a:cubicBezTo>
                <a:cubicBezTo>
                  <a:pt x="98" y="281"/>
                  <a:pt x="98" y="281"/>
                  <a:pt x="98" y="281"/>
                </a:cubicBezTo>
                <a:cubicBezTo>
                  <a:pt x="98" y="281"/>
                  <a:pt x="98" y="281"/>
                  <a:pt x="98" y="281"/>
                </a:cubicBezTo>
                <a:cubicBezTo>
                  <a:pt x="98" y="281"/>
                  <a:pt x="98" y="281"/>
                  <a:pt x="98" y="281"/>
                </a:cubicBezTo>
                <a:cubicBezTo>
                  <a:pt x="98" y="281"/>
                  <a:pt x="98" y="281"/>
                  <a:pt x="98" y="281"/>
                </a:cubicBezTo>
                <a:cubicBezTo>
                  <a:pt x="98" y="281"/>
                  <a:pt x="98" y="281"/>
                  <a:pt x="98" y="281"/>
                </a:cubicBezTo>
                <a:cubicBezTo>
                  <a:pt x="99" y="281"/>
                  <a:pt x="99" y="281"/>
                  <a:pt x="99" y="281"/>
                </a:cubicBezTo>
                <a:cubicBezTo>
                  <a:pt x="99" y="281"/>
                  <a:pt x="99" y="281"/>
                  <a:pt x="99" y="281"/>
                </a:cubicBezTo>
                <a:cubicBezTo>
                  <a:pt x="99" y="281"/>
                  <a:pt x="99" y="281"/>
                  <a:pt x="99" y="281"/>
                </a:cubicBezTo>
                <a:cubicBezTo>
                  <a:pt x="99" y="281"/>
                  <a:pt x="99" y="281"/>
                  <a:pt x="99" y="281"/>
                </a:cubicBezTo>
                <a:cubicBezTo>
                  <a:pt x="99" y="281"/>
                  <a:pt x="99" y="281"/>
                  <a:pt x="99" y="281"/>
                </a:cubicBezTo>
                <a:cubicBezTo>
                  <a:pt x="99" y="281"/>
                  <a:pt x="99" y="281"/>
                  <a:pt x="99" y="281"/>
                </a:cubicBezTo>
                <a:cubicBezTo>
                  <a:pt x="99" y="281"/>
                  <a:pt x="99" y="281"/>
                  <a:pt x="99" y="281"/>
                </a:cubicBezTo>
                <a:cubicBezTo>
                  <a:pt x="99" y="281"/>
                  <a:pt x="99" y="281"/>
                  <a:pt x="99" y="281"/>
                </a:cubicBezTo>
                <a:cubicBezTo>
                  <a:pt x="99" y="281"/>
                  <a:pt x="99" y="281"/>
                  <a:pt x="99" y="281"/>
                </a:cubicBezTo>
                <a:cubicBezTo>
                  <a:pt x="100" y="281"/>
                  <a:pt x="100" y="281"/>
                  <a:pt x="100" y="281"/>
                </a:cubicBezTo>
                <a:cubicBezTo>
                  <a:pt x="100" y="281"/>
                  <a:pt x="100" y="281"/>
                  <a:pt x="100" y="281"/>
                </a:cubicBezTo>
                <a:cubicBezTo>
                  <a:pt x="100" y="281"/>
                  <a:pt x="100" y="281"/>
                  <a:pt x="100" y="281"/>
                </a:cubicBezTo>
                <a:cubicBezTo>
                  <a:pt x="100" y="281"/>
                  <a:pt x="100" y="281"/>
                  <a:pt x="100" y="281"/>
                </a:cubicBezTo>
                <a:cubicBezTo>
                  <a:pt x="100" y="281"/>
                  <a:pt x="100" y="281"/>
                  <a:pt x="100" y="281"/>
                </a:cubicBezTo>
                <a:cubicBezTo>
                  <a:pt x="100" y="281"/>
                  <a:pt x="100" y="281"/>
                  <a:pt x="100" y="281"/>
                </a:cubicBezTo>
                <a:cubicBezTo>
                  <a:pt x="100" y="281"/>
                  <a:pt x="100" y="281"/>
                  <a:pt x="100" y="281"/>
                </a:cubicBezTo>
                <a:cubicBezTo>
                  <a:pt x="100" y="281"/>
                  <a:pt x="100" y="281"/>
                  <a:pt x="100" y="281"/>
                </a:cubicBezTo>
                <a:cubicBezTo>
                  <a:pt x="100" y="281"/>
                  <a:pt x="101" y="281"/>
                  <a:pt x="101" y="281"/>
                </a:cubicBezTo>
                <a:cubicBezTo>
                  <a:pt x="101" y="281"/>
                  <a:pt x="101" y="281"/>
                  <a:pt x="101" y="281"/>
                </a:cubicBezTo>
                <a:cubicBezTo>
                  <a:pt x="101" y="281"/>
                  <a:pt x="101" y="281"/>
                  <a:pt x="101" y="282"/>
                </a:cubicBezTo>
                <a:cubicBezTo>
                  <a:pt x="101" y="282"/>
                  <a:pt x="101" y="282"/>
                  <a:pt x="101" y="282"/>
                </a:cubicBezTo>
                <a:cubicBezTo>
                  <a:pt x="101" y="282"/>
                  <a:pt x="101" y="282"/>
                  <a:pt x="101" y="282"/>
                </a:cubicBezTo>
                <a:cubicBezTo>
                  <a:pt x="101" y="282"/>
                  <a:pt x="101" y="282"/>
                  <a:pt x="101" y="282"/>
                </a:cubicBezTo>
                <a:cubicBezTo>
                  <a:pt x="101" y="282"/>
                  <a:pt x="101" y="282"/>
                  <a:pt x="101" y="282"/>
                </a:cubicBezTo>
                <a:cubicBezTo>
                  <a:pt x="101" y="282"/>
                  <a:pt x="101" y="282"/>
                  <a:pt x="101" y="282"/>
                </a:cubicBezTo>
                <a:cubicBezTo>
                  <a:pt x="101" y="282"/>
                  <a:pt x="101" y="282"/>
                  <a:pt x="101" y="282"/>
                </a:cubicBezTo>
                <a:cubicBezTo>
                  <a:pt x="101" y="282"/>
                  <a:pt x="102" y="282"/>
                  <a:pt x="102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102" y="282"/>
                  <a:pt x="103" y="282"/>
                  <a:pt x="103" y="282"/>
                </a:cubicBezTo>
                <a:cubicBezTo>
                  <a:pt x="103" y="282"/>
                  <a:pt x="103" y="282"/>
                  <a:pt x="103" y="282"/>
                </a:cubicBezTo>
                <a:cubicBezTo>
                  <a:pt x="103" y="282"/>
                  <a:pt x="103" y="282"/>
                  <a:pt x="103" y="282"/>
                </a:cubicBezTo>
                <a:cubicBezTo>
                  <a:pt x="103" y="282"/>
                  <a:pt x="103" y="282"/>
                  <a:pt x="103" y="282"/>
                </a:cubicBezTo>
                <a:cubicBezTo>
                  <a:pt x="103" y="282"/>
                  <a:pt x="103" y="282"/>
                  <a:pt x="103" y="282"/>
                </a:cubicBezTo>
                <a:cubicBezTo>
                  <a:pt x="103" y="282"/>
                  <a:pt x="103" y="282"/>
                  <a:pt x="103" y="282"/>
                </a:cubicBezTo>
                <a:cubicBezTo>
                  <a:pt x="103" y="282"/>
                  <a:pt x="103" y="282"/>
                  <a:pt x="104" y="282"/>
                </a:cubicBezTo>
                <a:cubicBezTo>
                  <a:pt x="104" y="282"/>
                  <a:pt x="104" y="282"/>
                  <a:pt x="104" y="282"/>
                </a:cubicBezTo>
                <a:cubicBezTo>
                  <a:pt x="104" y="282"/>
                  <a:pt x="104" y="282"/>
                  <a:pt x="104" y="282"/>
                </a:cubicBezTo>
                <a:cubicBezTo>
                  <a:pt x="104" y="282"/>
                  <a:pt x="104" y="282"/>
                  <a:pt x="104" y="282"/>
                </a:cubicBezTo>
                <a:cubicBezTo>
                  <a:pt x="104" y="282"/>
                  <a:pt x="104" y="282"/>
                  <a:pt x="104" y="282"/>
                </a:cubicBezTo>
                <a:cubicBezTo>
                  <a:pt x="104" y="282"/>
                  <a:pt x="104" y="282"/>
                  <a:pt x="104" y="282"/>
                </a:cubicBezTo>
                <a:cubicBezTo>
                  <a:pt x="104" y="283"/>
                  <a:pt x="104" y="283"/>
                  <a:pt x="104" y="283"/>
                </a:cubicBezTo>
                <a:cubicBezTo>
                  <a:pt x="104" y="283"/>
                  <a:pt x="104" y="283"/>
                  <a:pt x="104" y="283"/>
                </a:cubicBezTo>
                <a:cubicBezTo>
                  <a:pt x="104" y="283"/>
                  <a:pt x="104" y="283"/>
                  <a:pt x="104" y="283"/>
                </a:cubicBezTo>
                <a:cubicBezTo>
                  <a:pt x="104" y="283"/>
                  <a:pt x="104" y="283"/>
                  <a:pt x="104" y="283"/>
                </a:cubicBezTo>
                <a:cubicBezTo>
                  <a:pt x="105" y="283"/>
                  <a:pt x="105" y="283"/>
                  <a:pt x="105" y="283"/>
                </a:cubicBezTo>
                <a:cubicBezTo>
                  <a:pt x="105" y="283"/>
                  <a:pt x="105" y="283"/>
                  <a:pt x="105" y="283"/>
                </a:cubicBezTo>
                <a:cubicBezTo>
                  <a:pt x="105" y="283"/>
                  <a:pt x="105" y="283"/>
                  <a:pt x="105" y="283"/>
                </a:cubicBezTo>
                <a:cubicBezTo>
                  <a:pt x="105" y="283"/>
                  <a:pt x="105" y="283"/>
                  <a:pt x="105" y="283"/>
                </a:cubicBezTo>
                <a:cubicBezTo>
                  <a:pt x="105" y="283"/>
                  <a:pt x="105" y="283"/>
                  <a:pt x="105" y="283"/>
                </a:cubicBezTo>
                <a:cubicBezTo>
                  <a:pt x="105" y="283"/>
                  <a:pt x="105" y="283"/>
                  <a:pt x="105" y="283"/>
                </a:cubicBezTo>
                <a:cubicBezTo>
                  <a:pt x="105" y="283"/>
                  <a:pt x="105" y="283"/>
                  <a:pt x="105" y="283"/>
                </a:cubicBezTo>
                <a:cubicBezTo>
                  <a:pt x="105" y="283"/>
                  <a:pt x="105" y="283"/>
                  <a:pt x="105" y="283"/>
                </a:cubicBezTo>
                <a:cubicBezTo>
                  <a:pt x="105" y="283"/>
                  <a:pt x="105" y="283"/>
                  <a:pt x="106" y="283"/>
                </a:cubicBezTo>
                <a:cubicBezTo>
                  <a:pt x="106" y="283"/>
                  <a:pt x="106" y="283"/>
                  <a:pt x="106" y="283"/>
                </a:cubicBezTo>
                <a:cubicBezTo>
                  <a:pt x="106" y="283"/>
                  <a:pt x="106" y="283"/>
                  <a:pt x="106" y="283"/>
                </a:cubicBezTo>
                <a:cubicBezTo>
                  <a:pt x="106" y="283"/>
                  <a:pt x="106" y="283"/>
                  <a:pt x="106" y="283"/>
                </a:cubicBezTo>
                <a:cubicBezTo>
                  <a:pt x="106" y="283"/>
                  <a:pt x="106" y="283"/>
                  <a:pt x="106" y="283"/>
                </a:cubicBezTo>
                <a:cubicBezTo>
                  <a:pt x="106" y="283"/>
                  <a:pt x="106" y="283"/>
                  <a:pt x="106" y="283"/>
                </a:cubicBezTo>
                <a:cubicBezTo>
                  <a:pt x="106" y="283"/>
                  <a:pt x="107" y="283"/>
                  <a:pt x="107" y="283"/>
                </a:cubicBezTo>
                <a:cubicBezTo>
                  <a:pt x="107" y="283"/>
                  <a:pt x="107" y="283"/>
                  <a:pt x="107" y="283"/>
                </a:cubicBezTo>
                <a:cubicBezTo>
                  <a:pt x="107" y="283"/>
                  <a:pt x="107" y="283"/>
                  <a:pt x="107" y="283"/>
                </a:cubicBezTo>
                <a:cubicBezTo>
                  <a:pt x="107" y="283"/>
                  <a:pt x="107" y="283"/>
                  <a:pt x="107" y="283"/>
                </a:cubicBezTo>
                <a:cubicBezTo>
                  <a:pt x="108" y="283"/>
                  <a:pt x="108" y="283"/>
                  <a:pt x="108" y="283"/>
                </a:cubicBezTo>
                <a:cubicBezTo>
                  <a:pt x="108" y="283"/>
                  <a:pt x="108" y="283"/>
                  <a:pt x="108" y="283"/>
                </a:cubicBezTo>
                <a:cubicBezTo>
                  <a:pt x="108" y="284"/>
                  <a:pt x="108" y="284"/>
                  <a:pt x="108" y="284"/>
                </a:cubicBezTo>
                <a:cubicBezTo>
                  <a:pt x="108" y="284"/>
                  <a:pt x="108" y="284"/>
                  <a:pt x="108" y="284"/>
                </a:cubicBezTo>
                <a:cubicBezTo>
                  <a:pt x="108" y="284"/>
                  <a:pt x="108" y="284"/>
                  <a:pt x="108" y="284"/>
                </a:cubicBezTo>
                <a:cubicBezTo>
                  <a:pt x="108" y="284"/>
                  <a:pt x="108" y="284"/>
                  <a:pt x="108" y="284"/>
                </a:cubicBezTo>
                <a:cubicBezTo>
                  <a:pt x="108" y="284"/>
                  <a:pt x="108" y="284"/>
                  <a:pt x="108" y="284"/>
                </a:cubicBezTo>
                <a:cubicBezTo>
                  <a:pt x="108" y="284"/>
                  <a:pt x="108" y="284"/>
                  <a:pt x="108" y="284"/>
                </a:cubicBezTo>
                <a:cubicBezTo>
                  <a:pt x="108" y="284"/>
                  <a:pt x="108" y="284"/>
                  <a:pt x="109" y="284"/>
                </a:cubicBezTo>
                <a:cubicBezTo>
                  <a:pt x="109" y="284"/>
                  <a:pt x="109" y="284"/>
                  <a:pt x="109" y="284"/>
                </a:cubicBezTo>
                <a:cubicBezTo>
                  <a:pt x="109" y="284"/>
                  <a:pt x="109" y="284"/>
                  <a:pt x="109" y="284"/>
                </a:cubicBezTo>
                <a:cubicBezTo>
                  <a:pt x="109" y="284"/>
                  <a:pt x="109" y="284"/>
                  <a:pt x="109" y="284"/>
                </a:cubicBezTo>
                <a:cubicBezTo>
                  <a:pt x="109" y="284"/>
                  <a:pt x="109" y="284"/>
                  <a:pt x="109" y="284"/>
                </a:cubicBezTo>
                <a:cubicBezTo>
                  <a:pt x="109" y="284"/>
                  <a:pt x="109" y="284"/>
                  <a:pt x="109" y="284"/>
                </a:cubicBezTo>
                <a:cubicBezTo>
                  <a:pt x="109" y="284"/>
                  <a:pt x="109" y="284"/>
                  <a:pt x="109" y="284"/>
                </a:cubicBezTo>
                <a:cubicBezTo>
                  <a:pt x="109" y="284"/>
                  <a:pt x="109" y="284"/>
                  <a:pt x="109" y="284"/>
                </a:cubicBezTo>
                <a:cubicBezTo>
                  <a:pt x="110" y="284"/>
                  <a:pt x="110" y="284"/>
                  <a:pt x="110" y="284"/>
                </a:cubicBezTo>
                <a:cubicBezTo>
                  <a:pt x="110" y="284"/>
                  <a:pt x="110" y="284"/>
                  <a:pt x="110" y="284"/>
                </a:cubicBezTo>
                <a:cubicBezTo>
                  <a:pt x="111" y="284"/>
                  <a:pt x="111" y="284"/>
                  <a:pt x="111" y="284"/>
                </a:cubicBezTo>
                <a:cubicBezTo>
                  <a:pt x="111" y="284"/>
                  <a:pt x="111" y="284"/>
                  <a:pt x="111" y="284"/>
                </a:cubicBezTo>
                <a:cubicBezTo>
                  <a:pt x="111" y="284"/>
                  <a:pt x="111" y="284"/>
                  <a:pt x="111" y="284"/>
                </a:cubicBezTo>
                <a:cubicBezTo>
                  <a:pt x="111" y="284"/>
                  <a:pt x="111" y="284"/>
                  <a:pt x="111" y="284"/>
                </a:cubicBezTo>
                <a:cubicBezTo>
                  <a:pt x="111" y="284"/>
                  <a:pt x="111" y="284"/>
                  <a:pt x="111" y="284"/>
                </a:cubicBezTo>
                <a:cubicBezTo>
                  <a:pt x="111" y="284"/>
                  <a:pt x="111" y="284"/>
                  <a:pt x="111" y="284"/>
                </a:cubicBezTo>
                <a:cubicBezTo>
                  <a:pt x="111" y="284"/>
                  <a:pt x="111" y="284"/>
                  <a:pt x="111" y="284"/>
                </a:cubicBezTo>
                <a:cubicBezTo>
                  <a:pt x="111" y="284"/>
                  <a:pt x="111" y="284"/>
                  <a:pt x="111" y="284"/>
                </a:cubicBezTo>
                <a:cubicBezTo>
                  <a:pt x="111" y="284"/>
                  <a:pt x="112" y="284"/>
                  <a:pt x="112" y="284"/>
                </a:cubicBezTo>
                <a:cubicBezTo>
                  <a:pt x="112" y="284"/>
                  <a:pt x="112" y="284"/>
                  <a:pt x="112" y="284"/>
                </a:cubicBezTo>
                <a:cubicBezTo>
                  <a:pt x="112" y="284"/>
                  <a:pt x="112" y="284"/>
                  <a:pt x="112" y="284"/>
                </a:cubicBezTo>
                <a:cubicBezTo>
                  <a:pt x="112" y="284"/>
                  <a:pt x="112" y="284"/>
                  <a:pt x="112" y="284"/>
                </a:cubicBezTo>
                <a:cubicBezTo>
                  <a:pt x="115" y="269"/>
                  <a:pt x="115" y="269"/>
                  <a:pt x="115" y="269"/>
                </a:cubicBezTo>
                <a:cubicBezTo>
                  <a:pt x="98" y="265"/>
                  <a:pt x="82" y="257"/>
                  <a:pt x="67" y="247"/>
                </a:cubicBezTo>
                <a:close/>
                <a:moveTo>
                  <a:pt x="194" y="262"/>
                </a:moveTo>
                <a:cubicBezTo>
                  <a:pt x="178" y="269"/>
                  <a:pt x="161" y="272"/>
                  <a:pt x="144" y="272"/>
                </a:cubicBezTo>
                <a:cubicBezTo>
                  <a:pt x="143" y="272"/>
                  <a:pt x="143" y="272"/>
                  <a:pt x="142" y="272"/>
                </a:cubicBezTo>
                <a:cubicBezTo>
                  <a:pt x="142" y="288"/>
                  <a:pt x="142" y="288"/>
                  <a:pt x="142" y="288"/>
                </a:cubicBezTo>
                <a:cubicBezTo>
                  <a:pt x="142" y="288"/>
                  <a:pt x="143" y="288"/>
                  <a:pt x="143" y="288"/>
                </a:cubicBezTo>
                <a:cubicBezTo>
                  <a:pt x="143" y="288"/>
                  <a:pt x="143" y="288"/>
                  <a:pt x="143" y="288"/>
                </a:cubicBezTo>
                <a:cubicBezTo>
                  <a:pt x="143" y="288"/>
                  <a:pt x="143" y="288"/>
                  <a:pt x="143" y="288"/>
                </a:cubicBezTo>
                <a:cubicBezTo>
                  <a:pt x="144" y="288"/>
                  <a:pt x="144" y="288"/>
                  <a:pt x="144" y="288"/>
                </a:cubicBezTo>
                <a:cubicBezTo>
                  <a:pt x="144" y="288"/>
                  <a:pt x="144" y="288"/>
                  <a:pt x="144" y="288"/>
                </a:cubicBezTo>
                <a:cubicBezTo>
                  <a:pt x="144" y="288"/>
                  <a:pt x="144" y="288"/>
                  <a:pt x="144" y="288"/>
                </a:cubicBezTo>
                <a:cubicBezTo>
                  <a:pt x="145" y="288"/>
                  <a:pt x="145" y="288"/>
                  <a:pt x="146" y="288"/>
                </a:cubicBezTo>
                <a:cubicBezTo>
                  <a:pt x="162" y="288"/>
                  <a:pt x="178" y="285"/>
                  <a:pt x="193" y="280"/>
                </a:cubicBezTo>
                <a:cubicBezTo>
                  <a:pt x="195" y="279"/>
                  <a:pt x="198" y="278"/>
                  <a:pt x="200" y="277"/>
                </a:cubicBezTo>
                <a:cubicBezTo>
                  <a:pt x="194" y="262"/>
                  <a:pt x="194" y="262"/>
                  <a:pt x="194" y="262"/>
                </a:cubicBezTo>
                <a:close/>
                <a:moveTo>
                  <a:pt x="253" y="211"/>
                </a:moveTo>
                <a:cubicBezTo>
                  <a:pt x="244" y="226"/>
                  <a:pt x="232" y="239"/>
                  <a:pt x="217" y="249"/>
                </a:cubicBezTo>
                <a:cubicBezTo>
                  <a:pt x="226" y="262"/>
                  <a:pt x="226" y="262"/>
                  <a:pt x="226" y="262"/>
                </a:cubicBezTo>
                <a:cubicBezTo>
                  <a:pt x="229" y="260"/>
                  <a:pt x="232" y="258"/>
                  <a:pt x="234" y="256"/>
                </a:cubicBezTo>
                <a:cubicBezTo>
                  <a:pt x="234" y="256"/>
                  <a:pt x="234" y="256"/>
                  <a:pt x="234" y="256"/>
                </a:cubicBezTo>
                <a:cubicBezTo>
                  <a:pt x="234" y="256"/>
                  <a:pt x="234" y="256"/>
                  <a:pt x="234" y="256"/>
                </a:cubicBezTo>
                <a:cubicBezTo>
                  <a:pt x="234" y="256"/>
                  <a:pt x="234" y="256"/>
                  <a:pt x="234" y="256"/>
                </a:cubicBezTo>
                <a:cubicBezTo>
                  <a:pt x="234" y="256"/>
                  <a:pt x="235" y="256"/>
                  <a:pt x="235" y="256"/>
                </a:cubicBezTo>
                <a:cubicBezTo>
                  <a:pt x="235" y="256"/>
                  <a:pt x="235" y="256"/>
                  <a:pt x="235" y="256"/>
                </a:cubicBezTo>
                <a:cubicBezTo>
                  <a:pt x="235" y="256"/>
                  <a:pt x="235" y="256"/>
                  <a:pt x="235" y="256"/>
                </a:cubicBezTo>
                <a:cubicBezTo>
                  <a:pt x="235" y="256"/>
                  <a:pt x="235" y="256"/>
                  <a:pt x="235" y="256"/>
                </a:cubicBezTo>
                <a:cubicBezTo>
                  <a:pt x="235" y="256"/>
                  <a:pt x="235" y="256"/>
                  <a:pt x="235" y="256"/>
                </a:cubicBezTo>
                <a:cubicBezTo>
                  <a:pt x="235" y="256"/>
                  <a:pt x="235" y="256"/>
                  <a:pt x="235" y="256"/>
                </a:cubicBezTo>
                <a:cubicBezTo>
                  <a:pt x="235" y="256"/>
                  <a:pt x="235" y="256"/>
                  <a:pt x="235" y="256"/>
                </a:cubicBezTo>
                <a:cubicBezTo>
                  <a:pt x="235" y="256"/>
                  <a:pt x="235" y="256"/>
                  <a:pt x="235" y="256"/>
                </a:cubicBezTo>
                <a:cubicBezTo>
                  <a:pt x="235" y="256"/>
                  <a:pt x="235" y="256"/>
                  <a:pt x="235" y="255"/>
                </a:cubicBezTo>
                <a:cubicBezTo>
                  <a:pt x="235" y="255"/>
                  <a:pt x="235" y="255"/>
                  <a:pt x="235" y="255"/>
                </a:cubicBezTo>
                <a:cubicBezTo>
                  <a:pt x="235" y="255"/>
                  <a:pt x="236" y="255"/>
                  <a:pt x="236" y="255"/>
                </a:cubicBezTo>
                <a:cubicBezTo>
                  <a:pt x="236" y="255"/>
                  <a:pt x="236" y="255"/>
                  <a:pt x="236" y="255"/>
                </a:cubicBezTo>
                <a:cubicBezTo>
                  <a:pt x="236" y="255"/>
                  <a:pt x="236" y="255"/>
                  <a:pt x="236" y="255"/>
                </a:cubicBezTo>
                <a:cubicBezTo>
                  <a:pt x="236" y="255"/>
                  <a:pt x="236" y="255"/>
                  <a:pt x="236" y="255"/>
                </a:cubicBezTo>
                <a:cubicBezTo>
                  <a:pt x="236" y="255"/>
                  <a:pt x="236" y="255"/>
                  <a:pt x="236" y="255"/>
                </a:cubicBezTo>
                <a:cubicBezTo>
                  <a:pt x="236" y="255"/>
                  <a:pt x="236" y="255"/>
                  <a:pt x="236" y="255"/>
                </a:cubicBezTo>
                <a:cubicBezTo>
                  <a:pt x="236" y="255"/>
                  <a:pt x="236" y="255"/>
                  <a:pt x="236" y="255"/>
                </a:cubicBezTo>
                <a:cubicBezTo>
                  <a:pt x="236" y="255"/>
                  <a:pt x="236" y="255"/>
                  <a:pt x="236" y="255"/>
                </a:cubicBezTo>
                <a:cubicBezTo>
                  <a:pt x="236" y="254"/>
                  <a:pt x="237" y="254"/>
                  <a:pt x="237" y="254"/>
                </a:cubicBezTo>
                <a:cubicBezTo>
                  <a:pt x="237" y="254"/>
                  <a:pt x="237" y="254"/>
                  <a:pt x="237" y="254"/>
                </a:cubicBezTo>
                <a:cubicBezTo>
                  <a:pt x="237" y="254"/>
                  <a:pt x="237" y="254"/>
                  <a:pt x="237" y="254"/>
                </a:cubicBezTo>
                <a:cubicBezTo>
                  <a:pt x="237" y="254"/>
                  <a:pt x="237" y="254"/>
                  <a:pt x="237" y="254"/>
                </a:cubicBezTo>
                <a:cubicBezTo>
                  <a:pt x="237" y="254"/>
                  <a:pt x="237" y="254"/>
                  <a:pt x="237" y="254"/>
                </a:cubicBezTo>
                <a:cubicBezTo>
                  <a:pt x="237" y="254"/>
                  <a:pt x="237" y="254"/>
                  <a:pt x="237" y="254"/>
                </a:cubicBezTo>
                <a:cubicBezTo>
                  <a:pt x="237" y="254"/>
                  <a:pt x="237" y="254"/>
                  <a:pt x="237" y="254"/>
                </a:cubicBezTo>
                <a:cubicBezTo>
                  <a:pt x="237" y="254"/>
                  <a:pt x="237" y="254"/>
                  <a:pt x="237" y="254"/>
                </a:cubicBezTo>
                <a:cubicBezTo>
                  <a:pt x="237" y="254"/>
                  <a:pt x="237" y="254"/>
                  <a:pt x="237" y="254"/>
                </a:cubicBezTo>
                <a:cubicBezTo>
                  <a:pt x="237" y="254"/>
                  <a:pt x="237" y="254"/>
                  <a:pt x="237" y="254"/>
                </a:cubicBezTo>
                <a:cubicBezTo>
                  <a:pt x="237" y="254"/>
                  <a:pt x="237" y="254"/>
                  <a:pt x="237" y="254"/>
                </a:cubicBezTo>
                <a:cubicBezTo>
                  <a:pt x="237" y="254"/>
                  <a:pt x="237" y="254"/>
                  <a:pt x="237" y="254"/>
                </a:cubicBezTo>
                <a:cubicBezTo>
                  <a:pt x="237" y="254"/>
                  <a:pt x="238" y="254"/>
                  <a:pt x="238" y="254"/>
                </a:cubicBezTo>
                <a:cubicBezTo>
                  <a:pt x="238" y="254"/>
                  <a:pt x="238" y="254"/>
                  <a:pt x="238" y="254"/>
                </a:cubicBezTo>
                <a:cubicBezTo>
                  <a:pt x="238" y="253"/>
                  <a:pt x="238" y="253"/>
                  <a:pt x="238" y="253"/>
                </a:cubicBezTo>
                <a:cubicBezTo>
                  <a:pt x="238" y="253"/>
                  <a:pt x="238" y="253"/>
                  <a:pt x="238" y="253"/>
                </a:cubicBezTo>
                <a:cubicBezTo>
                  <a:pt x="238" y="253"/>
                  <a:pt x="238" y="253"/>
                  <a:pt x="238" y="253"/>
                </a:cubicBezTo>
                <a:cubicBezTo>
                  <a:pt x="238" y="253"/>
                  <a:pt x="238" y="253"/>
                  <a:pt x="238" y="253"/>
                </a:cubicBezTo>
                <a:cubicBezTo>
                  <a:pt x="238" y="253"/>
                  <a:pt x="238" y="253"/>
                  <a:pt x="238" y="253"/>
                </a:cubicBezTo>
                <a:cubicBezTo>
                  <a:pt x="238" y="253"/>
                  <a:pt x="238" y="253"/>
                  <a:pt x="238" y="253"/>
                </a:cubicBezTo>
                <a:cubicBezTo>
                  <a:pt x="238" y="253"/>
                  <a:pt x="238" y="253"/>
                  <a:pt x="238" y="253"/>
                </a:cubicBezTo>
                <a:cubicBezTo>
                  <a:pt x="238" y="253"/>
                  <a:pt x="238" y="253"/>
                  <a:pt x="238" y="253"/>
                </a:cubicBezTo>
                <a:cubicBezTo>
                  <a:pt x="238" y="253"/>
                  <a:pt x="238" y="253"/>
                  <a:pt x="239" y="253"/>
                </a:cubicBezTo>
                <a:cubicBezTo>
                  <a:pt x="239" y="253"/>
                  <a:pt x="239" y="253"/>
                  <a:pt x="239" y="253"/>
                </a:cubicBezTo>
                <a:cubicBezTo>
                  <a:pt x="239" y="253"/>
                  <a:pt x="239" y="253"/>
                  <a:pt x="239" y="253"/>
                </a:cubicBezTo>
                <a:cubicBezTo>
                  <a:pt x="239" y="253"/>
                  <a:pt x="239" y="253"/>
                  <a:pt x="239" y="253"/>
                </a:cubicBezTo>
                <a:cubicBezTo>
                  <a:pt x="239" y="253"/>
                  <a:pt x="239" y="252"/>
                  <a:pt x="239" y="252"/>
                </a:cubicBezTo>
                <a:cubicBezTo>
                  <a:pt x="239" y="252"/>
                  <a:pt x="239" y="252"/>
                  <a:pt x="239" y="252"/>
                </a:cubicBezTo>
                <a:cubicBezTo>
                  <a:pt x="239" y="252"/>
                  <a:pt x="239" y="252"/>
                  <a:pt x="239" y="252"/>
                </a:cubicBezTo>
                <a:cubicBezTo>
                  <a:pt x="239" y="252"/>
                  <a:pt x="239" y="252"/>
                  <a:pt x="239" y="252"/>
                </a:cubicBezTo>
                <a:cubicBezTo>
                  <a:pt x="239" y="252"/>
                  <a:pt x="239" y="252"/>
                  <a:pt x="239" y="252"/>
                </a:cubicBezTo>
                <a:cubicBezTo>
                  <a:pt x="239" y="252"/>
                  <a:pt x="239" y="252"/>
                  <a:pt x="239" y="252"/>
                </a:cubicBezTo>
                <a:cubicBezTo>
                  <a:pt x="239" y="252"/>
                  <a:pt x="239" y="252"/>
                  <a:pt x="239" y="252"/>
                </a:cubicBezTo>
                <a:cubicBezTo>
                  <a:pt x="239" y="252"/>
                  <a:pt x="239" y="252"/>
                  <a:pt x="239" y="252"/>
                </a:cubicBezTo>
                <a:cubicBezTo>
                  <a:pt x="239" y="252"/>
                  <a:pt x="240" y="252"/>
                  <a:pt x="240" y="252"/>
                </a:cubicBezTo>
                <a:cubicBezTo>
                  <a:pt x="240" y="252"/>
                  <a:pt x="240" y="252"/>
                  <a:pt x="240" y="252"/>
                </a:cubicBezTo>
                <a:cubicBezTo>
                  <a:pt x="240" y="252"/>
                  <a:pt x="240" y="252"/>
                  <a:pt x="240" y="252"/>
                </a:cubicBezTo>
                <a:cubicBezTo>
                  <a:pt x="240" y="252"/>
                  <a:pt x="240" y="252"/>
                  <a:pt x="240" y="251"/>
                </a:cubicBezTo>
                <a:cubicBezTo>
                  <a:pt x="240" y="251"/>
                  <a:pt x="240" y="251"/>
                  <a:pt x="240" y="251"/>
                </a:cubicBezTo>
                <a:cubicBezTo>
                  <a:pt x="240" y="251"/>
                  <a:pt x="240" y="251"/>
                  <a:pt x="240" y="251"/>
                </a:cubicBezTo>
                <a:cubicBezTo>
                  <a:pt x="240" y="251"/>
                  <a:pt x="240" y="251"/>
                  <a:pt x="240" y="251"/>
                </a:cubicBezTo>
                <a:cubicBezTo>
                  <a:pt x="240" y="251"/>
                  <a:pt x="240" y="251"/>
                  <a:pt x="240" y="251"/>
                </a:cubicBezTo>
                <a:cubicBezTo>
                  <a:pt x="240" y="251"/>
                  <a:pt x="240" y="251"/>
                  <a:pt x="240" y="251"/>
                </a:cubicBezTo>
                <a:cubicBezTo>
                  <a:pt x="240" y="251"/>
                  <a:pt x="240" y="251"/>
                  <a:pt x="241" y="251"/>
                </a:cubicBezTo>
                <a:cubicBezTo>
                  <a:pt x="241" y="251"/>
                  <a:pt x="241" y="251"/>
                  <a:pt x="241" y="251"/>
                </a:cubicBezTo>
                <a:cubicBezTo>
                  <a:pt x="241" y="251"/>
                  <a:pt x="241" y="251"/>
                  <a:pt x="241" y="251"/>
                </a:cubicBezTo>
                <a:cubicBezTo>
                  <a:pt x="241" y="251"/>
                  <a:pt x="241" y="251"/>
                  <a:pt x="241" y="251"/>
                </a:cubicBezTo>
                <a:cubicBezTo>
                  <a:pt x="241" y="251"/>
                  <a:pt x="241" y="251"/>
                  <a:pt x="241" y="251"/>
                </a:cubicBezTo>
                <a:cubicBezTo>
                  <a:pt x="241" y="251"/>
                  <a:pt x="241" y="251"/>
                  <a:pt x="241" y="251"/>
                </a:cubicBezTo>
                <a:cubicBezTo>
                  <a:pt x="241" y="251"/>
                  <a:pt x="241" y="251"/>
                  <a:pt x="241" y="250"/>
                </a:cubicBezTo>
                <a:cubicBezTo>
                  <a:pt x="241" y="250"/>
                  <a:pt x="241" y="250"/>
                  <a:pt x="241" y="250"/>
                </a:cubicBezTo>
                <a:cubicBezTo>
                  <a:pt x="241" y="250"/>
                  <a:pt x="241" y="250"/>
                  <a:pt x="241" y="250"/>
                </a:cubicBezTo>
                <a:cubicBezTo>
                  <a:pt x="241" y="250"/>
                  <a:pt x="241" y="250"/>
                  <a:pt x="241" y="250"/>
                </a:cubicBezTo>
                <a:cubicBezTo>
                  <a:pt x="241" y="250"/>
                  <a:pt x="241" y="250"/>
                  <a:pt x="241" y="250"/>
                </a:cubicBezTo>
                <a:cubicBezTo>
                  <a:pt x="241" y="250"/>
                  <a:pt x="241" y="250"/>
                  <a:pt x="241" y="250"/>
                </a:cubicBezTo>
                <a:cubicBezTo>
                  <a:pt x="241" y="250"/>
                  <a:pt x="242" y="250"/>
                  <a:pt x="242" y="250"/>
                </a:cubicBezTo>
                <a:cubicBezTo>
                  <a:pt x="242" y="250"/>
                  <a:pt x="242" y="250"/>
                  <a:pt x="242" y="250"/>
                </a:cubicBezTo>
                <a:cubicBezTo>
                  <a:pt x="242" y="250"/>
                  <a:pt x="242" y="250"/>
                  <a:pt x="242" y="249"/>
                </a:cubicBezTo>
                <a:cubicBezTo>
                  <a:pt x="242" y="249"/>
                  <a:pt x="242" y="249"/>
                  <a:pt x="242" y="249"/>
                </a:cubicBezTo>
                <a:cubicBezTo>
                  <a:pt x="242" y="249"/>
                  <a:pt x="242" y="249"/>
                  <a:pt x="242" y="249"/>
                </a:cubicBezTo>
                <a:cubicBezTo>
                  <a:pt x="242" y="249"/>
                  <a:pt x="242" y="249"/>
                  <a:pt x="242" y="249"/>
                </a:cubicBezTo>
                <a:cubicBezTo>
                  <a:pt x="243" y="249"/>
                  <a:pt x="243" y="249"/>
                  <a:pt x="243" y="249"/>
                </a:cubicBezTo>
                <a:cubicBezTo>
                  <a:pt x="243" y="249"/>
                  <a:pt x="243" y="249"/>
                  <a:pt x="243" y="249"/>
                </a:cubicBezTo>
                <a:cubicBezTo>
                  <a:pt x="243" y="249"/>
                  <a:pt x="243" y="249"/>
                  <a:pt x="243" y="249"/>
                </a:cubicBezTo>
                <a:cubicBezTo>
                  <a:pt x="243" y="249"/>
                  <a:pt x="243" y="249"/>
                  <a:pt x="243" y="249"/>
                </a:cubicBezTo>
                <a:cubicBezTo>
                  <a:pt x="243" y="249"/>
                  <a:pt x="243" y="249"/>
                  <a:pt x="243" y="249"/>
                </a:cubicBezTo>
                <a:cubicBezTo>
                  <a:pt x="243" y="249"/>
                  <a:pt x="243" y="249"/>
                  <a:pt x="243" y="249"/>
                </a:cubicBezTo>
                <a:cubicBezTo>
                  <a:pt x="243" y="249"/>
                  <a:pt x="243" y="249"/>
                  <a:pt x="243" y="249"/>
                </a:cubicBezTo>
                <a:cubicBezTo>
                  <a:pt x="243" y="249"/>
                  <a:pt x="243" y="249"/>
                  <a:pt x="243" y="249"/>
                </a:cubicBezTo>
                <a:cubicBezTo>
                  <a:pt x="243" y="248"/>
                  <a:pt x="243" y="248"/>
                  <a:pt x="243" y="248"/>
                </a:cubicBezTo>
                <a:cubicBezTo>
                  <a:pt x="243" y="248"/>
                  <a:pt x="243" y="248"/>
                  <a:pt x="243" y="248"/>
                </a:cubicBezTo>
                <a:cubicBezTo>
                  <a:pt x="243" y="248"/>
                  <a:pt x="243" y="248"/>
                  <a:pt x="243" y="248"/>
                </a:cubicBezTo>
                <a:cubicBezTo>
                  <a:pt x="243" y="248"/>
                  <a:pt x="243" y="248"/>
                  <a:pt x="243" y="248"/>
                </a:cubicBezTo>
                <a:cubicBezTo>
                  <a:pt x="244" y="248"/>
                  <a:pt x="244" y="248"/>
                  <a:pt x="244" y="248"/>
                </a:cubicBezTo>
                <a:cubicBezTo>
                  <a:pt x="244" y="248"/>
                  <a:pt x="244" y="248"/>
                  <a:pt x="244" y="248"/>
                </a:cubicBezTo>
                <a:cubicBezTo>
                  <a:pt x="244" y="248"/>
                  <a:pt x="244" y="248"/>
                  <a:pt x="244" y="247"/>
                </a:cubicBezTo>
                <a:cubicBezTo>
                  <a:pt x="244" y="247"/>
                  <a:pt x="244" y="247"/>
                  <a:pt x="244" y="247"/>
                </a:cubicBezTo>
                <a:cubicBezTo>
                  <a:pt x="244" y="247"/>
                  <a:pt x="244" y="247"/>
                  <a:pt x="244" y="247"/>
                </a:cubicBezTo>
                <a:cubicBezTo>
                  <a:pt x="244" y="247"/>
                  <a:pt x="244" y="247"/>
                  <a:pt x="244" y="247"/>
                </a:cubicBezTo>
                <a:cubicBezTo>
                  <a:pt x="245" y="247"/>
                  <a:pt x="245" y="247"/>
                  <a:pt x="245" y="247"/>
                </a:cubicBezTo>
                <a:cubicBezTo>
                  <a:pt x="245" y="247"/>
                  <a:pt x="245" y="247"/>
                  <a:pt x="245" y="247"/>
                </a:cubicBezTo>
                <a:cubicBezTo>
                  <a:pt x="245" y="247"/>
                  <a:pt x="245" y="247"/>
                  <a:pt x="245" y="247"/>
                </a:cubicBezTo>
                <a:cubicBezTo>
                  <a:pt x="245" y="247"/>
                  <a:pt x="245" y="247"/>
                  <a:pt x="245" y="247"/>
                </a:cubicBezTo>
                <a:cubicBezTo>
                  <a:pt x="245" y="247"/>
                  <a:pt x="245" y="247"/>
                  <a:pt x="245" y="247"/>
                </a:cubicBezTo>
                <a:cubicBezTo>
                  <a:pt x="245" y="247"/>
                  <a:pt x="245" y="247"/>
                  <a:pt x="245" y="247"/>
                </a:cubicBezTo>
                <a:cubicBezTo>
                  <a:pt x="245" y="247"/>
                  <a:pt x="245" y="247"/>
                  <a:pt x="245" y="247"/>
                </a:cubicBezTo>
                <a:cubicBezTo>
                  <a:pt x="245" y="247"/>
                  <a:pt x="245" y="247"/>
                  <a:pt x="245" y="247"/>
                </a:cubicBezTo>
                <a:cubicBezTo>
                  <a:pt x="245" y="247"/>
                  <a:pt x="245" y="246"/>
                  <a:pt x="245" y="246"/>
                </a:cubicBezTo>
                <a:cubicBezTo>
                  <a:pt x="245" y="246"/>
                  <a:pt x="245" y="246"/>
                  <a:pt x="245" y="246"/>
                </a:cubicBezTo>
                <a:cubicBezTo>
                  <a:pt x="246" y="246"/>
                  <a:pt x="246" y="246"/>
                  <a:pt x="246" y="245"/>
                </a:cubicBezTo>
                <a:cubicBezTo>
                  <a:pt x="246" y="245"/>
                  <a:pt x="246" y="245"/>
                  <a:pt x="246" y="245"/>
                </a:cubicBezTo>
                <a:cubicBezTo>
                  <a:pt x="247" y="245"/>
                  <a:pt x="247" y="245"/>
                  <a:pt x="247" y="245"/>
                </a:cubicBezTo>
                <a:cubicBezTo>
                  <a:pt x="247" y="245"/>
                  <a:pt x="247" y="245"/>
                  <a:pt x="247" y="245"/>
                </a:cubicBezTo>
                <a:cubicBezTo>
                  <a:pt x="247" y="245"/>
                  <a:pt x="247" y="245"/>
                  <a:pt x="247" y="245"/>
                </a:cubicBezTo>
                <a:cubicBezTo>
                  <a:pt x="247" y="245"/>
                  <a:pt x="247" y="245"/>
                  <a:pt x="247" y="245"/>
                </a:cubicBezTo>
                <a:cubicBezTo>
                  <a:pt x="247" y="245"/>
                  <a:pt x="247" y="245"/>
                  <a:pt x="247" y="245"/>
                </a:cubicBezTo>
                <a:cubicBezTo>
                  <a:pt x="247" y="245"/>
                  <a:pt x="247" y="245"/>
                  <a:pt x="247" y="245"/>
                </a:cubicBezTo>
                <a:cubicBezTo>
                  <a:pt x="247" y="245"/>
                  <a:pt x="247" y="245"/>
                  <a:pt x="247" y="245"/>
                </a:cubicBezTo>
                <a:cubicBezTo>
                  <a:pt x="247" y="245"/>
                  <a:pt x="247" y="245"/>
                  <a:pt x="247" y="245"/>
                </a:cubicBezTo>
                <a:cubicBezTo>
                  <a:pt x="247" y="245"/>
                  <a:pt x="247" y="245"/>
                  <a:pt x="247" y="244"/>
                </a:cubicBezTo>
                <a:cubicBezTo>
                  <a:pt x="247" y="244"/>
                  <a:pt x="247" y="244"/>
                  <a:pt x="247" y="244"/>
                </a:cubicBezTo>
                <a:cubicBezTo>
                  <a:pt x="247" y="244"/>
                  <a:pt x="247" y="244"/>
                  <a:pt x="247" y="244"/>
                </a:cubicBezTo>
                <a:cubicBezTo>
                  <a:pt x="247" y="244"/>
                  <a:pt x="247" y="244"/>
                  <a:pt x="247" y="244"/>
                </a:cubicBezTo>
                <a:cubicBezTo>
                  <a:pt x="248" y="244"/>
                  <a:pt x="248" y="244"/>
                  <a:pt x="248" y="243"/>
                </a:cubicBezTo>
                <a:cubicBezTo>
                  <a:pt x="248" y="243"/>
                  <a:pt x="248" y="243"/>
                  <a:pt x="248" y="243"/>
                </a:cubicBezTo>
                <a:cubicBezTo>
                  <a:pt x="248" y="243"/>
                  <a:pt x="249" y="243"/>
                  <a:pt x="249" y="243"/>
                </a:cubicBezTo>
                <a:cubicBezTo>
                  <a:pt x="249" y="243"/>
                  <a:pt x="249" y="243"/>
                  <a:pt x="249" y="243"/>
                </a:cubicBezTo>
                <a:cubicBezTo>
                  <a:pt x="249" y="243"/>
                  <a:pt x="249" y="243"/>
                  <a:pt x="249" y="243"/>
                </a:cubicBezTo>
                <a:cubicBezTo>
                  <a:pt x="249" y="243"/>
                  <a:pt x="249" y="243"/>
                  <a:pt x="249" y="243"/>
                </a:cubicBezTo>
                <a:cubicBezTo>
                  <a:pt x="249" y="243"/>
                  <a:pt x="249" y="243"/>
                  <a:pt x="249" y="243"/>
                </a:cubicBezTo>
                <a:cubicBezTo>
                  <a:pt x="249" y="243"/>
                  <a:pt x="249" y="243"/>
                  <a:pt x="249" y="243"/>
                </a:cubicBezTo>
                <a:cubicBezTo>
                  <a:pt x="249" y="243"/>
                  <a:pt x="249" y="243"/>
                  <a:pt x="249" y="243"/>
                </a:cubicBezTo>
                <a:cubicBezTo>
                  <a:pt x="249" y="243"/>
                  <a:pt x="249" y="243"/>
                  <a:pt x="249" y="243"/>
                </a:cubicBezTo>
                <a:cubicBezTo>
                  <a:pt x="249" y="243"/>
                  <a:pt x="249" y="242"/>
                  <a:pt x="249" y="242"/>
                </a:cubicBezTo>
                <a:cubicBezTo>
                  <a:pt x="249" y="242"/>
                  <a:pt x="249" y="242"/>
                  <a:pt x="249" y="242"/>
                </a:cubicBezTo>
                <a:cubicBezTo>
                  <a:pt x="249" y="242"/>
                  <a:pt x="249" y="242"/>
                  <a:pt x="249" y="242"/>
                </a:cubicBezTo>
                <a:cubicBezTo>
                  <a:pt x="249" y="242"/>
                  <a:pt x="249" y="242"/>
                  <a:pt x="249" y="242"/>
                </a:cubicBezTo>
                <a:cubicBezTo>
                  <a:pt x="249" y="242"/>
                  <a:pt x="249" y="242"/>
                  <a:pt x="250" y="242"/>
                </a:cubicBezTo>
                <a:cubicBezTo>
                  <a:pt x="250" y="242"/>
                  <a:pt x="250" y="242"/>
                  <a:pt x="250" y="242"/>
                </a:cubicBezTo>
                <a:cubicBezTo>
                  <a:pt x="250" y="242"/>
                  <a:pt x="250" y="242"/>
                  <a:pt x="250" y="241"/>
                </a:cubicBezTo>
                <a:cubicBezTo>
                  <a:pt x="250" y="241"/>
                  <a:pt x="250" y="241"/>
                  <a:pt x="250" y="241"/>
                </a:cubicBezTo>
                <a:cubicBezTo>
                  <a:pt x="250" y="241"/>
                  <a:pt x="250" y="241"/>
                  <a:pt x="250" y="241"/>
                </a:cubicBezTo>
                <a:cubicBezTo>
                  <a:pt x="250" y="241"/>
                  <a:pt x="250" y="241"/>
                  <a:pt x="250" y="241"/>
                </a:cubicBezTo>
                <a:cubicBezTo>
                  <a:pt x="250" y="241"/>
                  <a:pt x="250" y="241"/>
                  <a:pt x="250" y="241"/>
                </a:cubicBezTo>
                <a:cubicBezTo>
                  <a:pt x="250" y="241"/>
                  <a:pt x="251" y="241"/>
                  <a:pt x="251" y="241"/>
                </a:cubicBezTo>
                <a:cubicBezTo>
                  <a:pt x="251" y="241"/>
                  <a:pt x="251" y="241"/>
                  <a:pt x="251" y="241"/>
                </a:cubicBezTo>
                <a:cubicBezTo>
                  <a:pt x="251" y="241"/>
                  <a:pt x="251" y="241"/>
                  <a:pt x="251" y="241"/>
                </a:cubicBezTo>
                <a:cubicBezTo>
                  <a:pt x="251" y="241"/>
                  <a:pt x="251" y="241"/>
                  <a:pt x="251" y="241"/>
                </a:cubicBezTo>
                <a:cubicBezTo>
                  <a:pt x="251" y="241"/>
                  <a:pt x="251" y="241"/>
                  <a:pt x="251" y="241"/>
                </a:cubicBezTo>
                <a:cubicBezTo>
                  <a:pt x="251" y="241"/>
                  <a:pt x="251" y="241"/>
                  <a:pt x="251" y="241"/>
                </a:cubicBezTo>
                <a:cubicBezTo>
                  <a:pt x="251" y="241"/>
                  <a:pt x="251" y="241"/>
                  <a:pt x="251" y="241"/>
                </a:cubicBezTo>
                <a:cubicBezTo>
                  <a:pt x="251" y="240"/>
                  <a:pt x="251" y="240"/>
                  <a:pt x="251" y="240"/>
                </a:cubicBezTo>
                <a:cubicBezTo>
                  <a:pt x="251" y="240"/>
                  <a:pt x="251" y="240"/>
                  <a:pt x="251" y="240"/>
                </a:cubicBezTo>
                <a:cubicBezTo>
                  <a:pt x="251" y="240"/>
                  <a:pt x="251" y="240"/>
                  <a:pt x="251" y="240"/>
                </a:cubicBezTo>
                <a:cubicBezTo>
                  <a:pt x="251" y="240"/>
                  <a:pt x="251" y="240"/>
                  <a:pt x="251" y="240"/>
                </a:cubicBezTo>
                <a:cubicBezTo>
                  <a:pt x="251" y="240"/>
                  <a:pt x="251" y="240"/>
                  <a:pt x="251" y="240"/>
                </a:cubicBezTo>
                <a:cubicBezTo>
                  <a:pt x="251" y="240"/>
                  <a:pt x="251" y="240"/>
                  <a:pt x="251" y="240"/>
                </a:cubicBezTo>
                <a:cubicBezTo>
                  <a:pt x="252" y="240"/>
                  <a:pt x="252" y="240"/>
                  <a:pt x="252" y="239"/>
                </a:cubicBezTo>
                <a:cubicBezTo>
                  <a:pt x="252" y="239"/>
                  <a:pt x="252" y="239"/>
                  <a:pt x="252" y="239"/>
                </a:cubicBezTo>
                <a:cubicBezTo>
                  <a:pt x="252" y="239"/>
                  <a:pt x="252" y="239"/>
                  <a:pt x="252" y="239"/>
                </a:cubicBezTo>
                <a:cubicBezTo>
                  <a:pt x="252" y="239"/>
                  <a:pt x="252" y="239"/>
                  <a:pt x="252" y="239"/>
                </a:cubicBezTo>
                <a:cubicBezTo>
                  <a:pt x="252" y="239"/>
                  <a:pt x="252" y="239"/>
                  <a:pt x="252" y="239"/>
                </a:cubicBezTo>
                <a:cubicBezTo>
                  <a:pt x="252" y="239"/>
                  <a:pt x="252" y="239"/>
                  <a:pt x="252" y="239"/>
                </a:cubicBezTo>
                <a:cubicBezTo>
                  <a:pt x="252" y="239"/>
                  <a:pt x="252" y="239"/>
                  <a:pt x="253" y="239"/>
                </a:cubicBezTo>
                <a:cubicBezTo>
                  <a:pt x="253" y="239"/>
                  <a:pt x="253" y="239"/>
                  <a:pt x="253" y="239"/>
                </a:cubicBezTo>
                <a:cubicBezTo>
                  <a:pt x="253" y="239"/>
                  <a:pt x="253" y="239"/>
                  <a:pt x="253" y="239"/>
                </a:cubicBezTo>
                <a:cubicBezTo>
                  <a:pt x="253" y="239"/>
                  <a:pt x="253" y="239"/>
                  <a:pt x="253" y="239"/>
                </a:cubicBezTo>
                <a:cubicBezTo>
                  <a:pt x="253" y="239"/>
                  <a:pt x="253" y="238"/>
                  <a:pt x="253" y="238"/>
                </a:cubicBezTo>
                <a:cubicBezTo>
                  <a:pt x="253" y="238"/>
                  <a:pt x="253" y="238"/>
                  <a:pt x="253" y="238"/>
                </a:cubicBezTo>
                <a:cubicBezTo>
                  <a:pt x="253" y="238"/>
                  <a:pt x="253" y="238"/>
                  <a:pt x="253" y="238"/>
                </a:cubicBezTo>
                <a:cubicBezTo>
                  <a:pt x="253" y="238"/>
                  <a:pt x="253" y="238"/>
                  <a:pt x="253" y="238"/>
                </a:cubicBezTo>
                <a:cubicBezTo>
                  <a:pt x="253" y="238"/>
                  <a:pt x="253" y="238"/>
                  <a:pt x="253" y="238"/>
                </a:cubicBezTo>
                <a:cubicBezTo>
                  <a:pt x="253" y="238"/>
                  <a:pt x="253" y="238"/>
                  <a:pt x="253" y="238"/>
                </a:cubicBezTo>
                <a:cubicBezTo>
                  <a:pt x="253" y="238"/>
                  <a:pt x="253" y="238"/>
                  <a:pt x="253" y="238"/>
                </a:cubicBezTo>
                <a:cubicBezTo>
                  <a:pt x="253" y="238"/>
                  <a:pt x="253" y="238"/>
                  <a:pt x="253" y="238"/>
                </a:cubicBezTo>
                <a:cubicBezTo>
                  <a:pt x="253" y="238"/>
                  <a:pt x="253" y="238"/>
                  <a:pt x="254" y="238"/>
                </a:cubicBezTo>
                <a:cubicBezTo>
                  <a:pt x="254" y="238"/>
                  <a:pt x="254" y="238"/>
                  <a:pt x="254" y="238"/>
                </a:cubicBezTo>
                <a:cubicBezTo>
                  <a:pt x="254" y="237"/>
                  <a:pt x="254" y="237"/>
                  <a:pt x="254" y="237"/>
                </a:cubicBezTo>
                <a:cubicBezTo>
                  <a:pt x="254" y="237"/>
                  <a:pt x="254" y="237"/>
                  <a:pt x="254" y="237"/>
                </a:cubicBezTo>
                <a:cubicBezTo>
                  <a:pt x="254" y="237"/>
                  <a:pt x="254" y="237"/>
                  <a:pt x="254" y="237"/>
                </a:cubicBezTo>
                <a:cubicBezTo>
                  <a:pt x="254" y="237"/>
                  <a:pt x="254" y="237"/>
                  <a:pt x="254" y="237"/>
                </a:cubicBezTo>
                <a:cubicBezTo>
                  <a:pt x="254" y="237"/>
                  <a:pt x="254" y="237"/>
                  <a:pt x="254" y="237"/>
                </a:cubicBezTo>
                <a:cubicBezTo>
                  <a:pt x="254" y="237"/>
                  <a:pt x="254" y="237"/>
                  <a:pt x="254" y="237"/>
                </a:cubicBezTo>
                <a:cubicBezTo>
                  <a:pt x="254" y="237"/>
                  <a:pt x="254" y="237"/>
                  <a:pt x="254" y="237"/>
                </a:cubicBezTo>
                <a:cubicBezTo>
                  <a:pt x="254" y="237"/>
                  <a:pt x="254" y="237"/>
                  <a:pt x="254" y="237"/>
                </a:cubicBezTo>
                <a:cubicBezTo>
                  <a:pt x="254" y="237"/>
                  <a:pt x="254" y="237"/>
                  <a:pt x="254" y="237"/>
                </a:cubicBezTo>
                <a:cubicBezTo>
                  <a:pt x="254" y="237"/>
                  <a:pt x="254" y="237"/>
                  <a:pt x="254" y="237"/>
                </a:cubicBezTo>
                <a:cubicBezTo>
                  <a:pt x="254" y="237"/>
                  <a:pt x="254" y="237"/>
                  <a:pt x="254" y="236"/>
                </a:cubicBezTo>
                <a:cubicBezTo>
                  <a:pt x="254" y="236"/>
                  <a:pt x="255" y="236"/>
                  <a:pt x="255" y="236"/>
                </a:cubicBezTo>
                <a:cubicBezTo>
                  <a:pt x="255" y="236"/>
                  <a:pt x="255" y="236"/>
                  <a:pt x="255" y="236"/>
                </a:cubicBezTo>
                <a:cubicBezTo>
                  <a:pt x="255" y="236"/>
                  <a:pt x="255" y="236"/>
                  <a:pt x="255" y="236"/>
                </a:cubicBezTo>
                <a:cubicBezTo>
                  <a:pt x="255" y="236"/>
                  <a:pt x="255" y="236"/>
                  <a:pt x="255" y="236"/>
                </a:cubicBezTo>
                <a:cubicBezTo>
                  <a:pt x="255" y="236"/>
                  <a:pt x="255" y="236"/>
                  <a:pt x="255" y="236"/>
                </a:cubicBezTo>
                <a:cubicBezTo>
                  <a:pt x="255" y="236"/>
                  <a:pt x="255" y="236"/>
                  <a:pt x="255" y="236"/>
                </a:cubicBezTo>
                <a:cubicBezTo>
                  <a:pt x="255" y="236"/>
                  <a:pt x="255" y="236"/>
                  <a:pt x="255" y="236"/>
                </a:cubicBezTo>
                <a:cubicBezTo>
                  <a:pt x="255" y="236"/>
                  <a:pt x="255" y="236"/>
                  <a:pt x="255" y="236"/>
                </a:cubicBezTo>
                <a:cubicBezTo>
                  <a:pt x="255" y="236"/>
                  <a:pt x="255" y="236"/>
                  <a:pt x="255" y="236"/>
                </a:cubicBezTo>
                <a:cubicBezTo>
                  <a:pt x="255" y="236"/>
                  <a:pt x="255" y="235"/>
                  <a:pt x="255" y="235"/>
                </a:cubicBezTo>
                <a:cubicBezTo>
                  <a:pt x="255" y="235"/>
                  <a:pt x="255" y="235"/>
                  <a:pt x="255" y="235"/>
                </a:cubicBezTo>
                <a:cubicBezTo>
                  <a:pt x="255" y="235"/>
                  <a:pt x="255" y="235"/>
                  <a:pt x="256" y="235"/>
                </a:cubicBezTo>
                <a:cubicBezTo>
                  <a:pt x="256" y="235"/>
                  <a:pt x="256" y="235"/>
                  <a:pt x="256" y="235"/>
                </a:cubicBezTo>
                <a:cubicBezTo>
                  <a:pt x="256" y="235"/>
                  <a:pt x="256" y="235"/>
                  <a:pt x="256" y="235"/>
                </a:cubicBezTo>
                <a:cubicBezTo>
                  <a:pt x="256" y="235"/>
                  <a:pt x="256" y="235"/>
                  <a:pt x="256" y="235"/>
                </a:cubicBezTo>
                <a:cubicBezTo>
                  <a:pt x="256" y="235"/>
                  <a:pt x="256" y="235"/>
                  <a:pt x="256" y="235"/>
                </a:cubicBezTo>
                <a:cubicBezTo>
                  <a:pt x="256" y="235"/>
                  <a:pt x="256" y="235"/>
                  <a:pt x="256" y="235"/>
                </a:cubicBezTo>
                <a:cubicBezTo>
                  <a:pt x="256" y="235"/>
                  <a:pt x="256" y="235"/>
                  <a:pt x="256" y="235"/>
                </a:cubicBezTo>
                <a:cubicBezTo>
                  <a:pt x="256" y="235"/>
                  <a:pt x="256" y="235"/>
                  <a:pt x="256" y="235"/>
                </a:cubicBezTo>
                <a:cubicBezTo>
                  <a:pt x="256" y="235"/>
                  <a:pt x="256" y="235"/>
                  <a:pt x="256" y="234"/>
                </a:cubicBezTo>
                <a:cubicBezTo>
                  <a:pt x="256" y="234"/>
                  <a:pt x="256" y="234"/>
                  <a:pt x="256" y="234"/>
                </a:cubicBezTo>
                <a:cubicBezTo>
                  <a:pt x="256" y="234"/>
                  <a:pt x="256" y="234"/>
                  <a:pt x="256" y="234"/>
                </a:cubicBezTo>
                <a:cubicBezTo>
                  <a:pt x="256" y="234"/>
                  <a:pt x="256" y="234"/>
                  <a:pt x="256" y="234"/>
                </a:cubicBezTo>
                <a:cubicBezTo>
                  <a:pt x="256" y="234"/>
                  <a:pt x="256" y="234"/>
                  <a:pt x="256" y="234"/>
                </a:cubicBezTo>
                <a:cubicBezTo>
                  <a:pt x="256" y="234"/>
                  <a:pt x="256" y="234"/>
                  <a:pt x="256" y="234"/>
                </a:cubicBezTo>
                <a:cubicBezTo>
                  <a:pt x="256" y="234"/>
                  <a:pt x="257" y="234"/>
                  <a:pt x="257" y="234"/>
                </a:cubicBezTo>
                <a:cubicBezTo>
                  <a:pt x="257" y="234"/>
                  <a:pt x="257" y="234"/>
                  <a:pt x="257" y="234"/>
                </a:cubicBezTo>
                <a:cubicBezTo>
                  <a:pt x="257" y="234"/>
                  <a:pt x="257" y="234"/>
                  <a:pt x="257" y="234"/>
                </a:cubicBezTo>
                <a:cubicBezTo>
                  <a:pt x="257" y="234"/>
                  <a:pt x="257" y="234"/>
                  <a:pt x="257" y="234"/>
                </a:cubicBezTo>
                <a:cubicBezTo>
                  <a:pt x="257" y="234"/>
                  <a:pt x="257" y="234"/>
                  <a:pt x="257" y="234"/>
                </a:cubicBezTo>
                <a:cubicBezTo>
                  <a:pt x="257" y="234"/>
                  <a:pt x="257" y="234"/>
                  <a:pt x="257" y="234"/>
                </a:cubicBezTo>
                <a:cubicBezTo>
                  <a:pt x="257" y="234"/>
                  <a:pt x="257" y="233"/>
                  <a:pt x="257" y="233"/>
                </a:cubicBezTo>
                <a:cubicBezTo>
                  <a:pt x="257" y="233"/>
                  <a:pt x="257" y="233"/>
                  <a:pt x="257" y="233"/>
                </a:cubicBezTo>
                <a:cubicBezTo>
                  <a:pt x="257" y="233"/>
                  <a:pt x="257" y="233"/>
                  <a:pt x="257" y="233"/>
                </a:cubicBezTo>
                <a:cubicBezTo>
                  <a:pt x="257" y="233"/>
                  <a:pt x="257" y="233"/>
                  <a:pt x="257" y="233"/>
                </a:cubicBezTo>
                <a:cubicBezTo>
                  <a:pt x="257" y="233"/>
                  <a:pt x="257" y="233"/>
                  <a:pt x="257" y="233"/>
                </a:cubicBezTo>
                <a:cubicBezTo>
                  <a:pt x="257" y="233"/>
                  <a:pt x="257" y="233"/>
                  <a:pt x="258" y="233"/>
                </a:cubicBezTo>
                <a:cubicBezTo>
                  <a:pt x="258" y="233"/>
                  <a:pt x="258" y="233"/>
                  <a:pt x="258" y="233"/>
                </a:cubicBezTo>
                <a:cubicBezTo>
                  <a:pt x="258" y="233"/>
                  <a:pt x="258" y="233"/>
                  <a:pt x="258" y="233"/>
                </a:cubicBezTo>
                <a:cubicBezTo>
                  <a:pt x="258" y="233"/>
                  <a:pt x="258" y="233"/>
                  <a:pt x="258" y="232"/>
                </a:cubicBezTo>
                <a:cubicBezTo>
                  <a:pt x="258" y="232"/>
                  <a:pt x="258" y="232"/>
                  <a:pt x="258" y="232"/>
                </a:cubicBezTo>
                <a:cubicBezTo>
                  <a:pt x="258" y="232"/>
                  <a:pt x="258" y="232"/>
                  <a:pt x="258" y="232"/>
                </a:cubicBezTo>
                <a:cubicBezTo>
                  <a:pt x="258" y="232"/>
                  <a:pt x="258" y="232"/>
                  <a:pt x="258" y="232"/>
                </a:cubicBezTo>
                <a:cubicBezTo>
                  <a:pt x="258" y="232"/>
                  <a:pt x="258" y="232"/>
                  <a:pt x="258" y="232"/>
                </a:cubicBezTo>
                <a:cubicBezTo>
                  <a:pt x="258" y="232"/>
                  <a:pt x="258" y="232"/>
                  <a:pt x="258" y="232"/>
                </a:cubicBezTo>
                <a:cubicBezTo>
                  <a:pt x="258" y="232"/>
                  <a:pt x="258" y="232"/>
                  <a:pt x="258" y="232"/>
                </a:cubicBezTo>
                <a:cubicBezTo>
                  <a:pt x="258" y="232"/>
                  <a:pt x="258" y="232"/>
                  <a:pt x="258" y="232"/>
                </a:cubicBezTo>
                <a:cubicBezTo>
                  <a:pt x="258" y="232"/>
                  <a:pt x="258" y="232"/>
                  <a:pt x="258" y="232"/>
                </a:cubicBezTo>
                <a:cubicBezTo>
                  <a:pt x="258" y="232"/>
                  <a:pt x="258" y="232"/>
                  <a:pt x="258" y="232"/>
                </a:cubicBezTo>
                <a:cubicBezTo>
                  <a:pt x="258" y="232"/>
                  <a:pt x="258" y="232"/>
                  <a:pt x="258" y="232"/>
                </a:cubicBezTo>
                <a:cubicBezTo>
                  <a:pt x="258" y="232"/>
                  <a:pt x="258" y="232"/>
                  <a:pt x="258" y="231"/>
                </a:cubicBezTo>
                <a:cubicBezTo>
                  <a:pt x="258" y="231"/>
                  <a:pt x="258" y="231"/>
                  <a:pt x="258" y="231"/>
                </a:cubicBezTo>
                <a:cubicBezTo>
                  <a:pt x="259" y="231"/>
                  <a:pt x="259" y="231"/>
                  <a:pt x="259" y="231"/>
                </a:cubicBezTo>
                <a:cubicBezTo>
                  <a:pt x="259" y="231"/>
                  <a:pt x="259" y="231"/>
                  <a:pt x="259" y="231"/>
                </a:cubicBezTo>
                <a:cubicBezTo>
                  <a:pt x="259" y="231"/>
                  <a:pt x="259" y="231"/>
                  <a:pt x="259" y="230"/>
                </a:cubicBezTo>
                <a:cubicBezTo>
                  <a:pt x="259" y="230"/>
                  <a:pt x="259" y="230"/>
                  <a:pt x="259" y="230"/>
                </a:cubicBezTo>
                <a:cubicBezTo>
                  <a:pt x="259" y="230"/>
                  <a:pt x="259" y="230"/>
                  <a:pt x="259" y="230"/>
                </a:cubicBezTo>
                <a:cubicBezTo>
                  <a:pt x="259" y="230"/>
                  <a:pt x="259" y="230"/>
                  <a:pt x="259" y="230"/>
                </a:cubicBezTo>
                <a:cubicBezTo>
                  <a:pt x="259" y="230"/>
                  <a:pt x="259" y="230"/>
                  <a:pt x="260" y="230"/>
                </a:cubicBezTo>
                <a:cubicBezTo>
                  <a:pt x="260" y="230"/>
                  <a:pt x="260" y="230"/>
                  <a:pt x="260" y="230"/>
                </a:cubicBezTo>
                <a:cubicBezTo>
                  <a:pt x="260" y="230"/>
                  <a:pt x="260" y="230"/>
                  <a:pt x="260" y="230"/>
                </a:cubicBezTo>
                <a:cubicBezTo>
                  <a:pt x="260" y="230"/>
                  <a:pt x="260" y="230"/>
                  <a:pt x="260" y="230"/>
                </a:cubicBezTo>
                <a:cubicBezTo>
                  <a:pt x="260" y="230"/>
                  <a:pt x="260" y="230"/>
                  <a:pt x="260" y="230"/>
                </a:cubicBezTo>
                <a:cubicBezTo>
                  <a:pt x="260" y="230"/>
                  <a:pt x="260" y="230"/>
                  <a:pt x="260" y="230"/>
                </a:cubicBezTo>
                <a:cubicBezTo>
                  <a:pt x="260" y="230"/>
                  <a:pt x="260" y="230"/>
                  <a:pt x="260" y="230"/>
                </a:cubicBezTo>
                <a:cubicBezTo>
                  <a:pt x="260" y="230"/>
                  <a:pt x="260" y="230"/>
                  <a:pt x="260" y="230"/>
                </a:cubicBezTo>
                <a:cubicBezTo>
                  <a:pt x="262" y="226"/>
                  <a:pt x="265" y="223"/>
                  <a:pt x="267" y="219"/>
                </a:cubicBezTo>
                <a:cubicBezTo>
                  <a:pt x="253" y="211"/>
                  <a:pt x="253" y="211"/>
                  <a:pt x="253" y="211"/>
                </a:cubicBezTo>
                <a:close/>
                <a:moveTo>
                  <a:pt x="288" y="133"/>
                </a:moveTo>
                <a:cubicBezTo>
                  <a:pt x="272" y="134"/>
                  <a:pt x="272" y="134"/>
                  <a:pt x="272" y="134"/>
                </a:cubicBezTo>
                <a:cubicBezTo>
                  <a:pt x="272" y="137"/>
                  <a:pt x="272" y="141"/>
                  <a:pt x="272" y="144"/>
                </a:cubicBezTo>
                <a:cubicBezTo>
                  <a:pt x="272" y="159"/>
                  <a:pt x="270" y="173"/>
                  <a:pt x="265" y="187"/>
                </a:cubicBezTo>
                <a:cubicBezTo>
                  <a:pt x="280" y="192"/>
                  <a:pt x="280" y="192"/>
                  <a:pt x="280" y="192"/>
                </a:cubicBezTo>
                <a:cubicBezTo>
                  <a:pt x="284" y="181"/>
                  <a:pt x="286" y="169"/>
                  <a:pt x="287" y="157"/>
                </a:cubicBezTo>
                <a:cubicBezTo>
                  <a:pt x="287" y="157"/>
                  <a:pt x="287" y="157"/>
                  <a:pt x="287" y="157"/>
                </a:cubicBezTo>
                <a:cubicBezTo>
                  <a:pt x="287" y="157"/>
                  <a:pt x="287" y="157"/>
                  <a:pt x="287" y="157"/>
                </a:cubicBezTo>
                <a:cubicBezTo>
                  <a:pt x="287" y="157"/>
                  <a:pt x="287" y="157"/>
                  <a:pt x="287" y="157"/>
                </a:cubicBezTo>
                <a:cubicBezTo>
                  <a:pt x="287" y="156"/>
                  <a:pt x="288" y="156"/>
                  <a:pt x="288" y="156"/>
                </a:cubicBezTo>
                <a:cubicBezTo>
                  <a:pt x="288" y="156"/>
                  <a:pt x="288" y="156"/>
                  <a:pt x="288" y="156"/>
                </a:cubicBezTo>
                <a:cubicBezTo>
                  <a:pt x="288" y="156"/>
                  <a:pt x="288" y="156"/>
                  <a:pt x="288" y="156"/>
                </a:cubicBezTo>
                <a:cubicBezTo>
                  <a:pt x="288" y="156"/>
                  <a:pt x="288" y="156"/>
                  <a:pt x="288" y="156"/>
                </a:cubicBezTo>
                <a:cubicBezTo>
                  <a:pt x="288" y="155"/>
                  <a:pt x="288" y="155"/>
                  <a:pt x="288" y="155"/>
                </a:cubicBezTo>
                <a:cubicBezTo>
                  <a:pt x="288" y="155"/>
                  <a:pt x="288" y="155"/>
                  <a:pt x="288" y="155"/>
                </a:cubicBezTo>
                <a:cubicBezTo>
                  <a:pt x="288" y="155"/>
                  <a:pt x="288" y="155"/>
                  <a:pt x="288" y="155"/>
                </a:cubicBezTo>
                <a:cubicBezTo>
                  <a:pt x="288" y="155"/>
                  <a:pt x="288" y="154"/>
                  <a:pt x="288" y="154"/>
                </a:cubicBezTo>
                <a:cubicBezTo>
                  <a:pt x="288" y="154"/>
                  <a:pt x="288" y="154"/>
                  <a:pt x="288" y="154"/>
                </a:cubicBezTo>
                <a:cubicBezTo>
                  <a:pt x="288" y="154"/>
                  <a:pt x="288" y="154"/>
                  <a:pt x="288" y="154"/>
                </a:cubicBezTo>
                <a:cubicBezTo>
                  <a:pt x="288" y="154"/>
                  <a:pt x="288" y="154"/>
                  <a:pt x="288" y="154"/>
                </a:cubicBezTo>
                <a:cubicBezTo>
                  <a:pt x="288" y="154"/>
                  <a:pt x="288" y="154"/>
                  <a:pt x="288" y="154"/>
                </a:cubicBezTo>
                <a:cubicBezTo>
                  <a:pt x="288" y="154"/>
                  <a:pt x="288" y="153"/>
                  <a:pt x="288" y="153"/>
                </a:cubicBezTo>
                <a:cubicBezTo>
                  <a:pt x="288" y="153"/>
                  <a:pt x="288" y="153"/>
                  <a:pt x="288" y="153"/>
                </a:cubicBezTo>
                <a:cubicBezTo>
                  <a:pt x="288" y="153"/>
                  <a:pt x="288" y="153"/>
                  <a:pt x="288" y="153"/>
                </a:cubicBezTo>
                <a:cubicBezTo>
                  <a:pt x="288" y="153"/>
                  <a:pt x="288" y="153"/>
                  <a:pt x="288" y="153"/>
                </a:cubicBezTo>
                <a:cubicBezTo>
                  <a:pt x="288" y="153"/>
                  <a:pt x="288" y="153"/>
                  <a:pt x="288" y="153"/>
                </a:cubicBezTo>
                <a:cubicBezTo>
                  <a:pt x="288" y="153"/>
                  <a:pt x="288" y="153"/>
                  <a:pt x="288" y="153"/>
                </a:cubicBezTo>
                <a:cubicBezTo>
                  <a:pt x="288" y="153"/>
                  <a:pt x="288" y="153"/>
                  <a:pt x="288" y="152"/>
                </a:cubicBezTo>
                <a:cubicBezTo>
                  <a:pt x="288" y="152"/>
                  <a:pt x="288" y="152"/>
                  <a:pt x="288" y="152"/>
                </a:cubicBezTo>
                <a:cubicBezTo>
                  <a:pt x="288" y="152"/>
                  <a:pt x="288" y="152"/>
                  <a:pt x="288" y="152"/>
                </a:cubicBezTo>
                <a:cubicBezTo>
                  <a:pt x="288" y="152"/>
                  <a:pt x="288" y="152"/>
                  <a:pt x="288" y="152"/>
                </a:cubicBezTo>
                <a:cubicBezTo>
                  <a:pt x="288" y="152"/>
                  <a:pt x="288" y="152"/>
                  <a:pt x="288" y="152"/>
                </a:cubicBezTo>
                <a:cubicBezTo>
                  <a:pt x="288" y="152"/>
                  <a:pt x="288" y="152"/>
                  <a:pt x="288" y="152"/>
                </a:cubicBezTo>
                <a:cubicBezTo>
                  <a:pt x="288" y="152"/>
                  <a:pt x="288" y="152"/>
                  <a:pt x="288" y="152"/>
                </a:cubicBezTo>
                <a:cubicBezTo>
                  <a:pt x="288" y="152"/>
                  <a:pt x="288" y="152"/>
                  <a:pt x="288" y="152"/>
                </a:cubicBezTo>
                <a:cubicBezTo>
                  <a:pt x="288" y="152"/>
                  <a:pt x="288" y="152"/>
                  <a:pt x="288" y="152"/>
                </a:cubicBezTo>
                <a:cubicBezTo>
                  <a:pt x="288" y="152"/>
                  <a:pt x="288" y="152"/>
                  <a:pt x="288" y="152"/>
                </a:cubicBezTo>
                <a:cubicBezTo>
                  <a:pt x="288" y="151"/>
                  <a:pt x="288" y="151"/>
                  <a:pt x="288" y="151"/>
                </a:cubicBezTo>
                <a:cubicBezTo>
                  <a:pt x="288" y="151"/>
                  <a:pt x="288" y="151"/>
                  <a:pt x="288" y="151"/>
                </a:cubicBezTo>
                <a:cubicBezTo>
                  <a:pt x="288" y="151"/>
                  <a:pt x="288" y="151"/>
                  <a:pt x="288" y="151"/>
                </a:cubicBezTo>
                <a:cubicBezTo>
                  <a:pt x="288" y="151"/>
                  <a:pt x="288" y="151"/>
                  <a:pt x="288" y="151"/>
                </a:cubicBezTo>
                <a:cubicBezTo>
                  <a:pt x="288" y="151"/>
                  <a:pt x="288" y="151"/>
                  <a:pt x="288" y="151"/>
                </a:cubicBezTo>
                <a:cubicBezTo>
                  <a:pt x="288" y="151"/>
                  <a:pt x="288" y="151"/>
                  <a:pt x="288" y="151"/>
                </a:cubicBezTo>
                <a:cubicBezTo>
                  <a:pt x="288" y="151"/>
                  <a:pt x="288" y="151"/>
                  <a:pt x="288" y="151"/>
                </a:cubicBezTo>
                <a:cubicBezTo>
                  <a:pt x="288" y="151"/>
                  <a:pt x="288" y="151"/>
                  <a:pt x="288" y="151"/>
                </a:cubicBezTo>
                <a:cubicBezTo>
                  <a:pt x="288" y="150"/>
                  <a:pt x="288" y="150"/>
                  <a:pt x="288" y="150"/>
                </a:cubicBezTo>
                <a:cubicBezTo>
                  <a:pt x="288" y="150"/>
                  <a:pt x="288" y="150"/>
                  <a:pt x="288" y="150"/>
                </a:cubicBezTo>
                <a:cubicBezTo>
                  <a:pt x="288" y="150"/>
                  <a:pt x="288" y="150"/>
                  <a:pt x="288" y="150"/>
                </a:cubicBezTo>
                <a:cubicBezTo>
                  <a:pt x="288" y="150"/>
                  <a:pt x="288" y="150"/>
                  <a:pt x="288" y="150"/>
                </a:cubicBezTo>
                <a:cubicBezTo>
                  <a:pt x="288" y="150"/>
                  <a:pt x="288" y="150"/>
                  <a:pt x="288" y="150"/>
                </a:cubicBezTo>
                <a:cubicBezTo>
                  <a:pt x="288" y="150"/>
                  <a:pt x="288" y="150"/>
                  <a:pt x="288" y="150"/>
                </a:cubicBezTo>
                <a:cubicBezTo>
                  <a:pt x="288" y="150"/>
                  <a:pt x="288" y="150"/>
                  <a:pt x="288" y="149"/>
                </a:cubicBezTo>
                <a:cubicBezTo>
                  <a:pt x="288" y="149"/>
                  <a:pt x="288" y="149"/>
                  <a:pt x="288" y="149"/>
                </a:cubicBezTo>
                <a:cubicBezTo>
                  <a:pt x="288" y="149"/>
                  <a:pt x="288" y="149"/>
                  <a:pt x="288" y="149"/>
                </a:cubicBezTo>
                <a:cubicBezTo>
                  <a:pt x="288" y="149"/>
                  <a:pt x="288" y="149"/>
                  <a:pt x="288" y="149"/>
                </a:cubicBezTo>
                <a:cubicBezTo>
                  <a:pt x="288" y="149"/>
                  <a:pt x="288" y="149"/>
                  <a:pt x="288" y="149"/>
                </a:cubicBezTo>
                <a:cubicBezTo>
                  <a:pt x="288" y="149"/>
                  <a:pt x="288" y="149"/>
                  <a:pt x="288" y="149"/>
                </a:cubicBezTo>
                <a:cubicBezTo>
                  <a:pt x="288" y="149"/>
                  <a:pt x="288" y="149"/>
                  <a:pt x="288" y="149"/>
                </a:cubicBezTo>
                <a:cubicBezTo>
                  <a:pt x="288" y="149"/>
                  <a:pt x="288" y="149"/>
                  <a:pt x="288" y="149"/>
                </a:cubicBezTo>
                <a:cubicBezTo>
                  <a:pt x="288" y="149"/>
                  <a:pt x="288" y="149"/>
                  <a:pt x="288" y="149"/>
                </a:cubicBezTo>
                <a:cubicBezTo>
                  <a:pt x="288" y="149"/>
                  <a:pt x="288" y="149"/>
                  <a:pt x="288" y="148"/>
                </a:cubicBezTo>
                <a:cubicBezTo>
                  <a:pt x="288" y="148"/>
                  <a:pt x="288" y="148"/>
                  <a:pt x="288" y="148"/>
                </a:cubicBezTo>
                <a:cubicBezTo>
                  <a:pt x="288" y="148"/>
                  <a:pt x="288" y="148"/>
                  <a:pt x="288" y="148"/>
                </a:cubicBezTo>
                <a:cubicBezTo>
                  <a:pt x="288" y="148"/>
                  <a:pt x="288" y="148"/>
                  <a:pt x="288" y="148"/>
                </a:cubicBezTo>
                <a:cubicBezTo>
                  <a:pt x="288" y="148"/>
                  <a:pt x="288" y="148"/>
                  <a:pt x="288" y="148"/>
                </a:cubicBezTo>
                <a:cubicBezTo>
                  <a:pt x="288" y="148"/>
                  <a:pt x="288" y="148"/>
                  <a:pt x="288" y="148"/>
                </a:cubicBezTo>
                <a:cubicBezTo>
                  <a:pt x="288" y="148"/>
                  <a:pt x="288" y="148"/>
                  <a:pt x="288" y="148"/>
                </a:cubicBezTo>
                <a:cubicBezTo>
                  <a:pt x="288" y="148"/>
                  <a:pt x="288" y="148"/>
                  <a:pt x="288" y="148"/>
                </a:cubicBezTo>
                <a:cubicBezTo>
                  <a:pt x="288" y="148"/>
                  <a:pt x="288" y="148"/>
                  <a:pt x="288" y="148"/>
                </a:cubicBezTo>
                <a:cubicBezTo>
                  <a:pt x="288" y="147"/>
                  <a:pt x="288" y="147"/>
                  <a:pt x="288" y="147"/>
                </a:cubicBezTo>
                <a:cubicBezTo>
                  <a:pt x="288" y="147"/>
                  <a:pt x="288" y="147"/>
                  <a:pt x="288" y="147"/>
                </a:cubicBezTo>
                <a:cubicBezTo>
                  <a:pt x="288" y="147"/>
                  <a:pt x="288" y="147"/>
                  <a:pt x="288" y="147"/>
                </a:cubicBezTo>
                <a:cubicBezTo>
                  <a:pt x="288" y="147"/>
                  <a:pt x="288" y="147"/>
                  <a:pt x="288" y="147"/>
                </a:cubicBezTo>
                <a:cubicBezTo>
                  <a:pt x="288" y="147"/>
                  <a:pt x="288" y="147"/>
                  <a:pt x="288" y="147"/>
                </a:cubicBezTo>
                <a:cubicBezTo>
                  <a:pt x="288" y="147"/>
                  <a:pt x="288" y="147"/>
                  <a:pt x="288" y="147"/>
                </a:cubicBezTo>
                <a:cubicBezTo>
                  <a:pt x="288" y="147"/>
                  <a:pt x="288" y="147"/>
                  <a:pt x="288" y="147"/>
                </a:cubicBezTo>
                <a:cubicBezTo>
                  <a:pt x="288" y="147"/>
                  <a:pt x="288" y="147"/>
                  <a:pt x="288" y="147"/>
                </a:cubicBezTo>
                <a:cubicBezTo>
                  <a:pt x="288" y="147"/>
                  <a:pt x="288" y="147"/>
                  <a:pt x="288" y="146"/>
                </a:cubicBezTo>
                <a:cubicBezTo>
                  <a:pt x="288" y="146"/>
                  <a:pt x="288" y="146"/>
                  <a:pt x="288" y="146"/>
                </a:cubicBezTo>
                <a:cubicBezTo>
                  <a:pt x="288" y="146"/>
                  <a:pt x="288" y="146"/>
                  <a:pt x="288" y="146"/>
                </a:cubicBezTo>
                <a:cubicBezTo>
                  <a:pt x="288" y="146"/>
                  <a:pt x="288" y="146"/>
                  <a:pt x="288" y="146"/>
                </a:cubicBezTo>
                <a:cubicBezTo>
                  <a:pt x="288" y="146"/>
                  <a:pt x="288" y="146"/>
                  <a:pt x="288" y="146"/>
                </a:cubicBezTo>
                <a:cubicBezTo>
                  <a:pt x="288" y="146"/>
                  <a:pt x="288" y="146"/>
                  <a:pt x="288" y="146"/>
                </a:cubicBezTo>
                <a:cubicBezTo>
                  <a:pt x="288" y="146"/>
                  <a:pt x="288" y="146"/>
                  <a:pt x="288" y="146"/>
                </a:cubicBezTo>
                <a:cubicBezTo>
                  <a:pt x="288" y="146"/>
                  <a:pt x="288" y="146"/>
                  <a:pt x="288" y="146"/>
                </a:cubicBezTo>
                <a:cubicBezTo>
                  <a:pt x="288" y="146"/>
                  <a:pt x="288" y="146"/>
                  <a:pt x="288" y="146"/>
                </a:cubicBezTo>
                <a:cubicBezTo>
                  <a:pt x="288" y="146"/>
                  <a:pt x="288" y="146"/>
                  <a:pt x="288" y="145"/>
                </a:cubicBezTo>
                <a:cubicBezTo>
                  <a:pt x="288" y="145"/>
                  <a:pt x="288" y="145"/>
                  <a:pt x="288" y="145"/>
                </a:cubicBezTo>
                <a:cubicBezTo>
                  <a:pt x="288" y="145"/>
                  <a:pt x="288" y="145"/>
                  <a:pt x="288" y="145"/>
                </a:cubicBezTo>
                <a:cubicBezTo>
                  <a:pt x="288" y="145"/>
                  <a:pt x="288" y="145"/>
                  <a:pt x="288" y="145"/>
                </a:cubicBezTo>
                <a:cubicBezTo>
                  <a:pt x="288" y="145"/>
                  <a:pt x="288" y="145"/>
                  <a:pt x="288" y="145"/>
                </a:cubicBezTo>
                <a:cubicBezTo>
                  <a:pt x="288" y="145"/>
                  <a:pt x="288" y="145"/>
                  <a:pt x="288" y="145"/>
                </a:cubicBezTo>
                <a:cubicBezTo>
                  <a:pt x="288" y="145"/>
                  <a:pt x="288" y="145"/>
                  <a:pt x="288" y="145"/>
                </a:cubicBezTo>
                <a:cubicBezTo>
                  <a:pt x="288" y="145"/>
                  <a:pt x="288" y="145"/>
                  <a:pt x="288" y="145"/>
                </a:cubicBezTo>
                <a:cubicBezTo>
                  <a:pt x="288" y="145"/>
                  <a:pt x="288" y="145"/>
                  <a:pt x="288" y="145"/>
                </a:cubicBezTo>
                <a:cubicBezTo>
                  <a:pt x="288" y="144"/>
                  <a:pt x="288" y="144"/>
                  <a:pt x="288" y="144"/>
                </a:cubicBezTo>
                <a:cubicBezTo>
                  <a:pt x="288" y="144"/>
                  <a:pt x="288" y="144"/>
                  <a:pt x="288" y="144"/>
                </a:cubicBezTo>
                <a:cubicBezTo>
                  <a:pt x="288" y="144"/>
                  <a:pt x="288" y="144"/>
                  <a:pt x="288" y="144"/>
                </a:cubicBezTo>
                <a:cubicBezTo>
                  <a:pt x="288" y="144"/>
                  <a:pt x="288" y="144"/>
                  <a:pt x="288" y="144"/>
                </a:cubicBezTo>
                <a:cubicBezTo>
                  <a:pt x="288" y="144"/>
                  <a:pt x="288" y="144"/>
                  <a:pt x="288" y="144"/>
                </a:cubicBezTo>
                <a:cubicBezTo>
                  <a:pt x="288" y="144"/>
                  <a:pt x="288" y="144"/>
                  <a:pt x="288" y="144"/>
                </a:cubicBezTo>
                <a:cubicBezTo>
                  <a:pt x="288" y="144"/>
                  <a:pt x="288" y="144"/>
                  <a:pt x="288" y="144"/>
                </a:cubicBezTo>
                <a:cubicBezTo>
                  <a:pt x="288" y="144"/>
                  <a:pt x="288" y="144"/>
                  <a:pt x="288" y="144"/>
                </a:cubicBezTo>
                <a:cubicBezTo>
                  <a:pt x="288" y="144"/>
                  <a:pt x="288" y="144"/>
                  <a:pt x="288" y="143"/>
                </a:cubicBezTo>
                <a:cubicBezTo>
                  <a:pt x="288" y="143"/>
                  <a:pt x="288" y="143"/>
                  <a:pt x="288" y="143"/>
                </a:cubicBezTo>
                <a:cubicBezTo>
                  <a:pt x="288" y="143"/>
                  <a:pt x="288" y="143"/>
                  <a:pt x="288" y="143"/>
                </a:cubicBezTo>
                <a:cubicBezTo>
                  <a:pt x="288" y="143"/>
                  <a:pt x="288" y="143"/>
                  <a:pt x="288" y="143"/>
                </a:cubicBezTo>
                <a:cubicBezTo>
                  <a:pt x="288" y="143"/>
                  <a:pt x="288" y="143"/>
                  <a:pt x="288" y="143"/>
                </a:cubicBezTo>
                <a:cubicBezTo>
                  <a:pt x="288" y="143"/>
                  <a:pt x="288" y="143"/>
                  <a:pt x="288" y="143"/>
                </a:cubicBezTo>
                <a:cubicBezTo>
                  <a:pt x="288" y="143"/>
                  <a:pt x="288" y="143"/>
                  <a:pt x="288" y="143"/>
                </a:cubicBezTo>
                <a:cubicBezTo>
                  <a:pt x="288" y="143"/>
                  <a:pt x="288" y="143"/>
                  <a:pt x="288" y="143"/>
                </a:cubicBezTo>
                <a:cubicBezTo>
                  <a:pt x="288" y="143"/>
                  <a:pt x="288" y="143"/>
                  <a:pt x="288" y="142"/>
                </a:cubicBezTo>
                <a:cubicBezTo>
                  <a:pt x="288" y="142"/>
                  <a:pt x="288" y="142"/>
                  <a:pt x="288" y="142"/>
                </a:cubicBezTo>
                <a:cubicBezTo>
                  <a:pt x="288" y="142"/>
                  <a:pt x="288" y="142"/>
                  <a:pt x="288" y="142"/>
                </a:cubicBezTo>
                <a:cubicBezTo>
                  <a:pt x="288" y="142"/>
                  <a:pt x="288" y="142"/>
                  <a:pt x="288" y="142"/>
                </a:cubicBezTo>
                <a:cubicBezTo>
                  <a:pt x="288" y="142"/>
                  <a:pt x="288" y="142"/>
                  <a:pt x="288" y="142"/>
                </a:cubicBezTo>
                <a:cubicBezTo>
                  <a:pt x="288" y="142"/>
                  <a:pt x="288" y="142"/>
                  <a:pt x="288" y="142"/>
                </a:cubicBezTo>
                <a:cubicBezTo>
                  <a:pt x="288" y="142"/>
                  <a:pt x="288" y="142"/>
                  <a:pt x="288" y="142"/>
                </a:cubicBezTo>
                <a:cubicBezTo>
                  <a:pt x="288" y="142"/>
                  <a:pt x="288" y="142"/>
                  <a:pt x="288" y="142"/>
                </a:cubicBezTo>
                <a:cubicBezTo>
                  <a:pt x="288" y="142"/>
                  <a:pt x="288" y="142"/>
                  <a:pt x="288" y="142"/>
                </a:cubicBezTo>
                <a:cubicBezTo>
                  <a:pt x="288" y="142"/>
                  <a:pt x="288" y="142"/>
                  <a:pt x="288" y="141"/>
                </a:cubicBezTo>
                <a:cubicBezTo>
                  <a:pt x="288" y="141"/>
                  <a:pt x="288" y="141"/>
                  <a:pt x="288" y="141"/>
                </a:cubicBezTo>
                <a:cubicBezTo>
                  <a:pt x="288" y="141"/>
                  <a:pt x="288" y="141"/>
                  <a:pt x="288" y="141"/>
                </a:cubicBezTo>
                <a:cubicBezTo>
                  <a:pt x="288" y="141"/>
                  <a:pt x="288" y="141"/>
                  <a:pt x="288" y="141"/>
                </a:cubicBezTo>
                <a:cubicBezTo>
                  <a:pt x="288" y="141"/>
                  <a:pt x="288" y="141"/>
                  <a:pt x="288" y="141"/>
                </a:cubicBezTo>
                <a:cubicBezTo>
                  <a:pt x="288" y="141"/>
                  <a:pt x="288" y="141"/>
                  <a:pt x="288" y="141"/>
                </a:cubicBezTo>
                <a:cubicBezTo>
                  <a:pt x="288" y="138"/>
                  <a:pt x="288" y="135"/>
                  <a:pt x="288" y="133"/>
                </a:cubicBezTo>
                <a:close/>
                <a:moveTo>
                  <a:pt x="254" y="51"/>
                </a:moveTo>
                <a:cubicBezTo>
                  <a:pt x="242" y="61"/>
                  <a:pt x="242" y="61"/>
                  <a:pt x="242" y="61"/>
                </a:cubicBezTo>
                <a:cubicBezTo>
                  <a:pt x="253" y="75"/>
                  <a:pt x="262" y="91"/>
                  <a:pt x="267" y="108"/>
                </a:cubicBezTo>
                <a:cubicBezTo>
                  <a:pt x="282" y="103"/>
                  <a:pt x="282" y="103"/>
                  <a:pt x="282" y="103"/>
                </a:cubicBezTo>
                <a:cubicBezTo>
                  <a:pt x="277" y="86"/>
                  <a:pt x="269" y="70"/>
                  <a:pt x="258" y="57"/>
                </a:cubicBezTo>
                <a:cubicBezTo>
                  <a:pt x="258" y="57"/>
                  <a:pt x="258" y="57"/>
                  <a:pt x="258" y="57"/>
                </a:cubicBezTo>
                <a:cubicBezTo>
                  <a:pt x="258" y="56"/>
                  <a:pt x="258" y="56"/>
                  <a:pt x="258" y="56"/>
                </a:cubicBezTo>
                <a:cubicBezTo>
                  <a:pt x="258" y="56"/>
                  <a:pt x="258" y="56"/>
                  <a:pt x="258" y="56"/>
                </a:cubicBezTo>
                <a:cubicBezTo>
                  <a:pt x="258" y="56"/>
                  <a:pt x="258" y="56"/>
                  <a:pt x="258" y="56"/>
                </a:cubicBezTo>
                <a:cubicBezTo>
                  <a:pt x="258" y="56"/>
                  <a:pt x="258" y="56"/>
                  <a:pt x="258" y="56"/>
                </a:cubicBezTo>
                <a:cubicBezTo>
                  <a:pt x="258" y="56"/>
                  <a:pt x="258" y="56"/>
                  <a:pt x="258" y="56"/>
                </a:cubicBezTo>
                <a:cubicBezTo>
                  <a:pt x="258" y="56"/>
                  <a:pt x="258" y="56"/>
                  <a:pt x="258" y="56"/>
                </a:cubicBezTo>
                <a:cubicBezTo>
                  <a:pt x="258" y="56"/>
                  <a:pt x="258" y="56"/>
                  <a:pt x="258" y="56"/>
                </a:cubicBezTo>
                <a:cubicBezTo>
                  <a:pt x="258" y="56"/>
                  <a:pt x="258" y="56"/>
                  <a:pt x="258" y="56"/>
                </a:cubicBezTo>
                <a:cubicBezTo>
                  <a:pt x="258" y="56"/>
                  <a:pt x="258" y="56"/>
                  <a:pt x="258" y="56"/>
                </a:cubicBezTo>
                <a:cubicBezTo>
                  <a:pt x="258" y="56"/>
                  <a:pt x="258" y="56"/>
                  <a:pt x="258" y="56"/>
                </a:cubicBezTo>
                <a:cubicBezTo>
                  <a:pt x="258" y="56"/>
                  <a:pt x="258" y="56"/>
                  <a:pt x="258" y="55"/>
                </a:cubicBezTo>
                <a:cubicBezTo>
                  <a:pt x="257" y="55"/>
                  <a:pt x="257" y="55"/>
                  <a:pt x="257" y="55"/>
                </a:cubicBezTo>
                <a:cubicBezTo>
                  <a:pt x="257" y="55"/>
                  <a:pt x="257" y="55"/>
                  <a:pt x="257" y="55"/>
                </a:cubicBezTo>
                <a:cubicBezTo>
                  <a:pt x="257" y="55"/>
                  <a:pt x="257" y="55"/>
                  <a:pt x="257" y="55"/>
                </a:cubicBezTo>
                <a:cubicBezTo>
                  <a:pt x="257" y="55"/>
                  <a:pt x="257" y="55"/>
                  <a:pt x="257" y="55"/>
                </a:cubicBezTo>
                <a:cubicBezTo>
                  <a:pt x="257" y="55"/>
                  <a:pt x="257" y="55"/>
                  <a:pt x="257" y="55"/>
                </a:cubicBezTo>
                <a:cubicBezTo>
                  <a:pt x="257" y="55"/>
                  <a:pt x="257" y="55"/>
                  <a:pt x="257" y="55"/>
                </a:cubicBezTo>
                <a:cubicBezTo>
                  <a:pt x="257" y="55"/>
                  <a:pt x="257" y="55"/>
                  <a:pt x="257" y="55"/>
                </a:cubicBezTo>
                <a:cubicBezTo>
                  <a:pt x="257" y="55"/>
                  <a:pt x="257" y="55"/>
                  <a:pt x="257" y="55"/>
                </a:cubicBezTo>
                <a:cubicBezTo>
                  <a:pt x="256" y="54"/>
                  <a:pt x="255" y="52"/>
                  <a:pt x="254" y="51"/>
                </a:cubicBezTo>
                <a:close/>
                <a:moveTo>
                  <a:pt x="179" y="4"/>
                </a:moveTo>
                <a:cubicBezTo>
                  <a:pt x="175" y="20"/>
                  <a:pt x="175" y="20"/>
                  <a:pt x="175" y="20"/>
                </a:cubicBezTo>
                <a:cubicBezTo>
                  <a:pt x="192" y="24"/>
                  <a:pt x="208" y="32"/>
                  <a:pt x="222" y="43"/>
                </a:cubicBezTo>
                <a:cubicBezTo>
                  <a:pt x="232" y="30"/>
                  <a:pt x="232" y="30"/>
                  <a:pt x="232" y="30"/>
                </a:cubicBezTo>
                <a:cubicBezTo>
                  <a:pt x="217" y="18"/>
                  <a:pt x="198" y="9"/>
                  <a:pt x="179" y="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2" name="Freeform 23"/>
          <p:cNvSpPr>
            <a:spLocks noEditPoints="1"/>
          </p:cNvSpPr>
          <p:nvPr/>
        </p:nvSpPr>
        <p:spPr bwMode="auto">
          <a:xfrm>
            <a:off x="4353980" y="2125518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44 w 288"/>
              <a:gd name="T11" fmla="*/ 252 h 288"/>
              <a:gd name="T12" fmla="*/ 36 w 288"/>
              <a:gd name="T13" fmla="*/ 144 h 288"/>
              <a:gd name="T14" fmla="*/ 144 w 288"/>
              <a:gd name="T15" fmla="*/ 36 h 288"/>
              <a:gd name="T16" fmla="*/ 252 w 288"/>
              <a:gd name="T17" fmla="*/ 144 h 288"/>
              <a:gd name="T18" fmla="*/ 144 w 288"/>
              <a:gd name="T19" fmla="*/ 25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44" y="252"/>
                </a:moveTo>
                <a:cubicBezTo>
                  <a:pt x="84" y="252"/>
                  <a:pt x="36" y="204"/>
                  <a:pt x="36" y="144"/>
                </a:cubicBezTo>
                <a:cubicBezTo>
                  <a:pt x="36" y="85"/>
                  <a:pt x="84" y="36"/>
                  <a:pt x="144" y="36"/>
                </a:cubicBezTo>
                <a:cubicBezTo>
                  <a:pt x="204" y="36"/>
                  <a:pt x="252" y="85"/>
                  <a:pt x="252" y="144"/>
                </a:cubicBezTo>
                <a:cubicBezTo>
                  <a:pt x="252" y="204"/>
                  <a:pt x="204" y="252"/>
                  <a:pt x="144" y="25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3" name="Oval 24"/>
          <p:cNvSpPr>
            <a:spLocks noChangeArrowheads="1"/>
          </p:cNvSpPr>
          <p:nvPr/>
        </p:nvSpPr>
        <p:spPr bwMode="auto">
          <a:xfrm>
            <a:off x="4437215" y="2203012"/>
            <a:ext cx="160729" cy="160729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7" name="Freeform 28"/>
          <p:cNvSpPr>
            <a:spLocks/>
          </p:cNvSpPr>
          <p:nvPr/>
        </p:nvSpPr>
        <p:spPr bwMode="auto">
          <a:xfrm>
            <a:off x="6934261" y="888475"/>
            <a:ext cx="292757" cy="157860"/>
          </a:xfrm>
          <a:custGeom>
            <a:avLst/>
            <a:gdLst>
              <a:gd name="T0" fmla="*/ 192 w 264"/>
              <a:gd name="T1" fmla="*/ 36 h 143"/>
              <a:gd name="T2" fmla="*/ 54 w 264"/>
              <a:gd name="T3" fmla="*/ 36 h 143"/>
              <a:gd name="T4" fmla="*/ 54 w 264"/>
              <a:gd name="T5" fmla="*/ 0 h 143"/>
              <a:gd name="T6" fmla="*/ 0 w 264"/>
              <a:gd name="T7" fmla="*/ 54 h 143"/>
              <a:gd name="T8" fmla="*/ 54 w 264"/>
              <a:gd name="T9" fmla="*/ 108 h 143"/>
              <a:gd name="T10" fmla="*/ 54 w 264"/>
              <a:gd name="T11" fmla="*/ 72 h 143"/>
              <a:gd name="T12" fmla="*/ 192 w 264"/>
              <a:gd name="T13" fmla="*/ 72 h 143"/>
              <a:gd name="T14" fmla="*/ 228 w 264"/>
              <a:gd name="T15" fmla="*/ 108 h 143"/>
              <a:gd name="T16" fmla="*/ 227 w 264"/>
              <a:gd name="T17" fmla="*/ 115 h 143"/>
              <a:gd name="T18" fmla="*/ 255 w 264"/>
              <a:gd name="T19" fmla="*/ 143 h 143"/>
              <a:gd name="T20" fmla="*/ 264 w 264"/>
              <a:gd name="T21" fmla="*/ 108 h 143"/>
              <a:gd name="T22" fmla="*/ 192 w 264"/>
              <a:gd name="T23" fmla="*/ 36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4" h="143">
                <a:moveTo>
                  <a:pt x="192" y="36"/>
                </a:moveTo>
                <a:cubicBezTo>
                  <a:pt x="54" y="36"/>
                  <a:pt x="54" y="36"/>
                  <a:pt x="54" y="36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54"/>
                  <a:pt x="0" y="54"/>
                  <a:pt x="0" y="54"/>
                </a:cubicBezTo>
                <a:cubicBezTo>
                  <a:pt x="54" y="108"/>
                  <a:pt x="54" y="108"/>
                  <a:pt x="54" y="108"/>
                </a:cubicBezTo>
                <a:cubicBezTo>
                  <a:pt x="54" y="72"/>
                  <a:pt x="54" y="72"/>
                  <a:pt x="54" y="72"/>
                </a:cubicBezTo>
                <a:cubicBezTo>
                  <a:pt x="192" y="72"/>
                  <a:pt x="192" y="72"/>
                  <a:pt x="192" y="72"/>
                </a:cubicBezTo>
                <a:cubicBezTo>
                  <a:pt x="211" y="72"/>
                  <a:pt x="228" y="88"/>
                  <a:pt x="228" y="108"/>
                </a:cubicBezTo>
                <a:cubicBezTo>
                  <a:pt x="228" y="111"/>
                  <a:pt x="227" y="113"/>
                  <a:pt x="227" y="115"/>
                </a:cubicBezTo>
                <a:cubicBezTo>
                  <a:pt x="234" y="123"/>
                  <a:pt x="249" y="137"/>
                  <a:pt x="255" y="143"/>
                </a:cubicBezTo>
                <a:cubicBezTo>
                  <a:pt x="260" y="133"/>
                  <a:pt x="264" y="121"/>
                  <a:pt x="264" y="108"/>
                </a:cubicBezTo>
                <a:cubicBezTo>
                  <a:pt x="264" y="68"/>
                  <a:pt x="231" y="36"/>
                  <a:pt x="192" y="3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8" name="Freeform 29"/>
          <p:cNvSpPr>
            <a:spLocks/>
          </p:cNvSpPr>
          <p:nvPr/>
        </p:nvSpPr>
        <p:spPr bwMode="auto">
          <a:xfrm>
            <a:off x="6908429" y="968840"/>
            <a:ext cx="292757" cy="157860"/>
          </a:xfrm>
          <a:custGeom>
            <a:avLst/>
            <a:gdLst>
              <a:gd name="T0" fmla="*/ 210 w 264"/>
              <a:gd name="T1" fmla="*/ 71 h 143"/>
              <a:gd name="T2" fmla="*/ 72 w 264"/>
              <a:gd name="T3" fmla="*/ 71 h 143"/>
              <a:gd name="T4" fmla="*/ 36 w 264"/>
              <a:gd name="T5" fmla="*/ 35 h 143"/>
              <a:gd name="T6" fmla="*/ 37 w 264"/>
              <a:gd name="T7" fmla="*/ 28 h 143"/>
              <a:gd name="T8" fmla="*/ 9 w 264"/>
              <a:gd name="T9" fmla="*/ 0 h 143"/>
              <a:gd name="T10" fmla="*/ 0 w 264"/>
              <a:gd name="T11" fmla="*/ 35 h 143"/>
              <a:gd name="T12" fmla="*/ 72 w 264"/>
              <a:gd name="T13" fmla="*/ 107 h 143"/>
              <a:gd name="T14" fmla="*/ 210 w 264"/>
              <a:gd name="T15" fmla="*/ 107 h 143"/>
              <a:gd name="T16" fmla="*/ 210 w 264"/>
              <a:gd name="T17" fmla="*/ 143 h 143"/>
              <a:gd name="T18" fmla="*/ 264 w 264"/>
              <a:gd name="T19" fmla="*/ 89 h 143"/>
              <a:gd name="T20" fmla="*/ 210 w 264"/>
              <a:gd name="T21" fmla="*/ 35 h 143"/>
              <a:gd name="T22" fmla="*/ 210 w 264"/>
              <a:gd name="T23" fmla="*/ 7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4" h="143">
                <a:moveTo>
                  <a:pt x="210" y="71"/>
                </a:moveTo>
                <a:cubicBezTo>
                  <a:pt x="72" y="71"/>
                  <a:pt x="72" y="71"/>
                  <a:pt x="72" y="71"/>
                </a:cubicBezTo>
                <a:cubicBezTo>
                  <a:pt x="52" y="71"/>
                  <a:pt x="36" y="55"/>
                  <a:pt x="36" y="35"/>
                </a:cubicBezTo>
                <a:cubicBezTo>
                  <a:pt x="36" y="33"/>
                  <a:pt x="36" y="30"/>
                  <a:pt x="37" y="28"/>
                </a:cubicBezTo>
                <a:cubicBezTo>
                  <a:pt x="29" y="20"/>
                  <a:pt x="14" y="6"/>
                  <a:pt x="9" y="0"/>
                </a:cubicBezTo>
                <a:cubicBezTo>
                  <a:pt x="3" y="11"/>
                  <a:pt x="0" y="22"/>
                  <a:pt x="0" y="35"/>
                </a:cubicBezTo>
                <a:cubicBezTo>
                  <a:pt x="0" y="75"/>
                  <a:pt x="32" y="107"/>
                  <a:pt x="72" y="107"/>
                </a:cubicBezTo>
                <a:cubicBezTo>
                  <a:pt x="210" y="107"/>
                  <a:pt x="210" y="107"/>
                  <a:pt x="210" y="107"/>
                </a:cubicBezTo>
                <a:cubicBezTo>
                  <a:pt x="210" y="143"/>
                  <a:pt x="210" y="143"/>
                  <a:pt x="210" y="143"/>
                </a:cubicBezTo>
                <a:cubicBezTo>
                  <a:pt x="264" y="89"/>
                  <a:pt x="264" y="89"/>
                  <a:pt x="264" y="89"/>
                </a:cubicBezTo>
                <a:cubicBezTo>
                  <a:pt x="210" y="35"/>
                  <a:pt x="210" y="35"/>
                  <a:pt x="210" y="35"/>
                </a:cubicBezTo>
                <a:lnTo>
                  <a:pt x="210" y="7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9" name="Freeform 30"/>
          <p:cNvSpPr>
            <a:spLocks/>
          </p:cNvSpPr>
          <p:nvPr/>
        </p:nvSpPr>
        <p:spPr bwMode="auto">
          <a:xfrm>
            <a:off x="7574308" y="848293"/>
            <a:ext cx="264055" cy="318589"/>
          </a:xfrm>
          <a:custGeom>
            <a:avLst/>
            <a:gdLst>
              <a:gd name="T0" fmla="*/ 59 w 238"/>
              <a:gd name="T1" fmla="*/ 288 h 288"/>
              <a:gd name="T2" fmla="*/ 117 w 238"/>
              <a:gd name="T3" fmla="*/ 229 h 288"/>
              <a:gd name="T4" fmla="*/ 78 w 238"/>
              <a:gd name="T5" fmla="*/ 229 h 288"/>
              <a:gd name="T6" fmla="*/ 78 w 238"/>
              <a:gd name="T7" fmla="*/ 79 h 288"/>
              <a:gd name="T8" fmla="*/ 118 w 238"/>
              <a:gd name="T9" fmla="*/ 39 h 288"/>
              <a:gd name="T10" fmla="*/ 119 w 238"/>
              <a:gd name="T11" fmla="*/ 39 h 288"/>
              <a:gd name="T12" fmla="*/ 120 w 238"/>
              <a:gd name="T13" fmla="*/ 39 h 288"/>
              <a:gd name="T14" fmla="*/ 160 w 238"/>
              <a:gd name="T15" fmla="*/ 79 h 288"/>
              <a:gd name="T16" fmla="*/ 160 w 238"/>
              <a:gd name="T17" fmla="*/ 229 h 288"/>
              <a:gd name="T18" fmla="*/ 121 w 238"/>
              <a:gd name="T19" fmla="*/ 229 h 288"/>
              <a:gd name="T20" fmla="*/ 179 w 238"/>
              <a:gd name="T21" fmla="*/ 288 h 288"/>
              <a:gd name="T22" fmla="*/ 238 w 238"/>
              <a:gd name="T23" fmla="*/ 229 h 288"/>
              <a:gd name="T24" fmla="*/ 199 w 238"/>
              <a:gd name="T25" fmla="*/ 229 h 288"/>
              <a:gd name="T26" fmla="*/ 199 w 238"/>
              <a:gd name="T27" fmla="*/ 79 h 288"/>
              <a:gd name="T28" fmla="*/ 120 w 238"/>
              <a:gd name="T29" fmla="*/ 0 h 288"/>
              <a:gd name="T30" fmla="*/ 119 w 238"/>
              <a:gd name="T31" fmla="*/ 0 h 288"/>
              <a:gd name="T32" fmla="*/ 118 w 238"/>
              <a:gd name="T33" fmla="*/ 0 h 288"/>
              <a:gd name="T34" fmla="*/ 39 w 238"/>
              <a:gd name="T35" fmla="*/ 79 h 288"/>
              <a:gd name="T36" fmla="*/ 39 w 238"/>
              <a:gd name="T37" fmla="*/ 229 h 288"/>
              <a:gd name="T38" fmla="*/ 0 w 238"/>
              <a:gd name="T39" fmla="*/ 229 h 288"/>
              <a:gd name="T40" fmla="*/ 59 w 238"/>
              <a:gd name="T41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8" h="288">
                <a:moveTo>
                  <a:pt x="59" y="288"/>
                </a:moveTo>
                <a:cubicBezTo>
                  <a:pt x="117" y="229"/>
                  <a:pt x="117" y="229"/>
                  <a:pt x="117" y="229"/>
                </a:cubicBezTo>
                <a:cubicBezTo>
                  <a:pt x="78" y="229"/>
                  <a:pt x="78" y="229"/>
                  <a:pt x="78" y="229"/>
                </a:cubicBezTo>
                <a:cubicBezTo>
                  <a:pt x="78" y="79"/>
                  <a:pt x="78" y="79"/>
                  <a:pt x="78" y="79"/>
                </a:cubicBezTo>
                <a:cubicBezTo>
                  <a:pt x="78" y="57"/>
                  <a:pt x="96" y="39"/>
                  <a:pt x="118" y="39"/>
                </a:cubicBezTo>
                <a:cubicBezTo>
                  <a:pt x="118" y="39"/>
                  <a:pt x="119" y="39"/>
                  <a:pt x="119" y="39"/>
                </a:cubicBezTo>
                <a:cubicBezTo>
                  <a:pt x="119" y="39"/>
                  <a:pt x="120" y="39"/>
                  <a:pt x="120" y="39"/>
                </a:cubicBezTo>
                <a:cubicBezTo>
                  <a:pt x="142" y="39"/>
                  <a:pt x="160" y="57"/>
                  <a:pt x="160" y="79"/>
                </a:cubicBezTo>
                <a:cubicBezTo>
                  <a:pt x="160" y="229"/>
                  <a:pt x="160" y="229"/>
                  <a:pt x="160" y="229"/>
                </a:cubicBezTo>
                <a:cubicBezTo>
                  <a:pt x="121" y="229"/>
                  <a:pt x="121" y="229"/>
                  <a:pt x="121" y="229"/>
                </a:cubicBezTo>
                <a:cubicBezTo>
                  <a:pt x="179" y="288"/>
                  <a:pt x="179" y="288"/>
                  <a:pt x="179" y="288"/>
                </a:cubicBezTo>
                <a:cubicBezTo>
                  <a:pt x="238" y="229"/>
                  <a:pt x="238" y="229"/>
                  <a:pt x="238" y="229"/>
                </a:cubicBezTo>
                <a:cubicBezTo>
                  <a:pt x="199" y="229"/>
                  <a:pt x="199" y="229"/>
                  <a:pt x="199" y="229"/>
                </a:cubicBezTo>
                <a:cubicBezTo>
                  <a:pt x="199" y="79"/>
                  <a:pt x="199" y="79"/>
                  <a:pt x="199" y="79"/>
                </a:cubicBezTo>
                <a:cubicBezTo>
                  <a:pt x="199" y="35"/>
                  <a:pt x="164" y="0"/>
                  <a:pt x="120" y="0"/>
                </a:cubicBezTo>
                <a:cubicBezTo>
                  <a:pt x="120" y="0"/>
                  <a:pt x="120" y="0"/>
                  <a:pt x="119" y="0"/>
                </a:cubicBezTo>
                <a:cubicBezTo>
                  <a:pt x="119" y="0"/>
                  <a:pt x="118" y="0"/>
                  <a:pt x="118" y="0"/>
                </a:cubicBezTo>
                <a:cubicBezTo>
                  <a:pt x="74" y="0"/>
                  <a:pt x="39" y="35"/>
                  <a:pt x="39" y="79"/>
                </a:cubicBezTo>
                <a:cubicBezTo>
                  <a:pt x="39" y="229"/>
                  <a:pt x="39" y="229"/>
                  <a:pt x="39" y="229"/>
                </a:cubicBezTo>
                <a:cubicBezTo>
                  <a:pt x="0" y="229"/>
                  <a:pt x="0" y="229"/>
                  <a:pt x="0" y="229"/>
                </a:cubicBezTo>
                <a:lnTo>
                  <a:pt x="59" y="28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0" name="Freeform 31"/>
          <p:cNvSpPr>
            <a:spLocks/>
          </p:cNvSpPr>
          <p:nvPr/>
        </p:nvSpPr>
        <p:spPr bwMode="auto">
          <a:xfrm>
            <a:off x="8243058" y="848293"/>
            <a:ext cx="203783" cy="318589"/>
          </a:xfrm>
          <a:custGeom>
            <a:avLst/>
            <a:gdLst>
              <a:gd name="T0" fmla="*/ 152 w 183"/>
              <a:gd name="T1" fmla="*/ 189 h 288"/>
              <a:gd name="T2" fmla="*/ 132 w 183"/>
              <a:gd name="T3" fmla="*/ 144 h 288"/>
              <a:gd name="T4" fmla="*/ 152 w 183"/>
              <a:gd name="T5" fmla="*/ 99 h 288"/>
              <a:gd name="T6" fmla="*/ 152 w 183"/>
              <a:gd name="T7" fmla="*/ 45 h 288"/>
              <a:gd name="T8" fmla="*/ 183 w 183"/>
              <a:gd name="T9" fmla="*/ 45 h 288"/>
              <a:gd name="T10" fmla="*/ 138 w 183"/>
              <a:gd name="T11" fmla="*/ 0 h 288"/>
              <a:gd name="T12" fmla="*/ 93 w 183"/>
              <a:gd name="T13" fmla="*/ 45 h 288"/>
              <a:gd name="T14" fmla="*/ 122 w 183"/>
              <a:gd name="T15" fmla="*/ 45 h 288"/>
              <a:gd name="T16" fmla="*/ 122 w 183"/>
              <a:gd name="T17" fmla="*/ 99 h 288"/>
              <a:gd name="T18" fmla="*/ 92 w 183"/>
              <a:gd name="T19" fmla="*/ 129 h 288"/>
              <a:gd name="T20" fmla="*/ 91 w 183"/>
              <a:gd name="T21" fmla="*/ 129 h 288"/>
              <a:gd name="T22" fmla="*/ 90 w 183"/>
              <a:gd name="T23" fmla="*/ 129 h 288"/>
              <a:gd name="T24" fmla="*/ 60 w 183"/>
              <a:gd name="T25" fmla="*/ 99 h 288"/>
              <a:gd name="T26" fmla="*/ 60 w 183"/>
              <a:gd name="T27" fmla="*/ 45 h 288"/>
              <a:gd name="T28" fmla="*/ 90 w 183"/>
              <a:gd name="T29" fmla="*/ 45 h 288"/>
              <a:gd name="T30" fmla="*/ 45 w 183"/>
              <a:gd name="T31" fmla="*/ 0 h 288"/>
              <a:gd name="T32" fmla="*/ 0 w 183"/>
              <a:gd name="T33" fmla="*/ 45 h 288"/>
              <a:gd name="T34" fmla="*/ 30 w 183"/>
              <a:gd name="T35" fmla="*/ 45 h 288"/>
              <a:gd name="T36" fmla="*/ 30 w 183"/>
              <a:gd name="T37" fmla="*/ 99 h 288"/>
              <a:gd name="T38" fmla="*/ 50 w 183"/>
              <a:gd name="T39" fmla="*/ 144 h 288"/>
              <a:gd name="T40" fmla="*/ 30 w 183"/>
              <a:gd name="T41" fmla="*/ 189 h 288"/>
              <a:gd name="T42" fmla="*/ 30 w 183"/>
              <a:gd name="T43" fmla="*/ 243 h 288"/>
              <a:gd name="T44" fmla="*/ 0 w 183"/>
              <a:gd name="T45" fmla="*/ 243 h 288"/>
              <a:gd name="T46" fmla="*/ 45 w 183"/>
              <a:gd name="T47" fmla="*/ 288 h 288"/>
              <a:gd name="T48" fmla="*/ 90 w 183"/>
              <a:gd name="T49" fmla="*/ 243 h 288"/>
              <a:gd name="T50" fmla="*/ 60 w 183"/>
              <a:gd name="T51" fmla="*/ 243 h 288"/>
              <a:gd name="T52" fmla="*/ 60 w 183"/>
              <a:gd name="T53" fmla="*/ 189 h 288"/>
              <a:gd name="T54" fmla="*/ 90 w 183"/>
              <a:gd name="T55" fmla="*/ 159 h 288"/>
              <a:gd name="T56" fmla="*/ 92 w 183"/>
              <a:gd name="T57" fmla="*/ 159 h 288"/>
              <a:gd name="T58" fmla="*/ 92 w 183"/>
              <a:gd name="T59" fmla="*/ 159 h 288"/>
              <a:gd name="T60" fmla="*/ 122 w 183"/>
              <a:gd name="T61" fmla="*/ 189 h 288"/>
              <a:gd name="T62" fmla="*/ 122 w 183"/>
              <a:gd name="T63" fmla="*/ 243 h 288"/>
              <a:gd name="T64" fmla="*/ 93 w 183"/>
              <a:gd name="T65" fmla="*/ 243 h 288"/>
              <a:gd name="T66" fmla="*/ 138 w 183"/>
              <a:gd name="T67" fmla="*/ 288 h 288"/>
              <a:gd name="T68" fmla="*/ 183 w 183"/>
              <a:gd name="T69" fmla="*/ 243 h 288"/>
              <a:gd name="T70" fmla="*/ 152 w 183"/>
              <a:gd name="T71" fmla="*/ 243 h 288"/>
              <a:gd name="T72" fmla="*/ 152 w 183"/>
              <a:gd name="T73" fmla="*/ 189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3" h="288">
                <a:moveTo>
                  <a:pt x="152" y="189"/>
                </a:moveTo>
                <a:cubicBezTo>
                  <a:pt x="152" y="171"/>
                  <a:pt x="145" y="155"/>
                  <a:pt x="132" y="144"/>
                </a:cubicBezTo>
                <a:cubicBezTo>
                  <a:pt x="145" y="133"/>
                  <a:pt x="152" y="117"/>
                  <a:pt x="152" y="99"/>
                </a:cubicBezTo>
                <a:cubicBezTo>
                  <a:pt x="152" y="45"/>
                  <a:pt x="152" y="45"/>
                  <a:pt x="152" y="45"/>
                </a:cubicBezTo>
                <a:cubicBezTo>
                  <a:pt x="183" y="45"/>
                  <a:pt x="183" y="45"/>
                  <a:pt x="183" y="45"/>
                </a:cubicBezTo>
                <a:cubicBezTo>
                  <a:pt x="138" y="0"/>
                  <a:pt x="138" y="0"/>
                  <a:pt x="138" y="0"/>
                </a:cubicBezTo>
                <a:cubicBezTo>
                  <a:pt x="93" y="45"/>
                  <a:pt x="93" y="45"/>
                  <a:pt x="93" y="45"/>
                </a:cubicBezTo>
                <a:cubicBezTo>
                  <a:pt x="122" y="45"/>
                  <a:pt x="122" y="45"/>
                  <a:pt x="122" y="45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116"/>
                  <a:pt x="109" y="129"/>
                  <a:pt x="92" y="129"/>
                </a:cubicBezTo>
                <a:cubicBezTo>
                  <a:pt x="92" y="129"/>
                  <a:pt x="91" y="129"/>
                  <a:pt x="91" y="129"/>
                </a:cubicBezTo>
                <a:cubicBezTo>
                  <a:pt x="91" y="129"/>
                  <a:pt x="90" y="129"/>
                  <a:pt x="90" y="129"/>
                </a:cubicBezTo>
                <a:cubicBezTo>
                  <a:pt x="74" y="129"/>
                  <a:pt x="60" y="116"/>
                  <a:pt x="60" y="99"/>
                </a:cubicBezTo>
                <a:cubicBezTo>
                  <a:pt x="60" y="45"/>
                  <a:pt x="60" y="45"/>
                  <a:pt x="60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45" y="0"/>
                  <a:pt x="45" y="0"/>
                  <a:pt x="45" y="0"/>
                </a:cubicBezTo>
                <a:cubicBezTo>
                  <a:pt x="0" y="45"/>
                  <a:pt x="0" y="45"/>
                  <a:pt x="0" y="45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117"/>
                  <a:pt x="38" y="133"/>
                  <a:pt x="50" y="144"/>
                </a:cubicBezTo>
                <a:cubicBezTo>
                  <a:pt x="38" y="155"/>
                  <a:pt x="30" y="171"/>
                  <a:pt x="30" y="189"/>
                </a:cubicBezTo>
                <a:cubicBezTo>
                  <a:pt x="30" y="243"/>
                  <a:pt x="30" y="243"/>
                  <a:pt x="30" y="243"/>
                </a:cubicBezTo>
                <a:cubicBezTo>
                  <a:pt x="0" y="243"/>
                  <a:pt x="0" y="243"/>
                  <a:pt x="0" y="243"/>
                </a:cubicBezTo>
                <a:cubicBezTo>
                  <a:pt x="45" y="288"/>
                  <a:pt x="45" y="288"/>
                  <a:pt x="45" y="288"/>
                </a:cubicBezTo>
                <a:cubicBezTo>
                  <a:pt x="90" y="243"/>
                  <a:pt x="90" y="243"/>
                  <a:pt x="90" y="243"/>
                </a:cubicBezTo>
                <a:cubicBezTo>
                  <a:pt x="60" y="243"/>
                  <a:pt x="60" y="243"/>
                  <a:pt x="60" y="243"/>
                </a:cubicBezTo>
                <a:cubicBezTo>
                  <a:pt x="60" y="189"/>
                  <a:pt x="60" y="189"/>
                  <a:pt x="60" y="189"/>
                </a:cubicBezTo>
                <a:cubicBezTo>
                  <a:pt x="60" y="173"/>
                  <a:pt x="74" y="159"/>
                  <a:pt x="90" y="159"/>
                </a:cubicBezTo>
                <a:cubicBezTo>
                  <a:pt x="91" y="159"/>
                  <a:pt x="92" y="159"/>
                  <a:pt x="92" y="159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109" y="159"/>
                  <a:pt x="122" y="173"/>
                  <a:pt x="122" y="189"/>
                </a:cubicBezTo>
                <a:cubicBezTo>
                  <a:pt x="122" y="243"/>
                  <a:pt x="122" y="243"/>
                  <a:pt x="122" y="243"/>
                </a:cubicBezTo>
                <a:cubicBezTo>
                  <a:pt x="93" y="243"/>
                  <a:pt x="93" y="243"/>
                  <a:pt x="93" y="243"/>
                </a:cubicBezTo>
                <a:cubicBezTo>
                  <a:pt x="138" y="288"/>
                  <a:pt x="138" y="288"/>
                  <a:pt x="138" y="288"/>
                </a:cubicBezTo>
                <a:cubicBezTo>
                  <a:pt x="183" y="243"/>
                  <a:pt x="183" y="243"/>
                  <a:pt x="183" y="243"/>
                </a:cubicBezTo>
                <a:cubicBezTo>
                  <a:pt x="152" y="243"/>
                  <a:pt x="152" y="243"/>
                  <a:pt x="152" y="243"/>
                </a:cubicBezTo>
                <a:lnTo>
                  <a:pt x="152" y="18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1" name="Freeform 32"/>
          <p:cNvSpPr>
            <a:spLocks noEditPoints="1"/>
          </p:cNvSpPr>
          <p:nvPr/>
        </p:nvSpPr>
        <p:spPr bwMode="auto">
          <a:xfrm>
            <a:off x="7548477" y="1485470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64 w 288"/>
              <a:gd name="T11" fmla="*/ 96 h 288"/>
              <a:gd name="T12" fmla="*/ 164 w 288"/>
              <a:gd name="T13" fmla="*/ 246 h 288"/>
              <a:gd name="T14" fmla="*/ 125 w 288"/>
              <a:gd name="T15" fmla="*/ 246 h 288"/>
              <a:gd name="T16" fmla="*/ 125 w 288"/>
              <a:gd name="T17" fmla="*/ 96 h 288"/>
              <a:gd name="T18" fmla="*/ 86 w 288"/>
              <a:gd name="T19" fmla="*/ 96 h 288"/>
              <a:gd name="T20" fmla="*/ 145 w 288"/>
              <a:gd name="T21" fmla="*/ 37 h 288"/>
              <a:gd name="T22" fmla="*/ 204 w 288"/>
              <a:gd name="T23" fmla="*/ 96 h 288"/>
              <a:gd name="T24" fmla="*/ 164 w 288"/>
              <a:gd name="T25" fmla="*/ 9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64" y="96"/>
                </a:moveTo>
                <a:cubicBezTo>
                  <a:pt x="164" y="246"/>
                  <a:pt x="164" y="246"/>
                  <a:pt x="164" y="246"/>
                </a:cubicBezTo>
                <a:cubicBezTo>
                  <a:pt x="125" y="246"/>
                  <a:pt x="125" y="246"/>
                  <a:pt x="125" y="246"/>
                </a:cubicBezTo>
                <a:cubicBezTo>
                  <a:pt x="125" y="96"/>
                  <a:pt x="125" y="96"/>
                  <a:pt x="125" y="96"/>
                </a:cubicBezTo>
                <a:cubicBezTo>
                  <a:pt x="86" y="96"/>
                  <a:pt x="86" y="96"/>
                  <a:pt x="86" y="96"/>
                </a:cubicBezTo>
                <a:cubicBezTo>
                  <a:pt x="145" y="37"/>
                  <a:pt x="145" y="37"/>
                  <a:pt x="145" y="37"/>
                </a:cubicBezTo>
                <a:cubicBezTo>
                  <a:pt x="204" y="96"/>
                  <a:pt x="204" y="96"/>
                  <a:pt x="204" y="96"/>
                </a:cubicBezTo>
                <a:lnTo>
                  <a:pt x="164" y="9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2" name="Freeform 33"/>
          <p:cNvSpPr>
            <a:spLocks noEditPoints="1"/>
          </p:cNvSpPr>
          <p:nvPr/>
        </p:nvSpPr>
        <p:spPr bwMode="auto">
          <a:xfrm>
            <a:off x="1159484" y="2125518"/>
            <a:ext cx="321459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89 w 288"/>
              <a:gd name="T11" fmla="*/ 218 h 288"/>
              <a:gd name="T12" fmla="*/ 89 w 288"/>
              <a:gd name="T13" fmla="*/ 70 h 288"/>
              <a:gd name="T14" fmla="*/ 237 w 288"/>
              <a:gd name="T15" fmla="*/ 144 h 288"/>
              <a:gd name="T16" fmla="*/ 89 w 288"/>
              <a:gd name="T17" fmla="*/ 21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89" y="218"/>
                </a:moveTo>
                <a:cubicBezTo>
                  <a:pt x="89" y="70"/>
                  <a:pt x="89" y="70"/>
                  <a:pt x="89" y="70"/>
                </a:cubicBezTo>
                <a:cubicBezTo>
                  <a:pt x="237" y="144"/>
                  <a:pt x="237" y="144"/>
                  <a:pt x="237" y="144"/>
                </a:cubicBezTo>
                <a:lnTo>
                  <a:pt x="89" y="21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4" name="Rectangle 35"/>
          <p:cNvSpPr>
            <a:spLocks noChangeArrowheads="1"/>
          </p:cNvSpPr>
          <p:nvPr/>
        </p:nvSpPr>
        <p:spPr bwMode="auto">
          <a:xfrm>
            <a:off x="522307" y="3471626"/>
            <a:ext cx="318590" cy="287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5" name="Freeform 36"/>
          <p:cNvSpPr>
            <a:spLocks/>
          </p:cNvSpPr>
          <p:nvPr/>
        </p:nvSpPr>
        <p:spPr bwMode="auto">
          <a:xfrm>
            <a:off x="536657" y="3577823"/>
            <a:ext cx="292757" cy="74624"/>
          </a:xfrm>
          <a:custGeom>
            <a:avLst/>
            <a:gdLst>
              <a:gd name="T0" fmla="*/ 51 w 102"/>
              <a:gd name="T1" fmla="*/ 12 h 26"/>
              <a:gd name="T2" fmla="*/ 47 w 102"/>
              <a:gd name="T3" fmla="*/ 9 h 26"/>
              <a:gd name="T4" fmla="*/ 35 w 102"/>
              <a:gd name="T5" fmla="*/ 0 h 26"/>
              <a:gd name="T6" fmla="*/ 0 w 102"/>
              <a:gd name="T7" fmla="*/ 26 h 26"/>
              <a:gd name="T8" fmla="*/ 102 w 102"/>
              <a:gd name="T9" fmla="*/ 26 h 26"/>
              <a:gd name="T10" fmla="*/ 66 w 102"/>
              <a:gd name="T11" fmla="*/ 0 h 26"/>
              <a:gd name="T12" fmla="*/ 54 w 102"/>
              <a:gd name="T13" fmla="*/ 9 h 26"/>
              <a:gd name="T14" fmla="*/ 51 w 102"/>
              <a:gd name="T15" fmla="*/ 1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2" h="26">
                <a:moveTo>
                  <a:pt x="51" y="12"/>
                </a:moveTo>
                <a:lnTo>
                  <a:pt x="47" y="9"/>
                </a:lnTo>
                <a:lnTo>
                  <a:pt x="35" y="0"/>
                </a:lnTo>
                <a:lnTo>
                  <a:pt x="0" y="26"/>
                </a:lnTo>
                <a:lnTo>
                  <a:pt x="102" y="26"/>
                </a:lnTo>
                <a:lnTo>
                  <a:pt x="66" y="0"/>
                </a:lnTo>
                <a:lnTo>
                  <a:pt x="54" y="9"/>
                </a:lnTo>
                <a:lnTo>
                  <a:pt x="51" y="1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6" name="Freeform 37"/>
          <p:cNvSpPr>
            <a:spLocks/>
          </p:cNvSpPr>
          <p:nvPr/>
        </p:nvSpPr>
        <p:spPr bwMode="auto">
          <a:xfrm>
            <a:off x="522307" y="3494587"/>
            <a:ext cx="97586" cy="143508"/>
          </a:xfrm>
          <a:custGeom>
            <a:avLst/>
            <a:gdLst>
              <a:gd name="T0" fmla="*/ 0 w 34"/>
              <a:gd name="T1" fmla="*/ 0 h 50"/>
              <a:gd name="T2" fmla="*/ 0 w 34"/>
              <a:gd name="T3" fmla="*/ 50 h 50"/>
              <a:gd name="T4" fmla="*/ 34 w 34"/>
              <a:gd name="T5" fmla="*/ 25 h 50"/>
              <a:gd name="T6" fmla="*/ 0 w 34"/>
              <a:gd name="T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50">
                <a:moveTo>
                  <a:pt x="0" y="0"/>
                </a:moveTo>
                <a:lnTo>
                  <a:pt x="0" y="50"/>
                </a:lnTo>
                <a:lnTo>
                  <a:pt x="34" y="25"/>
                </a:ln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7" name="Freeform 38"/>
          <p:cNvSpPr>
            <a:spLocks/>
          </p:cNvSpPr>
          <p:nvPr/>
        </p:nvSpPr>
        <p:spPr bwMode="auto">
          <a:xfrm>
            <a:off x="743309" y="3494587"/>
            <a:ext cx="97586" cy="143508"/>
          </a:xfrm>
          <a:custGeom>
            <a:avLst/>
            <a:gdLst>
              <a:gd name="T0" fmla="*/ 34 w 34"/>
              <a:gd name="T1" fmla="*/ 50 h 50"/>
              <a:gd name="T2" fmla="*/ 34 w 34"/>
              <a:gd name="T3" fmla="*/ 0 h 50"/>
              <a:gd name="T4" fmla="*/ 0 w 34"/>
              <a:gd name="T5" fmla="*/ 25 h 50"/>
              <a:gd name="T6" fmla="*/ 34 w 34"/>
              <a:gd name="T7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50">
                <a:moveTo>
                  <a:pt x="34" y="50"/>
                </a:moveTo>
                <a:lnTo>
                  <a:pt x="34" y="0"/>
                </a:lnTo>
                <a:lnTo>
                  <a:pt x="0" y="25"/>
                </a:lnTo>
                <a:lnTo>
                  <a:pt x="34" y="5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8" name="Freeform 39"/>
          <p:cNvSpPr>
            <a:spLocks/>
          </p:cNvSpPr>
          <p:nvPr/>
        </p:nvSpPr>
        <p:spPr bwMode="auto">
          <a:xfrm>
            <a:off x="522307" y="3471626"/>
            <a:ext cx="318590" cy="117678"/>
          </a:xfrm>
          <a:custGeom>
            <a:avLst/>
            <a:gdLst>
              <a:gd name="T0" fmla="*/ 56 w 111"/>
              <a:gd name="T1" fmla="*/ 41 h 41"/>
              <a:gd name="T2" fmla="*/ 111 w 111"/>
              <a:gd name="T3" fmla="*/ 0 h 41"/>
              <a:gd name="T4" fmla="*/ 0 w 111"/>
              <a:gd name="T5" fmla="*/ 0 h 41"/>
              <a:gd name="T6" fmla="*/ 56 w 111"/>
              <a:gd name="T7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41">
                <a:moveTo>
                  <a:pt x="56" y="41"/>
                </a:moveTo>
                <a:lnTo>
                  <a:pt x="111" y="0"/>
                </a:lnTo>
                <a:lnTo>
                  <a:pt x="0" y="0"/>
                </a:lnTo>
                <a:lnTo>
                  <a:pt x="56" y="4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9" name="Rectangle 40"/>
          <p:cNvSpPr>
            <a:spLocks noChangeArrowheads="1"/>
          </p:cNvSpPr>
          <p:nvPr/>
        </p:nvSpPr>
        <p:spPr bwMode="auto">
          <a:xfrm>
            <a:off x="1480943" y="3540510"/>
            <a:ext cx="2871" cy="287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0" name="Freeform 41"/>
          <p:cNvSpPr>
            <a:spLocks/>
          </p:cNvSpPr>
          <p:nvPr/>
        </p:nvSpPr>
        <p:spPr bwMode="auto">
          <a:xfrm>
            <a:off x="1173834" y="3640967"/>
            <a:ext cx="292757" cy="80365"/>
          </a:xfrm>
          <a:custGeom>
            <a:avLst/>
            <a:gdLst>
              <a:gd name="T0" fmla="*/ 64 w 102"/>
              <a:gd name="T1" fmla="*/ 0 h 28"/>
              <a:gd name="T2" fmla="*/ 38 w 102"/>
              <a:gd name="T3" fmla="*/ 0 h 28"/>
              <a:gd name="T4" fmla="*/ 35 w 102"/>
              <a:gd name="T5" fmla="*/ 2 h 28"/>
              <a:gd name="T6" fmla="*/ 0 w 102"/>
              <a:gd name="T7" fmla="*/ 28 h 28"/>
              <a:gd name="T8" fmla="*/ 102 w 102"/>
              <a:gd name="T9" fmla="*/ 28 h 28"/>
              <a:gd name="T10" fmla="*/ 67 w 102"/>
              <a:gd name="T11" fmla="*/ 2 h 28"/>
              <a:gd name="T12" fmla="*/ 64 w 102"/>
              <a:gd name="T13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" h="28">
                <a:moveTo>
                  <a:pt x="64" y="0"/>
                </a:moveTo>
                <a:lnTo>
                  <a:pt x="38" y="0"/>
                </a:lnTo>
                <a:lnTo>
                  <a:pt x="35" y="2"/>
                </a:lnTo>
                <a:lnTo>
                  <a:pt x="0" y="28"/>
                </a:lnTo>
                <a:lnTo>
                  <a:pt x="102" y="28"/>
                </a:lnTo>
                <a:lnTo>
                  <a:pt x="67" y="2"/>
                </a:lnTo>
                <a:lnTo>
                  <a:pt x="64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1" name="Freeform 42"/>
          <p:cNvSpPr>
            <a:spLocks/>
          </p:cNvSpPr>
          <p:nvPr/>
        </p:nvSpPr>
        <p:spPr bwMode="auto">
          <a:xfrm>
            <a:off x="1380486" y="3563471"/>
            <a:ext cx="100457" cy="146379"/>
          </a:xfrm>
          <a:custGeom>
            <a:avLst/>
            <a:gdLst>
              <a:gd name="T0" fmla="*/ 0 w 35"/>
              <a:gd name="T1" fmla="*/ 25 h 51"/>
              <a:gd name="T2" fmla="*/ 0 w 35"/>
              <a:gd name="T3" fmla="*/ 25 h 51"/>
              <a:gd name="T4" fmla="*/ 35 w 35"/>
              <a:gd name="T5" fmla="*/ 51 h 51"/>
              <a:gd name="T6" fmla="*/ 35 w 35"/>
              <a:gd name="T7" fmla="*/ 0 h 51"/>
              <a:gd name="T8" fmla="*/ 20 w 35"/>
              <a:gd name="T9" fmla="*/ 11 h 51"/>
              <a:gd name="T10" fmla="*/ 0 w 35"/>
              <a:gd name="T11" fmla="*/ 25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" h="51">
                <a:moveTo>
                  <a:pt x="0" y="25"/>
                </a:moveTo>
                <a:lnTo>
                  <a:pt x="0" y="25"/>
                </a:lnTo>
                <a:lnTo>
                  <a:pt x="35" y="51"/>
                </a:lnTo>
                <a:lnTo>
                  <a:pt x="35" y="0"/>
                </a:lnTo>
                <a:lnTo>
                  <a:pt x="20" y="11"/>
                </a:lnTo>
                <a:lnTo>
                  <a:pt x="0" y="2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2" name="Freeform 43"/>
          <p:cNvSpPr>
            <a:spLocks/>
          </p:cNvSpPr>
          <p:nvPr/>
        </p:nvSpPr>
        <p:spPr bwMode="auto">
          <a:xfrm>
            <a:off x="1437889" y="3511808"/>
            <a:ext cx="43053" cy="60274"/>
          </a:xfrm>
          <a:custGeom>
            <a:avLst/>
            <a:gdLst>
              <a:gd name="T0" fmla="*/ 15 w 15"/>
              <a:gd name="T1" fmla="*/ 10 h 21"/>
              <a:gd name="T2" fmla="*/ 15 w 15"/>
              <a:gd name="T3" fmla="*/ 10 h 21"/>
              <a:gd name="T4" fmla="*/ 15 w 15"/>
              <a:gd name="T5" fmla="*/ 10 h 21"/>
              <a:gd name="T6" fmla="*/ 0 w 15"/>
              <a:gd name="T7" fmla="*/ 0 h 21"/>
              <a:gd name="T8" fmla="*/ 0 w 15"/>
              <a:gd name="T9" fmla="*/ 21 h 21"/>
              <a:gd name="T10" fmla="*/ 15 w 15"/>
              <a:gd name="T11" fmla="*/ 10 h 21"/>
              <a:gd name="T12" fmla="*/ 15 w 15"/>
              <a:gd name="T13" fmla="*/ 10 h 21"/>
              <a:gd name="T14" fmla="*/ 15 w 15"/>
              <a:gd name="T15" fmla="*/ 10 h 21"/>
              <a:gd name="T16" fmla="*/ 15 w 15"/>
              <a:gd name="T17" fmla="*/ 10 h 21"/>
              <a:gd name="T18" fmla="*/ 15 w 15"/>
              <a:gd name="T19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" h="21">
                <a:moveTo>
                  <a:pt x="15" y="10"/>
                </a:moveTo>
                <a:lnTo>
                  <a:pt x="15" y="10"/>
                </a:lnTo>
                <a:lnTo>
                  <a:pt x="15" y="10"/>
                </a:lnTo>
                <a:lnTo>
                  <a:pt x="0" y="0"/>
                </a:lnTo>
                <a:lnTo>
                  <a:pt x="0" y="21"/>
                </a:lnTo>
                <a:lnTo>
                  <a:pt x="15" y="10"/>
                </a:lnTo>
                <a:lnTo>
                  <a:pt x="15" y="10"/>
                </a:lnTo>
                <a:lnTo>
                  <a:pt x="15" y="10"/>
                </a:lnTo>
                <a:lnTo>
                  <a:pt x="15" y="10"/>
                </a:lnTo>
                <a:lnTo>
                  <a:pt x="15" y="1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3" name="Freeform 44"/>
          <p:cNvSpPr>
            <a:spLocks/>
          </p:cNvSpPr>
          <p:nvPr/>
        </p:nvSpPr>
        <p:spPr bwMode="auto">
          <a:xfrm>
            <a:off x="1159484" y="3563471"/>
            <a:ext cx="100457" cy="146379"/>
          </a:xfrm>
          <a:custGeom>
            <a:avLst/>
            <a:gdLst>
              <a:gd name="T0" fmla="*/ 35 w 35"/>
              <a:gd name="T1" fmla="*/ 25 h 51"/>
              <a:gd name="T2" fmla="*/ 15 w 35"/>
              <a:gd name="T3" fmla="*/ 11 h 51"/>
              <a:gd name="T4" fmla="*/ 0 w 35"/>
              <a:gd name="T5" fmla="*/ 0 h 51"/>
              <a:gd name="T6" fmla="*/ 0 w 35"/>
              <a:gd name="T7" fmla="*/ 0 h 51"/>
              <a:gd name="T8" fmla="*/ 0 w 35"/>
              <a:gd name="T9" fmla="*/ 51 h 51"/>
              <a:gd name="T10" fmla="*/ 35 w 35"/>
              <a:gd name="T11" fmla="*/ 25 h 51"/>
              <a:gd name="T12" fmla="*/ 35 w 35"/>
              <a:gd name="T13" fmla="*/ 25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51">
                <a:moveTo>
                  <a:pt x="35" y="25"/>
                </a:moveTo>
                <a:lnTo>
                  <a:pt x="15" y="11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35" y="25"/>
                </a:lnTo>
                <a:lnTo>
                  <a:pt x="35" y="2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4" name="Freeform 45"/>
          <p:cNvSpPr>
            <a:spLocks/>
          </p:cNvSpPr>
          <p:nvPr/>
        </p:nvSpPr>
        <p:spPr bwMode="auto">
          <a:xfrm>
            <a:off x="1159484" y="3511808"/>
            <a:ext cx="43053" cy="60274"/>
          </a:xfrm>
          <a:custGeom>
            <a:avLst/>
            <a:gdLst>
              <a:gd name="T0" fmla="*/ 15 w 15"/>
              <a:gd name="T1" fmla="*/ 0 h 21"/>
              <a:gd name="T2" fmla="*/ 0 w 15"/>
              <a:gd name="T3" fmla="*/ 10 h 21"/>
              <a:gd name="T4" fmla="*/ 15 w 15"/>
              <a:gd name="T5" fmla="*/ 21 h 21"/>
              <a:gd name="T6" fmla="*/ 15 w 15"/>
              <a:gd name="T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21">
                <a:moveTo>
                  <a:pt x="15" y="0"/>
                </a:moveTo>
                <a:lnTo>
                  <a:pt x="0" y="10"/>
                </a:lnTo>
                <a:lnTo>
                  <a:pt x="15" y="21"/>
                </a:lnTo>
                <a:lnTo>
                  <a:pt x="15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5" name="Freeform 46"/>
          <p:cNvSpPr>
            <a:spLocks/>
          </p:cNvSpPr>
          <p:nvPr/>
        </p:nvSpPr>
        <p:spPr bwMode="auto">
          <a:xfrm>
            <a:off x="1219757" y="3402742"/>
            <a:ext cx="200912" cy="221004"/>
          </a:xfrm>
          <a:custGeom>
            <a:avLst/>
            <a:gdLst>
              <a:gd name="T0" fmla="*/ 20 w 70"/>
              <a:gd name="T1" fmla="*/ 14 h 77"/>
              <a:gd name="T2" fmla="*/ 20 w 70"/>
              <a:gd name="T3" fmla="*/ 20 h 77"/>
              <a:gd name="T4" fmla="*/ 14 w 70"/>
              <a:gd name="T5" fmla="*/ 20 h 77"/>
              <a:gd name="T6" fmla="*/ 0 w 70"/>
              <a:gd name="T7" fmla="*/ 20 h 77"/>
              <a:gd name="T8" fmla="*/ 0 w 70"/>
              <a:gd name="T9" fmla="*/ 63 h 77"/>
              <a:gd name="T10" fmla="*/ 19 w 70"/>
              <a:gd name="T11" fmla="*/ 77 h 77"/>
              <a:gd name="T12" fmla="*/ 51 w 70"/>
              <a:gd name="T13" fmla="*/ 77 h 77"/>
              <a:gd name="T14" fmla="*/ 70 w 70"/>
              <a:gd name="T15" fmla="*/ 63 h 77"/>
              <a:gd name="T16" fmla="*/ 70 w 70"/>
              <a:gd name="T17" fmla="*/ 0 h 77"/>
              <a:gd name="T18" fmla="*/ 20 w 70"/>
              <a:gd name="T19" fmla="*/ 0 h 77"/>
              <a:gd name="T20" fmla="*/ 20 w 70"/>
              <a:gd name="T21" fmla="*/ 0 h 77"/>
              <a:gd name="T22" fmla="*/ 20 w 70"/>
              <a:gd name="T23" fmla="*/ 14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0" h="77">
                <a:moveTo>
                  <a:pt x="20" y="14"/>
                </a:moveTo>
                <a:lnTo>
                  <a:pt x="20" y="20"/>
                </a:lnTo>
                <a:lnTo>
                  <a:pt x="14" y="20"/>
                </a:lnTo>
                <a:lnTo>
                  <a:pt x="0" y="20"/>
                </a:lnTo>
                <a:lnTo>
                  <a:pt x="0" y="63"/>
                </a:lnTo>
                <a:lnTo>
                  <a:pt x="19" y="77"/>
                </a:lnTo>
                <a:lnTo>
                  <a:pt x="51" y="77"/>
                </a:lnTo>
                <a:lnTo>
                  <a:pt x="70" y="63"/>
                </a:lnTo>
                <a:lnTo>
                  <a:pt x="70" y="0"/>
                </a:lnTo>
                <a:lnTo>
                  <a:pt x="20" y="0"/>
                </a:lnTo>
                <a:lnTo>
                  <a:pt x="20" y="0"/>
                </a:lnTo>
                <a:lnTo>
                  <a:pt x="20" y="1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6" name="Freeform 47"/>
          <p:cNvSpPr>
            <a:spLocks/>
          </p:cNvSpPr>
          <p:nvPr/>
        </p:nvSpPr>
        <p:spPr bwMode="auto">
          <a:xfrm>
            <a:off x="1219757" y="3402742"/>
            <a:ext cx="40182" cy="40182"/>
          </a:xfrm>
          <a:custGeom>
            <a:avLst/>
            <a:gdLst>
              <a:gd name="T0" fmla="*/ 0 w 14"/>
              <a:gd name="T1" fmla="*/ 14 h 14"/>
              <a:gd name="T2" fmla="*/ 14 w 14"/>
              <a:gd name="T3" fmla="*/ 14 h 14"/>
              <a:gd name="T4" fmla="*/ 14 w 14"/>
              <a:gd name="T5" fmla="*/ 0 h 14"/>
              <a:gd name="T6" fmla="*/ 0 w 14"/>
              <a:gd name="T7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4">
                <a:moveTo>
                  <a:pt x="0" y="14"/>
                </a:moveTo>
                <a:lnTo>
                  <a:pt x="14" y="14"/>
                </a:lnTo>
                <a:lnTo>
                  <a:pt x="14" y="0"/>
                </a:lnTo>
                <a:lnTo>
                  <a:pt x="0" y="1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7" name="Freeform 48"/>
          <p:cNvSpPr>
            <a:spLocks/>
          </p:cNvSpPr>
          <p:nvPr/>
        </p:nvSpPr>
        <p:spPr bwMode="auto">
          <a:xfrm>
            <a:off x="1811011" y="3629486"/>
            <a:ext cx="295628" cy="80365"/>
          </a:xfrm>
          <a:custGeom>
            <a:avLst/>
            <a:gdLst>
              <a:gd name="T0" fmla="*/ 65 w 103"/>
              <a:gd name="T1" fmla="*/ 0 h 28"/>
              <a:gd name="T2" fmla="*/ 38 w 103"/>
              <a:gd name="T3" fmla="*/ 0 h 28"/>
              <a:gd name="T4" fmla="*/ 36 w 103"/>
              <a:gd name="T5" fmla="*/ 2 h 28"/>
              <a:gd name="T6" fmla="*/ 0 w 103"/>
              <a:gd name="T7" fmla="*/ 28 h 28"/>
              <a:gd name="T8" fmla="*/ 103 w 103"/>
              <a:gd name="T9" fmla="*/ 28 h 28"/>
              <a:gd name="T10" fmla="*/ 67 w 103"/>
              <a:gd name="T11" fmla="*/ 2 h 28"/>
              <a:gd name="T12" fmla="*/ 65 w 103"/>
              <a:gd name="T13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" h="28">
                <a:moveTo>
                  <a:pt x="65" y="0"/>
                </a:moveTo>
                <a:lnTo>
                  <a:pt x="38" y="0"/>
                </a:lnTo>
                <a:lnTo>
                  <a:pt x="36" y="2"/>
                </a:lnTo>
                <a:lnTo>
                  <a:pt x="0" y="28"/>
                </a:lnTo>
                <a:lnTo>
                  <a:pt x="103" y="28"/>
                </a:lnTo>
                <a:lnTo>
                  <a:pt x="67" y="2"/>
                </a:lnTo>
                <a:lnTo>
                  <a:pt x="65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8" name="Freeform 49"/>
          <p:cNvSpPr>
            <a:spLocks/>
          </p:cNvSpPr>
          <p:nvPr/>
        </p:nvSpPr>
        <p:spPr bwMode="auto">
          <a:xfrm>
            <a:off x="1799530" y="3414223"/>
            <a:ext cx="318590" cy="284147"/>
          </a:xfrm>
          <a:custGeom>
            <a:avLst/>
            <a:gdLst>
              <a:gd name="T0" fmla="*/ 111 w 111"/>
              <a:gd name="T1" fmla="*/ 41 h 99"/>
              <a:gd name="T2" fmla="*/ 111 w 111"/>
              <a:gd name="T3" fmla="*/ 41 h 99"/>
              <a:gd name="T4" fmla="*/ 111 w 111"/>
              <a:gd name="T5" fmla="*/ 41 h 99"/>
              <a:gd name="T6" fmla="*/ 56 w 111"/>
              <a:gd name="T7" fmla="*/ 0 h 99"/>
              <a:gd name="T8" fmla="*/ 0 w 111"/>
              <a:gd name="T9" fmla="*/ 41 h 99"/>
              <a:gd name="T10" fmla="*/ 0 w 111"/>
              <a:gd name="T11" fmla="*/ 41 h 99"/>
              <a:gd name="T12" fmla="*/ 0 w 111"/>
              <a:gd name="T13" fmla="*/ 48 h 99"/>
              <a:gd name="T14" fmla="*/ 0 w 111"/>
              <a:gd name="T15" fmla="*/ 48 h 99"/>
              <a:gd name="T16" fmla="*/ 0 w 111"/>
              <a:gd name="T17" fmla="*/ 99 h 99"/>
              <a:gd name="T18" fmla="*/ 34 w 111"/>
              <a:gd name="T19" fmla="*/ 73 h 99"/>
              <a:gd name="T20" fmla="*/ 34 w 111"/>
              <a:gd name="T21" fmla="*/ 73 h 99"/>
              <a:gd name="T22" fmla="*/ 0 w 111"/>
              <a:gd name="T23" fmla="*/ 48 h 99"/>
              <a:gd name="T24" fmla="*/ 11 w 111"/>
              <a:gd name="T25" fmla="*/ 41 h 99"/>
              <a:gd name="T26" fmla="*/ 11 w 111"/>
              <a:gd name="T27" fmla="*/ 41 h 99"/>
              <a:gd name="T28" fmla="*/ 56 w 111"/>
              <a:gd name="T29" fmla="*/ 7 h 99"/>
              <a:gd name="T30" fmla="*/ 101 w 111"/>
              <a:gd name="T31" fmla="*/ 41 h 99"/>
              <a:gd name="T32" fmla="*/ 101 w 111"/>
              <a:gd name="T33" fmla="*/ 41 h 99"/>
              <a:gd name="T34" fmla="*/ 111 w 111"/>
              <a:gd name="T35" fmla="*/ 48 h 99"/>
              <a:gd name="T36" fmla="*/ 77 w 111"/>
              <a:gd name="T37" fmla="*/ 73 h 99"/>
              <a:gd name="T38" fmla="*/ 77 w 111"/>
              <a:gd name="T39" fmla="*/ 73 h 99"/>
              <a:gd name="T40" fmla="*/ 111 w 111"/>
              <a:gd name="T41" fmla="*/ 99 h 99"/>
              <a:gd name="T42" fmla="*/ 111 w 111"/>
              <a:gd name="T43" fmla="*/ 48 h 99"/>
              <a:gd name="T44" fmla="*/ 111 w 111"/>
              <a:gd name="T45" fmla="*/ 48 h 99"/>
              <a:gd name="T46" fmla="*/ 111 w 111"/>
              <a:gd name="T47" fmla="*/ 41 h 99"/>
              <a:gd name="T48" fmla="*/ 111 w 111"/>
              <a:gd name="T49" fmla="*/ 41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1" h="99">
                <a:moveTo>
                  <a:pt x="111" y="41"/>
                </a:moveTo>
                <a:lnTo>
                  <a:pt x="111" y="41"/>
                </a:lnTo>
                <a:lnTo>
                  <a:pt x="111" y="41"/>
                </a:lnTo>
                <a:lnTo>
                  <a:pt x="56" y="0"/>
                </a:lnTo>
                <a:lnTo>
                  <a:pt x="0" y="41"/>
                </a:lnTo>
                <a:lnTo>
                  <a:pt x="0" y="41"/>
                </a:lnTo>
                <a:lnTo>
                  <a:pt x="0" y="48"/>
                </a:lnTo>
                <a:lnTo>
                  <a:pt x="0" y="48"/>
                </a:lnTo>
                <a:lnTo>
                  <a:pt x="0" y="99"/>
                </a:lnTo>
                <a:lnTo>
                  <a:pt x="34" y="73"/>
                </a:lnTo>
                <a:lnTo>
                  <a:pt x="34" y="73"/>
                </a:lnTo>
                <a:lnTo>
                  <a:pt x="0" y="48"/>
                </a:lnTo>
                <a:lnTo>
                  <a:pt x="11" y="41"/>
                </a:lnTo>
                <a:lnTo>
                  <a:pt x="11" y="41"/>
                </a:lnTo>
                <a:lnTo>
                  <a:pt x="56" y="7"/>
                </a:lnTo>
                <a:lnTo>
                  <a:pt x="101" y="41"/>
                </a:lnTo>
                <a:lnTo>
                  <a:pt x="101" y="41"/>
                </a:lnTo>
                <a:lnTo>
                  <a:pt x="111" y="48"/>
                </a:lnTo>
                <a:lnTo>
                  <a:pt x="77" y="73"/>
                </a:lnTo>
                <a:lnTo>
                  <a:pt x="77" y="73"/>
                </a:lnTo>
                <a:lnTo>
                  <a:pt x="111" y="99"/>
                </a:lnTo>
                <a:lnTo>
                  <a:pt x="111" y="48"/>
                </a:lnTo>
                <a:lnTo>
                  <a:pt x="111" y="48"/>
                </a:lnTo>
                <a:lnTo>
                  <a:pt x="111" y="41"/>
                </a:lnTo>
                <a:lnTo>
                  <a:pt x="111" y="4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9" name="Rectangle 50"/>
          <p:cNvSpPr>
            <a:spLocks noChangeArrowheads="1"/>
          </p:cNvSpPr>
          <p:nvPr/>
        </p:nvSpPr>
        <p:spPr bwMode="auto">
          <a:xfrm>
            <a:off x="2118120" y="3531901"/>
            <a:ext cx="2871" cy="287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0" name="Freeform 51"/>
          <p:cNvSpPr>
            <a:spLocks/>
          </p:cNvSpPr>
          <p:nvPr/>
        </p:nvSpPr>
        <p:spPr bwMode="auto">
          <a:xfrm>
            <a:off x="4353980" y="3511808"/>
            <a:ext cx="209523" cy="209523"/>
          </a:xfrm>
          <a:custGeom>
            <a:avLst/>
            <a:gdLst>
              <a:gd name="T0" fmla="*/ 0 w 190"/>
              <a:gd name="T1" fmla="*/ 0 h 190"/>
              <a:gd name="T2" fmla="*/ 0 w 190"/>
              <a:gd name="T3" fmla="*/ 56 h 190"/>
              <a:gd name="T4" fmla="*/ 95 w 190"/>
              <a:gd name="T5" fmla="*/ 95 h 190"/>
              <a:gd name="T6" fmla="*/ 135 w 190"/>
              <a:gd name="T7" fmla="*/ 190 h 190"/>
              <a:gd name="T8" fmla="*/ 190 w 190"/>
              <a:gd name="T9" fmla="*/ 190 h 190"/>
              <a:gd name="T10" fmla="*/ 0 w 190"/>
              <a:gd name="T11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0" h="190">
                <a:moveTo>
                  <a:pt x="0" y="0"/>
                </a:moveTo>
                <a:cubicBezTo>
                  <a:pt x="0" y="56"/>
                  <a:pt x="0" y="56"/>
                  <a:pt x="0" y="56"/>
                </a:cubicBezTo>
                <a:cubicBezTo>
                  <a:pt x="36" y="56"/>
                  <a:pt x="70" y="70"/>
                  <a:pt x="95" y="95"/>
                </a:cubicBezTo>
                <a:cubicBezTo>
                  <a:pt x="120" y="121"/>
                  <a:pt x="134" y="154"/>
                  <a:pt x="135" y="190"/>
                </a:cubicBezTo>
                <a:cubicBezTo>
                  <a:pt x="190" y="190"/>
                  <a:pt x="190" y="190"/>
                  <a:pt x="190" y="190"/>
                </a:cubicBezTo>
                <a:cubicBezTo>
                  <a:pt x="189" y="85"/>
                  <a:pt x="104" y="0"/>
                  <a:pt x="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1" name="Freeform 52"/>
          <p:cNvSpPr>
            <a:spLocks/>
          </p:cNvSpPr>
          <p:nvPr/>
        </p:nvSpPr>
        <p:spPr bwMode="auto">
          <a:xfrm>
            <a:off x="4353980" y="3402742"/>
            <a:ext cx="318590" cy="318589"/>
          </a:xfrm>
          <a:custGeom>
            <a:avLst/>
            <a:gdLst>
              <a:gd name="T0" fmla="*/ 0 w 288"/>
              <a:gd name="T1" fmla="*/ 0 h 288"/>
              <a:gd name="T2" fmla="*/ 0 w 288"/>
              <a:gd name="T3" fmla="*/ 55 h 288"/>
              <a:gd name="T4" fmla="*/ 233 w 288"/>
              <a:gd name="T5" fmla="*/ 288 h 288"/>
              <a:gd name="T6" fmla="*/ 288 w 288"/>
              <a:gd name="T7" fmla="*/ 288 h 288"/>
              <a:gd name="T8" fmla="*/ 0 w 288"/>
              <a:gd name="T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88">
                <a:moveTo>
                  <a:pt x="0" y="0"/>
                </a:moveTo>
                <a:cubicBezTo>
                  <a:pt x="0" y="55"/>
                  <a:pt x="0" y="55"/>
                  <a:pt x="0" y="55"/>
                </a:cubicBezTo>
                <a:cubicBezTo>
                  <a:pt x="128" y="55"/>
                  <a:pt x="232" y="159"/>
                  <a:pt x="233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7" y="129"/>
                  <a:pt x="158" y="0"/>
                  <a:pt x="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2" name="Oval 53"/>
          <p:cNvSpPr>
            <a:spLocks noChangeArrowheads="1"/>
          </p:cNvSpPr>
          <p:nvPr/>
        </p:nvSpPr>
        <p:spPr bwMode="auto">
          <a:xfrm>
            <a:off x="4353980" y="3638096"/>
            <a:ext cx="86105" cy="83236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3" name="Freeform 54"/>
          <p:cNvSpPr>
            <a:spLocks/>
          </p:cNvSpPr>
          <p:nvPr/>
        </p:nvSpPr>
        <p:spPr bwMode="auto">
          <a:xfrm>
            <a:off x="6271252" y="3603654"/>
            <a:ext cx="117678" cy="117678"/>
          </a:xfrm>
          <a:custGeom>
            <a:avLst/>
            <a:gdLst>
              <a:gd name="T0" fmla="*/ 0 w 108"/>
              <a:gd name="T1" fmla="*/ 0 h 107"/>
              <a:gd name="T2" fmla="*/ 0 w 108"/>
              <a:gd name="T3" fmla="*/ 107 h 107"/>
              <a:gd name="T4" fmla="*/ 108 w 108"/>
              <a:gd name="T5" fmla="*/ 107 h 107"/>
              <a:gd name="T6" fmla="*/ 73 w 108"/>
              <a:gd name="T7" fmla="*/ 35 h 107"/>
              <a:gd name="T8" fmla="*/ 0 w 108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" h="107">
                <a:moveTo>
                  <a:pt x="0" y="0"/>
                </a:moveTo>
                <a:cubicBezTo>
                  <a:pt x="0" y="107"/>
                  <a:pt x="0" y="107"/>
                  <a:pt x="0" y="107"/>
                </a:cubicBezTo>
                <a:cubicBezTo>
                  <a:pt x="108" y="107"/>
                  <a:pt x="108" y="107"/>
                  <a:pt x="108" y="107"/>
                </a:cubicBezTo>
                <a:cubicBezTo>
                  <a:pt x="105" y="80"/>
                  <a:pt x="93" y="55"/>
                  <a:pt x="73" y="35"/>
                </a:cubicBezTo>
                <a:cubicBezTo>
                  <a:pt x="53" y="15"/>
                  <a:pt x="28" y="3"/>
                  <a:pt x="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4" name="Freeform 55"/>
          <p:cNvSpPr>
            <a:spLocks/>
          </p:cNvSpPr>
          <p:nvPr/>
        </p:nvSpPr>
        <p:spPr bwMode="auto">
          <a:xfrm>
            <a:off x="6271252" y="3402742"/>
            <a:ext cx="318590" cy="318589"/>
          </a:xfrm>
          <a:custGeom>
            <a:avLst/>
            <a:gdLst>
              <a:gd name="T0" fmla="*/ 249 w 289"/>
              <a:gd name="T1" fmla="*/ 287 h 287"/>
              <a:gd name="T2" fmla="*/ 289 w 289"/>
              <a:gd name="T3" fmla="*/ 287 h 287"/>
              <a:gd name="T4" fmla="*/ 0 w 289"/>
              <a:gd name="T5" fmla="*/ 0 h 287"/>
              <a:gd name="T6" fmla="*/ 0 w 289"/>
              <a:gd name="T7" fmla="*/ 38 h 287"/>
              <a:gd name="T8" fmla="*/ 249 w 289"/>
              <a:gd name="T9" fmla="*/ 287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" h="287">
                <a:moveTo>
                  <a:pt x="249" y="287"/>
                </a:moveTo>
                <a:cubicBezTo>
                  <a:pt x="289" y="287"/>
                  <a:pt x="289" y="287"/>
                  <a:pt x="289" y="287"/>
                </a:cubicBezTo>
                <a:cubicBezTo>
                  <a:pt x="286" y="138"/>
                  <a:pt x="149" y="2"/>
                  <a:pt x="0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134" y="46"/>
                  <a:pt x="241" y="153"/>
                  <a:pt x="249" y="28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5" name="Freeform 56"/>
          <p:cNvSpPr>
            <a:spLocks/>
          </p:cNvSpPr>
          <p:nvPr/>
        </p:nvSpPr>
        <p:spPr bwMode="auto">
          <a:xfrm>
            <a:off x="6271252" y="3500328"/>
            <a:ext cx="218133" cy="221004"/>
          </a:xfrm>
          <a:custGeom>
            <a:avLst/>
            <a:gdLst>
              <a:gd name="T0" fmla="*/ 0 w 198"/>
              <a:gd name="T1" fmla="*/ 0 h 198"/>
              <a:gd name="T2" fmla="*/ 0 w 198"/>
              <a:gd name="T3" fmla="*/ 40 h 198"/>
              <a:gd name="T4" fmla="*/ 159 w 198"/>
              <a:gd name="T5" fmla="*/ 198 h 198"/>
              <a:gd name="T6" fmla="*/ 198 w 198"/>
              <a:gd name="T7" fmla="*/ 198 h 198"/>
              <a:gd name="T8" fmla="*/ 0 w 198"/>
              <a:gd name="T9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" h="198">
                <a:moveTo>
                  <a:pt x="0" y="0"/>
                </a:moveTo>
                <a:cubicBezTo>
                  <a:pt x="0" y="40"/>
                  <a:pt x="0" y="40"/>
                  <a:pt x="0" y="40"/>
                </a:cubicBezTo>
                <a:cubicBezTo>
                  <a:pt x="84" y="47"/>
                  <a:pt x="152" y="114"/>
                  <a:pt x="159" y="198"/>
                </a:cubicBezTo>
                <a:cubicBezTo>
                  <a:pt x="198" y="198"/>
                  <a:pt x="198" y="198"/>
                  <a:pt x="198" y="198"/>
                </a:cubicBezTo>
                <a:cubicBezTo>
                  <a:pt x="191" y="92"/>
                  <a:pt x="106" y="8"/>
                  <a:pt x="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6" name="Freeform 57"/>
          <p:cNvSpPr>
            <a:spLocks noEditPoints="1"/>
          </p:cNvSpPr>
          <p:nvPr/>
        </p:nvSpPr>
        <p:spPr bwMode="auto">
          <a:xfrm>
            <a:off x="6908429" y="3485978"/>
            <a:ext cx="109066" cy="149249"/>
          </a:xfrm>
          <a:custGeom>
            <a:avLst/>
            <a:gdLst>
              <a:gd name="T0" fmla="*/ 0 w 97"/>
              <a:gd name="T1" fmla="*/ 2 h 133"/>
              <a:gd name="T2" fmla="*/ 45 w 97"/>
              <a:gd name="T3" fmla="*/ 0 h 133"/>
              <a:gd name="T4" fmla="*/ 91 w 97"/>
              <a:gd name="T5" fmla="*/ 34 h 133"/>
              <a:gd name="T6" fmla="*/ 67 w 97"/>
              <a:gd name="T7" fmla="*/ 66 h 133"/>
              <a:gd name="T8" fmla="*/ 67 w 97"/>
              <a:gd name="T9" fmla="*/ 66 h 133"/>
              <a:gd name="T10" fmla="*/ 86 w 97"/>
              <a:gd name="T11" fmla="*/ 95 h 133"/>
              <a:gd name="T12" fmla="*/ 97 w 97"/>
              <a:gd name="T13" fmla="*/ 133 h 133"/>
              <a:gd name="T14" fmla="*/ 69 w 97"/>
              <a:gd name="T15" fmla="*/ 133 h 133"/>
              <a:gd name="T16" fmla="*/ 58 w 97"/>
              <a:gd name="T17" fmla="*/ 95 h 133"/>
              <a:gd name="T18" fmla="*/ 42 w 97"/>
              <a:gd name="T19" fmla="*/ 80 h 133"/>
              <a:gd name="T20" fmla="*/ 27 w 97"/>
              <a:gd name="T21" fmla="*/ 81 h 133"/>
              <a:gd name="T22" fmla="*/ 27 w 97"/>
              <a:gd name="T23" fmla="*/ 133 h 133"/>
              <a:gd name="T24" fmla="*/ 0 w 97"/>
              <a:gd name="T25" fmla="*/ 133 h 133"/>
              <a:gd name="T26" fmla="*/ 0 w 97"/>
              <a:gd name="T27" fmla="*/ 2 h 133"/>
              <a:gd name="T28" fmla="*/ 27 w 97"/>
              <a:gd name="T29" fmla="*/ 59 h 133"/>
              <a:gd name="T30" fmla="*/ 41 w 97"/>
              <a:gd name="T31" fmla="*/ 59 h 133"/>
              <a:gd name="T32" fmla="*/ 62 w 97"/>
              <a:gd name="T33" fmla="*/ 40 h 133"/>
              <a:gd name="T34" fmla="*/ 42 w 97"/>
              <a:gd name="T35" fmla="*/ 22 h 133"/>
              <a:gd name="T36" fmla="*/ 27 w 97"/>
              <a:gd name="T37" fmla="*/ 22 h 133"/>
              <a:gd name="T38" fmla="*/ 27 w 97"/>
              <a:gd name="T39" fmla="*/ 59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" h="133">
                <a:moveTo>
                  <a:pt x="0" y="2"/>
                </a:moveTo>
                <a:cubicBezTo>
                  <a:pt x="14" y="1"/>
                  <a:pt x="28" y="0"/>
                  <a:pt x="45" y="0"/>
                </a:cubicBezTo>
                <a:cubicBezTo>
                  <a:pt x="73" y="0"/>
                  <a:pt x="91" y="16"/>
                  <a:pt x="91" y="34"/>
                </a:cubicBezTo>
                <a:cubicBezTo>
                  <a:pt x="91" y="50"/>
                  <a:pt x="80" y="60"/>
                  <a:pt x="67" y="66"/>
                </a:cubicBezTo>
                <a:cubicBezTo>
                  <a:pt x="67" y="66"/>
                  <a:pt x="67" y="66"/>
                  <a:pt x="67" y="66"/>
                </a:cubicBezTo>
                <a:cubicBezTo>
                  <a:pt x="76" y="71"/>
                  <a:pt x="81" y="76"/>
                  <a:pt x="86" y="95"/>
                </a:cubicBezTo>
                <a:cubicBezTo>
                  <a:pt x="89" y="109"/>
                  <a:pt x="93" y="121"/>
                  <a:pt x="97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65" y="122"/>
                  <a:pt x="61" y="108"/>
                  <a:pt x="58" y="95"/>
                </a:cubicBezTo>
                <a:cubicBezTo>
                  <a:pt x="56" y="85"/>
                  <a:pt x="50" y="80"/>
                  <a:pt x="42" y="80"/>
                </a:cubicBezTo>
                <a:cubicBezTo>
                  <a:pt x="37" y="80"/>
                  <a:pt x="34" y="80"/>
                  <a:pt x="27" y="81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0" y="133"/>
                  <a:pt x="0" y="133"/>
                  <a:pt x="0" y="133"/>
                </a:cubicBezTo>
                <a:lnTo>
                  <a:pt x="0" y="2"/>
                </a:lnTo>
                <a:close/>
                <a:moveTo>
                  <a:pt x="27" y="59"/>
                </a:moveTo>
                <a:cubicBezTo>
                  <a:pt x="33" y="59"/>
                  <a:pt x="36" y="59"/>
                  <a:pt x="41" y="59"/>
                </a:cubicBezTo>
                <a:cubicBezTo>
                  <a:pt x="55" y="59"/>
                  <a:pt x="62" y="51"/>
                  <a:pt x="62" y="40"/>
                </a:cubicBezTo>
                <a:cubicBezTo>
                  <a:pt x="62" y="28"/>
                  <a:pt x="56" y="22"/>
                  <a:pt x="42" y="22"/>
                </a:cubicBezTo>
                <a:cubicBezTo>
                  <a:pt x="37" y="22"/>
                  <a:pt x="33" y="22"/>
                  <a:pt x="27" y="22"/>
                </a:cubicBezTo>
                <a:lnTo>
                  <a:pt x="27" y="5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7" name="Freeform 58"/>
          <p:cNvSpPr>
            <a:spLocks/>
          </p:cNvSpPr>
          <p:nvPr/>
        </p:nvSpPr>
        <p:spPr bwMode="auto">
          <a:xfrm>
            <a:off x="7026106" y="3485978"/>
            <a:ext cx="94716" cy="152120"/>
          </a:xfrm>
          <a:custGeom>
            <a:avLst/>
            <a:gdLst>
              <a:gd name="T0" fmla="*/ 46 w 84"/>
              <a:gd name="T1" fmla="*/ 0 h 135"/>
              <a:gd name="T2" fmla="*/ 75 w 84"/>
              <a:gd name="T3" fmla="*/ 5 h 135"/>
              <a:gd name="T4" fmla="*/ 72 w 84"/>
              <a:gd name="T5" fmla="*/ 27 h 135"/>
              <a:gd name="T6" fmla="*/ 44 w 84"/>
              <a:gd name="T7" fmla="*/ 22 h 135"/>
              <a:gd name="T8" fmla="*/ 29 w 84"/>
              <a:gd name="T9" fmla="*/ 33 h 135"/>
              <a:gd name="T10" fmla="*/ 49 w 84"/>
              <a:gd name="T11" fmla="*/ 54 h 135"/>
              <a:gd name="T12" fmla="*/ 84 w 84"/>
              <a:gd name="T13" fmla="*/ 96 h 135"/>
              <a:gd name="T14" fmla="*/ 34 w 84"/>
              <a:gd name="T15" fmla="*/ 135 h 135"/>
              <a:gd name="T16" fmla="*/ 0 w 84"/>
              <a:gd name="T17" fmla="*/ 130 h 135"/>
              <a:gd name="T18" fmla="*/ 3 w 84"/>
              <a:gd name="T19" fmla="*/ 108 h 135"/>
              <a:gd name="T20" fmla="*/ 35 w 84"/>
              <a:gd name="T21" fmla="*/ 113 h 135"/>
              <a:gd name="T22" fmla="*/ 55 w 84"/>
              <a:gd name="T23" fmla="*/ 98 h 135"/>
              <a:gd name="T24" fmla="*/ 37 w 84"/>
              <a:gd name="T25" fmla="*/ 78 h 135"/>
              <a:gd name="T26" fmla="*/ 0 w 84"/>
              <a:gd name="T27" fmla="*/ 35 h 135"/>
              <a:gd name="T28" fmla="*/ 46 w 84"/>
              <a:gd name="T2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4" h="135">
                <a:moveTo>
                  <a:pt x="46" y="0"/>
                </a:moveTo>
                <a:cubicBezTo>
                  <a:pt x="56" y="0"/>
                  <a:pt x="67" y="1"/>
                  <a:pt x="75" y="5"/>
                </a:cubicBezTo>
                <a:cubicBezTo>
                  <a:pt x="72" y="27"/>
                  <a:pt x="72" y="27"/>
                  <a:pt x="72" y="27"/>
                </a:cubicBezTo>
                <a:cubicBezTo>
                  <a:pt x="63" y="23"/>
                  <a:pt x="53" y="22"/>
                  <a:pt x="44" y="22"/>
                </a:cubicBezTo>
                <a:cubicBezTo>
                  <a:pt x="35" y="22"/>
                  <a:pt x="29" y="27"/>
                  <a:pt x="29" y="33"/>
                </a:cubicBezTo>
                <a:cubicBezTo>
                  <a:pt x="29" y="42"/>
                  <a:pt x="32" y="45"/>
                  <a:pt x="49" y="54"/>
                </a:cubicBezTo>
                <a:cubicBezTo>
                  <a:pt x="73" y="66"/>
                  <a:pt x="84" y="78"/>
                  <a:pt x="84" y="96"/>
                </a:cubicBezTo>
                <a:cubicBezTo>
                  <a:pt x="84" y="120"/>
                  <a:pt x="61" y="135"/>
                  <a:pt x="34" y="135"/>
                </a:cubicBezTo>
                <a:cubicBezTo>
                  <a:pt x="24" y="135"/>
                  <a:pt x="10" y="133"/>
                  <a:pt x="0" y="130"/>
                </a:cubicBezTo>
                <a:cubicBezTo>
                  <a:pt x="3" y="108"/>
                  <a:pt x="3" y="108"/>
                  <a:pt x="3" y="108"/>
                </a:cubicBezTo>
                <a:cubicBezTo>
                  <a:pt x="14" y="112"/>
                  <a:pt x="23" y="113"/>
                  <a:pt x="35" y="113"/>
                </a:cubicBezTo>
                <a:cubicBezTo>
                  <a:pt x="48" y="113"/>
                  <a:pt x="55" y="107"/>
                  <a:pt x="55" y="98"/>
                </a:cubicBezTo>
                <a:cubicBezTo>
                  <a:pt x="55" y="90"/>
                  <a:pt x="51" y="85"/>
                  <a:pt x="37" y="78"/>
                </a:cubicBezTo>
                <a:cubicBezTo>
                  <a:pt x="12" y="65"/>
                  <a:pt x="0" y="54"/>
                  <a:pt x="0" y="35"/>
                </a:cubicBezTo>
                <a:cubicBezTo>
                  <a:pt x="0" y="14"/>
                  <a:pt x="17" y="0"/>
                  <a:pt x="46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8" name="Freeform 59"/>
          <p:cNvSpPr>
            <a:spLocks/>
          </p:cNvSpPr>
          <p:nvPr/>
        </p:nvSpPr>
        <p:spPr bwMode="auto">
          <a:xfrm>
            <a:off x="7135173" y="3485978"/>
            <a:ext cx="91845" cy="152120"/>
          </a:xfrm>
          <a:custGeom>
            <a:avLst/>
            <a:gdLst>
              <a:gd name="T0" fmla="*/ 45 w 83"/>
              <a:gd name="T1" fmla="*/ 0 h 135"/>
              <a:gd name="T2" fmla="*/ 74 w 83"/>
              <a:gd name="T3" fmla="*/ 5 h 135"/>
              <a:gd name="T4" fmla="*/ 71 w 83"/>
              <a:gd name="T5" fmla="*/ 27 h 135"/>
              <a:gd name="T6" fmla="*/ 44 w 83"/>
              <a:gd name="T7" fmla="*/ 22 h 135"/>
              <a:gd name="T8" fmla="*/ 29 w 83"/>
              <a:gd name="T9" fmla="*/ 33 h 135"/>
              <a:gd name="T10" fmla="*/ 48 w 83"/>
              <a:gd name="T11" fmla="*/ 54 h 135"/>
              <a:gd name="T12" fmla="*/ 83 w 83"/>
              <a:gd name="T13" fmla="*/ 96 h 135"/>
              <a:gd name="T14" fmla="*/ 34 w 83"/>
              <a:gd name="T15" fmla="*/ 135 h 135"/>
              <a:gd name="T16" fmla="*/ 0 w 83"/>
              <a:gd name="T17" fmla="*/ 130 h 135"/>
              <a:gd name="T18" fmla="*/ 3 w 83"/>
              <a:gd name="T19" fmla="*/ 108 h 135"/>
              <a:gd name="T20" fmla="*/ 35 w 83"/>
              <a:gd name="T21" fmla="*/ 113 h 135"/>
              <a:gd name="T22" fmla="*/ 54 w 83"/>
              <a:gd name="T23" fmla="*/ 98 h 135"/>
              <a:gd name="T24" fmla="*/ 36 w 83"/>
              <a:gd name="T25" fmla="*/ 78 h 135"/>
              <a:gd name="T26" fmla="*/ 0 w 83"/>
              <a:gd name="T27" fmla="*/ 35 h 135"/>
              <a:gd name="T28" fmla="*/ 45 w 83"/>
              <a:gd name="T2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3" h="135">
                <a:moveTo>
                  <a:pt x="45" y="0"/>
                </a:moveTo>
                <a:cubicBezTo>
                  <a:pt x="55" y="0"/>
                  <a:pt x="67" y="1"/>
                  <a:pt x="74" y="5"/>
                </a:cubicBezTo>
                <a:cubicBezTo>
                  <a:pt x="71" y="27"/>
                  <a:pt x="71" y="27"/>
                  <a:pt x="71" y="27"/>
                </a:cubicBezTo>
                <a:cubicBezTo>
                  <a:pt x="63" y="23"/>
                  <a:pt x="53" y="22"/>
                  <a:pt x="44" y="22"/>
                </a:cubicBezTo>
                <a:cubicBezTo>
                  <a:pt x="34" y="22"/>
                  <a:pt x="29" y="27"/>
                  <a:pt x="29" y="33"/>
                </a:cubicBezTo>
                <a:cubicBezTo>
                  <a:pt x="29" y="42"/>
                  <a:pt x="31" y="45"/>
                  <a:pt x="48" y="54"/>
                </a:cubicBezTo>
                <a:cubicBezTo>
                  <a:pt x="73" y="66"/>
                  <a:pt x="83" y="78"/>
                  <a:pt x="83" y="96"/>
                </a:cubicBezTo>
                <a:cubicBezTo>
                  <a:pt x="83" y="120"/>
                  <a:pt x="61" y="135"/>
                  <a:pt x="34" y="135"/>
                </a:cubicBezTo>
                <a:cubicBezTo>
                  <a:pt x="23" y="135"/>
                  <a:pt x="9" y="133"/>
                  <a:pt x="0" y="130"/>
                </a:cubicBezTo>
                <a:cubicBezTo>
                  <a:pt x="3" y="108"/>
                  <a:pt x="3" y="108"/>
                  <a:pt x="3" y="108"/>
                </a:cubicBezTo>
                <a:cubicBezTo>
                  <a:pt x="14" y="112"/>
                  <a:pt x="22" y="113"/>
                  <a:pt x="35" y="113"/>
                </a:cubicBezTo>
                <a:cubicBezTo>
                  <a:pt x="47" y="113"/>
                  <a:pt x="54" y="107"/>
                  <a:pt x="54" y="98"/>
                </a:cubicBezTo>
                <a:cubicBezTo>
                  <a:pt x="54" y="90"/>
                  <a:pt x="51" y="85"/>
                  <a:pt x="36" y="78"/>
                </a:cubicBezTo>
                <a:cubicBezTo>
                  <a:pt x="12" y="65"/>
                  <a:pt x="0" y="54"/>
                  <a:pt x="0" y="35"/>
                </a:cubicBezTo>
                <a:cubicBezTo>
                  <a:pt x="0" y="14"/>
                  <a:pt x="16" y="0"/>
                  <a:pt x="45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9" name="Freeform 60"/>
          <p:cNvSpPr>
            <a:spLocks noEditPoints="1"/>
          </p:cNvSpPr>
          <p:nvPr/>
        </p:nvSpPr>
        <p:spPr bwMode="auto">
          <a:xfrm>
            <a:off x="7548477" y="3491718"/>
            <a:ext cx="318590" cy="140639"/>
          </a:xfrm>
          <a:custGeom>
            <a:avLst/>
            <a:gdLst>
              <a:gd name="T0" fmla="*/ 262 w 288"/>
              <a:gd name="T1" fmla="*/ 0 h 125"/>
              <a:gd name="T2" fmla="*/ 27 w 288"/>
              <a:gd name="T3" fmla="*/ 0 h 125"/>
              <a:gd name="T4" fmla="*/ 0 w 288"/>
              <a:gd name="T5" fmla="*/ 27 h 125"/>
              <a:gd name="T6" fmla="*/ 0 w 288"/>
              <a:gd name="T7" fmla="*/ 98 h 125"/>
              <a:gd name="T8" fmla="*/ 27 w 288"/>
              <a:gd name="T9" fmla="*/ 125 h 125"/>
              <a:gd name="T10" fmla="*/ 262 w 288"/>
              <a:gd name="T11" fmla="*/ 125 h 125"/>
              <a:gd name="T12" fmla="*/ 288 w 288"/>
              <a:gd name="T13" fmla="*/ 98 h 125"/>
              <a:gd name="T14" fmla="*/ 288 w 288"/>
              <a:gd name="T15" fmla="*/ 27 h 125"/>
              <a:gd name="T16" fmla="*/ 262 w 288"/>
              <a:gd name="T17" fmla="*/ 0 h 125"/>
              <a:gd name="T18" fmla="*/ 70 w 288"/>
              <a:gd name="T19" fmla="*/ 93 h 125"/>
              <a:gd name="T20" fmla="*/ 65 w 288"/>
              <a:gd name="T21" fmla="*/ 77 h 125"/>
              <a:gd name="T22" fmla="*/ 47 w 288"/>
              <a:gd name="T23" fmla="*/ 77 h 125"/>
              <a:gd name="T24" fmla="*/ 42 w 288"/>
              <a:gd name="T25" fmla="*/ 93 h 125"/>
              <a:gd name="T26" fmla="*/ 30 w 288"/>
              <a:gd name="T27" fmla="*/ 93 h 125"/>
              <a:gd name="T28" fmla="*/ 50 w 288"/>
              <a:gd name="T29" fmla="*/ 34 h 125"/>
              <a:gd name="T30" fmla="*/ 63 w 288"/>
              <a:gd name="T31" fmla="*/ 34 h 125"/>
              <a:gd name="T32" fmla="*/ 83 w 288"/>
              <a:gd name="T33" fmla="*/ 93 h 125"/>
              <a:gd name="T34" fmla="*/ 70 w 288"/>
              <a:gd name="T35" fmla="*/ 93 h 125"/>
              <a:gd name="T36" fmla="*/ 126 w 288"/>
              <a:gd name="T37" fmla="*/ 44 h 125"/>
              <a:gd name="T38" fmla="*/ 107 w 288"/>
              <a:gd name="T39" fmla="*/ 44 h 125"/>
              <a:gd name="T40" fmla="*/ 107 w 288"/>
              <a:gd name="T41" fmla="*/ 93 h 125"/>
              <a:gd name="T42" fmla="*/ 95 w 288"/>
              <a:gd name="T43" fmla="*/ 93 h 125"/>
              <a:gd name="T44" fmla="*/ 95 w 288"/>
              <a:gd name="T45" fmla="*/ 44 h 125"/>
              <a:gd name="T46" fmla="*/ 77 w 288"/>
              <a:gd name="T47" fmla="*/ 44 h 125"/>
              <a:gd name="T48" fmla="*/ 77 w 288"/>
              <a:gd name="T49" fmla="*/ 34 h 125"/>
              <a:gd name="T50" fmla="*/ 126 w 288"/>
              <a:gd name="T51" fmla="*/ 34 h 125"/>
              <a:gd name="T52" fmla="*/ 126 w 288"/>
              <a:gd name="T53" fmla="*/ 44 h 125"/>
              <a:gd name="T54" fmla="*/ 157 w 288"/>
              <a:gd name="T55" fmla="*/ 94 h 125"/>
              <a:gd name="T56" fmla="*/ 126 w 288"/>
              <a:gd name="T57" fmla="*/ 64 h 125"/>
              <a:gd name="T58" fmla="*/ 157 w 288"/>
              <a:gd name="T59" fmla="*/ 33 h 125"/>
              <a:gd name="T60" fmla="*/ 187 w 288"/>
              <a:gd name="T61" fmla="*/ 64 h 125"/>
              <a:gd name="T62" fmla="*/ 157 w 288"/>
              <a:gd name="T63" fmla="*/ 94 h 125"/>
              <a:gd name="T64" fmla="*/ 246 w 288"/>
              <a:gd name="T65" fmla="*/ 93 h 125"/>
              <a:gd name="T66" fmla="*/ 246 w 288"/>
              <a:gd name="T67" fmla="*/ 58 h 125"/>
              <a:gd name="T68" fmla="*/ 247 w 288"/>
              <a:gd name="T69" fmla="*/ 46 h 125"/>
              <a:gd name="T70" fmla="*/ 246 w 288"/>
              <a:gd name="T71" fmla="*/ 46 h 125"/>
              <a:gd name="T72" fmla="*/ 244 w 288"/>
              <a:gd name="T73" fmla="*/ 58 h 125"/>
              <a:gd name="T74" fmla="*/ 232 w 288"/>
              <a:gd name="T75" fmla="*/ 91 h 125"/>
              <a:gd name="T76" fmla="*/ 220 w 288"/>
              <a:gd name="T77" fmla="*/ 91 h 125"/>
              <a:gd name="T78" fmla="*/ 209 w 288"/>
              <a:gd name="T79" fmla="*/ 58 h 125"/>
              <a:gd name="T80" fmla="*/ 206 w 288"/>
              <a:gd name="T81" fmla="*/ 46 h 125"/>
              <a:gd name="T82" fmla="*/ 206 w 288"/>
              <a:gd name="T83" fmla="*/ 46 h 125"/>
              <a:gd name="T84" fmla="*/ 206 w 288"/>
              <a:gd name="T85" fmla="*/ 58 h 125"/>
              <a:gd name="T86" fmla="*/ 206 w 288"/>
              <a:gd name="T87" fmla="*/ 93 h 125"/>
              <a:gd name="T88" fmla="*/ 195 w 288"/>
              <a:gd name="T89" fmla="*/ 93 h 125"/>
              <a:gd name="T90" fmla="*/ 196 w 288"/>
              <a:gd name="T91" fmla="*/ 34 h 125"/>
              <a:gd name="T92" fmla="*/ 213 w 288"/>
              <a:gd name="T93" fmla="*/ 34 h 125"/>
              <a:gd name="T94" fmla="*/ 223 w 288"/>
              <a:gd name="T95" fmla="*/ 64 h 125"/>
              <a:gd name="T96" fmla="*/ 227 w 288"/>
              <a:gd name="T97" fmla="*/ 80 h 125"/>
              <a:gd name="T98" fmla="*/ 227 w 288"/>
              <a:gd name="T99" fmla="*/ 80 h 125"/>
              <a:gd name="T100" fmla="*/ 231 w 288"/>
              <a:gd name="T101" fmla="*/ 64 h 125"/>
              <a:gd name="T102" fmla="*/ 241 w 288"/>
              <a:gd name="T103" fmla="*/ 34 h 125"/>
              <a:gd name="T104" fmla="*/ 258 w 288"/>
              <a:gd name="T105" fmla="*/ 34 h 125"/>
              <a:gd name="T106" fmla="*/ 259 w 288"/>
              <a:gd name="T107" fmla="*/ 93 h 125"/>
              <a:gd name="T108" fmla="*/ 246 w 288"/>
              <a:gd name="T109" fmla="*/ 93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8" h="125">
                <a:moveTo>
                  <a:pt x="262" y="0"/>
                </a:moveTo>
                <a:cubicBezTo>
                  <a:pt x="27" y="0"/>
                  <a:pt x="27" y="0"/>
                  <a:pt x="27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13"/>
                  <a:pt x="12" y="125"/>
                  <a:pt x="27" y="125"/>
                </a:cubicBezTo>
                <a:cubicBezTo>
                  <a:pt x="262" y="125"/>
                  <a:pt x="262" y="125"/>
                  <a:pt x="262" y="125"/>
                </a:cubicBezTo>
                <a:cubicBezTo>
                  <a:pt x="276" y="125"/>
                  <a:pt x="288" y="113"/>
                  <a:pt x="288" y="98"/>
                </a:cubicBezTo>
                <a:cubicBezTo>
                  <a:pt x="288" y="27"/>
                  <a:pt x="288" y="27"/>
                  <a:pt x="288" y="27"/>
                </a:cubicBezTo>
                <a:cubicBezTo>
                  <a:pt x="288" y="12"/>
                  <a:pt x="276" y="0"/>
                  <a:pt x="262" y="0"/>
                </a:cubicBezTo>
                <a:close/>
                <a:moveTo>
                  <a:pt x="70" y="93"/>
                </a:moveTo>
                <a:cubicBezTo>
                  <a:pt x="65" y="77"/>
                  <a:pt x="65" y="77"/>
                  <a:pt x="65" y="77"/>
                </a:cubicBezTo>
                <a:cubicBezTo>
                  <a:pt x="47" y="77"/>
                  <a:pt x="47" y="77"/>
                  <a:pt x="47" y="77"/>
                </a:cubicBezTo>
                <a:cubicBezTo>
                  <a:pt x="44" y="85"/>
                  <a:pt x="42" y="93"/>
                  <a:pt x="42" y="93"/>
                </a:cubicBezTo>
                <a:cubicBezTo>
                  <a:pt x="30" y="93"/>
                  <a:pt x="30" y="93"/>
                  <a:pt x="30" y="93"/>
                </a:cubicBezTo>
                <a:cubicBezTo>
                  <a:pt x="50" y="34"/>
                  <a:pt x="50" y="34"/>
                  <a:pt x="50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83" y="93"/>
                  <a:pt x="83" y="93"/>
                  <a:pt x="83" y="93"/>
                </a:cubicBezTo>
                <a:lnTo>
                  <a:pt x="70" y="93"/>
                </a:lnTo>
                <a:close/>
                <a:moveTo>
                  <a:pt x="126" y="44"/>
                </a:moveTo>
                <a:cubicBezTo>
                  <a:pt x="107" y="44"/>
                  <a:pt x="107" y="44"/>
                  <a:pt x="107" y="44"/>
                </a:cubicBezTo>
                <a:cubicBezTo>
                  <a:pt x="107" y="93"/>
                  <a:pt x="107" y="93"/>
                  <a:pt x="107" y="93"/>
                </a:cubicBezTo>
                <a:cubicBezTo>
                  <a:pt x="95" y="93"/>
                  <a:pt x="95" y="93"/>
                  <a:pt x="95" y="93"/>
                </a:cubicBezTo>
                <a:cubicBezTo>
                  <a:pt x="95" y="44"/>
                  <a:pt x="95" y="44"/>
                  <a:pt x="95" y="44"/>
                </a:cubicBezTo>
                <a:cubicBezTo>
                  <a:pt x="77" y="44"/>
                  <a:pt x="77" y="44"/>
                  <a:pt x="77" y="44"/>
                </a:cubicBezTo>
                <a:cubicBezTo>
                  <a:pt x="77" y="34"/>
                  <a:pt x="77" y="34"/>
                  <a:pt x="77" y="34"/>
                </a:cubicBezTo>
                <a:cubicBezTo>
                  <a:pt x="126" y="34"/>
                  <a:pt x="126" y="34"/>
                  <a:pt x="126" y="34"/>
                </a:cubicBezTo>
                <a:lnTo>
                  <a:pt x="126" y="44"/>
                </a:lnTo>
                <a:close/>
                <a:moveTo>
                  <a:pt x="157" y="94"/>
                </a:moveTo>
                <a:cubicBezTo>
                  <a:pt x="138" y="94"/>
                  <a:pt x="126" y="80"/>
                  <a:pt x="126" y="64"/>
                </a:cubicBezTo>
                <a:cubicBezTo>
                  <a:pt x="126" y="47"/>
                  <a:pt x="138" y="33"/>
                  <a:pt x="157" y="33"/>
                </a:cubicBezTo>
                <a:cubicBezTo>
                  <a:pt x="175" y="33"/>
                  <a:pt x="187" y="47"/>
                  <a:pt x="187" y="64"/>
                </a:cubicBezTo>
                <a:cubicBezTo>
                  <a:pt x="187" y="80"/>
                  <a:pt x="175" y="94"/>
                  <a:pt x="157" y="94"/>
                </a:cubicBezTo>
                <a:close/>
                <a:moveTo>
                  <a:pt x="246" y="93"/>
                </a:moveTo>
                <a:cubicBezTo>
                  <a:pt x="246" y="58"/>
                  <a:pt x="246" y="58"/>
                  <a:pt x="246" y="58"/>
                </a:cubicBezTo>
                <a:cubicBezTo>
                  <a:pt x="246" y="54"/>
                  <a:pt x="246" y="50"/>
                  <a:pt x="247" y="46"/>
                </a:cubicBezTo>
                <a:cubicBezTo>
                  <a:pt x="246" y="46"/>
                  <a:pt x="246" y="46"/>
                  <a:pt x="246" y="46"/>
                </a:cubicBezTo>
                <a:cubicBezTo>
                  <a:pt x="246" y="49"/>
                  <a:pt x="245" y="54"/>
                  <a:pt x="244" y="58"/>
                </a:cubicBezTo>
                <a:cubicBezTo>
                  <a:pt x="232" y="91"/>
                  <a:pt x="232" y="91"/>
                  <a:pt x="232" y="91"/>
                </a:cubicBezTo>
                <a:cubicBezTo>
                  <a:pt x="220" y="91"/>
                  <a:pt x="220" y="91"/>
                  <a:pt x="220" y="91"/>
                </a:cubicBezTo>
                <a:cubicBezTo>
                  <a:pt x="209" y="58"/>
                  <a:pt x="209" y="58"/>
                  <a:pt x="209" y="58"/>
                </a:cubicBezTo>
                <a:cubicBezTo>
                  <a:pt x="208" y="54"/>
                  <a:pt x="207" y="50"/>
                  <a:pt x="206" y="46"/>
                </a:cubicBezTo>
                <a:cubicBezTo>
                  <a:pt x="206" y="46"/>
                  <a:pt x="206" y="46"/>
                  <a:pt x="206" y="46"/>
                </a:cubicBezTo>
                <a:cubicBezTo>
                  <a:pt x="206" y="50"/>
                  <a:pt x="207" y="54"/>
                  <a:pt x="206" y="58"/>
                </a:cubicBezTo>
                <a:cubicBezTo>
                  <a:pt x="206" y="93"/>
                  <a:pt x="206" y="93"/>
                  <a:pt x="206" y="93"/>
                </a:cubicBezTo>
                <a:cubicBezTo>
                  <a:pt x="195" y="93"/>
                  <a:pt x="195" y="93"/>
                  <a:pt x="195" y="93"/>
                </a:cubicBezTo>
                <a:cubicBezTo>
                  <a:pt x="196" y="34"/>
                  <a:pt x="196" y="34"/>
                  <a:pt x="196" y="34"/>
                </a:cubicBezTo>
                <a:cubicBezTo>
                  <a:pt x="213" y="34"/>
                  <a:pt x="213" y="34"/>
                  <a:pt x="213" y="34"/>
                </a:cubicBezTo>
                <a:cubicBezTo>
                  <a:pt x="223" y="64"/>
                  <a:pt x="223" y="64"/>
                  <a:pt x="223" y="64"/>
                </a:cubicBezTo>
                <a:cubicBezTo>
                  <a:pt x="224" y="68"/>
                  <a:pt x="225" y="73"/>
                  <a:pt x="227" y="80"/>
                </a:cubicBezTo>
                <a:cubicBezTo>
                  <a:pt x="227" y="80"/>
                  <a:pt x="227" y="80"/>
                  <a:pt x="227" y="80"/>
                </a:cubicBezTo>
                <a:cubicBezTo>
                  <a:pt x="228" y="73"/>
                  <a:pt x="229" y="68"/>
                  <a:pt x="231" y="64"/>
                </a:cubicBezTo>
                <a:cubicBezTo>
                  <a:pt x="241" y="34"/>
                  <a:pt x="241" y="34"/>
                  <a:pt x="241" y="34"/>
                </a:cubicBezTo>
                <a:cubicBezTo>
                  <a:pt x="258" y="34"/>
                  <a:pt x="258" y="34"/>
                  <a:pt x="258" y="34"/>
                </a:cubicBezTo>
                <a:cubicBezTo>
                  <a:pt x="259" y="93"/>
                  <a:pt x="259" y="93"/>
                  <a:pt x="259" y="93"/>
                </a:cubicBezTo>
                <a:lnTo>
                  <a:pt x="246" y="9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0" name="Freeform 61"/>
          <p:cNvSpPr>
            <a:spLocks/>
          </p:cNvSpPr>
          <p:nvPr/>
        </p:nvSpPr>
        <p:spPr bwMode="auto">
          <a:xfrm>
            <a:off x="7603009" y="3543381"/>
            <a:ext cx="14352" cy="22961"/>
          </a:xfrm>
          <a:custGeom>
            <a:avLst/>
            <a:gdLst>
              <a:gd name="T0" fmla="*/ 6 w 12"/>
              <a:gd name="T1" fmla="*/ 0 h 21"/>
              <a:gd name="T2" fmla="*/ 6 w 12"/>
              <a:gd name="T3" fmla="*/ 0 h 21"/>
              <a:gd name="T4" fmla="*/ 1 w 12"/>
              <a:gd name="T5" fmla="*/ 18 h 21"/>
              <a:gd name="T6" fmla="*/ 0 w 12"/>
              <a:gd name="T7" fmla="*/ 21 h 21"/>
              <a:gd name="T8" fmla="*/ 12 w 12"/>
              <a:gd name="T9" fmla="*/ 21 h 21"/>
              <a:gd name="T10" fmla="*/ 11 w 12"/>
              <a:gd name="T11" fmla="*/ 18 h 21"/>
              <a:gd name="T12" fmla="*/ 6 w 12"/>
              <a:gd name="T13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21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5" y="6"/>
                  <a:pt x="3" y="12"/>
                  <a:pt x="1" y="18"/>
                </a:cubicBezTo>
                <a:cubicBezTo>
                  <a:pt x="1" y="18"/>
                  <a:pt x="1" y="19"/>
                  <a:pt x="0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1" y="18"/>
                  <a:pt x="11" y="18"/>
                  <a:pt x="11" y="18"/>
                </a:cubicBezTo>
                <a:cubicBezTo>
                  <a:pt x="9" y="12"/>
                  <a:pt x="7" y="6"/>
                  <a:pt x="6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1" name="Oval 62"/>
          <p:cNvSpPr>
            <a:spLocks noChangeArrowheads="1"/>
          </p:cNvSpPr>
          <p:nvPr/>
        </p:nvSpPr>
        <p:spPr bwMode="auto">
          <a:xfrm>
            <a:off x="7700595" y="3540510"/>
            <a:ext cx="40182" cy="45923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2" name="Freeform 63"/>
          <p:cNvSpPr>
            <a:spLocks noEditPoints="1"/>
          </p:cNvSpPr>
          <p:nvPr/>
        </p:nvSpPr>
        <p:spPr bwMode="auto">
          <a:xfrm>
            <a:off x="8185654" y="3477366"/>
            <a:ext cx="318590" cy="172210"/>
          </a:xfrm>
          <a:custGeom>
            <a:avLst/>
            <a:gdLst>
              <a:gd name="T0" fmla="*/ 250 w 288"/>
              <a:gd name="T1" fmla="*/ 0 h 157"/>
              <a:gd name="T2" fmla="*/ 39 w 288"/>
              <a:gd name="T3" fmla="*/ 0 h 157"/>
              <a:gd name="T4" fmla="*/ 0 w 288"/>
              <a:gd name="T5" fmla="*/ 38 h 157"/>
              <a:gd name="T6" fmla="*/ 0 w 288"/>
              <a:gd name="T7" fmla="*/ 118 h 157"/>
              <a:gd name="T8" fmla="*/ 39 w 288"/>
              <a:gd name="T9" fmla="*/ 157 h 157"/>
              <a:gd name="T10" fmla="*/ 250 w 288"/>
              <a:gd name="T11" fmla="*/ 157 h 157"/>
              <a:gd name="T12" fmla="*/ 288 w 288"/>
              <a:gd name="T13" fmla="*/ 118 h 157"/>
              <a:gd name="T14" fmla="*/ 288 w 288"/>
              <a:gd name="T15" fmla="*/ 38 h 157"/>
              <a:gd name="T16" fmla="*/ 250 w 288"/>
              <a:gd name="T17" fmla="*/ 0 h 157"/>
              <a:gd name="T18" fmla="*/ 96 w 288"/>
              <a:gd name="T19" fmla="*/ 121 h 157"/>
              <a:gd name="T20" fmla="*/ 89 w 288"/>
              <a:gd name="T21" fmla="*/ 96 h 157"/>
              <a:gd name="T22" fmla="*/ 78 w 288"/>
              <a:gd name="T23" fmla="*/ 87 h 157"/>
              <a:gd name="T24" fmla="*/ 69 w 288"/>
              <a:gd name="T25" fmla="*/ 87 h 157"/>
              <a:gd name="T26" fmla="*/ 69 w 288"/>
              <a:gd name="T27" fmla="*/ 121 h 157"/>
              <a:gd name="T28" fmla="*/ 51 w 288"/>
              <a:gd name="T29" fmla="*/ 121 h 157"/>
              <a:gd name="T30" fmla="*/ 51 w 288"/>
              <a:gd name="T31" fmla="*/ 36 h 157"/>
              <a:gd name="T32" fmla="*/ 80 w 288"/>
              <a:gd name="T33" fmla="*/ 35 h 157"/>
              <a:gd name="T34" fmla="*/ 110 w 288"/>
              <a:gd name="T35" fmla="*/ 57 h 157"/>
              <a:gd name="T36" fmla="*/ 94 w 288"/>
              <a:gd name="T37" fmla="*/ 78 h 157"/>
              <a:gd name="T38" fmla="*/ 94 w 288"/>
              <a:gd name="T39" fmla="*/ 78 h 157"/>
              <a:gd name="T40" fmla="*/ 107 w 288"/>
              <a:gd name="T41" fmla="*/ 96 h 157"/>
              <a:gd name="T42" fmla="*/ 114 w 288"/>
              <a:gd name="T43" fmla="*/ 121 h 157"/>
              <a:gd name="T44" fmla="*/ 96 w 288"/>
              <a:gd name="T45" fmla="*/ 121 h 157"/>
              <a:gd name="T46" fmla="*/ 142 w 288"/>
              <a:gd name="T47" fmla="*/ 122 h 157"/>
              <a:gd name="T48" fmla="*/ 120 w 288"/>
              <a:gd name="T49" fmla="*/ 119 h 157"/>
              <a:gd name="T50" fmla="*/ 122 w 288"/>
              <a:gd name="T51" fmla="*/ 105 h 157"/>
              <a:gd name="T52" fmla="*/ 143 w 288"/>
              <a:gd name="T53" fmla="*/ 108 h 157"/>
              <a:gd name="T54" fmla="*/ 156 w 288"/>
              <a:gd name="T55" fmla="*/ 98 h 157"/>
              <a:gd name="T56" fmla="*/ 144 w 288"/>
              <a:gd name="T57" fmla="*/ 85 h 157"/>
              <a:gd name="T58" fmla="*/ 120 w 288"/>
              <a:gd name="T59" fmla="*/ 58 h 157"/>
              <a:gd name="T60" fmla="*/ 150 w 288"/>
              <a:gd name="T61" fmla="*/ 35 h 157"/>
              <a:gd name="T62" fmla="*/ 169 w 288"/>
              <a:gd name="T63" fmla="*/ 38 h 157"/>
              <a:gd name="T64" fmla="*/ 167 w 288"/>
              <a:gd name="T65" fmla="*/ 52 h 157"/>
              <a:gd name="T66" fmla="*/ 149 w 288"/>
              <a:gd name="T67" fmla="*/ 49 h 157"/>
              <a:gd name="T68" fmla="*/ 139 w 288"/>
              <a:gd name="T69" fmla="*/ 56 h 157"/>
              <a:gd name="T70" fmla="*/ 152 w 288"/>
              <a:gd name="T71" fmla="*/ 70 h 157"/>
              <a:gd name="T72" fmla="*/ 174 w 288"/>
              <a:gd name="T73" fmla="*/ 97 h 157"/>
              <a:gd name="T74" fmla="*/ 142 w 288"/>
              <a:gd name="T75" fmla="*/ 122 h 157"/>
              <a:gd name="T76" fmla="*/ 205 w 288"/>
              <a:gd name="T77" fmla="*/ 122 h 157"/>
              <a:gd name="T78" fmla="*/ 183 w 288"/>
              <a:gd name="T79" fmla="*/ 119 h 157"/>
              <a:gd name="T80" fmla="*/ 185 w 288"/>
              <a:gd name="T81" fmla="*/ 105 h 157"/>
              <a:gd name="T82" fmla="*/ 206 w 288"/>
              <a:gd name="T83" fmla="*/ 108 h 157"/>
              <a:gd name="T84" fmla="*/ 218 w 288"/>
              <a:gd name="T85" fmla="*/ 98 h 157"/>
              <a:gd name="T86" fmla="*/ 207 w 288"/>
              <a:gd name="T87" fmla="*/ 85 h 157"/>
              <a:gd name="T88" fmla="*/ 183 w 288"/>
              <a:gd name="T89" fmla="*/ 58 h 157"/>
              <a:gd name="T90" fmla="*/ 213 w 288"/>
              <a:gd name="T91" fmla="*/ 35 h 157"/>
              <a:gd name="T92" fmla="*/ 231 w 288"/>
              <a:gd name="T93" fmla="*/ 38 h 157"/>
              <a:gd name="T94" fmla="*/ 229 w 288"/>
              <a:gd name="T95" fmla="*/ 52 h 157"/>
              <a:gd name="T96" fmla="*/ 212 w 288"/>
              <a:gd name="T97" fmla="*/ 49 h 157"/>
              <a:gd name="T98" fmla="*/ 202 w 288"/>
              <a:gd name="T99" fmla="*/ 56 h 157"/>
              <a:gd name="T100" fmla="*/ 215 w 288"/>
              <a:gd name="T101" fmla="*/ 70 h 157"/>
              <a:gd name="T102" fmla="*/ 237 w 288"/>
              <a:gd name="T103" fmla="*/ 97 h 157"/>
              <a:gd name="T104" fmla="*/ 205 w 288"/>
              <a:gd name="T105" fmla="*/ 122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8" h="157">
                <a:moveTo>
                  <a:pt x="250" y="0"/>
                </a:moveTo>
                <a:cubicBezTo>
                  <a:pt x="39" y="0"/>
                  <a:pt x="39" y="0"/>
                  <a:pt x="39" y="0"/>
                </a:cubicBezTo>
                <a:cubicBezTo>
                  <a:pt x="18" y="0"/>
                  <a:pt x="0" y="17"/>
                  <a:pt x="0" y="38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39"/>
                  <a:pt x="18" y="157"/>
                  <a:pt x="39" y="157"/>
                </a:cubicBezTo>
                <a:cubicBezTo>
                  <a:pt x="250" y="157"/>
                  <a:pt x="250" y="157"/>
                  <a:pt x="250" y="157"/>
                </a:cubicBezTo>
                <a:cubicBezTo>
                  <a:pt x="271" y="157"/>
                  <a:pt x="288" y="139"/>
                  <a:pt x="288" y="118"/>
                </a:cubicBezTo>
                <a:cubicBezTo>
                  <a:pt x="288" y="38"/>
                  <a:pt x="288" y="38"/>
                  <a:pt x="288" y="38"/>
                </a:cubicBezTo>
                <a:cubicBezTo>
                  <a:pt x="288" y="17"/>
                  <a:pt x="271" y="0"/>
                  <a:pt x="250" y="0"/>
                </a:cubicBezTo>
                <a:close/>
                <a:moveTo>
                  <a:pt x="96" y="121"/>
                </a:moveTo>
                <a:cubicBezTo>
                  <a:pt x="93" y="113"/>
                  <a:pt x="91" y="104"/>
                  <a:pt x="89" y="96"/>
                </a:cubicBezTo>
                <a:cubicBezTo>
                  <a:pt x="87" y="90"/>
                  <a:pt x="84" y="87"/>
                  <a:pt x="78" y="87"/>
                </a:cubicBezTo>
                <a:cubicBezTo>
                  <a:pt x="75" y="87"/>
                  <a:pt x="74" y="87"/>
                  <a:pt x="69" y="87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51" y="121"/>
                  <a:pt x="51" y="121"/>
                  <a:pt x="51" y="121"/>
                </a:cubicBezTo>
                <a:cubicBezTo>
                  <a:pt x="51" y="36"/>
                  <a:pt x="51" y="36"/>
                  <a:pt x="51" y="36"/>
                </a:cubicBezTo>
                <a:cubicBezTo>
                  <a:pt x="60" y="35"/>
                  <a:pt x="69" y="35"/>
                  <a:pt x="80" y="35"/>
                </a:cubicBezTo>
                <a:cubicBezTo>
                  <a:pt x="98" y="35"/>
                  <a:pt x="110" y="45"/>
                  <a:pt x="110" y="57"/>
                </a:cubicBezTo>
                <a:cubicBezTo>
                  <a:pt x="110" y="67"/>
                  <a:pt x="103" y="74"/>
                  <a:pt x="94" y="78"/>
                </a:cubicBezTo>
                <a:cubicBezTo>
                  <a:pt x="94" y="78"/>
                  <a:pt x="94" y="78"/>
                  <a:pt x="94" y="78"/>
                </a:cubicBezTo>
                <a:cubicBezTo>
                  <a:pt x="101" y="81"/>
                  <a:pt x="103" y="84"/>
                  <a:pt x="107" y="96"/>
                </a:cubicBezTo>
                <a:cubicBezTo>
                  <a:pt x="109" y="105"/>
                  <a:pt x="111" y="113"/>
                  <a:pt x="114" y="121"/>
                </a:cubicBezTo>
                <a:lnTo>
                  <a:pt x="96" y="121"/>
                </a:lnTo>
                <a:close/>
                <a:moveTo>
                  <a:pt x="142" y="122"/>
                </a:moveTo>
                <a:cubicBezTo>
                  <a:pt x="136" y="122"/>
                  <a:pt x="127" y="121"/>
                  <a:pt x="120" y="119"/>
                </a:cubicBezTo>
                <a:cubicBezTo>
                  <a:pt x="122" y="105"/>
                  <a:pt x="122" y="105"/>
                  <a:pt x="122" y="105"/>
                </a:cubicBezTo>
                <a:cubicBezTo>
                  <a:pt x="129" y="107"/>
                  <a:pt x="135" y="108"/>
                  <a:pt x="143" y="108"/>
                </a:cubicBezTo>
                <a:cubicBezTo>
                  <a:pt x="151" y="108"/>
                  <a:pt x="156" y="104"/>
                  <a:pt x="156" y="98"/>
                </a:cubicBezTo>
                <a:cubicBezTo>
                  <a:pt x="156" y="93"/>
                  <a:pt x="153" y="90"/>
                  <a:pt x="144" y="85"/>
                </a:cubicBezTo>
                <a:cubicBezTo>
                  <a:pt x="128" y="77"/>
                  <a:pt x="120" y="70"/>
                  <a:pt x="120" y="58"/>
                </a:cubicBezTo>
                <a:cubicBezTo>
                  <a:pt x="120" y="44"/>
                  <a:pt x="131" y="35"/>
                  <a:pt x="150" y="35"/>
                </a:cubicBezTo>
                <a:cubicBezTo>
                  <a:pt x="156" y="35"/>
                  <a:pt x="163" y="36"/>
                  <a:pt x="169" y="38"/>
                </a:cubicBezTo>
                <a:cubicBezTo>
                  <a:pt x="167" y="52"/>
                  <a:pt x="167" y="52"/>
                  <a:pt x="167" y="52"/>
                </a:cubicBezTo>
                <a:cubicBezTo>
                  <a:pt x="161" y="50"/>
                  <a:pt x="155" y="49"/>
                  <a:pt x="149" y="49"/>
                </a:cubicBezTo>
                <a:cubicBezTo>
                  <a:pt x="143" y="49"/>
                  <a:pt x="139" y="52"/>
                  <a:pt x="139" y="56"/>
                </a:cubicBezTo>
                <a:cubicBezTo>
                  <a:pt x="139" y="62"/>
                  <a:pt x="141" y="64"/>
                  <a:pt x="152" y="70"/>
                </a:cubicBezTo>
                <a:cubicBezTo>
                  <a:pt x="168" y="78"/>
                  <a:pt x="174" y="86"/>
                  <a:pt x="174" y="97"/>
                </a:cubicBezTo>
                <a:cubicBezTo>
                  <a:pt x="174" y="112"/>
                  <a:pt x="160" y="122"/>
                  <a:pt x="142" y="122"/>
                </a:cubicBezTo>
                <a:close/>
                <a:moveTo>
                  <a:pt x="205" y="122"/>
                </a:moveTo>
                <a:cubicBezTo>
                  <a:pt x="198" y="122"/>
                  <a:pt x="190" y="121"/>
                  <a:pt x="183" y="119"/>
                </a:cubicBezTo>
                <a:cubicBezTo>
                  <a:pt x="185" y="105"/>
                  <a:pt x="185" y="105"/>
                  <a:pt x="185" y="105"/>
                </a:cubicBezTo>
                <a:cubicBezTo>
                  <a:pt x="192" y="107"/>
                  <a:pt x="198" y="108"/>
                  <a:pt x="206" y="108"/>
                </a:cubicBezTo>
                <a:cubicBezTo>
                  <a:pt x="214" y="108"/>
                  <a:pt x="218" y="104"/>
                  <a:pt x="218" y="98"/>
                </a:cubicBezTo>
                <a:cubicBezTo>
                  <a:pt x="218" y="93"/>
                  <a:pt x="216" y="90"/>
                  <a:pt x="207" y="85"/>
                </a:cubicBezTo>
                <a:cubicBezTo>
                  <a:pt x="191" y="77"/>
                  <a:pt x="183" y="70"/>
                  <a:pt x="183" y="58"/>
                </a:cubicBezTo>
                <a:cubicBezTo>
                  <a:pt x="183" y="44"/>
                  <a:pt x="194" y="35"/>
                  <a:pt x="213" y="35"/>
                </a:cubicBezTo>
                <a:cubicBezTo>
                  <a:pt x="219" y="35"/>
                  <a:pt x="226" y="36"/>
                  <a:pt x="231" y="38"/>
                </a:cubicBezTo>
                <a:cubicBezTo>
                  <a:pt x="229" y="52"/>
                  <a:pt x="229" y="52"/>
                  <a:pt x="229" y="52"/>
                </a:cubicBezTo>
                <a:cubicBezTo>
                  <a:pt x="224" y="50"/>
                  <a:pt x="217" y="49"/>
                  <a:pt x="212" y="49"/>
                </a:cubicBezTo>
                <a:cubicBezTo>
                  <a:pt x="206" y="49"/>
                  <a:pt x="202" y="52"/>
                  <a:pt x="202" y="56"/>
                </a:cubicBezTo>
                <a:cubicBezTo>
                  <a:pt x="202" y="62"/>
                  <a:pt x="204" y="64"/>
                  <a:pt x="215" y="70"/>
                </a:cubicBezTo>
                <a:cubicBezTo>
                  <a:pt x="231" y="78"/>
                  <a:pt x="237" y="86"/>
                  <a:pt x="237" y="97"/>
                </a:cubicBezTo>
                <a:cubicBezTo>
                  <a:pt x="237" y="112"/>
                  <a:pt x="223" y="122"/>
                  <a:pt x="205" y="12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3" name="Freeform 64"/>
          <p:cNvSpPr>
            <a:spLocks/>
          </p:cNvSpPr>
          <p:nvPr/>
        </p:nvSpPr>
        <p:spPr bwMode="auto">
          <a:xfrm>
            <a:off x="8263148" y="3531901"/>
            <a:ext cx="22961" cy="25832"/>
          </a:xfrm>
          <a:custGeom>
            <a:avLst/>
            <a:gdLst>
              <a:gd name="T0" fmla="*/ 10 w 22"/>
              <a:gd name="T1" fmla="*/ 0 h 24"/>
              <a:gd name="T2" fmla="*/ 0 w 22"/>
              <a:gd name="T3" fmla="*/ 0 h 24"/>
              <a:gd name="T4" fmla="*/ 0 w 22"/>
              <a:gd name="T5" fmla="*/ 24 h 24"/>
              <a:gd name="T6" fmla="*/ 9 w 22"/>
              <a:gd name="T7" fmla="*/ 24 h 24"/>
              <a:gd name="T8" fmla="*/ 22 w 22"/>
              <a:gd name="T9" fmla="*/ 12 h 24"/>
              <a:gd name="T10" fmla="*/ 10 w 22"/>
              <a:gd name="T1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" h="24">
                <a:moveTo>
                  <a:pt x="10" y="0"/>
                </a:moveTo>
                <a:cubicBezTo>
                  <a:pt x="6" y="0"/>
                  <a:pt x="4" y="0"/>
                  <a:pt x="0" y="0"/>
                </a:cubicBezTo>
                <a:cubicBezTo>
                  <a:pt x="0" y="24"/>
                  <a:pt x="0" y="24"/>
                  <a:pt x="0" y="24"/>
                </a:cubicBezTo>
                <a:cubicBezTo>
                  <a:pt x="4" y="24"/>
                  <a:pt x="5" y="24"/>
                  <a:pt x="9" y="24"/>
                </a:cubicBezTo>
                <a:cubicBezTo>
                  <a:pt x="17" y="24"/>
                  <a:pt x="22" y="19"/>
                  <a:pt x="22" y="12"/>
                </a:cubicBezTo>
                <a:cubicBezTo>
                  <a:pt x="22" y="4"/>
                  <a:pt x="18" y="0"/>
                  <a:pt x="1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4" name="Oval 65"/>
          <p:cNvSpPr>
            <a:spLocks noChangeArrowheads="1"/>
          </p:cNvSpPr>
          <p:nvPr/>
        </p:nvSpPr>
        <p:spPr bwMode="auto">
          <a:xfrm>
            <a:off x="8977820" y="3540510"/>
            <a:ext cx="43053" cy="45923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5" name="Freeform 66"/>
          <p:cNvSpPr>
            <a:spLocks noEditPoints="1"/>
          </p:cNvSpPr>
          <p:nvPr/>
        </p:nvSpPr>
        <p:spPr bwMode="auto">
          <a:xfrm>
            <a:off x="8825701" y="3491718"/>
            <a:ext cx="318590" cy="140639"/>
          </a:xfrm>
          <a:custGeom>
            <a:avLst/>
            <a:gdLst>
              <a:gd name="T0" fmla="*/ 261 w 288"/>
              <a:gd name="T1" fmla="*/ 0 h 128"/>
              <a:gd name="T2" fmla="*/ 28 w 288"/>
              <a:gd name="T3" fmla="*/ 0 h 128"/>
              <a:gd name="T4" fmla="*/ 0 w 288"/>
              <a:gd name="T5" fmla="*/ 27 h 128"/>
              <a:gd name="T6" fmla="*/ 0 w 288"/>
              <a:gd name="T7" fmla="*/ 101 h 128"/>
              <a:gd name="T8" fmla="*/ 28 w 288"/>
              <a:gd name="T9" fmla="*/ 128 h 128"/>
              <a:gd name="T10" fmla="*/ 261 w 288"/>
              <a:gd name="T11" fmla="*/ 128 h 128"/>
              <a:gd name="T12" fmla="*/ 288 w 288"/>
              <a:gd name="T13" fmla="*/ 101 h 128"/>
              <a:gd name="T14" fmla="*/ 288 w 288"/>
              <a:gd name="T15" fmla="*/ 27 h 128"/>
              <a:gd name="T16" fmla="*/ 261 w 288"/>
              <a:gd name="T17" fmla="*/ 0 h 128"/>
              <a:gd name="T18" fmla="*/ 71 w 288"/>
              <a:gd name="T19" fmla="*/ 72 h 128"/>
              <a:gd name="T20" fmla="*/ 46 w 288"/>
              <a:gd name="T21" fmla="*/ 96 h 128"/>
              <a:gd name="T22" fmla="*/ 37 w 288"/>
              <a:gd name="T23" fmla="*/ 95 h 128"/>
              <a:gd name="T24" fmla="*/ 38 w 288"/>
              <a:gd name="T25" fmla="*/ 85 h 128"/>
              <a:gd name="T26" fmla="*/ 46 w 288"/>
              <a:gd name="T27" fmla="*/ 86 h 128"/>
              <a:gd name="T28" fmla="*/ 58 w 288"/>
              <a:gd name="T29" fmla="*/ 72 h 128"/>
              <a:gd name="T30" fmla="*/ 58 w 288"/>
              <a:gd name="T31" fmla="*/ 33 h 128"/>
              <a:gd name="T32" fmla="*/ 71 w 288"/>
              <a:gd name="T33" fmla="*/ 33 h 128"/>
              <a:gd name="T34" fmla="*/ 71 w 288"/>
              <a:gd name="T35" fmla="*/ 72 h 128"/>
              <a:gd name="T36" fmla="*/ 96 w 288"/>
              <a:gd name="T37" fmla="*/ 96 h 128"/>
              <a:gd name="T38" fmla="*/ 80 w 288"/>
              <a:gd name="T39" fmla="*/ 94 h 128"/>
              <a:gd name="T40" fmla="*/ 81 w 288"/>
              <a:gd name="T41" fmla="*/ 84 h 128"/>
              <a:gd name="T42" fmla="*/ 97 w 288"/>
              <a:gd name="T43" fmla="*/ 86 h 128"/>
              <a:gd name="T44" fmla="*/ 106 w 288"/>
              <a:gd name="T45" fmla="*/ 79 h 128"/>
              <a:gd name="T46" fmla="*/ 97 w 288"/>
              <a:gd name="T47" fmla="*/ 69 h 128"/>
              <a:gd name="T48" fmla="*/ 80 w 288"/>
              <a:gd name="T49" fmla="*/ 49 h 128"/>
              <a:gd name="T50" fmla="*/ 102 w 288"/>
              <a:gd name="T51" fmla="*/ 32 h 128"/>
              <a:gd name="T52" fmla="*/ 115 w 288"/>
              <a:gd name="T53" fmla="*/ 34 h 128"/>
              <a:gd name="T54" fmla="*/ 114 w 288"/>
              <a:gd name="T55" fmla="*/ 45 h 128"/>
              <a:gd name="T56" fmla="*/ 101 w 288"/>
              <a:gd name="T57" fmla="*/ 43 h 128"/>
              <a:gd name="T58" fmla="*/ 94 w 288"/>
              <a:gd name="T59" fmla="*/ 48 h 128"/>
              <a:gd name="T60" fmla="*/ 103 w 288"/>
              <a:gd name="T61" fmla="*/ 58 h 128"/>
              <a:gd name="T62" fmla="*/ 120 w 288"/>
              <a:gd name="T63" fmla="*/ 78 h 128"/>
              <a:gd name="T64" fmla="*/ 96 w 288"/>
              <a:gd name="T65" fmla="*/ 96 h 128"/>
              <a:gd name="T66" fmla="*/ 158 w 288"/>
              <a:gd name="T67" fmla="*/ 96 h 128"/>
              <a:gd name="T68" fmla="*/ 126 w 288"/>
              <a:gd name="T69" fmla="*/ 64 h 128"/>
              <a:gd name="T70" fmla="*/ 158 w 288"/>
              <a:gd name="T71" fmla="*/ 32 h 128"/>
              <a:gd name="T72" fmla="*/ 190 w 288"/>
              <a:gd name="T73" fmla="*/ 64 h 128"/>
              <a:gd name="T74" fmla="*/ 158 w 288"/>
              <a:gd name="T75" fmla="*/ 96 h 128"/>
              <a:gd name="T76" fmla="*/ 252 w 288"/>
              <a:gd name="T77" fmla="*/ 95 h 128"/>
              <a:gd name="T78" fmla="*/ 234 w 288"/>
              <a:gd name="T79" fmla="*/ 95 h 128"/>
              <a:gd name="T80" fmla="*/ 218 w 288"/>
              <a:gd name="T81" fmla="*/ 63 h 128"/>
              <a:gd name="T82" fmla="*/ 211 w 288"/>
              <a:gd name="T83" fmla="*/ 44 h 128"/>
              <a:gd name="T84" fmla="*/ 211 w 288"/>
              <a:gd name="T85" fmla="*/ 44 h 128"/>
              <a:gd name="T86" fmla="*/ 211 w 288"/>
              <a:gd name="T87" fmla="*/ 63 h 128"/>
              <a:gd name="T88" fmla="*/ 211 w 288"/>
              <a:gd name="T89" fmla="*/ 95 h 128"/>
              <a:gd name="T90" fmla="*/ 199 w 288"/>
              <a:gd name="T91" fmla="*/ 95 h 128"/>
              <a:gd name="T92" fmla="*/ 199 w 288"/>
              <a:gd name="T93" fmla="*/ 33 h 128"/>
              <a:gd name="T94" fmla="*/ 217 w 288"/>
              <a:gd name="T95" fmla="*/ 33 h 128"/>
              <a:gd name="T96" fmla="*/ 232 w 288"/>
              <a:gd name="T97" fmla="*/ 65 h 128"/>
              <a:gd name="T98" fmla="*/ 240 w 288"/>
              <a:gd name="T99" fmla="*/ 84 h 128"/>
              <a:gd name="T100" fmla="*/ 240 w 288"/>
              <a:gd name="T101" fmla="*/ 84 h 128"/>
              <a:gd name="T102" fmla="*/ 240 w 288"/>
              <a:gd name="T103" fmla="*/ 65 h 128"/>
              <a:gd name="T104" fmla="*/ 240 w 288"/>
              <a:gd name="T105" fmla="*/ 33 h 128"/>
              <a:gd name="T106" fmla="*/ 252 w 288"/>
              <a:gd name="T107" fmla="*/ 33 h 128"/>
              <a:gd name="T108" fmla="*/ 252 w 288"/>
              <a:gd name="T109" fmla="*/ 95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8" h="128">
                <a:moveTo>
                  <a:pt x="261" y="0"/>
                </a:moveTo>
                <a:cubicBezTo>
                  <a:pt x="28" y="0"/>
                  <a:pt x="28" y="0"/>
                  <a:pt x="28" y="0"/>
                </a:cubicBezTo>
                <a:cubicBezTo>
                  <a:pt x="13" y="0"/>
                  <a:pt x="0" y="12"/>
                  <a:pt x="0" y="27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16"/>
                  <a:pt x="13" y="128"/>
                  <a:pt x="28" y="128"/>
                </a:cubicBezTo>
                <a:cubicBezTo>
                  <a:pt x="261" y="128"/>
                  <a:pt x="261" y="128"/>
                  <a:pt x="261" y="128"/>
                </a:cubicBezTo>
                <a:cubicBezTo>
                  <a:pt x="276" y="128"/>
                  <a:pt x="288" y="116"/>
                  <a:pt x="288" y="101"/>
                </a:cubicBezTo>
                <a:cubicBezTo>
                  <a:pt x="288" y="27"/>
                  <a:pt x="288" y="27"/>
                  <a:pt x="288" y="27"/>
                </a:cubicBezTo>
                <a:cubicBezTo>
                  <a:pt x="288" y="12"/>
                  <a:pt x="276" y="0"/>
                  <a:pt x="261" y="0"/>
                </a:cubicBezTo>
                <a:close/>
                <a:moveTo>
                  <a:pt x="71" y="72"/>
                </a:moveTo>
                <a:cubicBezTo>
                  <a:pt x="71" y="89"/>
                  <a:pt x="61" y="96"/>
                  <a:pt x="46" y="96"/>
                </a:cubicBezTo>
                <a:cubicBezTo>
                  <a:pt x="43" y="96"/>
                  <a:pt x="40" y="96"/>
                  <a:pt x="37" y="95"/>
                </a:cubicBezTo>
                <a:cubicBezTo>
                  <a:pt x="38" y="85"/>
                  <a:pt x="38" y="85"/>
                  <a:pt x="38" y="85"/>
                </a:cubicBezTo>
                <a:cubicBezTo>
                  <a:pt x="41" y="86"/>
                  <a:pt x="43" y="86"/>
                  <a:pt x="46" y="86"/>
                </a:cubicBezTo>
                <a:cubicBezTo>
                  <a:pt x="55" y="86"/>
                  <a:pt x="58" y="81"/>
                  <a:pt x="58" y="72"/>
                </a:cubicBezTo>
                <a:cubicBezTo>
                  <a:pt x="58" y="33"/>
                  <a:pt x="58" y="33"/>
                  <a:pt x="58" y="33"/>
                </a:cubicBezTo>
                <a:cubicBezTo>
                  <a:pt x="71" y="33"/>
                  <a:pt x="71" y="33"/>
                  <a:pt x="71" y="33"/>
                </a:cubicBezTo>
                <a:lnTo>
                  <a:pt x="71" y="72"/>
                </a:lnTo>
                <a:close/>
                <a:moveTo>
                  <a:pt x="96" y="96"/>
                </a:moveTo>
                <a:cubicBezTo>
                  <a:pt x="91" y="96"/>
                  <a:pt x="85" y="96"/>
                  <a:pt x="80" y="94"/>
                </a:cubicBezTo>
                <a:cubicBezTo>
                  <a:pt x="81" y="84"/>
                  <a:pt x="81" y="84"/>
                  <a:pt x="81" y="84"/>
                </a:cubicBezTo>
                <a:cubicBezTo>
                  <a:pt x="87" y="85"/>
                  <a:pt x="91" y="86"/>
                  <a:pt x="97" y="86"/>
                </a:cubicBezTo>
                <a:cubicBezTo>
                  <a:pt x="103" y="86"/>
                  <a:pt x="106" y="83"/>
                  <a:pt x="106" y="79"/>
                </a:cubicBezTo>
                <a:cubicBezTo>
                  <a:pt x="106" y="75"/>
                  <a:pt x="104" y="73"/>
                  <a:pt x="97" y="69"/>
                </a:cubicBezTo>
                <a:cubicBezTo>
                  <a:pt x="86" y="63"/>
                  <a:pt x="80" y="58"/>
                  <a:pt x="80" y="49"/>
                </a:cubicBezTo>
                <a:cubicBezTo>
                  <a:pt x="80" y="39"/>
                  <a:pt x="88" y="32"/>
                  <a:pt x="102" y="32"/>
                </a:cubicBezTo>
                <a:cubicBezTo>
                  <a:pt x="106" y="32"/>
                  <a:pt x="112" y="33"/>
                  <a:pt x="115" y="34"/>
                </a:cubicBezTo>
                <a:cubicBezTo>
                  <a:pt x="114" y="45"/>
                  <a:pt x="114" y="45"/>
                  <a:pt x="114" y="45"/>
                </a:cubicBezTo>
                <a:cubicBezTo>
                  <a:pt x="110" y="43"/>
                  <a:pt x="105" y="43"/>
                  <a:pt x="101" y="43"/>
                </a:cubicBezTo>
                <a:cubicBezTo>
                  <a:pt x="96" y="43"/>
                  <a:pt x="94" y="45"/>
                  <a:pt x="94" y="48"/>
                </a:cubicBezTo>
                <a:cubicBezTo>
                  <a:pt x="94" y="52"/>
                  <a:pt x="95" y="54"/>
                  <a:pt x="103" y="58"/>
                </a:cubicBezTo>
                <a:cubicBezTo>
                  <a:pt x="115" y="64"/>
                  <a:pt x="120" y="70"/>
                  <a:pt x="120" y="78"/>
                </a:cubicBezTo>
                <a:cubicBezTo>
                  <a:pt x="120" y="89"/>
                  <a:pt x="109" y="96"/>
                  <a:pt x="96" y="96"/>
                </a:cubicBezTo>
                <a:close/>
                <a:moveTo>
                  <a:pt x="158" y="96"/>
                </a:moveTo>
                <a:cubicBezTo>
                  <a:pt x="138" y="96"/>
                  <a:pt x="126" y="82"/>
                  <a:pt x="126" y="64"/>
                </a:cubicBezTo>
                <a:cubicBezTo>
                  <a:pt x="126" y="47"/>
                  <a:pt x="138" y="32"/>
                  <a:pt x="158" y="32"/>
                </a:cubicBezTo>
                <a:cubicBezTo>
                  <a:pt x="177" y="32"/>
                  <a:pt x="190" y="47"/>
                  <a:pt x="190" y="64"/>
                </a:cubicBezTo>
                <a:cubicBezTo>
                  <a:pt x="190" y="82"/>
                  <a:pt x="177" y="96"/>
                  <a:pt x="158" y="96"/>
                </a:cubicBezTo>
                <a:close/>
                <a:moveTo>
                  <a:pt x="252" y="95"/>
                </a:moveTo>
                <a:cubicBezTo>
                  <a:pt x="234" y="95"/>
                  <a:pt x="234" y="95"/>
                  <a:pt x="234" y="95"/>
                </a:cubicBezTo>
                <a:cubicBezTo>
                  <a:pt x="218" y="63"/>
                  <a:pt x="218" y="63"/>
                  <a:pt x="218" y="63"/>
                </a:cubicBezTo>
                <a:cubicBezTo>
                  <a:pt x="216" y="58"/>
                  <a:pt x="215" y="54"/>
                  <a:pt x="211" y="44"/>
                </a:cubicBezTo>
                <a:cubicBezTo>
                  <a:pt x="211" y="44"/>
                  <a:pt x="211" y="44"/>
                  <a:pt x="211" y="44"/>
                </a:cubicBezTo>
                <a:cubicBezTo>
                  <a:pt x="211" y="49"/>
                  <a:pt x="211" y="58"/>
                  <a:pt x="211" y="63"/>
                </a:cubicBezTo>
                <a:cubicBezTo>
                  <a:pt x="211" y="95"/>
                  <a:pt x="211" y="95"/>
                  <a:pt x="211" y="95"/>
                </a:cubicBezTo>
                <a:cubicBezTo>
                  <a:pt x="199" y="95"/>
                  <a:pt x="199" y="95"/>
                  <a:pt x="199" y="95"/>
                </a:cubicBezTo>
                <a:cubicBezTo>
                  <a:pt x="199" y="33"/>
                  <a:pt x="199" y="33"/>
                  <a:pt x="199" y="33"/>
                </a:cubicBezTo>
                <a:cubicBezTo>
                  <a:pt x="217" y="33"/>
                  <a:pt x="217" y="33"/>
                  <a:pt x="217" y="33"/>
                </a:cubicBezTo>
                <a:cubicBezTo>
                  <a:pt x="232" y="65"/>
                  <a:pt x="232" y="65"/>
                  <a:pt x="232" y="65"/>
                </a:cubicBezTo>
                <a:cubicBezTo>
                  <a:pt x="234" y="70"/>
                  <a:pt x="236" y="74"/>
                  <a:pt x="240" y="84"/>
                </a:cubicBezTo>
                <a:cubicBezTo>
                  <a:pt x="240" y="84"/>
                  <a:pt x="240" y="84"/>
                  <a:pt x="240" y="84"/>
                </a:cubicBezTo>
                <a:cubicBezTo>
                  <a:pt x="240" y="74"/>
                  <a:pt x="240" y="70"/>
                  <a:pt x="240" y="65"/>
                </a:cubicBezTo>
                <a:cubicBezTo>
                  <a:pt x="240" y="33"/>
                  <a:pt x="240" y="33"/>
                  <a:pt x="240" y="33"/>
                </a:cubicBezTo>
                <a:cubicBezTo>
                  <a:pt x="252" y="33"/>
                  <a:pt x="252" y="33"/>
                  <a:pt x="252" y="33"/>
                </a:cubicBezTo>
                <a:lnTo>
                  <a:pt x="252" y="9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4" name="Freeform 75"/>
          <p:cNvSpPr>
            <a:spLocks noEditPoints="1"/>
          </p:cNvSpPr>
          <p:nvPr/>
        </p:nvSpPr>
        <p:spPr bwMode="auto">
          <a:xfrm>
            <a:off x="4991157" y="5957191"/>
            <a:ext cx="318590" cy="318589"/>
          </a:xfrm>
          <a:custGeom>
            <a:avLst/>
            <a:gdLst>
              <a:gd name="T0" fmla="*/ 239 w 288"/>
              <a:gd name="T1" fmla="*/ 102 h 288"/>
              <a:gd name="T2" fmla="*/ 245 w 288"/>
              <a:gd name="T3" fmla="*/ 108 h 288"/>
              <a:gd name="T4" fmla="*/ 243 w 288"/>
              <a:gd name="T5" fmla="*/ 116 h 288"/>
              <a:gd name="T6" fmla="*/ 240 w 288"/>
              <a:gd name="T7" fmla="*/ 201 h 288"/>
              <a:gd name="T8" fmla="*/ 240 w 288"/>
              <a:gd name="T9" fmla="*/ 197 h 288"/>
              <a:gd name="T10" fmla="*/ 28 w 288"/>
              <a:gd name="T11" fmla="*/ 144 h 288"/>
              <a:gd name="T12" fmla="*/ 48 w 288"/>
              <a:gd name="T13" fmla="*/ 120 h 288"/>
              <a:gd name="T14" fmla="*/ 55 w 288"/>
              <a:gd name="T15" fmla="*/ 125 h 288"/>
              <a:gd name="T16" fmla="*/ 73 w 288"/>
              <a:gd name="T17" fmla="*/ 147 h 288"/>
              <a:gd name="T18" fmla="*/ 98 w 288"/>
              <a:gd name="T19" fmla="*/ 162 h 288"/>
              <a:gd name="T20" fmla="*/ 98 w 288"/>
              <a:gd name="T21" fmla="*/ 183 h 288"/>
              <a:gd name="T22" fmla="*/ 107 w 288"/>
              <a:gd name="T23" fmla="*/ 228 h 288"/>
              <a:gd name="T24" fmla="*/ 112 w 288"/>
              <a:gd name="T25" fmla="*/ 254 h 288"/>
              <a:gd name="T26" fmla="*/ 115 w 288"/>
              <a:gd name="T27" fmla="*/ 244 h 288"/>
              <a:gd name="T28" fmla="*/ 124 w 288"/>
              <a:gd name="T29" fmla="*/ 233 h 288"/>
              <a:gd name="T30" fmla="*/ 136 w 288"/>
              <a:gd name="T31" fmla="*/ 220 h 288"/>
              <a:gd name="T32" fmla="*/ 148 w 288"/>
              <a:gd name="T33" fmla="*/ 203 h 288"/>
              <a:gd name="T34" fmla="*/ 146 w 288"/>
              <a:gd name="T35" fmla="*/ 178 h 288"/>
              <a:gd name="T36" fmla="*/ 135 w 288"/>
              <a:gd name="T37" fmla="*/ 171 h 288"/>
              <a:gd name="T38" fmla="*/ 125 w 288"/>
              <a:gd name="T39" fmla="*/ 162 h 288"/>
              <a:gd name="T40" fmla="*/ 115 w 288"/>
              <a:gd name="T41" fmla="*/ 158 h 288"/>
              <a:gd name="T42" fmla="*/ 104 w 288"/>
              <a:gd name="T43" fmla="*/ 157 h 288"/>
              <a:gd name="T44" fmla="*/ 92 w 288"/>
              <a:gd name="T45" fmla="*/ 149 h 288"/>
              <a:gd name="T46" fmla="*/ 89 w 288"/>
              <a:gd name="T47" fmla="*/ 140 h 288"/>
              <a:gd name="T48" fmla="*/ 78 w 288"/>
              <a:gd name="T49" fmla="*/ 142 h 288"/>
              <a:gd name="T50" fmla="*/ 86 w 288"/>
              <a:gd name="T51" fmla="*/ 126 h 288"/>
              <a:gd name="T52" fmla="*/ 97 w 288"/>
              <a:gd name="T53" fmla="*/ 125 h 288"/>
              <a:gd name="T54" fmla="*/ 111 w 288"/>
              <a:gd name="T55" fmla="*/ 105 h 288"/>
              <a:gd name="T56" fmla="*/ 118 w 288"/>
              <a:gd name="T57" fmla="*/ 104 h 288"/>
              <a:gd name="T58" fmla="*/ 109 w 288"/>
              <a:gd name="T59" fmla="*/ 101 h 288"/>
              <a:gd name="T60" fmla="*/ 124 w 288"/>
              <a:gd name="T61" fmla="*/ 89 h 288"/>
              <a:gd name="T62" fmla="*/ 114 w 288"/>
              <a:gd name="T63" fmla="*/ 82 h 288"/>
              <a:gd name="T64" fmla="*/ 100 w 288"/>
              <a:gd name="T65" fmla="*/ 81 h 288"/>
              <a:gd name="T66" fmla="*/ 97 w 288"/>
              <a:gd name="T67" fmla="*/ 93 h 288"/>
              <a:gd name="T68" fmla="*/ 83 w 288"/>
              <a:gd name="T69" fmla="*/ 84 h 288"/>
              <a:gd name="T70" fmla="*/ 89 w 288"/>
              <a:gd name="T71" fmla="*/ 74 h 288"/>
              <a:gd name="T72" fmla="*/ 93 w 288"/>
              <a:gd name="T73" fmla="*/ 65 h 288"/>
              <a:gd name="T74" fmla="*/ 83 w 288"/>
              <a:gd name="T75" fmla="*/ 63 h 288"/>
              <a:gd name="T76" fmla="*/ 74 w 288"/>
              <a:gd name="T77" fmla="*/ 68 h 288"/>
              <a:gd name="T78" fmla="*/ 72 w 288"/>
              <a:gd name="T79" fmla="*/ 65 h 288"/>
              <a:gd name="T80" fmla="*/ 233 w 288"/>
              <a:gd name="T81" fmla="*/ 70 h 288"/>
              <a:gd name="T82" fmla="*/ 222 w 288"/>
              <a:gd name="T83" fmla="*/ 70 h 288"/>
              <a:gd name="T84" fmla="*/ 197 w 288"/>
              <a:gd name="T85" fmla="*/ 69 h 288"/>
              <a:gd name="T86" fmla="*/ 194 w 288"/>
              <a:gd name="T87" fmla="*/ 82 h 288"/>
              <a:gd name="T88" fmla="*/ 188 w 288"/>
              <a:gd name="T89" fmla="*/ 92 h 288"/>
              <a:gd name="T90" fmla="*/ 180 w 288"/>
              <a:gd name="T91" fmla="*/ 97 h 288"/>
              <a:gd name="T92" fmla="*/ 176 w 288"/>
              <a:gd name="T93" fmla="*/ 105 h 288"/>
              <a:gd name="T94" fmla="*/ 182 w 288"/>
              <a:gd name="T95" fmla="*/ 113 h 288"/>
              <a:gd name="T96" fmla="*/ 200 w 288"/>
              <a:gd name="T97" fmla="*/ 115 h 288"/>
              <a:gd name="T98" fmla="*/ 195 w 288"/>
              <a:gd name="T99" fmla="*/ 103 h 288"/>
              <a:gd name="T100" fmla="*/ 209 w 288"/>
              <a:gd name="T101" fmla="*/ 114 h 288"/>
              <a:gd name="T102" fmla="*/ 225 w 288"/>
              <a:gd name="T103" fmla="*/ 116 h 288"/>
              <a:gd name="T104" fmla="*/ 226 w 288"/>
              <a:gd name="T105" fmla="*/ 134 h 288"/>
              <a:gd name="T106" fmla="*/ 245 w 288"/>
              <a:gd name="T107" fmla="*/ 150 h 288"/>
              <a:gd name="T108" fmla="*/ 250 w 288"/>
              <a:gd name="T109" fmla="*/ 135 h 288"/>
              <a:gd name="T110" fmla="*/ 243 w 288"/>
              <a:gd name="T111" fmla="*/ 135 h 288"/>
              <a:gd name="T112" fmla="*/ 255 w 288"/>
              <a:gd name="T113" fmla="*/ 134 h 288"/>
              <a:gd name="T114" fmla="*/ 221 w 288"/>
              <a:gd name="T115" fmla="*/ 103 h 288"/>
              <a:gd name="T116" fmla="*/ 225 w 288"/>
              <a:gd name="T117" fmla="*/ 109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39" y="102"/>
                </a:moveTo>
                <a:cubicBezTo>
                  <a:pt x="241" y="102"/>
                  <a:pt x="242" y="101"/>
                  <a:pt x="243" y="100"/>
                </a:cubicBezTo>
                <a:cubicBezTo>
                  <a:pt x="246" y="100"/>
                  <a:pt x="245" y="101"/>
                  <a:pt x="246" y="103"/>
                </a:cubicBezTo>
                <a:cubicBezTo>
                  <a:pt x="247" y="103"/>
                  <a:pt x="245" y="103"/>
                  <a:pt x="245" y="103"/>
                </a:cubicBezTo>
                <a:cubicBezTo>
                  <a:pt x="243" y="104"/>
                  <a:pt x="244" y="103"/>
                  <a:pt x="243" y="103"/>
                </a:cubicBezTo>
                <a:cubicBezTo>
                  <a:pt x="242" y="104"/>
                  <a:pt x="243" y="106"/>
                  <a:pt x="243" y="106"/>
                </a:cubicBezTo>
                <a:cubicBezTo>
                  <a:pt x="244" y="107"/>
                  <a:pt x="245" y="106"/>
                  <a:pt x="245" y="108"/>
                </a:cubicBezTo>
                <a:cubicBezTo>
                  <a:pt x="244" y="110"/>
                  <a:pt x="246" y="108"/>
                  <a:pt x="246" y="108"/>
                </a:cubicBezTo>
                <a:cubicBezTo>
                  <a:pt x="246" y="109"/>
                  <a:pt x="248" y="110"/>
                  <a:pt x="248" y="111"/>
                </a:cubicBezTo>
                <a:cubicBezTo>
                  <a:pt x="247" y="111"/>
                  <a:pt x="246" y="111"/>
                  <a:pt x="246" y="111"/>
                </a:cubicBezTo>
                <a:cubicBezTo>
                  <a:pt x="246" y="112"/>
                  <a:pt x="246" y="112"/>
                  <a:pt x="246" y="113"/>
                </a:cubicBezTo>
                <a:cubicBezTo>
                  <a:pt x="247" y="113"/>
                  <a:pt x="245" y="116"/>
                  <a:pt x="247" y="116"/>
                </a:cubicBezTo>
                <a:cubicBezTo>
                  <a:pt x="247" y="118"/>
                  <a:pt x="244" y="117"/>
                  <a:pt x="243" y="116"/>
                </a:cubicBezTo>
                <a:cubicBezTo>
                  <a:pt x="240" y="115"/>
                  <a:pt x="242" y="113"/>
                  <a:pt x="242" y="111"/>
                </a:cubicBezTo>
                <a:cubicBezTo>
                  <a:pt x="242" y="108"/>
                  <a:pt x="239" y="108"/>
                  <a:pt x="239" y="106"/>
                </a:cubicBezTo>
                <a:cubicBezTo>
                  <a:pt x="238" y="106"/>
                  <a:pt x="239" y="103"/>
                  <a:pt x="239" y="102"/>
                </a:cubicBezTo>
                <a:close/>
                <a:moveTo>
                  <a:pt x="238" y="212"/>
                </a:moveTo>
                <a:cubicBezTo>
                  <a:pt x="239" y="210"/>
                  <a:pt x="238" y="206"/>
                  <a:pt x="239" y="206"/>
                </a:cubicBezTo>
                <a:cubicBezTo>
                  <a:pt x="239" y="205"/>
                  <a:pt x="240" y="203"/>
                  <a:pt x="240" y="201"/>
                </a:cubicBezTo>
                <a:cubicBezTo>
                  <a:pt x="240" y="201"/>
                  <a:pt x="241" y="201"/>
                  <a:pt x="241" y="201"/>
                </a:cubicBezTo>
                <a:cubicBezTo>
                  <a:pt x="241" y="201"/>
                  <a:pt x="241" y="199"/>
                  <a:pt x="242" y="199"/>
                </a:cubicBezTo>
                <a:cubicBezTo>
                  <a:pt x="242" y="198"/>
                  <a:pt x="244" y="197"/>
                  <a:pt x="243" y="196"/>
                </a:cubicBezTo>
                <a:cubicBezTo>
                  <a:pt x="242" y="196"/>
                  <a:pt x="242" y="193"/>
                  <a:pt x="242" y="192"/>
                </a:cubicBezTo>
                <a:cubicBezTo>
                  <a:pt x="241" y="193"/>
                  <a:pt x="242" y="195"/>
                  <a:pt x="240" y="195"/>
                </a:cubicBezTo>
                <a:cubicBezTo>
                  <a:pt x="240" y="193"/>
                  <a:pt x="237" y="197"/>
                  <a:pt x="240" y="197"/>
                </a:cubicBezTo>
                <a:cubicBezTo>
                  <a:pt x="240" y="199"/>
                  <a:pt x="237" y="198"/>
                  <a:pt x="236" y="197"/>
                </a:cubicBezTo>
                <a:cubicBezTo>
                  <a:pt x="236" y="198"/>
                  <a:pt x="235" y="199"/>
                  <a:pt x="237" y="199"/>
                </a:cubicBezTo>
                <a:cubicBezTo>
                  <a:pt x="236" y="201"/>
                  <a:pt x="236" y="200"/>
                  <a:pt x="235" y="199"/>
                </a:cubicBezTo>
                <a:cubicBezTo>
                  <a:pt x="234" y="201"/>
                  <a:pt x="232" y="215"/>
                  <a:pt x="237" y="213"/>
                </a:cubicBezTo>
                <a:cubicBezTo>
                  <a:pt x="216" y="242"/>
                  <a:pt x="182" y="260"/>
                  <a:pt x="144" y="260"/>
                </a:cubicBezTo>
                <a:cubicBezTo>
                  <a:pt x="80" y="260"/>
                  <a:pt x="28" y="208"/>
                  <a:pt x="28" y="144"/>
                </a:cubicBezTo>
                <a:cubicBezTo>
                  <a:pt x="28" y="127"/>
                  <a:pt x="32" y="110"/>
                  <a:pt x="39" y="95"/>
                </a:cubicBezTo>
                <a:cubicBezTo>
                  <a:pt x="39" y="95"/>
                  <a:pt x="39" y="95"/>
                  <a:pt x="39" y="95"/>
                </a:cubicBezTo>
                <a:cubicBezTo>
                  <a:pt x="43" y="98"/>
                  <a:pt x="43" y="102"/>
                  <a:pt x="43" y="106"/>
                </a:cubicBezTo>
                <a:cubicBezTo>
                  <a:pt x="42" y="108"/>
                  <a:pt x="43" y="110"/>
                  <a:pt x="43" y="112"/>
                </a:cubicBezTo>
                <a:cubicBezTo>
                  <a:pt x="44" y="113"/>
                  <a:pt x="46" y="116"/>
                  <a:pt x="46" y="116"/>
                </a:cubicBezTo>
                <a:cubicBezTo>
                  <a:pt x="46" y="116"/>
                  <a:pt x="48" y="119"/>
                  <a:pt x="48" y="120"/>
                </a:cubicBezTo>
                <a:cubicBezTo>
                  <a:pt x="51" y="120"/>
                  <a:pt x="52" y="121"/>
                  <a:pt x="52" y="123"/>
                </a:cubicBezTo>
                <a:cubicBezTo>
                  <a:pt x="52" y="123"/>
                  <a:pt x="53" y="127"/>
                  <a:pt x="54" y="127"/>
                </a:cubicBezTo>
                <a:cubicBezTo>
                  <a:pt x="54" y="128"/>
                  <a:pt x="56" y="132"/>
                  <a:pt x="56" y="132"/>
                </a:cubicBezTo>
                <a:cubicBezTo>
                  <a:pt x="56" y="135"/>
                  <a:pt x="64" y="140"/>
                  <a:pt x="60" y="133"/>
                </a:cubicBezTo>
                <a:cubicBezTo>
                  <a:pt x="59" y="132"/>
                  <a:pt x="57" y="129"/>
                  <a:pt x="57" y="129"/>
                </a:cubicBezTo>
                <a:cubicBezTo>
                  <a:pt x="57" y="127"/>
                  <a:pt x="54" y="126"/>
                  <a:pt x="55" y="125"/>
                </a:cubicBezTo>
                <a:cubicBezTo>
                  <a:pt x="55" y="123"/>
                  <a:pt x="58" y="127"/>
                  <a:pt x="58" y="128"/>
                </a:cubicBezTo>
                <a:cubicBezTo>
                  <a:pt x="58" y="128"/>
                  <a:pt x="59" y="130"/>
                  <a:pt x="59" y="130"/>
                </a:cubicBezTo>
                <a:cubicBezTo>
                  <a:pt x="60" y="130"/>
                  <a:pt x="63" y="133"/>
                  <a:pt x="63" y="134"/>
                </a:cubicBezTo>
                <a:cubicBezTo>
                  <a:pt x="65" y="134"/>
                  <a:pt x="66" y="139"/>
                  <a:pt x="66" y="140"/>
                </a:cubicBezTo>
                <a:cubicBezTo>
                  <a:pt x="66" y="141"/>
                  <a:pt x="67" y="144"/>
                  <a:pt x="68" y="144"/>
                </a:cubicBezTo>
                <a:cubicBezTo>
                  <a:pt x="69" y="146"/>
                  <a:pt x="72" y="145"/>
                  <a:pt x="73" y="147"/>
                </a:cubicBezTo>
                <a:cubicBezTo>
                  <a:pt x="75" y="147"/>
                  <a:pt x="77" y="148"/>
                  <a:pt x="79" y="148"/>
                </a:cubicBezTo>
                <a:cubicBezTo>
                  <a:pt x="81" y="148"/>
                  <a:pt x="82" y="150"/>
                  <a:pt x="83" y="150"/>
                </a:cubicBezTo>
                <a:cubicBezTo>
                  <a:pt x="84" y="151"/>
                  <a:pt x="84" y="151"/>
                  <a:pt x="84" y="151"/>
                </a:cubicBezTo>
                <a:cubicBezTo>
                  <a:pt x="86" y="151"/>
                  <a:pt x="91" y="154"/>
                  <a:pt x="90" y="156"/>
                </a:cubicBezTo>
                <a:cubicBezTo>
                  <a:pt x="91" y="156"/>
                  <a:pt x="93" y="158"/>
                  <a:pt x="93" y="159"/>
                </a:cubicBezTo>
                <a:cubicBezTo>
                  <a:pt x="93" y="162"/>
                  <a:pt x="97" y="162"/>
                  <a:pt x="98" y="162"/>
                </a:cubicBezTo>
                <a:cubicBezTo>
                  <a:pt x="99" y="158"/>
                  <a:pt x="101" y="162"/>
                  <a:pt x="101" y="164"/>
                </a:cubicBezTo>
                <a:cubicBezTo>
                  <a:pt x="101" y="165"/>
                  <a:pt x="101" y="167"/>
                  <a:pt x="101" y="168"/>
                </a:cubicBezTo>
                <a:cubicBezTo>
                  <a:pt x="103" y="168"/>
                  <a:pt x="101" y="171"/>
                  <a:pt x="100" y="169"/>
                </a:cubicBezTo>
                <a:cubicBezTo>
                  <a:pt x="99" y="170"/>
                  <a:pt x="99" y="170"/>
                  <a:pt x="99" y="171"/>
                </a:cubicBezTo>
                <a:cubicBezTo>
                  <a:pt x="98" y="171"/>
                  <a:pt x="96" y="177"/>
                  <a:pt x="98" y="177"/>
                </a:cubicBezTo>
                <a:cubicBezTo>
                  <a:pt x="98" y="180"/>
                  <a:pt x="95" y="181"/>
                  <a:pt x="98" y="183"/>
                </a:cubicBezTo>
                <a:cubicBezTo>
                  <a:pt x="98" y="183"/>
                  <a:pt x="102" y="189"/>
                  <a:pt x="102" y="189"/>
                </a:cubicBezTo>
                <a:cubicBezTo>
                  <a:pt x="102" y="191"/>
                  <a:pt x="102" y="192"/>
                  <a:pt x="103" y="193"/>
                </a:cubicBezTo>
                <a:cubicBezTo>
                  <a:pt x="103" y="195"/>
                  <a:pt x="105" y="199"/>
                  <a:pt x="107" y="199"/>
                </a:cubicBezTo>
                <a:cubicBezTo>
                  <a:pt x="107" y="199"/>
                  <a:pt x="110" y="202"/>
                  <a:pt x="110" y="202"/>
                </a:cubicBezTo>
                <a:cubicBezTo>
                  <a:pt x="111" y="207"/>
                  <a:pt x="109" y="210"/>
                  <a:pt x="109" y="216"/>
                </a:cubicBezTo>
                <a:cubicBezTo>
                  <a:pt x="108" y="216"/>
                  <a:pt x="109" y="227"/>
                  <a:pt x="107" y="228"/>
                </a:cubicBezTo>
                <a:cubicBezTo>
                  <a:pt x="107" y="230"/>
                  <a:pt x="105" y="231"/>
                  <a:pt x="106" y="232"/>
                </a:cubicBezTo>
                <a:cubicBezTo>
                  <a:pt x="106" y="234"/>
                  <a:pt x="106" y="236"/>
                  <a:pt x="106" y="237"/>
                </a:cubicBezTo>
                <a:cubicBezTo>
                  <a:pt x="106" y="237"/>
                  <a:pt x="105" y="240"/>
                  <a:pt x="105" y="240"/>
                </a:cubicBezTo>
                <a:cubicBezTo>
                  <a:pt x="104" y="240"/>
                  <a:pt x="104" y="250"/>
                  <a:pt x="104" y="253"/>
                </a:cubicBezTo>
                <a:cubicBezTo>
                  <a:pt x="107" y="254"/>
                  <a:pt x="110" y="255"/>
                  <a:pt x="113" y="256"/>
                </a:cubicBezTo>
                <a:cubicBezTo>
                  <a:pt x="113" y="256"/>
                  <a:pt x="112" y="255"/>
                  <a:pt x="112" y="254"/>
                </a:cubicBezTo>
                <a:cubicBezTo>
                  <a:pt x="111" y="254"/>
                  <a:pt x="112" y="251"/>
                  <a:pt x="114" y="251"/>
                </a:cubicBezTo>
                <a:cubicBezTo>
                  <a:pt x="114" y="249"/>
                  <a:pt x="115" y="249"/>
                  <a:pt x="116" y="248"/>
                </a:cubicBezTo>
                <a:cubicBezTo>
                  <a:pt x="117" y="248"/>
                  <a:pt x="115" y="247"/>
                  <a:pt x="115" y="247"/>
                </a:cubicBezTo>
                <a:cubicBezTo>
                  <a:pt x="115" y="247"/>
                  <a:pt x="115" y="248"/>
                  <a:pt x="114" y="248"/>
                </a:cubicBezTo>
                <a:cubicBezTo>
                  <a:pt x="114" y="248"/>
                  <a:pt x="115" y="247"/>
                  <a:pt x="114" y="247"/>
                </a:cubicBezTo>
                <a:cubicBezTo>
                  <a:pt x="114" y="246"/>
                  <a:pt x="115" y="245"/>
                  <a:pt x="115" y="244"/>
                </a:cubicBezTo>
                <a:cubicBezTo>
                  <a:pt x="115" y="244"/>
                  <a:pt x="116" y="243"/>
                  <a:pt x="116" y="242"/>
                </a:cubicBezTo>
                <a:cubicBezTo>
                  <a:pt x="117" y="241"/>
                  <a:pt x="118" y="241"/>
                  <a:pt x="118" y="239"/>
                </a:cubicBezTo>
                <a:cubicBezTo>
                  <a:pt x="118" y="239"/>
                  <a:pt x="118" y="237"/>
                  <a:pt x="118" y="237"/>
                </a:cubicBezTo>
                <a:cubicBezTo>
                  <a:pt x="119" y="236"/>
                  <a:pt x="120" y="238"/>
                  <a:pt x="120" y="236"/>
                </a:cubicBezTo>
                <a:cubicBezTo>
                  <a:pt x="120" y="236"/>
                  <a:pt x="121" y="235"/>
                  <a:pt x="121" y="235"/>
                </a:cubicBezTo>
                <a:cubicBezTo>
                  <a:pt x="122" y="234"/>
                  <a:pt x="122" y="233"/>
                  <a:pt x="124" y="233"/>
                </a:cubicBezTo>
                <a:cubicBezTo>
                  <a:pt x="125" y="233"/>
                  <a:pt x="126" y="232"/>
                  <a:pt x="127" y="232"/>
                </a:cubicBezTo>
                <a:cubicBezTo>
                  <a:pt x="127" y="232"/>
                  <a:pt x="127" y="229"/>
                  <a:pt x="127" y="229"/>
                </a:cubicBezTo>
                <a:cubicBezTo>
                  <a:pt x="127" y="228"/>
                  <a:pt x="130" y="228"/>
                  <a:pt x="130" y="227"/>
                </a:cubicBezTo>
                <a:cubicBezTo>
                  <a:pt x="131" y="226"/>
                  <a:pt x="131" y="225"/>
                  <a:pt x="131" y="224"/>
                </a:cubicBezTo>
                <a:cubicBezTo>
                  <a:pt x="131" y="222"/>
                  <a:pt x="133" y="221"/>
                  <a:pt x="134" y="221"/>
                </a:cubicBezTo>
                <a:cubicBezTo>
                  <a:pt x="136" y="221"/>
                  <a:pt x="135" y="220"/>
                  <a:pt x="136" y="220"/>
                </a:cubicBezTo>
                <a:cubicBezTo>
                  <a:pt x="136" y="219"/>
                  <a:pt x="136" y="219"/>
                  <a:pt x="137" y="219"/>
                </a:cubicBezTo>
                <a:cubicBezTo>
                  <a:pt x="138" y="218"/>
                  <a:pt x="137" y="215"/>
                  <a:pt x="138" y="213"/>
                </a:cubicBezTo>
                <a:cubicBezTo>
                  <a:pt x="137" y="213"/>
                  <a:pt x="139" y="211"/>
                  <a:pt x="139" y="211"/>
                </a:cubicBezTo>
                <a:cubicBezTo>
                  <a:pt x="140" y="211"/>
                  <a:pt x="141" y="210"/>
                  <a:pt x="142" y="210"/>
                </a:cubicBezTo>
                <a:cubicBezTo>
                  <a:pt x="142" y="209"/>
                  <a:pt x="145" y="208"/>
                  <a:pt x="146" y="207"/>
                </a:cubicBezTo>
                <a:cubicBezTo>
                  <a:pt x="147" y="205"/>
                  <a:pt x="148" y="205"/>
                  <a:pt x="148" y="203"/>
                </a:cubicBezTo>
                <a:cubicBezTo>
                  <a:pt x="149" y="203"/>
                  <a:pt x="149" y="199"/>
                  <a:pt x="149" y="198"/>
                </a:cubicBezTo>
                <a:cubicBezTo>
                  <a:pt x="150" y="198"/>
                  <a:pt x="150" y="194"/>
                  <a:pt x="150" y="194"/>
                </a:cubicBezTo>
                <a:cubicBezTo>
                  <a:pt x="150" y="194"/>
                  <a:pt x="152" y="191"/>
                  <a:pt x="152" y="190"/>
                </a:cubicBezTo>
                <a:cubicBezTo>
                  <a:pt x="155" y="188"/>
                  <a:pt x="155" y="183"/>
                  <a:pt x="152" y="181"/>
                </a:cubicBezTo>
                <a:cubicBezTo>
                  <a:pt x="151" y="179"/>
                  <a:pt x="150" y="179"/>
                  <a:pt x="148" y="178"/>
                </a:cubicBezTo>
                <a:cubicBezTo>
                  <a:pt x="147" y="179"/>
                  <a:pt x="147" y="178"/>
                  <a:pt x="146" y="178"/>
                </a:cubicBezTo>
                <a:cubicBezTo>
                  <a:pt x="144" y="178"/>
                  <a:pt x="144" y="179"/>
                  <a:pt x="142" y="179"/>
                </a:cubicBezTo>
                <a:cubicBezTo>
                  <a:pt x="143" y="178"/>
                  <a:pt x="143" y="176"/>
                  <a:pt x="141" y="175"/>
                </a:cubicBezTo>
                <a:cubicBezTo>
                  <a:pt x="141" y="177"/>
                  <a:pt x="139" y="176"/>
                  <a:pt x="140" y="175"/>
                </a:cubicBezTo>
                <a:cubicBezTo>
                  <a:pt x="139" y="175"/>
                  <a:pt x="138" y="174"/>
                  <a:pt x="137" y="174"/>
                </a:cubicBezTo>
                <a:cubicBezTo>
                  <a:pt x="137" y="176"/>
                  <a:pt x="134" y="174"/>
                  <a:pt x="135" y="174"/>
                </a:cubicBezTo>
                <a:cubicBezTo>
                  <a:pt x="135" y="174"/>
                  <a:pt x="135" y="171"/>
                  <a:pt x="135" y="171"/>
                </a:cubicBezTo>
                <a:cubicBezTo>
                  <a:pt x="135" y="170"/>
                  <a:pt x="135" y="168"/>
                  <a:pt x="134" y="168"/>
                </a:cubicBezTo>
                <a:cubicBezTo>
                  <a:pt x="133" y="166"/>
                  <a:pt x="134" y="167"/>
                  <a:pt x="133" y="165"/>
                </a:cubicBezTo>
                <a:cubicBezTo>
                  <a:pt x="132" y="165"/>
                  <a:pt x="132" y="165"/>
                  <a:pt x="132" y="165"/>
                </a:cubicBezTo>
                <a:cubicBezTo>
                  <a:pt x="131" y="165"/>
                  <a:pt x="130" y="163"/>
                  <a:pt x="130" y="164"/>
                </a:cubicBezTo>
                <a:cubicBezTo>
                  <a:pt x="129" y="164"/>
                  <a:pt x="128" y="164"/>
                  <a:pt x="127" y="163"/>
                </a:cubicBezTo>
                <a:cubicBezTo>
                  <a:pt x="125" y="163"/>
                  <a:pt x="126" y="163"/>
                  <a:pt x="125" y="162"/>
                </a:cubicBezTo>
                <a:cubicBezTo>
                  <a:pt x="125" y="161"/>
                  <a:pt x="124" y="161"/>
                  <a:pt x="124" y="161"/>
                </a:cubicBezTo>
                <a:cubicBezTo>
                  <a:pt x="123" y="160"/>
                  <a:pt x="123" y="160"/>
                  <a:pt x="122" y="159"/>
                </a:cubicBezTo>
                <a:cubicBezTo>
                  <a:pt x="122" y="159"/>
                  <a:pt x="122" y="159"/>
                  <a:pt x="122" y="159"/>
                </a:cubicBezTo>
                <a:cubicBezTo>
                  <a:pt x="122" y="159"/>
                  <a:pt x="122" y="158"/>
                  <a:pt x="121" y="158"/>
                </a:cubicBezTo>
                <a:cubicBezTo>
                  <a:pt x="121" y="158"/>
                  <a:pt x="120" y="157"/>
                  <a:pt x="120" y="158"/>
                </a:cubicBezTo>
                <a:cubicBezTo>
                  <a:pt x="119" y="158"/>
                  <a:pt x="117" y="158"/>
                  <a:pt x="115" y="158"/>
                </a:cubicBezTo>
                <a:cubicBezTo>
                  <a:pt x="113" y="158"/>
                  <a:pt x="113" y="155"/>
                  <a:pt x="112" y="154"/>
                </a:cubicBezTo>
                <a:cubicBezTo>
                  <a:pt x="111" y="155"/>
                  <a:pt x="110" y="156"/>
                  <a:pt x="109" y="156"/>
                </a:cubicBezTo>
                <a:cubicBezTo>
                  <a:pt x="109" y="155"/>
                  <a:pt x="109" y="155"/>
                  <a:pt x="108" y="155"/>
                </a:cubicBezTo>
                <a:cubicBezTo>
                  <a:pt x="108" y="155"/>
                  <a:pt x="107" y="156"/>
                  <a:pt x="107" y="156"/>
                </a:cubicBezTo>
                <a:cubicBezTo>
                  <a:pt x="107" y="156"/>
                  <a:pt x="106" y="157"/>
                  <a:pt x="105" y="157"/>
                </a:cubicBezTo>
                <a:cubicBezTo>
                  <a:pt x="105" y="156"/>
                  <a:pt x="105" y="157"/>
                  <a:pt x="104" y="157"/>
                </a:cubicBezTo>
                <a:cubicBezTo>
                  <a:pt x="103" y="157"/>
                  <a:pt x="105" y="161"/>
                  <a:pt x="101" y="161"/>
                </a:cubicBezTo>
                <a:cubicBezTo>
                  <a:pt x="102" y="160"/>
                  <a:pt x="101" y="158"/>
                  <a:pt x="100" y="158"/>
                </a:cubicBezTo>
                <a:cubicBezTo>
                  <a:pt x="100" y="160"/>
                  <a:pt x="97" y="160"/>
                  <a:pt x="96" y="159"/>
                </a:cubicBezTo>
                <a:cubicBezTo>
                  <a:pt x="96" y="158"/>
                  <a:pt x="95" y="157"/>
                  <a:pt x="94" y="157"/>
                </a:cubicBezTo>
                <a:cubicBezTo>
                  <a:pt x="94" y="156"/>
                  <a:pt x="94" y="154"/>
                  <a:pt x="94" y="153"/>
                </a:cubicBezTo>
                <a:cubicBezTo>
                  <a:pt x="92" y="153"/>
                  <a:pt x="94" y="149"/>
                  <a:pt x="92" y="149"/>
                </a:cubicBezTo>
                <a:cubicBezTo>
                  <a:pt x="92" y="149"/>
                  <a:pt x="92" y="149"/>
                  <a:pt x="92" y="149"/>
                </a:cubicBezTo>
                <a:cubicBezTo>
                  <a:pt x="91" y="149"/>
                  <a:pt x="89" y="150"/>
                  <a:pt x="88" y="149"/>
                </a:cubicBezTo>
                <a:cubicBezTo>
                  <a:pt x="88" y="148"/>
                  <a:pt x="87" y="148"/>
                  <a:pt x="87" y="146"/>
                </a:cubicBezTo>
                <a:cubicBezTo>
                  <a:pt x="87" y="145"/>
                  <a:pt x="88" y="144"/>
                  <a:pt x="88" y="143"/>
                </a:cubicBezTo>
                <a:cubicBezTo>
                  <a:pt x="89" y="143"/>
                  <a:pt x="89" y="141"/>
                  <a:pt x="90" y="141"/>
                </a:cubicBezTo>
                <a:cubicBezTo>
                  <a:pt x="91" y="141"/>
                  <a:pt x="89" y="139"/>
                  <a:pt x="89" y="140"/>
                </a:cubicBezTo>
                <a:cubicBezTo>
                  <a:pt x="89" y="140"/>
                  <a:pt x="87" y="141"/>
                  <a:pt x="87" y="141"/>
                </a:cubicBezTo>
                <a:cubicBezTo>
                  <a:pt x="87" y="141"/>
                  <a:pt x="85" y="143"/>
                  <a:pt x="85" y="142"/>
                </a:cubicBezTo>
                <a:cubicBezTo>
                  <a:pt x="84" y="142"/>
                  <a:pt x="83" y="144"/>
                  <a:pt x="84" y="144"/>
                </a:cubicBezTo>
                <a:cubicBezTo>
                  <a:pt x="84" y="145"/>
                  <a:pt x="83" y="146"/>
                  <a:pt x="83" y="146"/>
                </a:cubicBezTo>
                <a:cubicBezTo>
                  <a:pt x="81" y="146"/>
                  <a:pt x="82" y="146"/>
                  <a:pt x="82" y="145"/>
                </a:cubicBezTo>
                <a:cubicBezTo>
                  <a:pt x="80" y="145"/>
                  <a:pt x="79" y="142"/>
                  <a:pt x="78" y="142"/>
                </a:cubicBezTo>
                <a:cubicBezTo>
                  <a:pt x="78" y="141"/>
                  <a:pt x="76" y="140"/>
                  <a:pt x="76" y="138"/>
                </a:cubicBezTo>
                <a:cubicBezTo>
                  <a:pt x="76" y="138"/>
                  <a:pt x="76" y="132"/>
                  <a:pt x="76" y="132"/>
                </a:cubicBezTo>
                <a:cubicBezTo>
                  <a:pt x="76" y="129"/>
                  <a:pt x="78" y="127"/>
                  <a:pt x="81" y="127"/>
                </a:cubicBezTo>
                <a:cubicBezTo>
                  <a:pt x="83" y="127"/>
                  <a:pt x="83" y="128"/>
                  <a:pt x="84" y="128"/>
                </a:cubicBezTo>
                <a:cubicBezTo>
                  <a:pt x="85" y="128"/>
                  <a:pt x="86" y="128"/>
                  <a:pt x="87" y="127"/>
                </a:cubicBezTo>
                <a:cubicBezTo>
                  <a:pt x="87" y="127"/>
                  <a:pt x="86" y="126"/>
                  <a:pt x="86" y="126"/>
                </a:cubicBezTo>
                <a:cubicBezTo>
                  <a:pt x="87" y="126"/>
                  <a:pt x="90" y="126"/>
                  <a:pt x="91" y="127"/>
                </a:cubicBezTo>
                <a:cubicBezTo>
                  <a:pt x="92" y="127"/>
                  <a:pt x="93" y="126"/>
                  <a:pt x="94" y="127"/>
                </a:cubicBezTo>
                <a:cubicBezTo>
                  <a:pt x="95" y="128"/>
                  <a:pt x="96" y="130"/>
                  <a:pt x="96" y="131"/>
                </a:cubicBezTo>
                <a:cubicBezTo>
                  <a:pt x="95" y="131"/>
                  <a:pt x="97" y="133"/>
                  <a:pt x="97" y="133"/>
                </a:cubicBezTo>
                <a:cubicBezTo>
                  <a:pt x="99" y="133"/>
                  <a:pt x="98" y="132"/>
                  <a:pt x="98" y="131"/>
                </a:cubicBezTo>
                <a:cubicBezTo>
                  <a:pt x="98" y="129"/>
                  <a:pt x="97" y="126"/>
                  <a:pt x="97" y="125"/>
                </a:cubicBezTo>
                <a:cubicBezTo>
                  <a:pt x="97" y="122"/>
                  <a:pt x="99" y="123"/>
                  <a:pt x="100" y="120"/>
                </a:cubicBezTo>
                <a:cubicBezTo>
                  <a:pt x="102" y="120"/>
                  <a:pt x="102" y="117"/>
                  <a:pt x="104" y="116"/>
                </a:cubicBezTo>
                <a:cubicBezTo>
                  <a:pt x="104" y="116"/>
                  <a:pt x="104" y="113"/>
                  <a:pt x="104" y="113"/>
                </a:cubicBezTo>
                <a:cubicBezTo>
                  <a:pt x="105" y="112"/>
                  <a:pt x="105" y="112"/>
                  <a:pt x="106" y="111"/>
                </a:cubicBezTo>
                <a:cubicBezTo>
                  <a:pt x="106" y="111"/>
                  <a:pt x="108" y="109"/>
                  <a:pt x="108" y="109"/>
                </a:cubicBezTo>
                <a:cubicBezTo>
                  <a:pt x="109" y="108"/>
                  <a:pt x="110" y="106"/>
                  <a:pt x="111" y="105"/>
                </a:cubicBezTo>
                <a:cubicBezTo>
                  <a:pt x="111" y="105"/>
                  <a:pt x="112" y="104"/>
                  <a:pt x="113" y="103"/>
                </a:cubicBezTo>
                <a:cubicBezTo>
                  <a:pt x="114" y="103"/>
                  <a:pt x="115" y="103"/>
                  <a:pt x="116" y="103"/>
                </a:cubicBezTo>
                <a:cubicBezTo>
                  <a:pt x="116" y="103"/>
                  <a:pt x="116" y="103"/>
                  <a:pt x="117" y="104"/>
                </a:cubicBezTo>
                <a:cubicBezTo>
                  <a:pt x="117" y="104"/>
                  <a:pt x="116" y="104"/>
                  <a:pt x="115" y="104"/>
                </a:cubicBezTo>
                <a:cubicBezTo>
                  <a:pt x="115" y="105"/>
                  <a:pt x="114" y="105"/>
                  <a:pt x="117" y="105"/>
                </a:cubicBezTo>
                <a:cubicBezTo>
                  <a:pt x="117" y="104"/>
                  <a:pt x="118" y="104"/>
                  <a:pt x="118" y="104"/>
                </a:cubicBezTo>
                <a:cubicBezTo>
                  <a:pt x="118" y="103"/>
                  <a:pt x="120" y="103"/>
                  <a:pt x="120" y="103"/>
                </a:cubicBezTo>
                <a:cubicBezTo>
                  <a:pt x="119" y="102"/>
                  <a:pt x="118" y="102"/>
                  <a:pt x="117" y="101"/>
                </a:cubicBezTo>
                <a:cubicBezTo>
                  <a:pt x="117" y="100"/>
                  <a:pt x="115" y="98"/>
                  <a:pt x="118" y="98"/>
                </a:cubicBezTo>
                <a:cubicBezTo>
                  <a:pt x="118" y="97"/>
                  <a:pt x="117" y="98"/>
                  <a:pt x="117" y="97"/>
                </a:cubicBezTo>
                <a:cubicBezTo>
                  <a:pt x="116" y="98"/>
                  <a:pt x="116" y="99"/>
                  <a:pt x="114" y="99"/>
                </a:cubicBezTo>
                <a:cubicBezTo>
                  <a:pt x="112" y="99"/>
                  <a:pt x="111" y="101"/>
                  <a:pt x="109" y="101"/>
                </a:cubicBezTo>
                <a:cubicBezTo>
                  <a:pt x="109" y="99"/>
                  <a:pt x="113" y="95"/>
                  <a:pt x="114" y="95"/>
                </a:cubicBezTo>
                <a:cubicBezTo>
                  <a:pt x="118" y="94"/>
                  <a:pt x="123" y="97"/>
                  <a:pt x="124" y="92"/>
                </a:cubicBezTo>
                <a:cubicBezTo>
                  <a:pt x="125" y="93"/>
                  <a:pt x="128" y="94"/>
                  <a:pt x="128" y="92"/>
                </a:cubicBezTo>
                <a:cubicBezTo>
                  <a:pt x="128" y="92"/>
                  <a:pt x="127" y="91"/>
                  <a:pt x="128" y="91"/>
                </a:cubicBezTo>
                <a:cubicBezTo>
                  <a:pt x="128" y="90"/>
                  <a:pt x="127" y="89"/>
                  <a:pt x="126" y="89"/>
                </a:cubicBezTo>
                <a:cubicBezTo>
                  <a:pt x="126" y="87"/>
                  <a:pt x="125" y="89"/>
                  <a:pt x="124" y="89"/>
                </a:cubicBezTo>
                <a:cubicBezTo>
                  <a:pt x="124" y="88"/>
                  <a:pt x="124" y="88"/>
                  <a:pt x="124" y="87"/>
                </a:cubicBezTo>
                <a:cubicBezTo>
                  <a:pt x="124" y="86"/>
                  <a:pt x="121" y="85"/>
                  <a:pt x="121" y="84"/>
                </a:cubicBezTo>
                <a:cubicBezTo>
                  <a:pt x="120" y="84"/>
                  <a:pt x="118" y="79"/>
                  <a:pt x="118" y="80"/>
                </a:cubicBezTo>
                <a:cubicBezTo>
                  <a:pt x="118" y="81"/>
                  <a:pt x="117" y="82"/>
                  <a:pt x="116" y="82"/>
                </a:cubicBezTo>
                <a:cubicBezTo>
                  <a:pt x="116" y="83"/>
                  <a:pt x="114" y="83"/>
                  <a:pt x="113" y="83"/>
                </a:cubicBezTo>
                <a:cubicBezTo>
                  <a:pt x="113" y="82"/>
                  <a:pt x="114" y="83"/>
                  <a:pt x="114" y="82"/>
                </a:cubicBezTo>
                <a:cubicBezTo>
                  <a:pt x="113" y="82"/>
                  <a:pt x="113" y="81"/>
                  <a:pt x="113" y="81"/>
                </a:cubicBezTo>
                <a:cubicBezTo>
                  <a:pt x="113" y="81"/>
                  <a:pt x="110" y="78"/>
                  <a:pt x="110" y="78"/>
                </a:cubicBezTo>
                <a:cubicBezTo>
                  <a:pt x="107" y="78"/>
                  <a:pt x="109" y="77"/>
                  <a:pt x="107" y="76"/>
                </a:cubicBezTo>
                <a:cubicBezTo>
                  <a:pt x="106" y="78"/>
                  <a:pt x="104" y="77"/>
                  <a:pt x="102" y="77"/>
                </a:cubicBezTo>
                <a:cubicBezTo>
                  <a:pt x="102" y="77"/>
                  <a:pt x="101" y="76"/>
                  <a:pt x="100" y="77"/>
                </a:cubicBezTo>
                <a:cubicBezTo>
                  <a:pt x="101" y="78"/>
                  <a:pt x="102" y="81"/>
                  <a:pt x="100" y="81"/>
                </a:cubicBezTo>
                <a:cubicBezTo>
                  <a:pt x="100" y="82"/>
                  <a:pt x="101" y="81"/>
                  <a:pt x="102" y="82"/>
                </a:cubicBezTo>
                <a:cubicBezTo>
                  <a:pt x="103" y="83"/>
                  <a:pt x="102" y="85"/>
                  <a:pt x="102" y="86"/>
                </a:cubicBezTo>
                <a:cubicBezTo>
                  <a:pt x="104" y="87"/>
                  <a:pt x="100" y="89"/>
                  <a:pt x="100" y="88"/>
                </a:cubicBezTo>
                <a:cubicBezTo>
                  <a:pt x="99" y="88"/>
                  <a:pt x="99" y="90"/>
                  <a:pt x="100" y="90"/>
                </a:cubicBezTo>
                <a:cubicBezTo>
                  <a:pt x="100" y="91"/>
                  <a:pt x="99" y="92"/>
                  <a:pt x="100" y="92"/>
                </a:cubicBezTo>
                <a:cubicBezTo>
                  <a:pt x="100" y="94"/>
                  <a:pt x="98" y="94"/>
                  <a:pt x="97" y="93"/>
                </a:cubicBezTo>
                <a:cubicBezTo>
                  <a:pt x="97" y="93"/>
                  <a:pt x="97" y="93"/>
                  <a:pt x="97" y="93"/>
                </a:cubicBezTo>
                <a:cubicBezTo>
                  <a:pt x="97" y="92"/>
                  <a:pt x="96" y="90"/>
                  <a:pt x="97" y="90"/>
                </a:cubicBezTo>
                <a:cubicBezTo>
                  <a:pt x="96" y="90"/>
                  <a:pt x="94" y="86"/>
                  <a:pt x="94" y="88"/>
                </a:cubicBezTo>
                <a:cubicBezTo>
                  <a:pt x="93" y="88"/>
                  <a:pt x="91" y="88"/>
                  <a:pt x="91" y="86"/>
                </a:cubicBezTo>
                <a:cubicBezTo>
                  <a:pt x="91" y="86"/>
                  <a:pt x="90" y="86"/>
                  <a:pt x="90" y="86"/>
                </a:cubicBezTo>
                <a:cubicBezTo>
                  <a:pt x="87" y="85"/>
                  <a:pt x="86" y="85"/>
                  <a:pt x="83" y="84"/>
                </a:cubicBezTo>
                <a:cubicBezTo>
                  <a:pt x="84" y="83"/>
                  <a:pt x="81" y="81"/>
                  <a:pt x="80" y="80"/>
                </a:cubicBezTo>
                <a:cubicBezTo>
                  <a:pt x="80" y="78"/>
                  <a:pt x="79" y="75"/>
                  <a:pt x="82" y="75"/>
                </a:cubicBezTo>
                <a:cubicBezTo>
                  <a:pt x="82" y="75"/>
                  <a:pt x="85" y="74"/>
                  <a:pt x="85" y="74"/>
                </a:cubicBezTo>
                <a:cubicBezTo>
                  <a:pt x="86" y="72"/>
                  <a:pt x="87" y="74"/>
                  <a:pt x="88" y="72"/>
                </a:cubicBezTo>
                <a:cubicBezTo>
                  <a:pt x="89" y="71"/>
                  <a:pt x="90" y="70"/>
                  <a:pt x="92" y="70"/>
                </a:cubicBezTo>
                <a:cubicBezTo>
                  <a:pt x="91" y="72"/>
                  <a:pt x="91" y="74"/>
                  <a:pt x="89" y="74"/>
                </a:cubicBezTo>
                <a:cubicBezTo>
                  <a:pt x="90" y="75"/>
                  <a:pt x="93" y="74"/>
                  <a:pt x="95" y="74"/>
                </a:cubicBezTo>
                <a:cubicBezTo>
                  <a:pt x="95" y="74"/>
                  <a:pt x="97" y="74"/>
                  <a:pt x="97" y="74"/>
                </a:cubicBezTo>
                <a:cubicBezTo>
                  <a:pt x="96" y="73"/>
                  <a:pt x="91" y="72"/>
                  <a:pt x="93" y="70"/>
                </a:cubicBezTo>
                <a:cubicBezTo>
                  <a:pt x="93" y="69"/>
                  <a:pt x="96" y="69"/>
                  <a:pt x="96" y="68"/>
                </a:cubicBezTo>
                <a:cubicBezTo>
                  <a:pt x="96" y="67"/>
                  <a:pt x="96" y="65"/>
                  <a:pt x="96" y="65"/>
                </a:cubicBezTo>
                <a:cubicBezTo>
                  <a:pt x="95" y="64"/>
                  <a:pt x="94" y="65"/>
                  <a:pt x="93" y="65"/>
                </a:cubicBezTo>
                <a:cubicBezTo>
                  <a:pt x="93" y="64"/>
                  <a:pt x="93" y="64"/>
                  <a:pt x="93" y="64"/>
                </a:cubicBezTo>
                <a:cubicBezTo>
                  <a:pt x="93" y="65"/>
                  <a:pt x="92" y="64"/>
                  <a:pt x="91" y="64"/>
                </a:cubicBezTo>
                <a:cubicBezTo>
                  <a:pt x="91" y="64"/>
                  <a:pt x="92" y="65"/>
                  <a:pt x="91" y="65"/>
                </a:cubicBezTo>
                <a:cubicBezTo>
                  <a:pt x="91" y="67"/>
                  <a:pt x="91" y="69"/>
                  <a:pt x="89" y="69"/>
                </a:cubicBezTo>
                <a:cubicBezTo>
                  <a:pt x="89" y="68"/>
                  <a:pt x="88" y="66"/>
                  <a:pt x="87" y="65"/>
                </a:cubicBezTo>
                <a:cubicBezTo>
                  <a:pt x="87" y="69"/>
                  <a:pt x="83" y="64"/>
                  <a:pt x="83" y="63"/>
                </a:cubicBezTo>
                <a:cubicBezTo>
                  <a:pt x="82" y="62"/>
                  <a:pt x="82" y="61"/>
                  <a:pt x="81" y="61"/>
                </a:cubicBezTo>
                <a:cubicBezTo>
                  <a:pt x="80" y="63"/>
                  <a:pt x="79" y="61"/>
                  <a:pt x="78" y="63"/>
                </a:cubicBezTo>
                <a:cubicBezTo>
                  <a:pt x="77" y="64"/>
                  <a:pt x="78" y="64"/>
                  <a:pt x="77" y="65"/>
                </a:cubicBezTo>
                <a:cubicBezTo>
                  <a:pt x="76" y="65"/>
                  <a:pt x="74" y="65"/>
                  <a:pt x="74" y="66"/>
                </a:cubicBezTo>
                <a:cubicBezTo>
                  <a:pt x="75" y="66"/>
                  <a:pt x="75" y="66"/>
                  <a:pt x="75" y="67"/>
                </a:cubicBezTo>
                <a:cubicBezTo>
                  <a:pt x="77" y="67"/>
                  <a:pt x="74" y="68"/>
                  <a:pt x="74" y="68"/>
                </a:cubicBezTo>
                <a:cubicBezTo>
                  <a:pt x="73" y="68"/>
                  <a:pt x="72" y="69"/>
                  <a:pt x="71" y="69"/>
                </a:cubicBezTo>
                <a:cubicBezTo>
                  <a:pt x="70" y="68"/>
                  <a:pt x="68" y="68"/>
                  <a:pt x="67" y="68"/>
                </a:cubicBezTo>
                <a:cubicBezTo>
                  <a:pt x="65" y="67"/>
                  <a:pt x="66" y="66"/>
                  <a:pt x="65" y="66"/>
                </a:cubicBezTo>
                <a:cubicBezTo>
                  <a:pt x="63" y="64"/>
                  <a:pt x="68" y="65"/>
                  <a:pt x="68" y="65"/>
                </a:cubicBezTo>
                <a:cubicBezTo>
                  <a:pt x="69" y="65"/>
                  <a:pt x="71" y="67"/>
                  <a:pt x="70" y="64"/>
                </a:cubicBezTo>
                <a:cubicBezTo>
                  <a:pt x="71" y="64"/>
                  <a:pt x="71" y="65"/>
                  <a:pt x="72" y="65"/>
                </a:cubicBezTo>
                <a:cubicBezTo>
                  <a:pt x="71" y="63"/>
                  <a:pt x="70" y="64"/>
                  <a:pt x="69" y="64"/>
                </a:cubicBezTo>
                <a:cubicBezTo>
                  <a:pt x="69" y="63"/>
                  <a:pt x="68" y="61"/>
                  <a:pt x="68" y="61"/>
                </a:cubicBezTo>
                <a:cubicBezTo>
                  <a:pt x="67" y="60"/>
                  <a:pt x="67" y="60"/>
                  <a:pt x="67" y="59"/>
                </a:cubicBezTo>
                <a:cubicBezTo>
                  <a:pt x="67" y="59"/>
                  <a:pt x="65" y="60"/>
                  <a:pt x="65" y="60"/>
                </a:cubicBezTo>
                <a:cubicBezTo>
                  <a:pt x="86" y="40"/>
                  <a:pt x="114" y="28"/>
                  <a:pt x="144" y="28"/>
                </a:cubicBezTo>
                <a:cubicBezTo>
                  <a:pt x="180" y="28"/>
                  <a:pt x="211" y="44"/>
                  <a:pt x="233" y="70"/>
                </a:cubicBezTo>
                <a:cubicBezTo>
                  <a:pt x="232" y="72"/>
                  <a:pt x="230" y="70"/>
                  <a:pt x="230" y="72"/>
                </a:cubicBezTo>
                <a:cubicBezTo>
                  <a:pt x="229" y="72"/>
                  <a:pt x="229" y="73"/>
                  <a:pt x="230" y="73"/>
                </a:cubicBezTo>
                <a:cubicBezTo>
                  <a:pt x="230" y="75"/>
                  <a:pt x="228" y="75"/>
                  <a:pt x="228" y="73"/>
                </a:cubicBezTo>
                <a:cubicBezTo>
                  <a:pt x="227" y="73"/>
                  <a:pt x="226" y="74"/>
                  <a:pt x="225" y="74"/>
                </a:cubicBezTo>
                <a:cubicBezTo>
                  <a:pt x="225" y="73"/>
                  <a:pt x="223" y="71"/>
                  <a:pt x="222" y="71"/>
                </a:cubicBezTo>
                <a:cubicBezTo>
                  <a:pt x="222" y="70"/>
                  <a:pt x="222" y="71"/>
                  <a:pt x="222" y="70"/>
                </a:cubicBezTo>
                <a:cubicBezTo>
                  <a:pt x="225" y="70"/>
                  <a:pt x="229" y="69"/>
                  <a:pt x="231" y="69"/>
                </a:cubicBezTo>
                <a:cubicBezTo>
                  <a:pt x="231" y="68"/>
                  <a:pt x="226" y="65"/>
                  <a:pt x="225" y="66"/>
                </a:cubicBezTo>
                <a:cubicBezTo>
                  <a:pt x="224" y="66"/>
                  <a:pt x="222" y="65"/>
                  <a:pt x="221" y="65"/>
                </a:cubicBezTo>
                <a:cubicBezTo>
                  <a:pt x="221" y="65"/>
                  <a:pt x="214" y="65"/>
                  <a:pt x="213" y="65"/>
                </a:cubicBezTo>
                <a:cubicBezTo>
                  <a:pt x="213" y="63"/>
                  <a:pt x="203" y="66"/>
                  <a:pt x="202" y="66"/>
                </a:cubicBezTo>
                <a:cubicBezTo>
                  <a:pt x="200" y="66"/>
                  <a:pt x="199" y="68"/>
                  <a:pt x="197" y="69"/>
                </a:cubicBezTo>
                <a:cubicBezTo>
                  <a:pt x="197" y="69"/>
                  <a:pt x="192" y="73"/>
                  <a:pt x="195" y="73"/>
                </a:cubicBezTo>
                <a:cubicBezTo>
                  <a:pt x="194" y="76"/>
                  <a:pt x="187" y="76"/>
                  <a:pt x="187" y="78"/>
                </a:cubicBezTo>
                <a:cubicBezTo>
                  <a:pt x="186" y="78"/>
                  <a:pt x="184" y="77"/>
                  <a:pt x="185" y="79"/>
                </a:cubicBezTo>
                <a:cubicBezTo>
                  <a:pt x="185" y="79"/>
                  <a:pt x="187" y="82"/>
                  <a:pt x="187" y="82"/>
                </a:cubicBezTo>
                <a:cubicBezTo>
                  <a:pt x="189" y="82"/>
                  <a:pt x="190" y="83"/>
                  <a:pt x="192" y="83"/>
                </a:cubicBezTo>
                <a:cubicBezTo>
                  <a:pt x="192" y="82"/>
                  <a:pt x="193" y="82"/>
                  <a:pt x="194" y="82"/>
                </a:cubicBezTo>
                <a:cubicBezTo>
                  <a:pt x="194" y="83"/>
                  <a:pt x="195" y="86"/>
                  <a:pt x="195" y="86"/>
                </a:cubicBezTo>
                <a:cubicBezTo>
                  <a:pt x="195" y="87"/>
                  <a:pt x="196" y="88"/>
                  <a:pt x="194" y="87"/>
                </a:cubicBezTo>
                <a:cubicBezTo>
                  <a:pt x="194" y="87"/>
                  <a:pt x="194" y="85"/>
                  <a:pt x="193" y="85"/>
                </a:cubicBezTo>
                <a:cubicBezTo>
                  <a:pt x="193" y="83"/>
                  <a:pt x="192" y="86"/>
                  <a:pt x="190" y="85"/>
                </a:cubicBezTo>
                <a:cubicBezTo>
                  <a:pt x="190" y="86"/>
                  <a:pt x="190" y="89"/>
                  <a:pt x="191" y="90"/>
                </a:cubicBezTo>
                <a:cubicBezTo>
                  <a:pt x="191" y="91"/>
                  <a:pt x="189" y="90"/>
                  <a:pt x="188" y="92"/>
                </a:cubicBezTo>
                <a:cubicBezTo>
                  <a:pt x="187" y="92"/>
                  <a:pt x="186" y="94"/>
                  <a:pt x="186" y="92"/>
                </a:cubicBezTo>
                <a:cubicBezTo>
                  <a:pt x="184" y="93"/>
                  <a:pt x="186" y="95"/>
                  <a:pt x="183" y="94"/>
                </a:cubicBezTo>
                <a:cubicBezTo>
                  <a:pt x="183" y="95"/>
                  <a:pt x="183" y="95"/>
                  <a:pt x="183" y="96"/>
                </a:cubicBezTo>
                <a:cubicBezTo>
                  <a:pt x="185" y="96"/>
                  <a:pt x="183" y="97"/>
                  <a:pt x="182" y="97"/>
                </a:cubicBezTo>
                <a:cubicBezTo>
                  <a:pt x="182" y="99"/>
                  <a:pt x="181" y="97"/>
                  <a:pt x="180" y="97"/>
                </a:cubicBezTo>
                <a:cubicBezTo>
                  <a:pt x="180" y="97"/>
                  <a:pt x="180" y="97"/>
                  <a:pt x="180" y="97"/>
                </a:cubicBezTo>
                <a:cubicBezTo>
                  <a:pt x="182" y="99"/>
                  <a:pt x="178" y="98"/>
                  <a:pt x="177" y="98"/>
                </a:cubicBezTo>
                <a:cubicBezTo>
                  <a:pt x="176" y="97"/>
                  <a:pt x="177" y="99"/>
                  <a:pt x="178" y="99"/>
                </a:cubicBezTo>
                <a:cubicBezTo>
                  <a:pt x="178" y="100"/>
                  <a:pt x="182" y="102"/>
                  <a:pt x="180" y="105"/>
                </a:cubicBezTo>
                <a:cubicBezTo>
                  <a:pt x="180" y="105"/>
                  <a:pt x="180" y="106"/>
                  <a:pt x="181" y="106"/>
                </a:cubicBezTo>
                <a:cubicBezTo>
                  <a:pt x="181" y="107"/>
                  <a:pt x="179" y="107"/>
                  <a:pt x="177" y="107"/>
                </a:cubicBezTo>
                <a:cubicBezTo>
                  <a:pt x="178" y="106"/>
                  <a:pt x="178" y="105"/>
                  <a:pt x="176" y="105"/>
                </a:cubicBezTo>
                <a:cubicBezTo>
                  <a:pt x="176" y="107"/>
                  <a:pt x="173" y="106"/>
                  <a:pt x="172" y="106"/>
                </a:cubicBezTo>
                <a:cubicBezTo>
                  <a:pt x="172" y="106"/>
                  <a:pt x="172" y="106"/>
                  <a:pt x="171" y="106"/>
                </a:cubicBezTo>
                <a:cubicBezTo>
                  <a:pt x="171" y="106"/>
                  <a:pt x="170" y="112"/>
                  <a:pt x="170" y="112"/>
                </a:cubicBezTo>
                <a:cubicBezTo>
                  <a:pt x="170" y="115"/>
                  <a:pt x="172" y="116"/>
                  <a:pt x="174" y="117"/>
                </a:cubicBezTo>
                <a:cubicBezTo>
                  <a:pt x="174" y="116"/>
                  <a:pt x="179" y="117"/>
                  <a:pt x="180" y="116"/>
                </a:cubicBezTo>
                <a:cubicBezTo>
                  <a:pt x="180" y="114"/>
                  <a:pt x="181" y="114"/>
                  <a:pt x="182" y="113"/>
                </a:cubicBezTo>
                <a:cubicBezTo>
                  <a:pt x="182" y="112"/>
                  <a:pt x="184" y="106"/>
                  <a:pt x="184" y="106"/>
                </a:cubicBezTo>
                <a:cubicBezTo>
                  <a:pt x="184" y="106"/>
                  <a:pt x="189" y="107"/>
                  <a:pt x="190" y="105"/>
                </a:cubicBezTo>
                <a:cubicBezTo>
                  <a:pt x="190" y="105"/>
                  <a:pt x="191" y="105"/>
                  <a:pt x="191" y="105"/>
                </a:cubicBezTo>
                <a:cubicBezTo>
                  <a:pt x="193" y="105"/>
                  <a:pt x="193" y="107"/>
                  <a:pt x="194" y="107"/>
                </a:cubicBezTo>
                <a:cubicBezTo>
                  <a:pt x="195" y="109"/>
                  <a:pt x="197" y="109"/>
                  <a:pt x="198" y="110"/>
                </a:cubicBezTo>
                <a:cubicBezTo>
                  <a:pt x="199" y="110"/>
                  <a:pt x="200" y="113"/>
                  <a:pt x="200" y="115"/>
                </a:cubicBezTo>
                <a:cubicBezTo>
                  <a:pt x="201" y="114"/>
                  <a:pt x="201" y="113"/>
                  <a:pt x="201" y="112"/>
                </a:cubicBezTo>
                <a:cubicBezTo>
                  <a:pt x="200" y="110"/>
                  <a:pt x="202" y="112"/>
                  <a:pt x="203" y="111"/>
                </a:cubicBezTo>
                <a:cubicBezTo>
                  <a:pt x="202" y="111"/>
                  <a:pt x="202" y="109"/>
                  <a:pt x="201" y="110"/>
                </a:cubicBezTo>
                <a:cubicBezTo>
                  <a:pt x="200" y="109"/>
                  <a:pt x="200" y="109"/>
                  <a:pt x="200" y="108"/>
                </a:cubicBezTo>
                <a:cubicBezTo>
                  <a:pt x="198" y="109"/>
                  <a:pt x="198" y="105"/>
                  <a:pt x="196" y="105"/>
                </a:cubicBezTo>
                <a:cubicBezTo>
                  <a:pt x="196" y="104"/>
                  <a:pt x="195" y="104"/>
                  <a:pt x="195" y="103"/>
                </a:cubicBezTo>
                <a:cubicBezTo>
                  <a:pt x="196" y="101"/>
                  <a:pt x="200" y="106"/>
                  <a:pt x="201" y="106"/>
                </a:cubicBezTo>
                <a:cubicBezTo>
                  <a:pt x="201" y="107"/>
                  <a:pt x="203" y="107"/>
                  <a:pt x="203" y="108"/>
                </a:cubicBezTo>
                <a:cubicBezTo>
                  <a:pt x="204" y="108"/>
                  <a:pt x="204" y="110"/>
                  <a:pt x="204" y="111"/>
                </a:cubicBezTo>
                <a:cubicBezTo>
                  <a:pt x="205" y="111"/>
                  <a:pt x="205" y="112"/>
                  <a:pt x="205" y="112"/>
                </a:cubicBezTo>
                <a:cubicBezTo>
                  <a:pt x="207" y="113"/>
                  <a:pt x="206" y="116"/>
                  <a:pt x="208" y="116"/>
                </a:cubicBezTo>
                <a:cubicBezTo>
                  <a:pt x="208" y="116"/>
                  <a:pt x="211" y="114"/>
                  <a:pt x="209" y="114"/>
                </a:cubicBezTo>
                <a:cubicBezTo>
                  <a:pt x="209" y="113"/>
                  <a:pt x="208" y="109"/>
                  <a:pt x="210" y="110"/>
                </a:cubicBezTo>
                <a:cubicBezTo>
                  <a:pt x="211" y="110"/>
                  <a:pt x="212" y="110"/>
                  <a:pt x="213" y="111"/>
                </a:cubicBezTo>
                <a:cubicBezTo>
                  <a:pt x="213" y="113"/>
                  <a:pt x="213" y="114"/>
                  <a:pt x="214" y="116"/>
                </a:cubicBezTo>
                <a:cubicBezTo>
                  <a:pt x="215" y="118"/>
                  <a:pt x="219" y="116"/>
                  <a:pt x="219" y="117"/>
                </a:cubicBezTo>
                <a:cubicBezTo>
                  <a:pt x="220" y="117"/>
                  <a:pt x="222" y="118"/>
                  <a:pt x="222" y="117"/>
                </a:cubicBezTo>
                <a:cubicBezTo>
                  <a:pt x="223" y="117"/>
                  <a:pt x="223" y="116"/>
                  <a:pt x="225" y="116"/>
                </a:cubicBezTo>
                <a:cubicBezTo>
                  <a:pt x="225" y="118"/>
                  <a:pt x="224" y="119"/>
                  <a:pt x="224" y="120"/>
                </a:cubicBezTo>
                <a:cubicBezTo>
                  <a:pt x="224" y="121"/>
                  <a:pt x="223" y="122"/>
                  <a:pt x="223" y="123"/>
                </a:cubicBezTo>
                <a:cubicBezTo>
                  <a:pt x="222" y="123"/>
                  <a:pt x="222" y="124"/>
                  <a:pt x="223" y="124"/>
                </a:cubicBezTo>
                <a:cubicBezTo>
                  <a:pt x="223" y="126"/>
                  <a:pt x="221" y="126"/>
                  <a:pt x="220" y="126"/>
                </a:cubicBezTo>
                <a:cubicBezTo>
                  <a:pt x="220" y="127"/>
                  <a:pt x="223" y="130"/>
                  <a:pt x="224" y="130"/>
                </a:cubicBezTo>
                <a:cubicBezTo>
                  <a:pt x="224" y="132"/>
                  <a:pt x="225" y="134"/>
                  <a:pt x="226" y="134"/>
                </a:cubicBezTo>
                <a:cubicBezTo>
                  <a:pt x="226" y="135"/>
                  <a:pt x="227" y="138"/>
                  <a:pt x="228" y="138"/>
                </a:cubicBezTo>
                <a:cubicBezTo>
                  <a:pt x="228" y="139"/>
                  <a:pt x="232" y="147"/>
                  <a:pt x="231" y="147"/>
                </a:cubicBezTo>
                <a:cubicBezTo>
                  <a:pt x="231" y="148"/>
                  <a:pt x="232" y="148"/>
                  <a:pt x="232" y="149"/>
                </a:cubicBezTo>
                <a:cubicBezTo>
                  <a:pt x="233" y="149"/>
                  <a:pt x="233" y="153"/>
                  <a:pt x="236" y="153"/>
                </a:cubicBezTo>
                <a:cubicBezTo>
                  <a:pt x="237" y="153"/>
                  <a:pt x="239" y="152"/>
                  <a:pt x="240" y="152"/>
                </a:cubicBezTo>
                <a:cubicBezTo>
                  <a:pt x="241" y="151"/>
                  <a:pt x="244" y="150"/>
                  <a:pt x="245" y="150"/>
                </a:cubicBezTo>
                <a:cubicBezTo>
                  <a:pt x="245" y="149"/>
                  <a:pt x="250" y="146"/>
                  <a:pt x="250" y="146"/>
                </a:cubicBezTo>
                <a:cubicBezTo>
                  <a:pt x="251" y="145"/>
                  <a:pt x="252" y="144"/>
                  <a:pt x="252" y="143"/>
                </a:cubicBezTo>
                <a:cubicBezTo>
                  <a:pt x="252" y="142"/>
                  <a:pt x="253" y="142"/>
                  <a:pt x="253" y="141"/>
                </a:cubicBezTo>
                <a:cubicBezTo>
                  <a:pt x="254" y="140"/>
                  <a:pt x="255" y="137"/>
                  <a:pt x="252" y="137"/>
                </a:cubicBezTo>
                <a:cubicBezTo>
                  <a:pt x="253" y="139"/>
                  <a:pt x="251" y="138"/>
                  <a:pt x="251" y="137"/>
                </a:cubicBezTo>
                <a:cubicBezTo>
                  <a:pt x="252" y="136"/>
                  <a:pt x="251" y="136"/>
                  <a:pt x="250" y="135"/>
                </a:cubicBezTo>
                <a:cubicBezTo>
                  <a:pt x="250" y="135"/>
                  <a:pt x="251" y="134"/>
                  <a:pt x="250" y="133"/>
                </a:cubicBezTo>
                <a:cubicBezTo>
                  <a:pt x="249" y="136"/>
                  <a:pt x="247" y="137"/>
                  <a:pt x="245" y="137"/>
                </a:cubicBezTo>
                <a:cubicBezTo>
                  <a:pt x="245" y="135"/>
                  <a:pt x="246" y="137"/>
                  <a:pt x="245" y="135"/>
                </a:cubicBezTo>
                <a:cubicBezTo>
                  <a:pt x="244" y="134"/>
                  <a:pt x="244" y="134"/>
                  <a:pt x="245" y="133"/>
                </a:cubicBezTo>
                <a:cubicBezTo>
                  <a:pt x="244" y="133"/>
                  <a:pt x="244" y="133"/>
                  <a:pt x="244" y="133"/>
                </a:cubicBezTo>
                <a:cubicBezTo>
                  <a:pt x="244" y="135"/>
                  <a:pt x="244" y="135"/>
                  <a:pt x="243" y="135"/>
                </a:cubicBezTo>
                <a:cubicBezTo>
                  <a:pt x="242" y="134"/>
                  <a:pt x="244" y="134"/>
                  <a:pt x="243" y="133"/>
                </a:cubicBezTo>
                <a:cubicBezTo>
                  <a:pt x="242" y="132"/>
                  <a:pt x="242" y="131"/>
                  <a:pt x="242" y="131"/>
                </a:cubicBezTo>
                <a:cubicBezTo>
                  <a:pt x="241" y="130"/>
                  <a:pt x="240" y="128"/>
                  <a:pt x="240" y="127"/>
                </a:cubicBezTo>
                <a:cubicBezTo>
                  <a:pt x="242" y="125"/>
                  <a:pt x="245" y="130"/>
                  <a:pt x="244" y="131"/>
                </a:cubicBezTo>
                <a:cubicBezTo>
                  <a:pt x="245" y="131"/>
                  <a:pt x="245" y="131"/>
                  <a:pt x="245" y="132"/>
                </a:cubicBezTo>
                <a:cubicBezTo>
                  <a:pt x="248" y="130"/>
                  <a:pt x="252" y="134"/>
                  <a:pt x="255" y="134"/>
                </a:cubicBezTo>
                <a:cubicBezTo>
                  <a:pt x="256" y="134"/>
                  <a:pt x="258" y="135"/>
                  <a:pt x="260" y="135"/>
                </a:cubicBezTo>
                <a:cubicBezTo>
                  <a:pt x="260" y="138"/>
                  <a:pt x="260" y="141"/>
                  <a:pt x="260" y="144"/>
                </a:cubicBezTo>
                <a:cubicBezTo>
                  <a:pt x="260" y="170"/>
                  <a:pt x="252" y="193"/>
                  <a:pt x="238" y="212"/>
                </a:cubicBezTo>
                <a:close/>
                <a:moveTo>
                  <a:pt x="215" y="108"/>
                </a:moveTo>
                <a:cubicBezTo>
                  <a:pt x="215" y="105"/>
                  <a:pt x="216" y="104"/>
                  <a:pt x="218" y="101"/>
                </a:cubicBezTo>
                <a:cubicBezTo>
                  <a:pt x="220" y="101"/>
                  <a:pt x="221" y="101"/>
                  <a:pt x="221" y="103"/>
                </a:cubicBezTo>
                <a:cubicBezTo>
                  <a:pt x="222" y="103"/>
                  <a:pt x="221" y="105"/>
                  <a:pt x="223" y="104"/>
                </a:cubicBezTo>
                <a:cubicBezTo>
                  <a:pt x="223" y="103"/>
                  <a:pt x="224" y="103"/>
                  <a:pt x="225" y="103"/>
                </a:cubicBezTo>
                <a:cubicBezTo>
                  <a:pt x="226" y="103"/>
                  <a:pt x="227" y="104"/>
                  <a:pt x="228" y="104"/>
                </a:cubicBezTo>
                <a:cubicBezTo>
                  <a:pt x="228" y="106"/>
                  <a:pt x="231" y="106"/>
                  <a:pt x="231" y="109"/>
                </a:cubicBezTo>
                <a:cubicBezTo>
                  <a:pt x="233" y="109"/>
                  <a:pt x="229" y="111"/>
                  <a:pt x="229" y="111"/>
                </a:cubicBezTo>
                <a:cubicBezTo>
                  <a:pt x="227" y="111"/>
                  <a:pt x="226" y="109"/>
                  <a:pt x="225" y="109"/>
                </a:cubicBezTo>
                <a:cubicBezTo>
                  <a:pt x="225" y="111"/>
                  <a:pt x="224" y="109"/>
                  <a:pt x="224" y="109"/>
                </a:cubicBezTo>
                <a:cubicBezTo>
                  <a:pt x="224" y="109"/>
                  <a:pt x="217" y="110"/>
                  <a:pt x="215" y="110"/>
                </a:cubicBezTo>
                <a:cubicBezTo>
                  <a:pt x="216" y="109"/>
                  <a:pt x="216" y="109"/>
                  <a:pt x="215" y="10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5" name="Freeform 76"/>
          <p:cNvSpPr>
            <a:spLocks/>
          </p:cNvSpPr>
          <p:nvPr/>
        </p:nvSpPr>
        <p:spPr bwMode="auto">
          <a:xfrm>
            <a:off x="5160498" y="6034687"/>
            <a:ext cx="14352" cy="5740"/>
          </a:xfrm>
          <a:custGeom>
            <a:avLst/>
            <a:gdLst>
              <a:gd name="T0" fmla="*/ 11 w 12"/>
              <a:gd name="T1" fmla="*/ 1 h 5"/>
              <a:gd name="T2" fmla="*/ 9 w 12"/>
              <a:gd name="T3" fmla="*/ 2 h 5"/>
              <a:gd name="T4" fmla="*/ 6 w 12"/>
              <a:gd name="T5" fmla="*/ 1 h 5"/>
              <a:gd name="T6" fmla="*/ 3 w 12"/>
              <a:gd name="T7" fmla="*/ 2 h 5"/>
              <a:gd name="T8" fmla="*/ 3 w 12"/>
              <a:gd name="T9" fmla="*/ 1 h 5"/>
              <a:gd name="T10" fmla="*/ 3 w 12"/>
              <a:gd name="T11" fmla="*/ 0 h 5"/>
              <a:gd name="T12" fmla="*/ 0 w 12"/>
              <a:gd name="T13" fmla="*/ 1 h 5"/>
              <a:gd name="T14" fmla="*/ 0 w 12"/>
              <a:gd name="T15" fmla="*/ 3 h 5"/>
              <a:gd name="T16" fmla="*/ 4 w 12"/>
              <a:gd name="T17" fmla="*/ 4 h 5"/>
              <a:gd name="T18" fmla="*/ 7 w 12"/>
              <a:gd name="T19" fmla="*/ 4 h 5"/>
              <a:gd name="T20" fmla="*/ 11 w 12"/>
              <a:gd name="T21" fmla="*/ 3 h 5"/>
              <a:gd name="T22" fmla="*/ 11 w 12"/>
              <a:gd name="T23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" h="5">
                <a:moveTo>
                  <a:pt x="11" y="1"/>
                </a:moveTo>
                <a:cubicBezTo>
                  <a:pt x="10" y="2"/>
                  <a:pt x="10" y="3"/>
                  <a:pt x="9" y="2"/>
                </a:cubicBezTo>
                <a:cubicBezTo>
                  <a:pt x="9" y="0"/>
                  <a:pt x="9" y="1"/>
                  <a:pt x="6" y="1"/>
                </a:cubicBezTo>
                <a:cubicBezTo>
                  <a:pt x="6" y="2"/>
                  <a:pt x="3" y="3"/>
                  <a:pt x="3" y="2"/>
                </a:cubicBezTo>
                <a:cubicBezTo>
                  <a:pt x="3" y="2"/>
                  <a:pt x="3" y="1"/>
                  <a:pt x="3" y="1"/>
                </a:cubicBezTo>
                <a:cubicBezTo>
                  <a:pt x="2" y="1"/>
                  <a:pt x="3" y="1"/>
                  <a:pt x="3" y="0"/>
                </a:cubicBezTo>
                <a:cubicBezTo>
                  <a:pt x="2" y="0"/>
                  <a:pt x="0" y="1"/>
                  <a:pt x="0" y="1"/>
                </a:cubicBezTo>
                <a:cubicBezTo>
                  <a:pt x="2" y="1"/>
                  <a:pt x="0" y="3"/>
                  <a:pt x="0" y="3"/>
                </a:cubicBezTo>
                <a:cubicBezTo>
                  <a:pt x="2" y="4"/>
                  <a:pt x="2" y="4"/>
                  <a:pt x="4" y="4"/>
                </a:cubicBezTo>
                <a:cubicBezTo>
                  <a:pt x="4" y="5"/>
                  <a:pt x="7" y="4"/>
                  <a:pt x="7" y="4"/>
                </a:cubicBezTo>
                <a:cubicBezTo>
                  <a:pt x="9" y="4"/>
                  <a:pt x="10" y="4"/>
                  <a:pt x="11" y="3"/>
                </a:cubicBezTo>
                <a:cubicBezTo>
                  <a:pt x="12" y="2"/>
                  <a:pt x="11" y="2"/>
                  <a:pt x="11" y="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6" name="Freeform 77"/>
          <p:cNvSpPr>
            <a:spLocks/>
          </p:cNvSpPr>
          <p:nvPr/>
        </p:nvSpPr>
        <p:spPr bwMode="auto">
          <a:xfrm>
            <a:off x="5186328" y="6046167"/>
            <a:ext cx="8611" cy="14352"/>
          </a:xfrm>
          <a:custGeom>
            <a:avLst/>
            <a:gdLst>
              <a:gd name="T0" fmla="*/ 1 w 9"/>
              <a:gd name="T1" fmla="*/ 6 h 12"/>
              <a:gd name="T2" fmla="*/ 3 w 9"/>
              <a:gd name="T3" fmla="*/ 8 h 12"/>
              <a:gd name="T4" fmla="*/ 1 w 9"/>
              <a:gd name="T5" fmla="*/ 9 h 12"/>
              <a:gd name="T6" fmla="*/ 2 w 9"/>
              <a:gd name="T7" fmla="*/ 11 h 12"/>
              <a:gd name="T8" fmla="*/ 3 w 9"/>
              <a:gd name="T9" fmla="*/ 12 h 12"/>
              <a:gd name="T10" fmla="*/ 8 w 9"/>
              <a:gd name="T11" fmla="*/ 10 h 12"/>
              <a:gd name="T12" fmla="*/ 8 w 9"/>
              <a:gd name="T13" fmla="*/ 9 h 12"/>
              <a:gd name="T14" fmla="*/ 7 w 9"/>
              <a:gd name="T15" fmla="*/ 10 h 12"/>
              <a:gd name="T16" fmla="*/ 5 w 9"/>
              <a:gd name="T17" fmla="*/ 7 h 12"/>
              <a:gd name="T18" fmla="*/ 4 w 9"/>
              <a:gd name="T19" fmla="*/ 4 h 12"/>
              <a:gd name="T20" fmla="*/ 5 w 9"/>
              <a:gd name="T21" fmla="*/ 2 h 12"/>
              <a:gd name="T22" fmla="*/ 2 w 9"/>
              <a:gd name="T23" fmla="*/ 3 h 12"/>
              <a:gd name="T24" fmla="*/ 2 w 9"/>
              <a:gd name="T25" fmla="*/ 2 h 12"/>
              <a:gd name="T26" fmla="*/ 2 w 9"/>
              <a:gd name="T27" fmla="*/ 0 h 12"/>
              <a:gd name="T28" fmla="*/ 0 w 9"/>
              <a:gd name="T29" fmla="*/ 3 h 12"/>
              <a:gd name="T30" fmla="*/ 1 w 9"/>
              <a:gd name="T31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" h="12">
                <a:moveTo>
                  <a:pt x="1" y="6"/>
                </a:moveTo>
                <a:cubicBezTo>
                  <a:pt x="2" y="6"/>
                  <a:pt x="3" y="6"/>
                  <a:pt x="3" y="8"/>
                </a:cubicBezTo>
                <a:cubicBezTo>
                  <a:pt x="5" y="9"/>
                  <a:pt x="2" y="9"/>
                  <a:pt x="1" y="9"/>
                </a:cubicBezTo>
                <a:cubicBezTo>
                  <a:pt x="1" y="10"/>
                  <a:pt x="0" y="12"/>
                  <a:pt x="2" y="11"/>
                </a:cubicBezTo>
                <a:cubicBezTo>
                  <a:pt x="3" y="11"/>
                  <a:pt x="3" y="11"/>
                  <a:pt x="3" y="12"/>
                </a:cubicBezTo>
                <a:cubicBezTo>
                  <a:pt x="5" y="12"/>
                  <a:pt x="7" y="12"/>
                  <a:pt x="8" y="10"/>
                </a:cubicBezTo>
                <a:cubicBezTo>
                  <a:pt x="9" y="10"/>
                  <a:pt x="9" y="10"/>
                  <a:pt x="8" y="9"/>
                </a:cubicBezTo>
                <a:cubicBezTo>
                  <a:pt x="8" y="10"/>
                  <a:pt x="8" y="10"/>
                  <a:pt x="7" y="10"/>
                </a:cubicBezTo>
                <a:cubicBezTo>
                  <a:pt x="8" y="8"/>
                  <a:pt x="7" y="7"/>
                  <a:pt x="5" y="7"/>
                </a:cubicBezTo>
                <a:cubicBezTo>
                  <a:pt x="6" y="6"/>
                  <a:pt x="5" y="5"/>
                  <a:pt x="4" y="4"/>
                </a:cubicBezTo>
                <a:cubicBezTo>
                  <a:pt x="3" y="3"/>
                  <a:pt x="4" y="3"/>
                  <a:pt x="5" y="2"/>
                </a:cubicBezTo>
                <a:cubicBezTo>
                  <a:pt x="4" y="2"/>
                  <a:pt x="4" y="3"/>
                  <a:pt x="2" y="3"/>
                </a:cubicBezTo>
                <a:cubicBezTo>
                  <a:pt x="2" y="3"/>
                  <a:pt x="2" y="2"/>
                  <a:pt x="2" y="2"/>
                </a:cubicBezTo>
                <a:cubicBezTo>
                  <a:pt x="2" y="2"/>
                  <a:pt x="4" y="0"/>
                  <a:pt x="2" y="0"/>
                </a:cubicBezTo>
                <a:cubicBezTo>
                  <a:pt x="2" y="3"/>
                  <a:pt x="0" y="1"/>
                  <a:pt x="0" y="3"/>
                </a:cubicBezTo>
                <a:cubicBezTo>
                  <a:pt x="0" y="4"/>
                  <a:pt x="1" y="4"/>
                  <a:pt x="1" y="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7" name="Freeform 78"/>
          <p:cNvSpPr>
            <a:spLocks/>
          </p:cNvSpPr>
          <p:nvPr/>
        </p:nvSpPr>
        <p:spPr bwMode="auto">
          <a:xfrm>
            <a:off x="5177719" y="6051908"/>
            <a:ext cx="8611" cy="8611"/>
          </a:xfrm>
          <a:custGeom>
            <a:avLst/>
            <a:gdLst>
              <a:gd name="T0" fmla="*/ 2 w 7"/>
              <a:gd name="T1" fmla="*/ 6 h 6"/>
              <a:gd name="T2" fmla="*/ 6 w 7"/>
              <a:gd name="T3" fmla="*/ 2 h 6"/>
              <a:gd name="T4" fmla="*/ 5 w 7"/>
              <a:gd name="T5" fmla="*/ 1 h 6"/>
              <a:gd name="T6" fmla="*/ 4 w 7"/>
              <a:gd name="T7" fmla="*/ 1 h 6"/>
              <a:gd name="T8" fmla="*/ 4 w 7"/>
              <a:gd name="T9" fmla="*/ 2 h 6"/>
              <a:gd name="T10" fmla="*/ 2 w 7"/>
              <a:gd name="T11" fmla="*/ 3 h 6"/>
              <a:gd name="T12" fmla="*/ 2 w 7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6">
                <a:moveTo>
                  <a:pt x="2" y="6"/>
                </a:moveTo>
                <a:cubicBezTo>
                  <a:pt x="5" y="6"/>
                  <a:pt x="6" y="4"/>
                  <a:pt x="6" y="2"/>
                </a:cubicBezTo>
                <a:cubicBezTo>
                  <a:pt x="7" y="0"/>
                  <a:pt x="6" y="1"/>
                  <a:pt x="5" y="1"/>
                </a:cubicBezTo>
                <a:cubicBezTo>
                  <a:pt x="4" y="1"/>
                  <a:pt x="4" y="0"/>
                  <a:pt x="4" y="1"/>
                </a:cubicBezTo>
                <a:cubicBezTo>
                  <a:pt x="3" y="1"/>
                  <a:pt x="4" y="2"/>
                  <a:pt x="4" y="2"/>
                </a:cubicBezTo>
                <a:cubicBezTo>
                  <a:pt x="4" y="2"/>
                  <a:pt x="0" y="3"/>
                  <a:pt x="2" y="3"/>
                </a:cubicBezTo>
                <a:cubicBezTo>
                  <a:pt x="2" y="4"/>
                  <a:pt x="1" y="5"/>
                  <a:pt x="2" y="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8" name="Freeform 79"/>
          <p:cNvSpPr>
            <a:spLocks/>
          </p:cNvSpPr>
          <p:nvPr/>
        </p:nvSpPr>
        <p:spPr bwMode="auto">
          <a:xfrm>
            <a:off x="5186328" y="6060517"/>
            <a:ext cx="2871" cy="2871"/>
          </a:xfrm>
          <a:custGeom>
            <a:avLst/>
            <a:gdLst>
              <a:gd name="T0" fmla="*/ 0 w 1"/>
              <a:gd name="T1" fmla="*/ 0 h 1"/>
              <a:gd name="T2" fmla="*/ 1 w 1"/>
              <a:gd name="T3" fmla="*/ 0 h 1"/>
              <a:gd name="T4" fmla="*/ 0 w 1"/>
              <a:gd name="T5" fmla="*/ 0 h 1"/>
              <a:gd name="T6" fmla="*/ 0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1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9" name="Freeform 80"/>
          <p:cNvSpPr>
            <a:spLocks/>
          </p:cNvSpPr>
          <p:nvPr/>
        </p:nvSpPr>
        <p:spPr bwMode="auto">
          <a:xfrm>
            <a:off x="5126056" y="6069129"/>
            <a:ext cx="0" cy="0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0"/>
                </a:cubicBezTo>
                <a:cubicBezTo>
                  <a:pt x="0" y="1"/>
                  <a:pt x="0" y="0"/>
                  <a:pt x="0" y="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0" name="Freeform 81"/>
          <p:cNvSpPr>
            <a:spLocks/>
          </p:cNvSpPr>
          <p:nvPr/>
        </p:nvSpPr>
        <p:spPr bwMode="auto">
          <a:xfrm>
            <a:off x="5203549" y="6074869"/>
            <a:ext cx="2871" cy="2871"/>
          </a:xfrm>
          <a:custGeom>
            <a:avLst/>
            <a:gdLst>
              <a:gd name="T0" fmla="*/ 1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1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1"/>
                  <a:pt x="2" y="0"/>
                  <a:pt x="1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1" name="Freeform 82"/>
          <p:cNvSpPr>
            <a:spLocks/>
          </p:cNvSpPr>
          <p:nvPr/>
        </p:nvSpPr>
        <p:spPr bwMode="auto">
          <a:xfrm>
            <a:off x="5203549" y="6077738"/>
            <a:ext cx="0" cy="2871"/>
          </a:xfrm>
          <a:custGeom>
            <a:avLst/>
            <a:gdLst>
              <a:gd name="T0" fmla="*/ 1 w 2"/>
              <a:gd name="T1" fmla="*/ 0 h 4"/>
              <a:gd name="T2" fmla="*/ 1 w 2"/>
              <a:gd name="T3" fmla="*/ 1 h 4"/>
              <a:gd name="T4" fmla="*/ 0 w 2"/>
              <a:gd name="T5" fmla="*/ 3 h 4"/>
              <a:gd name="T6" fmla="*/ 1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1" y="0"/>
                </a:moveTo>
                <a:cubicBezTo>
                  <a:pt x="1" y="1"/>
                  <a:pt x="1" y="2"/>
                  <a:pt x="1" y="1"/>
                </a:cubicBezTo>
                <a:cubicBezTo>
                  <a:pt x="0" y="1"/>
                  <a:pt x="0" y="2"/>
                  <a:pt x="0" y="3"/>
                </a:cubicBezTo>
                <a:cubicBezTo>
                  <a:pt x="2" y="4"/>
                  <a:pt x="2" y="0"/>
                  <a:pt x="1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2" name="Freeform 83"/>
          <p:cNvSpPr>
            <a:spLocks/>
          </p:cNvSpPr>
          <p:nvPr/>
        </p:nvSpPr>
        <p:spPr bwMode="auto">
          <a:xfrm>
            <a:off x="5209290" y="6083478"/>
            <a:ext cx="2871" cy="2871"/>
          </a:xfrm>
          <a:custGeom>
            <a:avLst/>
            <a:gdLst>
              <a:gd name="T0" fmla="*/ 4 w 4"/>
              <a:gd name="T1" fmla="*/ 0 h 3"/>
              <a:gd name="T2" fmla="*/ 2 w 4"/>
              <a:gd name="T3" fmla="*/ 1 h 3"/>
              <a:gd name="T4" fmla="*/ 0 w 4"/>
              <a:gd name="T5" fmla="*/ 1 h 3"/>
              <a:gd name="T6" fmla="*/ 4 w 4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4" y="0"/>
                </a:moveTo>
                <a:cubicBezTo>
                  <a:pt x="3" y="1"/>
                  <a:pt x="3" y="1"/>
                  <a:pt x="2" y="1"/>
                </a:cubicBezTo>
                <a:cubicBezTo>
                  <a:pt x="1" y="1"/>
                  <a:pt x="1" y="0"/>
                  <a:pt x="0" y="1"/>
                </a:cubicBezTo>
                <a:cubicBezTo>
                  <a:pt x="2" y="1"/>
                  <a:pt x="4" y="3"/>
                  <a:pt x="4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3" name="Freeform 84"/>
          <p:cNvSpPr>
            <a:spLocks/>
          </p:cNvSpPr>
          <p:nvPr/>
        </p:nvSpPr>
        <p:spPr bwMode="auto">
          <a:xfrm>
            <a:off x="5169107" y="6083478"/>
            <a:ext cx="91845" cy="126287"/>
          </a:xfrm>
          <a:custGeom>
            <a:avLst/>
            <a:gdLst>
              <a:gd name="T0" fmla="*/ 76 w 84"/>
              <a:gd name="T1" fmla="*/ 41 h 113"/>
              <a:gd name="T2" fmla="*/ 70 w 84"/>
              <a:gd name="T3" fmla="*/ 32 h 113"/>
              <a:gd name="T4" fmla="*/ 65 w 84"/>
              <a:gd name="T5" fmla="*/ 22 h 113"/>
              <a:gd name="T6" fmla="*/ 61 w 84"/>
              <a:gd name="T7" fmla="*/ 14 h 113"/>
              <a:gd name="T8" fmla="*/ 50 w 84"/>
              <a:gd name="T9" fmla="*/ 10 h 113"/>
              <a:gd name="T10" fmla="*/ 42 w 84"/>
              <a:gd name="T11" fmla="*/ 10 h 113"/>
              <a:gd name="T12" fmla="*/ 36 w 84"/>
              <a:gd name="T13" fmla="*/ 8 h 113"/>
              <a:gd name="T14" fmla="*/ 32 w 84"/>
              <a:gd name="T15" fmla="*/ 1 h 113"/>
              <a:gd name="T16" fmla="*/ 20 w 84"/>
              <a:gd name="T17" fmla="*/ 4 h 113"/>
              <a:gd name="T18" fmla="*/ 14 w 84"/>
              <a:gd name="T19" fmla="*/ 5 h 113"/>
              <a:gd name="T20" fmla="*/ 10 w 84"/>
              <a:gd name="T21" fmla="*/ 8 h 113"/>
              <a:gd name="T22" fmla="*/ 9 w 84"/>
              <a:gd name="T23" fmla="*/ 13 h 113"/>
              <a:gd name="T24" fmla="*/ 4 w 84"/>
              <a:gd name="T25" fmla="*/ 18 h 113"/>
              <a:gd name="T26" fmla="*/ 1 w 84"/>
              <a:gd name="T27" fmla="*/ 27 h 113"/>
              <a:gd name="T28" fmla="*/ 1 w 84"/>
              <a:gd name="T29" fmla="*/ 34 h 113"/>
              <a:gd name="T30" fmla="*/ 5 w 84"/>
              <a:gd name="T31" fmla="*/ 45 h 113"/>
              <a:gd name="T32" fmla="*/ 16 w 84"/>
              <a:gd name="T33" fmla="*/ 51 h 113"/>
              <a:gd name="T34" fmla="*/ 32 w 84"/>
              <a:gd name="T35" fmla="*/ 52 h 113"/>
              <a:gd name="T36" fmla="*/ 33 w 84"/>
              <a:gd name="T37" fmla="*/ 64 h 113"/>
              <a:gd name="T38" fmla="*/ 35 w 84"/>
              <a:gd name="T39" fmla="*/ 74 h 113"/>
              <a:gd name="T40" fmla="*/ 35 w 84"/>
              <a:gd name="T41" fmla="*/ 87 h 113"/>
              <a:gd name="T42" fmla="*/ 38 w 84"/>
              <a:gd name="T43" fmla="*/ 97 h 113"/>
              <a:gd name="T44" fmla="*/ 42 w 84"/>
              <a:gd name="T45" fmla="*/ 108 h 113"/>
              <a:gd name="T46" fmla="*/ 48 w 84"/>
              <a:gd name="T47" fmla="*/ 112 h 113"/>
              <a:gd name="T48" fmla="*/ 57 w 84"/>
              <a:gd name="T49" fmla="*/ 107 h 113"/>
              <a:gd name="T50" fmla="*/ 64 w 84"/>
              <a:gd name="T51" fmla="*/ 96 h 113"/>
              <a:gd name="T52" fmla="*/ 67 w 84"/>
              <a:gd name="T53" fmla="*/ 86 h 113"/>
              <a:gd name="T54" fmla="*/ 70 w 84"/>
              <a:gd name="T55" fmla="*/ 80 h 113"/>
              <a:gd name="T56" fmla="*/ 69 w 84"/>
              <a:gd name="T57" fmla="*/ 64 h 113"/>
              <a:gd name="T58" fmla="*/ 76 w 84"/>
              <a:gd name="T59" fmla="*/ 55 h 113"/>
              <a:gd name="T60" fmla="*/ 81 w 84"/>
              <a:gd name="T61" fmla="*/ 49 h 113"/>
              <a:gd name="T62" fmla="*/ 84 w 84"/>
              <a:gd name="T63" fmla="*/ 41 h 113"/>
              <a:gd name="T64" fmla="*/ 76 w 84"/>
              <a:gd name="T65" fmla="*/ 4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4" h="113">
                <a:moveTo>
                  <a:pt x="76" y="42"/>
                </a:moveTo>
                <a:cubicBezTo>
                  <a:pt x="74" y="42"/>
                  <a:pt x="76" y="42"/>
                  <a:pt x="76" y="41"/>
                </a:cubicBezTo>
                <a:cubicBezTo>
                  <a:pt x="74" y="41"/>
                  <a:pt x="71" y="36"/>
                  <a:pt x="71" y="34"/>
                </a:cubicBezTo>
                <a:cubicBezTo>
                  <a:pt x="71" y="34"/>
                  <a:pt x="70" y="32"/>
                  <a:pt x="70" y="32"/>
                </a:cubicBezTo>
                <a:cubicBezTo>
                  <a:pt x="70" y="31"/>
                  <a:pt x="68" y="30"/>
                  <a:pt x="69" y="28"/>
                </a:cubicBezTo>
                <a:cubicBezTo>
                  <a:pt x="67" y="27"/>
                  <a:pt x="65" y="24"/>
                  <a:pt x="65" y="22"/>
                </a:cubicBezTo>
                <a:cubicBezTo>
                  <a:pt x="64" y="22"/>
                  <a:pt x="63" y="19"/>
                  <a:pt x="63" y="18"/>
                </a:cubicBezTo>
                <a:cubicBezTo>
                  <a:pt x="62" y="18"/>
                  <a:pt x="61" y="15"/>
                  <a:pt x="61" y="14"/>
                </a:cubicBezTo>
                <a:cubicBezTo>
                  <a:pt x="60" y="14"/>
                  <a:pt x="59" y="12"/>
                  <a:pt x="58" y="12"/>
                </a:cubicBezTo>
                <a:cubicBezTo>
                  <a:pt x="59" y="10"/>
                  <a:pt x="51" y="10"/>
                  <a:pt x="50" y="10"/>
                </a:cubicBezTo>
                <a:cubicBezTo>
                  <a:pt x="50" y="9"/>
                  <a:pt x="49" y="8"/>
                  <a:pt x="48" y="8"/>
                </a:cubicBezTo>
                <a:cubicBezTo>
                  <a:pt x="48" y="10"/>
                  <a:pt x="44" y="10"/>
                  <a:pt x="42" y="10"/>
                </a:cubicBezTo>
                <a:cubicBezTo>
                  <a:pt x="41" y="10"/>
                  <a:pt x="39" y="10"/>
                  <a:pt x="39" y="8"/>
                </a:cubicBezTo>
                <a:cubicBezTo>
                  <a:pt x="38" y="8"/>
                  <a:pt x="37" y="8"/>
                  <a:pt x="36" y="8"/>
                </a:cubicBezTo>
                <a:cubicBezTo>
                  <a:pt x="36" y="7"/>
                  <a:pt x="34" y="1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1" y="2"/>
                  <a:pt x="25" y="0"/>
                  <a:pt x="25" y="1"/>
                </a:cubicBezTo>
                <a:cubicBezTo>
                  <a:pt x="24" y="1"/>
                  <a:pt x="20" y="3"/>
                  <a:pt x="20" y="4"/>
                </a:cubicBezTo>
                <a:cubicBezTo>
                  <a:pt x="20" y="4"/>
                  <a:pt x="17" y="5"/>
                  <a:pt x="17" y="4"/>
                </a:cubicBezTo>
                <a:cubicBezTo>
                  <a:pt x="16" y="4"/>
                  <a:pt x="15" y="4"/>
                  <a:pt x="14" y="5"/>
                </a:cubicBezTo>
                <a:cubicBezTo>
                  <a:pt x="14" y="5"/>
                  <a:pt x="13" y="7"/>
                  <a:pt x="12" y="7"/>
                </a:cubicBezTo>
                <a:cubicBezTo>
                  <a:pt x="11" y="7"/>
                  <a:pt x="12" y="6"/>
                  <a:pt x="10" y="8"/>
                </a:cubicBezTo>
                <a:cubicBezTo>
                  <a:pt x="10" y="9"/>
                  <a:pt x="9" y="12"/>
                  <a:pt x="9" y="12"/>
                </a:cubicBezTo>
                <a:cubicBezTo>
                  <a:pt x="9" y="12"/>
                  <a:pt x="9" y="12"/>
                  <a:pt x="9" y="13"/>
                </a:cubicBezTo>
                <a:cubicBezTo>
                  <a:pt x="8" y="14"/>
                  <a:pt x="7" y="16"/>
                  <a:pt x="6" y="16"/>
                </a:cubicBezTo>
                <a:cubicBezTo>
                  <a:pt x="5" y="18"/>
                  <a:pt x="5" y="16"/>
                  <a:pt x="4" y="18"/>
                </a:cubicBezTo>
                <a:cubicBezTo>
                  <a:pt x="4" y="19"/>
                  <a:pt x="3" y="20"/>
                  <a:pt x="3" y="21"/>
                </a:cubicBezTo>
                <a:cubicBezTo>
                  <a:pt x="1" y="24"/>
                  <a:pt x="1" y="25"/>
                  <a:pt x="1" y="27"/>
                </a:cubicBezTo>
                <a:cubicBezTo>
                  <a:pt x="1" y="28"/>
                  <a:pt x="0" y="29"/>
                  <a:pt x="0" y="30"/>
                </a:cubicBezTo>
                <a:cubicBezTo>
                  <a:pt x="1" y="31"/>
                  <a:pt x="1" y="33"/>
                  <a:pt x="1" y="34"/>
                </a:cubicBezTo>
                <a:cubicBezTo>
                  <a:pt x="0" y="34"/>
                  <a:pt x="0" y="37"/>
                  <a:pt x="1" y="37"/>
                </a:cubicBezTo>
                <a:cubicBezTo>
                  <a:pt x="1" y="39"/>
                  <a:pt x="4" y="44"/>
                  <a:pt x="5" y="45"/>
                </a:cubicBezTo>
                <a:cubicBezTo>
                  <a:pt x="5" y="46"/>
                  <a:pt x="8" y="49"/>
                  <a:pt x="10" y="49"/>
                </a:cubicBezTo>
                <a:cubicBezTo>
                  <a:pt x="10" y="50"/>
                  <a:pt x="16" y="52"/>
                  <a:pt x="16" y="51"/>
                </a:cubicBezTo>
                <a:cubicBezTo>
                  <a:pt x="18" y="51"/>
                  <a:pt x="26" y="49"/>
                  <a:pt x="27" y="52"/>
                </a:cubicBezTo>
                <a:cubicBezTo>
                  <a:pt x="30" y="52"/>
                  <a:pt x="30" y="51"/>
                  <a:pt x="32" y="52"/>
                </a:cubicBezTo>
                <a:cubicBezTo>
                  <a:pt x="32" y="54"/>
                  <a:pt x="32" y="58"/>
                  <a:pt x="31" y="59"/>
                </a:cubicBezTo>
                <a:cubicBezTo>
                  <a:pt x="31" y="61"/>
                  <a:pt x="32" y="63"/>
                  <a:pt x="33" y="64"/>
                </a:cubicBezTo>
                <a:cubicBezTo>
                  <a:pt x="33" y="64"/>
                  <a:pt x="34" y="66"/>
                  <a:pt x="35" y="66"/>
                </a:cubicBezTo>
                <a:cubicBezTo>
                  <a:pt x="35" y="69"/>
                  <a:pt x="36" y="71"/>
                  <a:pt x="35" y="74"/>
                </a:cubicBezTo>
                <a:cubicBezTo>
                  <a:pt x="35" y="77"/>
                  <a:pt x="34" y="79"/>
                  <a:pt x="34" y="82"/>
                </a:cubicBezTo>
                <a:cubicBezTo>
                  <a:pt x="34" y="82"/>
                  <a:pt x="35" y="87"/>
                  <a:pt x="35" y="87"/>
                </a:cubicBezTo>
                <a:cubicBezTo>
                  <a:pt x="35" y="89"/>
                  <a:pt x="37" y="91"/>
                  <a:pt x="37" y="94"/>
                </a:cubicBezTo>
                <a:cubicBezTo>
                  <a:pt x="37" y="94"/>
                  <a:pt x="38" y="97"/>
                  <a:pt x="38" y="97"/>
                </a:cubicBezTo>
                <a:cubicBezTo>
                  <a:pt x="37" y="97"/>
                  <a:pt x="41" y="105"/>
                  <a:pt x="41" y="105"/>
                </a:cubicBezTo>
                <a:cubicBezTo>
                  <a:pt x="42" y="105"/>
                  <a:pt x="42" y="108"/>
                  <a:pt x="42" y="108"/>
                </a:cubicBezTo>
                <a:cubicBezTo>
                  <a:pt x="42" y="109"/>
                  <a:pt x="43" y="111"/>
                  <a:pt x="43" y="112"/>
                </a:cubicBezTo>
                <a:cubicBezTo>
                  <a:pt x="44" y="113"/>
                  <a:pt x="47" y="112"/>
                  <a:pt x="48" y="112"/>
                </a:cubicBezTo>
                <a:cubicBezTo>
                  <a:pt x="48" y="112"/>
                  <a:pt x="54" y="111"/>
                  <a:pt x="55" y="111"/>
                </a:cubicBezTo>
                <a:cubicBezTo>
                  <a:pt x="55" y="110"/>
                  <a:pt x="57" y="107"/>
                  <a:pt x="57" y="107"/>
                </a:cubicBezTo>
                <a:cubicBezTo>
                  <a:pt x="57" y="105"/>
                  <a:pt x="61" y="101"/>
                  <a:pt x="62" y="101"/>
                </a:cubicBezTo>
                <a:cubicBezTo>
                  <a:pt x="62" y="100"/>
                  <a:pt x="64" y="96"/>
                  <a:pt x="64" y="96"/>
                </a:cubicBezTo>
                <a:cubicBezTo>
                  <a:pt x="64" y="93"/>
                  <a:pt x="65" y="91"/>
                  <a:pt x="65" y="88"/>
                </a:cubicBezTo>
                <a:cubicBezTo>
                  <a:pt x="65" y="88"/>
                  <a:pt x="66" y="86"/>
                  <a:pt x="67" y="86"/>
                </a:cubicBezTo>
                <a:cubicBezTo>
                  <a:pt x="67" y="85"/>
                  <a:pt x="68" y="85"/>
                  <a:pt x="69" y="85"/>
                </a:cubicBezTo>
                <a:cubicBezTo>
                  <a:pt x="69" y="83"/>
                  <a:pt x="70" y="82"/>
                  <a:pt x="70" y="80"/>
                </a:cubicBezTo>
                <a:cubicBezTo>
                  <a:pt x="71" y="80"/>
                  <a:pt x="69" y="73"/>
                  <a:pt x="69" y="73"/>
                </a:cubicBezTo>
                <a:cubicBezTo>
                  <a:pt x="68" y="73"/>
                  <a:pt x="69" y="65"/>
                  <a:pt x="69" y="64"/>
                </a:cubicBezTo>
                <a:cubicBezTo>
                  <a:pt x="68" y="64"/>
                  <a:pt x="73" y="59"/>
                  <a:pt x="72" y="59"/>
                </a:cubicBezTo>
                <a:cubicBezTo>
                  <a:pt x="73" y="58"/>
                  <a:pt x="75" y="56"/>
                  <a:pt x="76" y="55"/>
                </a:cubicBezTo>
                <a:cubicBezTo>
                  <a:pt x="77" y="54"/>
                  <a:pt x="79" y="52"/>
                  <a:pt x="79" y="51"/>
                </a:cubicBezTo>
                <a:cubicBezTo>
                  <a:pt x="80" y="51"/>
                  <a:pt x="80" y="50"/>
                  <a:pt x="81" y="49"/>
                </a:cubicBezTo>
                <a:cubicBezTo>
                  <a:pt x="81" y="49"/>
                  <a:pt x="81" y="47"/>
                  <a:pt x="82" y="47"/>
                </a:cubicBezTo>
                <a:cubicBezTo>
                  <a:pt x="82" y="45"/>
                  <a:pt x="84" y="44"/>
                  <a:pt x="84" y="41"/>
                </a:cubicBezTo>
                <a:cubicBezTo>
                  <a:pt x="82" y="42"/>
                  <a:pt x="80" y="42"/>
                  <a:pt x="78" y="42"/>
                </a:cubicBezTo>
                <a:cubicBezTo>
                  <a:pt x="78" y="42"/>
                  <a:pt x="77" y="42"/>
                  <a:pt x="76" y="4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4" name="Freeform 85"/>
          <p:cNvSpPr>
            <a:spLocks/>
          </p:cNvSpPr>
          <p:nvPr/>
        </p:nvSpPr>
        <p:spPr bwMode="auto">
          <a:xfrm>
            <a:off x="5094483" y="6109311"/>
            <a:ext cx="2871" cy="2871"/>
          </a:xfrm>
          <a:custGeom>
            <a:avLst/>
            <a:gdLst>
              <a:gd name="T0" fmla="*/ 1 w 3"/>
              <a:gd name="T1" fmla="*/ 0 h 2"/>
              <a:gd name="T2" fmla="*/ 1 w 3"/>
              <a:gd name="T3" fmla="*/ 0 h 2"/>
              <a:gd name="T4" fmla="*/ 3 w 3"/>
              <a:gd name="T5" fmla="*/ 0 h 2"/>
              <a:gd name="T6" fmla="*/ 1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2"/>
                  <a:pt x="3" y="1"/>
                  <a:pt x="3" y="0"/>
                </a:cubicBezTo>
                <a:cubicBezTo>
                  <a:pt x="2" y="1"/>
                  <a:pt x="2" y="1"/>
                  <a:pt x="1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5" name="Freeform 86"/>
          <p:cNvSpPr>
            <a:spLocks/>
          </p:cNvSpPr>
          <p:nvPr/>
        </p:nvSpPr>
        <p:spPr bwMode="auto">
          <a:xfrm>
            <a:off x="5100223" y="6109311"/>
            <a:ext cx="8611" cy="5740"/>
          </a:xfrm>
          <a:custGeom>
            <a:avLst/>
            <a:gdLst>
              <a:gd name="T0" fmla="*/ 2 w 9"/>
              <a:gd name="T1" fmla="*/ 0 h 4"/>
              <a:gd name="T2" fmla="*/ 0 w 9"/>
              <a:gd name="T3" fmla="*/ 0 h 4"/>
              <a:gd name="T4" fmla="*/ 3 w 9"/>
              <a:gd name="T5" fmla="*/ 2 h 4"/>
              <a:gd name="T6" fmla="*/ 7 w 9"/>
              <a:gd name="T7" fmla="*/ 4 h 4"/>
              <a:gd name="T8" fmla="*/ 7 w 9"/>
              <a:gd name="T9" fmla="*/ 2 h 4"/>
              <a:gd name="T10" fmla="*/ 2 w 9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4">
                <a:moveTo>
                  <a:pt x="2" y="0"/>
                </a:moveTo>
                <a:cubicBezTo>
                  <a:pt x="1" y="1"/>
                  <a:pt x="0" y="0"/>
                  <a:pt x="0" y="0"/>
                </a:cubicBezTo>
                <a:cubicBezTo>
                  <a:pt x="0" y="1"/>
                  <a:pt x="2" y="2"/>
                  <a:pt x="3" y="2"/>
                </a:cubicBezTo>
                <a:cubicBezTo>
                  <a:pt x="4" y="3"/>
                  <a:pt x="5" y="4"/>
                  <a:pt x="7" y="4"/>
                </a:cubicBezTo>
                <a:cubicBezTo>
                  <a:pt x="9" y="4"/>
                  <a:pt x="7" y="2"/>
                  <a:pt x="7" y="2"/>
                </a:cubicBezTo>
                <a:cubicBezTo>
                  <a:pt x="5" y="2"/>
                  <a:pt x="4" y="0"/>
                  <a:pt x="2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6" name="Freeform 87"/>
          <p:cNvSpPr>
            <a:spLocks/>
          </p:cNvSpPr>
          <p:nvPr/>
        </p:nvSpPr>
        <p:spPr bwMode="auto">
          <a:xfrm>
            <a:off x="5108835" y="6115051"/>
            <a:ext cx="8611" cy="2871"/>
          </a:xfrm>
          <a:custGeom>
            <a:avLst/>
            <a:gdLst>
              <a:gd name="T0" fmla="*/ 6 w 8"/>
              <a:gd name="T1" fmla="*/ 0 h 2"/>
              <a:gd name="T2" fmla="*/ 6 w 8"/>
              <a:gd name="T3" fmla="*/ 1 h 2"/>
              <a:gd name="T4" fmla="*/ 2 w 8"/>
              <a:gd name="T5" fmla="*/ 0 h 2"/>
              <a:gd name="T6" fmla="*/ 3 w 8"/>
              <a:gd name="T7" fmla="*/ 1 h 2"/>
              <a:gd name="T8" fmla="*/ 0 w 8"/>
              <a:gd name="T9" fmla="*/ 1 h 2"/>
              <a:gd name="T10" fmla="*/ 3 w 8"/>
              <a:gd name="T11" fmla="*/ 2 h 2"/>
              <a:gd name="T12" fmla="*/ 8 w 8"/>
              <a:gd name="T13" fmla="*/ 2 h 2"/>
              <a:gd name="T14" fmla="*/ 6 w 8"/>
              <a:gd name="T1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2">
                <a:moveTo>
                  <a:pt x="6" y="0"/>
                </a:moveTo>
                <a:cubicBezTo>
                  <a:pt x="5" y="1"/>
                  <a:pt x="6" y="0"/>
                  <a:pt x="6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1"/>
                  <a:pt x="3" y="1"/>
                  <a:pt x="3" y="1"/>
                </a:cubicBezTo>
                <a:cubicBezTo>
                  <a:pt x="2" y="2"/>
                  <a:pt x="1" y="1"/>
                  <a:pt x="0" y="1"/>
                </a:cubicBezTo>
                <a:cubicBezTo>
                  <a:pt x="0" y="2"/>
                  <a:pt x="3" y="2"/>
                  <a:pt x="3" y="2"/>
                </a:cubicBezTo>
                <a:cubicBezTo>
                  <a:pt x="5" y="2"/>
                  <a:pt x="6" y="2"/>
                  <a:pt x="8" y="2"/>
                </a:cubicBezTo>
                <a:cubicBezTo>
                  <a:pt x="8" y="1"/>
                  <a:pt x="6" y="0"/>
                  <a:pt x="6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7" name="Freeform 88"/>
          <p:cNvSpPr>
            <a:spLocks/>
          </p:cNvSpPr>
          <p:nvPr/>
        </p:nvSpPr>
        <p:spPr bwMode="auto">
          <a:xfrm>
            <a:off x="5103094" y="6115051"/>
            <a:ext cx="0" cy="2871"/>
          </a:xfrm>
          <a:custGeom>
            <a:avLst/>
            <a:gdLst>
              <a:gd name="T0" fmla="*/ 0 w 1"/>
              <a:gd name="T1" fmla="*/ 0 h 2"/>
              <a:gd name="T2" fmla="*/ 1 w 1"/>
              <a:gd name="T3" fmla="*/ 1 h 2"/>
              <a:gd name="T4" fmla="*/ 0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2"/>
                  <a:pt x="1" y="1"/>
                  <a:pt x="1" y="1"/>
                </a:cubicBezTo>
                <a:cubicBezTo>
                  <a:pt x="1" y="1"/>
                  <a:pt x="1" y="0"/>
                  <a:pt x="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8" name="Freeform 89"/>
          <p:cNvSpPr>
            <a:spLocks/>
          </p:cNvSpPr>
          <p:nvPr/>
        </p:nvSpPr>
        <p:spPr bwMode="auto">
          <a:xfrm>
            <a:off x="5105963" y="6115051"/>
            <a:ext cx="0" cy="2871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1" y="1"/>
                </a:cubicBezTo>
                <a:cubicBezTo>
                  <a:pt x="1" y="0"/>
                  <a:pt x="0" y="1"/>
                  <a:pt x="0" y="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9" name="Freeform 90"/>
          <p:cNvSpPr>
            <a:spLocks/>
          </p:cNvSpPr>
          <p:nvPr/>
        </p:nvSpPr>
        <p:spPr bwMode="auto">
          <a:xfrm>
            <a:off x="5120315" y="6115051"/>
            <a:ext cx="0" cy="2871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1"/>
                  <a:pt x="1" y="1"/>
                  <a:pt x="1" y="1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0" name="Freeform 91"/>
          <p:cNvSpPr>
            <a:spLocks/>
          </p:cNvSpPr>
          <p:nvPr/>
        </p:nvSpPr>
        <p:spPr bwMode="auto">
          <a:xfrm>
            <a:off x="5117444" y="6115051"/>
            <a:ext cx="2871" cy="2871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1" name="Freeform 92"/>
          <p:cNvSpPr>
            <a:spLocks/>
          </p:cNvSpPr>
          <p:nvPr/>
        </p:nvSpPr>
        <p:spPr bwMode="auto">
          <a:xfrm>
            <a:off x="5111704" y="6126532"/>
            <a:ext cx="2871" cy="0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2" name="Freeform 93"/>
          <p:cNvSpPr>
            <a:spLocks/>
          </p:cNvSpPr>
          <p:nvPr/>
        </p:nvSpPr>
        <p:spPr bwMode="auto">
          <a:xfrm>
            <a:off x="5258083" y="6169584"/>
            <a:ext cx="0" cy="2871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3" name="Freeform 94"/>
          <p:cNvSpPr>
            <a:spLocks/>
          </p:cNvSpPr>
          <p:nvPr/>
        </p:nvSpPr>
        <p:spPr bwMode="auto">
          <a:xfrm>
            <a:off x="5895260" y="6066257"/>
            <a:ext cx="11481" cy="20092"/>
          </a:xfrm>
          <a:custGeom>
            <a:avLst/>
            <a:gdLst>
              <a:gd name="T0" fmla="*/ 1 w 10"/>
              <a:gd name="T1" fmla="*/ 6 h 18"/>
              <a:gd name="T2" fmla="*/ 4 w 10"/>
              <a:gd name="T3" fmla="*/ 11 h 18"/>
              <a:gd name="T4" fmla="*/ 5 w 10"/>
              <a:gd name="T5" fmla="*/ 16 h 18"/>
              <a:gd name="T6" fmla="*/ 9 w 10"/>
              <a:gd name="T7" fmla="*/ 16 h 18"/>
              <a:gd name="T8" fmla="*/ 8 w 10"/>
              <a:gd name="T9" fmla="*/ 13 h 18"/>
              <a:gd name="T10" fmla="*/ 8 w 10"/>
              <a:gd name="T11" fmla="*/ 11 h 18"/>
              <a:gd name="T12" fmla="*/ 10 w 10"/>
              <a:gd name="T13" fmla="*/ 11 h 18"/>
              <a:gd name="T14" fmla="*/ 8 w 10"/>
              <a:gd name="T15" fmla="*/ 9 h 18"/>
              <a:gd name="T16" fmla="*/ 7 w 10"/>
              <a:gd name="T17" fmla="*/ 8 h 18"/>
              <a:gd name="T18" fmla="*/ 5 w 10"/>
              <a:gd name="T19" fmla="*/ 6 h 18"/>
              <a:gd name="T20" fmla="*/ 5 w 10"/>
              <a:gd name="T21" fmla="*/ 4 h 18"/>
              <a:gd name="T22" fmla="*/ 7 w 10"/>
              <a:gd name="T23" fmla="*/ 4 h 18"/>
              <a:gd name="T24" fmla="*/ 8 w 10"/>
              <a:gd name="T25" fmla="*/ 3 h 18"/>
              <a:gd name="T26" fmla="*/ 5 w 10"/>
              <a:gd name="T27" fmla="*/ 1 h 18"/>
              <a:gd name="T28" fmla="*/ 1 w 10"/>
              <a:gd name="T29" fmla="*/ 3 h 18"/>
              <a:gd name="T30" fmla="*/ 1 w 10"/>
              <a:gd name="T31" fmla="*/ 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" h="18">
                <a:moveTo>
                  <a:pt x="1" y="6"/>
                </a:moveTo>
                <a:cubicBezTo>
                  <a:pt x="1" y="8"/>
                  <a:pt x="3" y="9"/>
                  <a:pt x="4" y="11"/>
                </a:cubicBezTo>
                <a:cubicBezTo>
                  <a:pt x="4" y="13"/>
                  <a:pt x="2" y="15"/>
                  <a:pt x="5" y="16"/>
                </a:cubicBezTo>
                <a:cubicBezTo>
                  <a:pt x="6" y="18"/>
                  <a:pt x="9" y="18"/>
                  <a:pt x="9" y="16"/>
                </a:cubicBezTo>
                <a:cubicBezTo>
                  <a:pt x="7" y="16"/>
                  <a:pt x="9" y="13"/>
                  <a:pt x="8" y="13"/>
                </a:cubicBezTo>
                <a:cubicBezTo>
                  <a:pt x="8" y="12"/>
                  <a:pt x="8" y="12"/>
                  <a:pt x="8" y="11"/>
                </a:cubicBezTo>
                <a:cubicBezTo>
                  <a:pt x="8" y="11"/>
                  <a:pt x="9" y="11"/>
                  <a:pt x="10" y="11"/>
                </a:cubicBezTo>
                <a:cubicBezTo>
                  <a:pt x="10" y="10"/>
                  <a:pt x="8" y="10"/>
                  <a:pt x="8" y="9"/>
                </a:cubicBezTo>
                <a:cubicBezTo>
                  <a:pt x="8" y="9"/>
                  <a:pt x="6" y="10"/>
                  <a:pt x="7" y="8"/>
                </a:cubicBezTo>
                <a:cubicBezTo>
                  <a:pt x="7" y="7"/>
                  <a:pt x="6" y="7"/>
                  <a:pt x="5" y="6"/>
                </a:cubicBezTo>
                <a:cubicBezTo>
                  <a:pt x="5" y="6"/>
                  <a:pt x="4" y="4"/>
                  <a:pt x="5" y="4"/>
                </a:cubicBezTo>
                <a:cubicBezTo>
                  <a:pt x="6" y="4"/>
                  <a:pt x="5" y="4"/>
                  <a:pt x="7" y="4"/>
                </a:cubicBezTo>
                <a:cubicBezTo>
                  <a:pt x="7" y="4"/>
                  <a:pt x="9" y="3"/>
                  <a:pt x="8" y="3"/>
                </a:cubicBezTo>
                <a:cubicBezTo>
                  <a:pt x="7" y="2"/>
                  <a:pt x="8" y="0"/>
                  <a:pt x="5" y="1"/>
                </a:cubicBezTo>
                <a:cubicBezTo>
                  <a:pt x="4" y="1"/>
                  <a:pt x="3" y="3"/>
                  <a:pt x="1" y="3"/>
                </a:cubicBezTo>
                <a:cubicBezTo>
                  <a:pt x="1" y="3"/>
                  <a:pt x="0" y="6"/>
                  <a:pt x="1" y="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4" name="Freeform 95"/>
          <p:cNvSpPr>
            <a:spLocks/>
          </p:cNvSpPr>
          <p:nvPr/>
        </p:nvSpPr>
        <p:spPr bwMode="auto">
          <a:xfrm>
            <a:off x="5869428" y="6069129"/>
            <a:ext cx="20092" cy="11481"/>
          </a:xfrm>
          <a:custGeom>
            <a:avLst/>
            <a:gdLst>
              <a:gd name="T0" fmla="*/ 16 w 18"/>
              <a:gd name="T1" fmla="*/ 8 h 11"/>
              <a:gd name="T2" fmla="*/ 13 w 18"/>
              <a:gd name="T3" fmla="*/ 4 h 11"/>
              <a:gd name="T4" fmla="*/ 10 w 18"/>
              <a:gd name="T5" fmla="*/ 3 h 11"/>
              <a:gd name="T6" fmla="*/ 8 w 18"/>
              <a:gd name="T7" fmla="*/ 3 h 11"/>
              <a:gd name="T8" fmla="*/ 6 w 18"/>
              <a:gd name="T9" fmla="*/ 2 h 11"/>
              <a:gd name="T10" fmla="*/ 3 w 18"/>
              <a:gd name="T11" fmla="*/ 0 h 11"/>
              <a:gd name="T12" fmla="*/ 0 w 18"/>
              <a:gd name="T13" fmla="*/ 8 h 11"/>
              <a:gd name="T14" fmla="*/ 0 w 18"/>
              <a:gd name="T15" fmla="*/ 9 h 11"/>
              <a:gd name="T16" fmla="*/ 9 w 18"/>
              <a:gd name="T17" fmla="*/ 8 h 11"/>
              <a:gd name="T18" fmla="*/ 10 w 18"/>
              <a:gd name="T19" fmla="*/ 8 h 11"/>
              <a:gd name="T20" fmla="*/ 14 w 18"/>
              <a:gd name="T21" fmla="*/ 10 h 11"/>
              <a:gd name="T22" fmla="*/ 16 w 18"/>
              <a:gd name="T23" fmla="*/ 8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" h="11">
                <a:moveTo>
                  <a:pt x="16" y="8"/>
                </a:moveTo>
                <a:cubicBezTo>
                  <a:pt x="16" y="5"/>
                  <a:pt x="13" y="5"/>
                  <a:pt x="13" y="4"/>
                </a:cubicBezTo>
                <a:cubicBezTo>
                  <a:pt x="12" y="4"/>
                  <a:pt x="11" y="3"/>
                  <a:pt x="10" y="3"/>
                </a:cubicBezTo>
                <a:cubicBezTo>
                  <a:pt x="9" y="3"/>
                  <a:pt x="8" y="3"/>
                  <a:pt x="8" y="3"/>
                </a:cubicBezTo>
                <a:cubicBezTo>
                  <a:pt x="6" y="4"/>
                  <a:pt x="7" y="2"/>
                  <a:pt x="6" y="2"/>
                </a:cubicBezTo>
                <a:cubicBezTo>
                  <a:pt x="6" y="1"/>
                  <a:pt x="5" y="0"/>
                  <a:pt x="3" y="0"/>
                </a:cubicBezTo>
                <a:cubicBezTo>
                  <a:pt x="1" y="3"/>
                  <a:pt x="0" y="5"/>
                  <a:pt x="0" y="8"/>
                </a:cubicBezTo>
                <a:cubicBezTo>
                  <a:pt x="1" y="8"/>
                  <a:pt x="1" y="8"/>
                  <a:pt x="0" y="9"/>
                </a:cubicBezTo>
                <a:cubicBezTo>
                  <a:pt x="2" y="9"/>
                  <a:pt x="9" y="9"/>
                  <a:pt x="9" y="8"/>
                </a:cubicBezTo>
                <a:cubicBezTo>
                  <a:pt x="9" y="8"/>
                  <a:pt x="10" y="11"/>
                  <a:pt x="10" y="8"/>
                </a:cubicBezTo>
                <a:cubicBezTo>
                  <a:pt x="11" y="8"/>
                  <a:pt x="12" y="11"/>
                  <a:pt x="14" y="10"/>
                </a:cubicBezTo>
                <a:cubicBezTo>
                  <a:pt x="14" y="11"/>
                  <a:pt x="18" y="8"/>
                  <a:pt x="16" y="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5" name="Freeform 96"/>
          <p:cNvSpPr>
            <a:spLocks/>
          </p:cNvSpPr>
          <p:nvPr/>
        </p:nvSpPr>
        <p:spPr bwMode="auto">
          <a:xfrm>
            <a:off x="5757492" y="6117921"/>
            <a:ext cx="2871" cy="0"/>
          </a:xfrm>
          <a:custGeom>
            <a:avLst/>
            <a:gdLst>
              <a:gd name="T0" fmla="*/ 0 w 1"/>
              <a:gd name="T1" fmla="*/ 0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6" name="Freeform 97"/>
          <p:cNvSpPr>
            <a:spLocks noEditPoints="1"/>
          </p:cNvSpPr>
          <p:nvPr/>
        </p:nvSpPr>
        <p:spPr bwMode="auto">
          <a:xfrm>
            <a:off x="5631205" y="5957191"/>
            <a:ext cx="318590" cy="318589"/>
          </a:xfrm>
          <a:custGeom>
            <a:avLst/>
            <a:gdLst>
              <a:gd name="T0" fmla="*/ 178 w 288"/>
              <a:gd name="T1" fmla="*/ 90 h 288"/>
              <a:gd name="T2" fmla="*/ 180 w 288"/>
              <a:gd name="T3" fmla="*/ 88 h 288"/>
              <a:gd name="T4" fmla="*/ 176 w 288"/>
              <a:gd name="T5" fmla="*/ 94 h 288"/>
              <a:gd name="T6" fmla="*/ 191 w 288"/>
              <a:gd name="T7" fmla="*/ 108 h 288"/>
              <a:gd name="T8" fmla="*/ 210 w 288"/>
              <a:gd name="T9" fmla="*/ 124 h 288"/>
              <a:gd name="T10" fmla="*/ 236 w 288"/>
              <a:gd name="T11" fmla="*/ 156 h 288"/>
              <a:gd name="T12" fmla="*/ 232 w 288"/>
              <a:gd name="T13" fmla="*/ 174 h 288"/>
              <a:gd name="T14" fmla="*/ 222 w 288"/>
              <a:gd name="T15" fmla="*/ 215 h 288"/>
              <a:gd name="T16" fmla="*/ 197 w 288"/>
              <a:gd name="T17" fmla="*/ 208 h 288"/>
              <a:gd name="T18" fmla="*/ 187 w 288"/>
              <a:gd name="T19" fmla="*/ 166 h 288"/>
              <a:gd name="T20" fmla="*/ 163 w 288"/>
              <a:gd name="T21" fmla="*/ 135 h 288"/>
              <a:gd name="T22" fmla="*/ 177 w 288"/>
              <a:gd name="T23" fmla="*/ 118 h 288"/>
              <a:gd name="T24" fmla="*/ 240 w 288"/>
              <a:gd name="T25" fmla="*/ 193 h 288"/>
              <a:gd name="T26" fmla="*/ 174 w 288"/>
              <a:gd name="T27" fmla="*/ 88 h 288"/>
              <a:gd name="T28" fmla="*/ 164 w 288"/>
              <a:gd name="T29" fmla="*/ 71 h 288"/>
              <a:gd name="T30" fmla="*/ 236 w 288"/>
              <a:gd name="T31" fmla="*/ 197 h 288"/>
              <a:gd name="T32" fmla="*/ 239 w 288"/>
              <a:gd name="T33" fmla="*/ 206 h 288"/>
              <a:gd name="T34" fmla="*/ 240 w 288"/>
              <a:gd name="T35" fmla="*/ 127 h 288"/>
              <a:gd name="T36" fmla="*/ 250 w 288"/>
              <a:gd name="T37" fmla="*/ 133 h 288"/>
              <a:gd name="T38" fmla="*/ 240 w 288"/>
              <a:gd name="T39" fmla="*/ 151 h 288"/>
              <a:gd name="T40" fmla="*/ 223 w 288"/>
              <a:gd name="T41" fmla="*/ 124 h 288"/>
              <a:gd name="T42" fmla="*/ 210 w 288"/>
              <a:gd name="T43" fmla="*/ 109 h 288"/>
              <a:gd name="T44" fmla="*/ 196 w 288"/>
              <a:gd name="T45" fmla="*/ 105 h 288"/>
              <a:gd name="T46" fmla="*/ 191 w 288"/>
              <a:gd name="T47" fmla="*/ 104 h 288"/>
              <a:gd name="T48" fmla="*/ 172 w 288"/>
              <a:gd name="T49" fmla="*/ 106 h 288"/>
              <a:gd name="T50" fmla="*/ 180 w 288"/>
              <a:gd name="T51" fmla="*/ 96 h 288"/>
              <a:gd name="T52" fmla="*/ 193 w 288"/>
              <a:gd name="T53" fmla="*/ 84 h 288"/>
              <a:gd name="T54" fmla="*/ 195 w 288"/>
              <a:gd name="T55" fmla="*/ 73 h 288"/>
              <a:gd name="T56" fmla="*/ 222 w 288"/>
              <a:gd name="T57" fmla="*/ 70 h 288"/>
              <a:gd name="T58" fmla="*/ 67 w 288"/>
              <a:gd name="T59" fmla="*/ 58 h 288"/>
              <a:gd name="T60" fmla="*/ 71 w 288"/>
              <a:gd name="T61" fmla="*/ 68 h 288"/>
              <a:gd name="T62" fmla="*/ 87 w 288"/>
              <a:gd name="T63" fmla="*/ 64 h 288"/>
              <a:gd name="T64" fmla="*/ 93 w 288"/>
              <a:gd name="T65" fmla="*/ 69 h 288"/>
              <a:gd name="T66" fmla="*/ 80 w 288"/>
              <a:gd name="T67" fmla="*/ 80 h 288"/>
              <a:gd name="T68" fmla="*/ 100 w 288"/>
              <a:gd name="T69" fmla="*/ 92 h 288"/>
              <a:gd name="T70" fmla="*/ 107 w 288"/>
              <a:gd name="T71" fmla="*/ 76 h 288"/>
              <a:gd name="T72" fmla="*/ 124 w 288"/>
              <a:gd name="T73" fmla="*/ 87 h 288"/>
              <a:gd name="T74" fmla="*/ 114 w 288"/>
              <a:gd name="T75" fmla="*/ 98 h 288"/>
              <a:gd name="T76" fmla="*/ 117 w 288"/>
              <a:gd name="T77" fmla="*/ 103 h 288"/>
              <a:gd name="T78" fmla="*/ 100 w 288"/>
              <a:gd name="T79" fmla="*/ 119 h 288"/>
              <a:gd name="T80" fmla="*/ 87 w 288"/>
              <a:gd name="T81" fmla="*/ 127 h 288"/>
              <a:gd name="T82" fmla="*/ 84 w 288"/>
              <a:gd name="T83" fmla="*/ 144 h 288"/>
              <a:gd name="T84" fmla="*/ 92 w 288"/>
              <a:gd name="T85" fmla="*/ 149 h 288"/>
              <a:gd name="T86" fmla="*/ 105 w 288"/>
              <a:gd name="T87" fmla="*/ 156 h 288"/>
              <a:gd name="T88" fmla="*/ 122 w 288"/>
              <a:gd name="T89" fmla="*/ 158 h 288"/>
              <a:gd name="T90" fmla="*/ 134 w 288"/>
              <a:gd name="T91" fmla="*/ 167 h 288"/>
              <a:gd name="T92" fmla="*/ 148 w 288"/>
              <a:gd name="T93" fmla="*/ 177 h 288"/>
              <a:gd name="T94" fmla="*/ 139 w 288"/>
              <a:gd name="T95" fmla="*/ 211 h 288"/>
              <a:gd name="T96" fmla="*/ 127 w 288"/>
              <a:gd name="T97" fmla="*/ 232 h 288"/>
              <a:gd name="T98" fmla="*/ 114 w 288"/>
              <a:gd name="T99" fmla="*/ 247 h 288"/>
              <a:gd name="T100" fmla="*/ 105 w 288"/>
              <a:gd name="T101" fmla="*/ 240 h 288"/>
              <a:gd name="T102" fmla="*/ 102 w 288"/>
              <a:gd name="T103" fmla="*/ 189 h 288"/>
              <a:gd name="T104" fmla="*/ 93 w 288"/>
              <a:gd name="T105" fmla="*/ 159 h 288"/>
              <a:gd name="T106" fmla="*/ 63 w 288"/>
              <a:gd name="T107" fmla="*/ 133 h 288"/>
              <a:gd name="T108" fmla="*/ 52 w 288"/>
              <a:gd name="T109" fmla="*/ 122 h 288"/>
              <a:gd name="T110" fmla="*/ 121 w 288"/>
              <a:gd name="T111" fmla="*/ 102 h 288"/>
              <a:gd name="T112" fmla="*/ 107 w 288"/>
              <a:gd name="T113" fmla="*/ 142 h 288"/>
              <a:gd name="T114" fmla="*/ 110 w 288"/>
              <a:gd name="T115" fmla="*/ 153 h 288"/>
              <a:gd name="T116" fmla="*/ 102 w 288"/>
              <a:gd name="T117" fmla="*/ 145 h 288"/>
              <a:gd name="T118" fmla="*/ 95 w 288"/>
              <a:gd name="T119" fmla="*/ 13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4"/>
                  <a:pt x="0" y="144"/>
                </a:cubicBezTo>
                <a:cubicBezTo>
                  <a:pt x="0" y="223"/>
                  <a:pt x="65" y="288"/>
                  <a:pt x="144" y="288"/>
                </a:cubicBezTo>
                <a:cubicBezTo>
                  <a:pt x="224" y="288"/>
                  <a:pt x="288" y="223"/>
                  <a:pt x="288" y="144"/>
                </a:cubicBezTo>
                <a:cubicBezTo>
                  <a:pt x="288" y="64"/>
                  <a:pt x="224" y="0"/>
                  <a:pt x="144" y="0"/>
                </a:cubicBezTo>
                <a:close/>
                <a:moveTo>
                  <a:pt x="177" y="93"/>
                </a:moveTo>
                <a:cubicBezTo>
                  <a:pt x="175" y="93"/>
                  <a:pt x="176" y="91"/>
                  <a:pt x="176" y="90"/>
                </a:cubicBezTo>
                <a:cubicBezTo>
                  <a:pt x="177" y="90"/>
                  <a:pt x="180" y="90"/>
                  <a:pt x="178" y="90"/>
                </a:cubicBezTo>
                <a:cubicBezTo>
                  <a:pt x="178" y="88"/>
                  <a:pt x="177" y="87"/>
                  <a:pt x="176" y="87"/>
                </a:cubicBezTo>
                <a:cubicBezTo>
                  <a:pt x="176" y="86"/>
                  <a:pt x="175" y="86"/>
                  <a:pt x="175" y="84"/>
                </a:cubicBezTo>
                <a:cubicBezTo>
                  <a:pt x="175" y="82"/>
                  <a:pt x="177" y="84"/>
                  <a:pt x="177" y="82"/>
                </a:cubicBezTo>
                <a:cubicBezTo>
                  <a:pt x="179" y="82"/>
                  <a:pt x="177" y="83"/>
                  <a:pt x="177" y="83"/>
                </a:cubicBezTo>
                <a:cubicBezTo>
                  <a:pt x="177" y="83"/>
                  <a:pt x="177" y="84"/>
                  <a:pt x="177" y="84"/>
                </a:cubicBezTo>
                <a:cubicBezTo>
                  <a:pt x="179" y="84"/>
                  <a:pt x="179" y="83"/>
                  <a:pt x="180" y="83"/>
                </a:cubicBezTo>
                <a:cubicBezTo>
                  <a:pt x="179" y="84"/>
                  <a:pt x="178" y="85"/>
                  <a:pt x="179" y="86"/>
                </a:cubicBezTo>
                <a:cubicBezTo>
                  <a:pt x="180" y="86"/>
                  <a:pt x="181" y="87"/>
                  <a:pt x="180" y="88"/>
                </a:cubicBezTo>
                <a:cubicBezTo>
                  <a:pt x="182" y="88"/>
                  <a:pt x="183" y="90"/>
                  <a:pt x="182" y="92"/>
                </a:cubicBezTo>
                <a:cubicBezTo>
                  <a:pt x="183" y="92"/>
                  <a:pt x="183" y="92"/>
                  <a:pt x="183" y="91"/>
                </a:cubicBezTo>
                <a:cubicBezTo>
                  <a:pt x="184" y="91"/>
                  <a:pt x="184" y="92"/>
                  <a:pt x="183" y="92"/>
                </a:cubicBezTo>
                <a:cubicBezTo>
                  <a:pt x="182" y="94"/>
                  <a:pt x="180" y="94"/>
                  <a:pt x="178" y="94"/>
                </a:cubicBezTo>
                <a:cubicBezTo>
                  <a:pt x="178" y="92"/>
                  <a:pt x="178" y="92"/>
                  <a:pt x="177" y="93"/>
                </a:cubicBezTo>
                <a:close/>
                <a:moveTo>
                  <a:pt x="177" y="94"/>
                </a:moveTo>
                <a:cubicBezTo>
                  <a:pt x="177" y="95"/>
                  <a:pt x="176" y="95"/>
                  <a:pt x="176" y="94"/>
                </a:cubicBezTo>
                <a:cubicBezTo>
                  <a:pt x="176" y="94"/>
                  <a:pt x="176" y="94"/>
                  <a:pt x="176" y="94"/>
                </a:cubicBezTo>
                <a:cubicBezTo>
                  <a:pt x="176" y="94"/>
                  <a:pt x="176" y="94"/>
                  <a:pt x="177" y="94"/>
                </a:cubicBezTo>
                <a:close/>
                <a:moveTo>
                  <a:pt x="191" y="109"/>
                </a:moveTo>
                <a:cubicBezTo>
                  <a:pt x="191" y="110"/>
                  <a:pt x="191" y="110"/>
                  <a:pt x="191" y="109"/>
                </a:cubicBezTo>
                <a:cubicBezTo>
                  <a:pt x="192" y="109"/>
                  <a:pt x="192" y="112"/>
                  <a:pt x="190" y="112"/>
                </a:cubicBezTo>
                <a:cubicBezTo>
                  <a:pt x="190" y="111"/>
                  <a:pt x="190" y="109"/>
                  <a:pt x="191" y="109"/>
                </a:cubicBezTo>
                <a:close/>
                <a:moveTo>
                  <a:pt x="191" y="106"/>
                </a:moveTo>
                <a:cubicBezTo>
                  <a:pt x="191" y="107"/>
                  <a:pt x="192" y="107"/>
                  <a:pt x="192" y="106"/>
                </a:cubicBezTo>
                <a:cubicBezTo>
                  <a:pt x="193" y="106"/>
                  <a:pt x="191" y="107"/>
                  <a:pt x="191" y="108"/>
                </a:cubicBezTo>
                <a:cubicBezTo>
                  <a:pt x="191" y="108"/>
                  <a:pt x="191" y="107"/>
                  <a:pt x="191" y="106"/>
                </a:cubicBezTo>
                <a:close/>
                <a:moveTo>
                  <a:pt x="192" y="116"/>
                </a:moveTo>
                <a:cubicBezTo>
                  <a:pt x="192" y="116"/>
                  <a:pt x="192" y="115"/>
                  <a:pt x="192" y="115"/>
                </a:cubicBezTo>
                <a:cubicBezTo>
                  <a:pt x="194" y="116"/>
                  <a:pt x="196" y="121"/>
                  <a:pt x="196" y="123"/>
                </a:cubicBezTo>
                <a:cubicBezTo>
                  <a:pt x="197" y="123"/>
                  <a:pt x="198" y="123"/>
                  <a:pt x="199" y="123"/>
                </a:cubicBezTo>
                <a:cubicBezTo>
                  <a:pt x="199" y="124"/>
                  <a:pt x="201" y="124"/>
                  <a:pt x="202" y="124"/>
                </a:cubicBezTo>
                <a:cubicBezTo>
                  <a:pt x="204" y="124"/>
                  <a:pt x="208" y="124"/>
                  <a:pt x="208" y="122"/>
                </a:cubicBezTo>
                <a:cubicBezTo>
                  <a:pt x="209" y="122"/>
                  <a:pt x="210" y="123"/>
                  <a:pt x="210" y="124"/>
                </a:cubicBezTo>
                <a:cubicBezTo>
                  <a:pt x="211" y="124"/>
                  <a:pt x="219" y="124"/>
                  <a:pt x="218" y="126"/>
                </a:cubicBezTo>
                <a:cubicBezTo>
                  <a:pt x="219" y="126"/>
                  <a:pt x="220" y="128"/>
                  <a:pt x="221" y="128"/>
                </a:cubicBezTo>
                <a:cubicBezTo>
                  <a:pt x="221" y="129"/>
                  <a:pt x="222" y="133"/>
                  <a:pt x="223" y="133"/>
                </a:cubicBezTo>
                <a:cubicBezTo>
                  <a:pt x="223" y="134"/>
                  <a:pt x="224" y="136"/>
                  <a:pt x="225" y="137"/>
                </a:cubicBezTo>
                <a:cubicBezTo>
                  <a:pt x="225" y="138"/>
                  <a:pt x="227" y="142"/>
                  <a:pt x="229" y="143"/>
                </a:cubicBezTo>
                <a:cubicBezTo>
                  <a:pt x="228" y="144"/>
                  <a:pt x="230" y="145"/>
                  <a:pt x="230" y="146"/>
                </a:cubicBezTo>
                <a:cubicBezTo>
                  <a:pt x="230" y="146"/>
                  <a:pt x="231" y="148"/>
                  <a:pt x="231" y="149"/>
                </a:cubicBezTo>
                <a:cubicBezTo>
                  <a:pt x="231" y="150"/>
                  <a:pt x="234" y="156"/>
                  <a:pt x="236" y="156"/>
                </a:cubicBezTo>
                <a:cubicBezTo>
                  <a:pt x="236" y="156"/>
                  <a:pt x="234" y="157"/>
                  <a:pt x="236" y="157"/>
                </a:cubicBezTo>
                <a:cubicBezTo>
                  <a:pt x="237" y="157"/>
                  <a:pt x="238" y="157"/>
                  <a:pt x="238" y="156"/>
                </a:cubicBezTo>
                <a:cubicBezTo>
                  <a:pt x="240" y="156"/>
                  <a:pt x="242" y="156"/>
                  <a:pt x="244" y="156"/>
                </a:cubicBezTo>
                <a:cubicBezTo>
                  <a:pt x="244" y="158"/>
                  <a:pt x="242" y="159"/>
                  <a:pt x="242" y="162"/>
                </a:cubicBezTo>
                <a:cubicBezTo>
                  <a:pt x="241" y="162"/>
                  <a:pt x="241" y="163"/>
                  <a:pt x="241" y="164"/>
                </a:cubicBezTo>
                <a:cubicBezTo>
                  <a:pt x="240" y="164"/>
                  <a:pt x="240" y="165"/>
                  <a:pt x="239" y="166"/>
                </a:cubicBezTo>
                <a:cubicBezTo>
                  <a:pt x="239" y="167"/>
                  <a:pt x="237" y="169"/>
                  <a:pt x="236" y="170"/>
                </a:cubicBezTo>
                <a:cubicBezTo>
                  <a:pt x="235" y="171"/>
                  <a:pt x="233" y="172"/>
                  <a:pt x="232" y="174"/>
                </a:cubicBezTo>
                <a:cubicBezTo>
                  <a:pt x="233" y="174"/>
                  <a:pt x="228" y="179"/>
                  <a:pt x="229" y="179"/>
                </a:cubicBezTo>
                <a:cubicBezTo>
                  <a:pt x="229" y="180"/>
                  <a:pt x="228" y="187"/>
                  <a:pt x="229" y="187"/>
                </a:cubicBezTo>
                <a:cubicBezTo>
                  <a:pt x="229" y="188"/>
                  <a:pt x="231" y="194"/>
                  <a:pt x="230" y="194"/>
                </a:cubicBezTo>
                <a:cubicBezTo>
                  <a:pt x="230" y="196"/>
                  <a:pt x="229" y="197"/>
                  <a:pt x="229" y="199"/>
                </a:cubicBezTo>
                <a:cubicBezTo>
                  <a:pt x="228" y="199"/>
                  <a:pt x="227" y="200"/>
                  <a:pt x="227" y="200"/>
                </a:cubicBezTo>
                <a:cubicBezTo>
                  <a:pt x="226" y="200"/>
                  <a:pt x="225" y="203"/>
                  <a:pt x="225" y="203"/>
                </a:cubicBezTo>
                <a:cubicBezTo>
                  <a:pt x="225" y="205"/>
                  <a:pt x="224" y="207"/>
                  <a:pt x="224" y="210"/>
                </a:cubicBezTo>
                <a:cubicBezTo>
                  <a:pt x="224" y="210"/>
                  <a:pt x="222" y="215"/>
                  <a:pt x="222" y="215"/>
                </a:cubicBezTo>
                <a:cubicBezTo>
                  <a:pt x="221" y="216"/>
                  <a:pt x="217" y="219"/>
                  <a:pt x="217" y="221"/>
                </a:cubicBezTo>
                <a:cubicBezTo>
                  <a:pt x="217" y="221"/>
                  <a:pt x="215" y="224"/>
                  <a:pt x="215" y="225"/>
                </a:cubicBezTo>
                <a:cubicBezTo>
                  <a:pt x="214" y="225"/>
                  <a:pt x="208" y="226"/>
                  <a:pt x="208" y="226"/>
                </a:cubicBezTo>
                <a:cubicBezTo>
                  <a:pt x="207" y="226"/>
                  <a:pt x="204" y="227"/>
                  <a:pt x="203" y="226"/>
                </a:cubicBezTo>
                <a:cubicBezTo>
                  <a:pt x="203" y="225"/>
                  <a:pt x="202" y="224"/>
                  <a:pt x="202" y="222"/>
                </a:cubicBezTo>
                <a:cubicBezTo>
                  <a:pt x="202" y="222"/>
                  <a:pt x="202" y="219"/>
                  <a:pt x="201" y="219"/>
                </a:cubicBezTo>
                <a:cubicBezTo>
                  <a:pt x="201" y="219"/>
                  <a:pt x="197" y="212"/>
                  <a:pt x="198" y="212"/>
                </a:cubicBezTo>
                <a:cubicBezTo>
                  <a:pt x="198" y="211"/>
                  <a:pt x="197" y="208"/>
                  <a:pt x="197" y="208"/>
                </a:cubicBezTo>
                <a:cubicBezTo>
                  <a:pt x="197" y="206"/>
                  <a:pt x="195" y="204"/>
                  <a:pt x="195" y="201"/>
                </a:cubicBezTo>
                <a:cubicBezTo>
                  <a:pt x="195" y="201"/>
                  <a:pt x="194" y="196"/>
                  <a:pt x="194" y="196"/>
                </a:cubicBezTo>
                <a:cubicBezTo>
                  <a:pt x="194" y="193"/>
                  <a:pt x="195" y="191"/>
                  <a:pt x="195" y="188"/>
                </a:cubicBezTo>
                <a:cubicBezTo>
                  <a:pt x="196" y="185"/>
                  <a:pt x="195" y="183"/>
                  <a:pt x="195" y="181"/>
                </a:cubicBezTo>
                <a:cubicBezTo>
                  <a:pt x="194" y="181"/>
                  <a:pt x="193" y="179"/>
                  <a:pt x="193" y="178"/>
                </a:cubicBezTo>
                <a:cubicBezTo>
                  <a:pt x="192" y="177"/>
                  <a:pt x="191" y="175"/>
                  <a:pt x="191" y="173"/>
                </a:cubicBezTo>
                <a:cubicBezTo>
                  <a:pt x="192" y="172"/>
                  <a:pt x="192" y="168"/>
                  <a:pt x="192" y="167"/>
                </a:cubicBezTo>
                <a:cubicBezTo>
                  <a:pt x="190" y="166"/>
                  <a:pt x="190" y="166"/>
                  <a:pt x="187" y="166"/>
                </a:cubicBezTo>
                <a:cubicBezTo>
                  <a:pt x="186" y="164"/>
                  <a:pt x="178" y="165"/>
                  <a:pt x="176" y="165"/>
                </a:cubicBezTo>
                <a:cubicBezTo>
                  <a:pt x="176" y="166"/>
                  <a:pt x="170" y="165"/>
                  <a:pt x="170" y="164"/>
                </a:cubicBezTo>
                <a:cubicBezTo>
                  <a:pt x="168" y="164"/>
                  <a:pt x="165" y="161"/>
                  <a:pt x="165" y="159"/>
                </a:cubicBezTo>
                <a:cubicBezTo>
                  <a:pt x="164" y="158"/>
                  <a:pt x="161" y="153"/>
                  <a:pt x="161" y="152"/>
                </a:cubicBezTo>
                <a:cubicBezTo>
                  <a:pt x="160" y="151"/>
                  <a:pt x="160" y="148"/>
                  <a:pt x="161" y="148"/>
                </a:cubicBezTo>
                <a:cubicBezTo>
                  <a:pt x="161" y="148"/>
                  <a:pt x="161" y="145"/>
                  <a:pt x="160" y="144"/>
                </a:cubicBezTo>
                <a:cubicBezTo>
                  <a:pt x="160" y="144"/>
                  <a:pt x="161" y="143"/>
                  <a:pt x="161" y="142"/>
                </a:cubicBezTo>
                <a:cubicBezTo>
                  <a:pt x="161" y="139"/>
                  <a:pt x="161" y="138"/>
                  <a:pt x="163" y="135"/>
                </a:cubicBezTo>
                <a:cubicBezTo>
                  <a:pt x="163" y="134"/>
                  <a:pt x="164" y="133"/>
                  <a:pt x="164" y="132"/>
                </a:cubicBezTo>
                <a:cubicBezTo>
                  <a:pt x="165" y="130"/>
                  <a:pt x="165" y="132"/>
                  <a:pt x="166" y="130"/>
                </a:cubicBezTo>
                <a:cubicBezTo>
                  <a:pt x="167" y="130"/>
                  <a:pt x="168" y="128"/>
                  <a:pt x="169" y="127"/>
                </a:cubicBezTo>
                <a:cubicBezTo>
                  <a:pt x="169" y="127"/>
                  <a:pt x="169" y="127"/>
                  <a:pt x="169" y="126"/>
                </a:cubicBezTo>
                <a:cubicBezTo>
                  <a:pt x="169" y="126"/>
                  <a:pt x="170" y="123"/>
                  <a:pt x="170" y="122"/>
                </a:cubicBezTo>
                <a:cubicBezTo>
                  <a:pt x="172" y="120"/>
                  <a:pt x="171" y="121"/>
                  <a:pt x="172" y="122"/>
                </a:cubicBezTo>
                <a:cubicBezTo>
                  <a:pt x="173" y="121"/>
                  <a:pt x="174" y="119"/>
                  <a:pt x="174" y="119"/>
                </a:cubicBezTo>
                <a:cubicBezTo>
                  <a:pt x="175" y="119"/>
                  <a:pt x="176" y="118"/>
                  <a:pt x="177" y="118"/>
                </a:cubicBezTo>
                <a:cubicBezTo>
                  <a:pt x="177" y="119"/>
                  <a:pt x="180" y="118"/>
                  <a:pt x="180" y="118"/>
                </a:cubicBezTo>
                <a:cubicBezTo>
                  <a:pt x="180" y="117"/>
                  <a:pt x="184" y="116"/>
                  <a:pt x="185" y="116"/>
                </a:cubicBezTo>
                <a:cubicBezTo>
                  <a:pt x="185" y="114"/>
                  <a:pt x="191" y="116"/>
                  <a:pt x="192" y="116"/>
                </a:cubicBezTo>
                <a:close/>
                <a:moveTo>
                  <a:pt x="195" y="114"/>
                </a:moveTo>
                <a:cubicBezTo>
                  <a:pt x="196" y="113"/>
                  <a:pt x="196" y="114"/>
                  <a:pt x="197" y="114"/>
                </a:cubicBezTo>
                <a:cubicBezTo>
                  <a:pt x="198" y="115"/>
                  <a:pt x="198" y="114"/>
                  <a:pt x="199" y="114"/>
                </a:cubicBezTo>
                <a:cubicBezTo>
                  <a:pt x="199" y="117"/>
                  <a:pt x="197" y="115"/>
                  <a:pt x="195" y="114"/>
                </a:cubicBezTo>
                <a:close/>
                <a:moveTo>
                  <a:pt x="240" y="193"/>
                </a:moveTo>
                <a:cubicBezTo>
                  <a:pt x="240" y="192"/>
                  <a:pt x="240" y="193"/>
                  <a:pt x="241" y="192"/>
                </a:cubicBezTo>
                <a:cubicBezTo>
                  <a:pt x="241" y="193"/>
                  <a:pt x="241" y="193"/>
                  <a:pt x="240" y="193"/>
                </a:cubicBezTo>
                <a:close/>
                <a:moveTo>
                  <a:pt x="170" y="92"/>
                </a:moveTo>
                <a:cubicBezTo>
                  <a:pt x="169" y="91"/>
                  <a:pt x="170" y="91"/>
                  <a:pt x="170" y="90"/>
                </a:cubicBezTo>
                <a:cubicBezTo>
                  <a:pt x="168" y="89"/>
                  <a:pt x="172" y="89"/>
                  <a:pt x="172" y="88"/>
                </a:cubicBezTo>
                <a:cubicBezTo>
                  <a:pt x="172" y="88"/>
                  <a:pt x="171" y="87"/>
                  <a:pt x="172" y="87"/>
                </a:cubicBezTo>
                <a:cubicBezTo>
                  <a:pt x="172" y="86"/>
                  <a:pt x="172" y="88"/>
                  <a:pt x="173" y="87"/>
                </a:cubicBezTo>
                <a:cubicBezTo>
                  <a:pt x="174" y="87"/>
                  <a:pt x="175" y="86"/>
                  <a:pt x="174" y="88"/>
                </a:cubicBezTo>
                <a:cubicBezTo>
                  <a:pt x="174" y="91"/>
                  <a:pt x="173" y="92"/>
                  <a:pt x="170" y="92"/>
                </a:cubicBezTo>
                <a:close/>
                <a:moveTo>
                  <a:pt x="153" y="71"/>
                </a:moveTo>
                <a:cubicBezTo>
                  <a:pt x="153" y="71"/>
                  <a:pt x="155" y="70"/>
                  <a:pt x="156" y="70"/>
                </a:cubicBezTo>
                <a:cubicBezTo>
                  <a:pt x="156" y="70"/>
                  <a:pt x="155" y="70"/>
                  <a:pt x="156" y="70"/>
                </a:cubicBezTo>
                <a:cubicBezTo>
                  <a:pt x="156" y="70"/>
                  <a:pt x="156" y="71"/>
                  <a:pt x="156" y="71"/>
                </a:cubicBezTo>
                <a:cubicBezTo>
                  <a:pt x="156" y="72"/>
                  <a:pt x="159" y="71"/>
                  <a:pt x="159" y="71"/>
                </a:cubicBezTo>
                <a:cubicBezTo>
                  <a:pt x="162" y="71"/>
                  <a:pt x="162" y="69"/>
                  <a:pt x="162" y="71"/>
                </a:cubicBezTo>
                <a:cubicBezTo>
                  <a:pt x="163" y="72"/>
                  <a:pt x="163" y="71"/>
                  <a:pt x="164" y="71"/>
                </a:cubicBezTo>
                <a:cubicBezTo>
                  <a:pt x="164" y="72"/>
                  <a:pt x="165" y="72"/>
                  <a:pt x="164" y="72"/>
                </a:cubicBezTo>
                <a:cubicBezTo>
                  <a:pt x="163" y="73"/>
                  <a:pt x="162" y="73"/>
                  <a:pt x="160" y="73"/>
                </a:cubicBezTo>
                <a:cubicBezTo>
                  <a:pt x="160" y="73"/>
                  <a:pt x="157" y="74"/>
                  <a:pt x="157" y="74"/>
                </a:cubicBezTo>
                <a:cubicBezTo>
                  <a:pt x="155" y="74"/>
                  <a:pt x="155" y="73"/>
                  <a:pt x="153" y="73"/>
                </a:cubicBezTo>
                <a:cubicBezTo>
                  <a:pt x="153" y="72"/>
                  <a:pt x="155" y="71"/>
                  <a:pt x="153" y="71"/>
                </a:cubicBezTo>
                <a:close/>
                <a:moveTo>
                  <a:pt x="235" y="198"/>
                </a:moveTo>
                <a:cubicBezTo>
                  <a:pt x="236" y="199"/>
                  <a:pt x="236" y="200"/>
                  <a:pt x="237" y="198"/>
                </a:cubicBezTo>
                <a:cubicBezTo>
                  <a:pt x="235" y="198"/>
                  <a:pt x="236" y="198"/>
                  <a:pt x="236" y="197"/>
                </a:cubicBezTo>
                <a:cubicBezTo>
                  <a:pt x="237" y="197"/>
                  <a:pt x="240" y="198"/>
                  <a:pt x="240" y="196"/>
                </a:cubicBezTo>
                <a:cubicBezTo>
                  <a:pt x="237" y="196"/>
                  <a:pt x="240" y="192"/>
                  <a:pt x="240" y="195"/>
                </a:cubicBezTo>
                <a:cubicBezTo>
                  <a:pt x="242" y="195"/>
                  <a:pt x="241" y="192"/>
                  <a:pt x="242" y="191"/>
                </a:cubicBezTo>
                <a:cubicBezTo>
                  <a:pt x="242" y="192"/>
                  <a:pt x="242" y="195"/>
                  <a:pt x="243" y="195"/>
                </a:cubicBezTo>
                <a:cubicBezTo>
                  <a:pt x="244" y="197"/>
                  <a:pt x="242" y="197"/>
                  <a:pt x="242" y="198"/>
                </a:cubicBezTo>
                <a:cubicBezTo>
                  <a:pt x="241" y="199"/>
                  <a:pt x="241" y="200"/>
                  <a:pt x="241" y="200"/>
                </a:cubicBezTo>
                <a:cubicBezTo>
                  <a:pt x="241" y="200"/>
                  <a:pt x="240" y="200"/>
                  <a:pt x="240" y="200"/>
                </a:cubicBezTo>
                <a:cubicBezTo>
                  <a:pt x="240" y="202"/>
                  <a:pt x="239" y="204"/>
                  <a:pt x="239" y="206"/>
                </a:cubicBezTo>
                <a:cubicBezTo>
                  <a:pt x="238" y="206"/>
                  <a:pt x="238" y="209"/>
                  <a:pt x="238" y="211"/>
                </a:cubicBezTo>
                <a:cubicBezTo>
                  <a:pt x="238" y="212"/>
                  <a:pt x="237" y="212"/>
                  <a:pt x="237" y="213"/>
                </a:cubicBezTo>
                <a:cubicBezTo>
                  <a:pt x="232" y="213"/>
                  <a:pt x="234" y="201"/>
                  <a:pt x="235" y="198"/>
                </a:cubicBezTo>
                <a:close/>
                <a:moveTo>
                  <a:pt x="259" y="134"/>
                </a:moveTo>
                <a:cubicBezTo>
                  <a:pt x="258" y="134"/>
                  <a:pt x="256" y="134"/>
                  <a:pt x="255" y="133"/>
                </a:cubicBezTo>
                <a:cubicBezTo>
                  <a:pt x="252" y="133"/>
                  <a:pt x="248" y="130"/>
                  <a:pt x="245" y="131"/>
                </a:cubicBezTo>
                <a:cubicBezTo>
                  <a:pt x="245" y="131"/>
                  <a:pt x="245" y="131"/>
                  <a:pt x="244" y="131"/>
                </a:cubicBezTo>
                <a:cubicBezTo>
                  <a:pt x="245" y="130"/>
                  <a:pt x="242" y="124"/>
                  <a:pt x="240" y="127"/>
                </a:cubicBezTo>
                <a:cubicBezTo>
                  <a:pt x="240" y="127"/>
                  <a:pt x="241" y="130"/>
                  <a:pt x="242" y="130"/>
                </a:cubicBezTo>
                <a:cubicBezTo>
                  <a:pt x="242" y="131"/>
                  <a:pt x="242" y="132"/>
                  <a:pt x="243" y="132"/>
                </a:cubicBezTo>
                <a:cubicBezTo>
                  <a:pt x="244" y="133"/>
                  <a:pt x="242" y="134"/>
                  <a:pt x="243" y="134"/>
                </a:cubicBezTo>
                <a:cubicBezTo>
                  <a:pt x="244" y="134"/>
                  <a:pt x="244" y="134"/>
                  <a:pt x="244" y="132"/>
                </a:cubicBezTo>
                <a:cubicBezTo>
                  <a:pt x="244" y="132"/>
                  <a:pt x="244" y="132"/>
                  <a:pt x="245" y="132"/>
                </a:cubicBezTo>
                <a:cubicBezTo>
                  <a:pt x="244" y="133"/>
                  <a:pt x="244" y="134"/>
                  <a:pt x="245" y="134"/>
                </a:cubicBezTo>
                <a:cubicBezTo>
                  <a:pt x="246" y="137"/>
                  <a:pt x="245" y="135"/>
                  <a:pt x="245" y="136"/>
                </a:cubicBezTo>
                <a:cubicBezTo>
                  <a:pt x="247" y="136"/>
                  <a:pt x="249" y="135"/>
                  <a:pt x="250" y="133"/>
                </a:cubicBezTo>
                <a:cubicBezTo>
                  <a:pt x="251" y="133"/>
                  <a:pt x="250" y="134"/>
                  <a:pt x="250" y="134"/>
                </a:cubicBezTo>
                <a:cubicBezTo>
                  <a:pt x="251" y="135"/>
                  <a:pt x="252" y="135"/>
                  <a:pt x="251" y="136"/>
                </a:cubicBezTo>
                <a:cubicBezTo>
                  <a:pt x="251" y="137"/>
                  <a:pt x="253" y="138"/>
                  <a:pt x="252" y="136"/>
                </a:cubicBezTo>
                <a:cubicBezTo>
                  <a:pt x="255" y="136"/>
                  <a:pt x="254" y="139"/>
                  <a:pt x="253" y="140"/>
                </a:cubicBezTo>
                <a:cubicBezTo>
                  <a:pt x="253" y="141"/>
                  <a:pt x="252" y="141"/>
                  <a:pt x="252" y="142"/>
                </a:cubicBezTo>
                <a:cubicBezTo>
                  <a:pt x="252" y="143"/>
                  <a:pt x="251" y="145"/>
                  <a:pt x="250" y="145"/>
                </a:cubicBezTo>
                <a:cubicBezTo>
                  <a:pt x="250" y="145"/>
                  <a:pt x="245" y="148"/>
                  <a:pt x="245" y="149"/>
                </a:cubicBezTo>
                <a:cubicBezTo>
                  <a:pt x="244" y="149"/>
                  <a:pt x="241" y="150"/>
                  <a:pt x="240" y="151"/>
                </a:cubicBezTo>
                <a:cubicBezTo>
                  <a:pt x="239" y="151"/>
                  <a:pt x="236" y="152"/>
                  <a:pt x="236" y="153"/>
                </a:cubicBezTo>
                <a:cubicBezTo>
                  <a:pt x="233" y="153"/>
                  <a:pt x="233" y="149"/>
                  <a:pt x="232" y="149"/>
                </a:cubicBezTo>
                <a:cubicBezTo>
                  <a:pt x="232" y="148"/>
                  <a:pt x="231" y="148"/>
                  <a:pt x="231" y="147"/>
                </a:cubicBezTo>
                <a:cubicBezTo>
                  <a:pt x="232" y="147"/>
                  <a:pt x="228" y="139"/>
                  <a:pt x="228" y="137"/>
                </a:cubicBezTo>
                <a:cubicBezTo>
                  <a:pt x="227" y="137"/>
                  <a:pt x="226" y="135"/>
                  <a:pt x="226" y="134"/>
                </a:cubicBezTo>
                <a:cubicBezTo>
                  <a:pt x="225" y="133"/>
                  <a:pt x="224" y="131"/>
                  <a:pt x="224" y="130"/>
                </a:cubicBezTo>
                <a:cubicBezTo>
                  <a:pt x="223" y="129"/>
                  <a:pt x="220" y="126"/>
                  <a:pt x="220" y="125"/>
                </a:cubicBezTo>
                <a:cubicBezTo>
                  <a:pt x="221" y="125"/>
                  <a:pt x="223" y="126"/>
                  <a:pt x="223" y="124"/>
                </a:cubicBezTo>
                <a:cubicBezTo>
                  <a:pt x="222" y="124"/>
                  <a:pt x="222" y="123"/>
                  <a:pt x="223" y="123"/>
                </a:cubicBezTo>
                <a:cubicBezTo>
                  <a:pt x="223" y="122"/>
                  <a:pt x="224" y="121"/>
                  <a:pt x="224" y="120"/>
                </a:cubicBezTo>
                <a:cubicBezTo>
                  <a:pt x="224" y="119"/>
                  <a:pt x="225" y="117"/>
                  <a:pt x="225" y="116"/>
                </a:cubicBezTo>
                <a:cubicBezTo>
                  <a:pt x="223" y="116"/>
                  <a:pt x="223" y="116"/>
                  <a:pt x="222" y="116"/>
                </a:cubicBezTo>
                <a:cubicBezTo>
                  <a:pt x="222" y="117"/>
                  <a:pt x="220" y="116"/>
                  <a:pt x="219" y="116"/>
                </a:cubicBezTo>
                <a:cubicBezTo>
                  <a:pt x="219" y="115"/>
                  <a:pt x="215" y="117"/>
                  <a:pt x="214" y="115"/>
                </a:cubicBezTo>
                <a:cubicBezTo>
                  <a:pt x="213" y="114"/>
                  <a:pt x="213" y="113"/>
                  <a:pt x="213" y="111"/>
                </a:cubicBezTo>
                <a:cubicBezTo>
                  <a:pt x="212" y="110"/>
                  <a:pt x="211" y="109"/>
                  <a:pt x="210" y="109"/>
                </a:cubicBezTo>
                <a:cubicBezTo>
                  <a:pt x="208" y="109"/>
                  <a:pt x="209" y="112"/>
                  <a:pt x="209" y="113"/>
                </a:cubicBezTo>
                <a:cubicBezTo>
                  <a:pt x="211" y="113"/>
                  <a:pt x="208" y="115"/>
                  <a:pt x="208" y="116"/>
                </a:cubicBezTo>
                <a:cubicBezTo>
                  <a:pt x="206" y="115"/>
                  <a:pt x="207" y="112"/>
                  <a:pt x="205" y="112"/>
                </a:cubicBezTo>
                <a:cubicBezTo>
                  <a:pt x="205" y="111"/>
                  <a:pt x="205" y="110"/>
                  <a:pt x="204" y="110"/>
                </a:cubicBezTo>
                <a:cubicBezTo>
                  <a:pt x="204" y="109"/>
                  <a:pt x="204" y="108"/>
                  <a:pt x="203" y="107"/>
                </a:cubicBezTo>
                <a:cubicBezTo>
                  <a:pt x="203" y="107"/>
                  <a:pt x="201" y="106"/>
                  <a:pt x="201" y="106"/>
                </a:cubicBezTo>
                <a:cubicBezTo>
                  <a:pt x="200" y="106"/>
                  <a:pt x="196" y="101"/>
                  <a:pt x="195" y="102"/>
                </a:cubicBezTo>
                <a:cubicBezTo>
                  <a:pt x="195" y="104"/>
                  <a:pt x="196" y="104"/>
                  <a:pt x="196" y="105"/>
                </a:cubicBezTo>
                <a:cubicBezTo>
                  <a:pt x="198" y="104"/>
                  <a:pt x="198" y="108"/>
                  <a:pt x="200" y="108"/>
                </a:cubicBezTo>
                <a:cubicBezTo>
                  <a:pt x="200" y="108"/>
                  <a:pt x="200" y="109"/>
                  <a:pt x="201" y="109"/>
                </a:cubicBezTo>
                <a:cubicBezTo>
                  <a:pt x="202" y="109"/>
                  <a:pt x="202" y="110"/>
                  <a:pt x="203" y="110"/>
                </a:cubicBezTo>
                <a:cubicBezTo>
                  <a:pt x="202" y="111"/>
                  <a:pt x="200" y="109"/>
                  <a:pt x="201" y="111"/>
                </a:cubicBezTo>
                <a:cubicBezTo>
                  <a:pt x="201" y="112"/>
                  <a:pt x="201" y="113"/>
                  <a:pt x="200" y="114"/>
                </a:cubicBezTo>
                <a:cubicBezTo>
                  <a:pt x="200" y="113"/>
                  <a:pt x="199" y="110"/>
                  <a:pt x="198" y="110"/>
                </a:cubicBezTo>
                <a:cubicBezTo>
                  <a:pt x="197" y="108"/>
                  <a:pt x="195" y="108"/>
                  <a:pt x="194" y="107"/>
                </a:cubicBezTo>
                <a:cubicBezTo>
                  <a:pt x="193" y="107"/>
                  <a:pt x="193" y="104"/>
                  <a:pt x="191" y="104"/>
                </a:cubicBezTo>
                <a:cubicBezTo>
                  <a:pt x="191" y="104"/>
                  <a:pt x="190" y="105"/>
                  <a:pt x="190" y="105"/>
                </a:cubicBezTo>
                <a:cubicBezTo>
                  <a:pt x="189" y="106"/>
                  <a:pt x="184" y="105"/>
                  <a:pt x="184" y="105"/>
                </a:cubicBezTo>
                <a:cubicBezTo>
                  <a:pt x="184" y="105"/>
                  <a:pt x="182" y="111"/>
                  <a:pt x="182" y="112"/>
                </a:cubicBezTo>
                <a:cubicBezTo>
                  <a:pt x="181" y="114"/>
                  <a:pt x="180" y="114"/>
                  <a:pt x="180" y="115"/>
                </a:cubicBezTo>
                <a:cubicBezTo>
                  <a:pt x="179" y="116"/>
                  <a:pt x="174" y="116"/>
                  <a:pt x="174" y="116"/>
                </a:cubicBezTo>
                <a:cubicBezTo>
                  <a:pt x="172" y="116"/>
                  <a:pt x="170" y="114"/>
                  <a:pt x="170" y="112"/>
                </a:cubicBezTo>
                <a:cubicBezTo>
                  <a:pt x="170" y="112"/>
                  <a:pt x="171" y="106"/>
                  <a:pt x="171" y="105"/>
                </a:cubicBezTo>
                <a:cubicBezTo>
                  <a:pt x="172" y="105"/>
                  <a:pt x="172" y="105"/>
                  <a:pt x="172" y="106"/>
                </a:cubicBezTo>
                <a:cubicBezTo>
                  <a:pt x="173" y="105"/>
                  <a:pt x="176" y="106"/>
                  <a:pt x="176" y="105"/>
                </a:cubicBezTo>
                <a:cubicBezTo>
                  <a:pt x="178" y="105"/>
                  <a:pt x="178" y="105"/>
                  <a:pt x="177" y="106"/>
                </a:cubicBezTo>
                <a:cubicBezTo>
                  <a:pt x="179" y="106"/>
                  <a:pt x="181" y="107"/>
                  <a:pt x="181" y="105"/>
                </a:cubicBezTo>
                <a:cubicBezTo>
                  <a:pt x="180" y="105"/>
                  <a:pt x="180" y="105"/>
                  <a:pt x="180" y="104"/>
                </a:cubicBezTo>
                <a:cubicBezTo>
                  <a:pt x="182" y="102"/>
                  <a:pt x="178" y="100"/>
                  <a:pt x="178" y="98"/>
                </a:cubicBezTo>
                <a:cubicBezTo>
                  <a:pt x="177" y="98"/>
                  <a:pt x="176" y="96"/>
                  <a:pt x="177" y="97"/>
                </a:cubicBezTo>
                <a:cubicBezTo>
                  <a:pt x="178" y="98"/>
                  <a:pt x="182" y="99"/>
                  <a:pt x="180" y="96"/>
                </a:cubicBezTo>
                <a:cubicBezTo>
                  <a:pt x="180" y="96"/>
                  <a:pt x="180" y="96"/>
                  <a:pt x="180" y="96"/>
                </a:cubicBezTo>
                <a:cubicBezTo>
                  <a:pt x="181" y="97"/>
                  <a:pt x="182" y="98"/>
                  <a:pt x="182" y="97"/>
                </a:cubicBezTo>
                <a:cubicBezTo>
                  <a:pt x="183" y="97"/>
                  <a:pt x="185" y="95"/>
                  <a:pt x="183" y="95"/>
                </a:cubicBezTo>
                <a:cubicBezTo>
                  <a:pt x="183" y="95"/>
                  <a:pt x="183" y="94"/>
                  <a:pt x="183" y="93"/>
                </a:cubicBezTo>
                <a:cubicBezTo>
                  <a:pt x="186" y="95"/>
                  <a:pt x="184" y="93"/>
                  <a:pt x="186" y="92"/>
                </a:cubicBezTo>
                <a:cubicBezTo>
                  <a:pt x="186" y="93"/>
                  <a:pt x="187" y="91"/>
                  <a:pt x="188" y="91"/>
                </a:cubicBezTo>
                <a:cubicBezTo>
                  <a:pt x="189" y="90"/>
                  <a:pt x="191" y="91"/>
                  <a:pt x="191" y="89"/>
                </a:cubicBezTo>
                <a:cubicBezTo>
                  <a:pt x="190" y="89"/>
                  <a:pt x="190" y="86"/>
                  <a:pt x="190" y="85"/>
                </a:cubicBezTo>
                <a:cubicBezTo>
                  <a:pt x="192" y="85"/>
                  <a:pt x="193" y="83"/>
                  <a:pt x="193" y="84"/>
                </a:cubicBezTo>
                <a:cubicBezTo>
                  <a:pt x="194" y="85"/>
                  <a:pt x="194" y="86"/>
                  <a:pt x="194" y="87"/>
                </a:cubicBezTo>
                <a:cubicBezTo>
                  <a:pt x="196" y="88"/>
                  <a:pt x="195" y="86"/>
                  <a:pt x="195" y="85"/>
                </a:cubicBezTo>
                <a:cubicBezTo>
                  <a:pt x="195" y="85"/>
                  <a:pt x="194" y="82"/>
                  <a:pt x="194" y="81"/>
                </a:cubicBezTo>
                <a:cubicBezTo>
                  <a:pt x="193" y="81"/>
                  <a:pt x="192" y="82"/>
                  <a:pt x="192" y="82"/>
                </a:cubicBezTo>
                <a:cubicBezTo>
                  <a:pt x="190" y="82"/>
                  <a:pt x="189" y="81"/>
                  <a:pt x="187" y="81"/>
                </a:cubicBezTo>
                <a:cubicBezTo>
                  <a:pt x="187" y="81"/>
                  <a:pt x="185" y="79"/>
                  <a:pt x="185" y="79"/>
                </a:cubicBezTo>
                <a:cubicBezTo>
                  <a:pt x="184" y="77"/>
                  <a:pt x="186" y="77"/>
                  <a:pt x="187" y="77"/>
                </a:cubicBezTo>
                <a:cubicBezTo>
                  <a:pt x="187" y="75"/>
                  <a:pt x="194" y="76"/>
                  <a:pt x="195" y="73"/>
                </a:cubicBezTo>
                <a:cubicBezTo>
                  <a:pt x="192" y="73"/>
                  <a:pt x="197" y="68"/>
                  <a:pt x="197" y="68"/>
                </a:cubicBezTo>
                <a:cubicBezTo>
                  <a:pt x="199" y="67"/>
                  <a:pt x="200" y="66"/>
                  <a:pt x="202" y="66"/>
                </a:cubicBezTo>
                <a:cubicBezTo>
                  <a:pt x="203" y="65"/>
                  <a:pt x="213" y="63"/>
                  <a:pt x="213" y="64"/>
                </a:cubicBezTo>
                <a:cubicBezTo>
                  <a:pt x="214" y="64"/>
                  <a:pt x="221" y="64"/>
                  <a:pt x="221" y="65"/>
                </a:cubicBezTo>
                <a:cubicBezTo>
                  <a:pt x="222" y="65"/>
                  <a:pt x="224" y="66"/>
                  <a:pt x="225" y="65"/>
                </a:cubicBezTo>
                <a:cubicBezTo>
                  <a:pt x="226" y="65"/>
                  <a:pt x="231" y="67"/>
                  <a:pt x="231" y="69"/>
                </a:cubicBezTo>
                <a:cubicBezTo>
                  <a:pt x="229" y="69"/>
                  <a:pt x="225" y="69"/>
                  <a:pt x="222" y="69"/>
                </a:cubicBezTo>
                <a:cubicBezTo>
                  <a:pt x="222" y="70"/>
                  <a:pt x="222" y="69"/>
                  <a:pt x="222" y="70"/>
                </a:cubicBezTo>
                <a:cubicBezTo>
                  <a:pt x="223" y="70"/>
                  <a:pt x="225" y="73"/>
                  <a:pt x="225" y="74"/>
                </a:cubicBezTo>
                <a:cubicBezTo>
                  <a:pt x="226" y="74"/>
                  <a:pt x="227" y="73"/>
                  <a:pt x="228" y="73"/>
                </a:cubicBezTo>
                <a:cubicBezTo>
                  <a:pt x="228" y="74"/>
                  <a:pt x="230" y="74"/>
                  <a:pt x="230" y="73"/>
                </a:cubicBezTo>
                <a:cubicBezTo>
                  <a:pt x="229" y="73"/>
                  <a:pt x="229" y="71"/>
                  <a:pt x="230" y="71"/>
                </a:cubicBezTo>
                <a:cubicBezTo>
                  <a:pt x="230" y="70"/>
                  <a:pt x="232" y="71"/>
                  <a:pt x="233" y="69"/>
                </a:cubicBezTo>
                <a:cubicBezTo>
                  <a:pt x="248" y="87"/>
                  <a:pt x="257" y="110"/>
                  <a:pt x="259" y="134"/>
                </a:cubicBezTo>
                <a:close/>
                <a:moveTo>
                  <a:pt x="65" y="59"/>
                </a:moveTo>
                <a:cubicBezTo>
                  <a:pt x="66" y="59"/>
                  <a:pt x="67" y="58"/>
                  <a:pt x="67" y="58"/>
                </a:cubicBezTo>
                <a:cubicBezTo>
                  <a:pt x="67" y="59"/>
                  <a:pt x="67" y="59"/>
                  <a:pt x="68" y="61"/>
                </a:cubicBezTo>
                <a:cubicBezTo>
                  <a:pt x="68" y="61"/>
                  <a:pt x="69" y="63"/>
                  <a:pt x="69" y="63"/>
                </a:cubicBezTo>
                <a:cubicBezTo>
                  <a:pt x="70" y="63"/>
                  <a:pt x="71" y="63"/>
                  <a:pt x="72" y="64"/>
                </a:cubicBezTo>
                <a:cubicBezTo>
                  <a:pt x="71" y="64"/>
                  <a:pt x="71" y="64"/>
                  <a:pt x="70" y="64"/>
                </a:cubicBezTo>
                <a:cubicBezTo>
                  <a:pt x="71" y="67"/>
                  <a:pt x="69" y="65"/>
                  <a:pt x="68" y="65"/>
                </a:cubicBezTo>
                <a:cubicBezTo>
                  <a:pt x="68" y="65"/>
                  <a:pt x="63" y="63"/>
                  <a:pt x="65" y="66"/>
                </a:cubicBezTo>
                <a:cubicBezTo>
                  <a:pt x="66" y="66"/>
                  <a:pt x="65" y="66"/>
                  <a:pt x="67" y="67"/>
                </a:cubicBezTo>
                <a:cubicBezTo>
                  <a:pt x="68" y="67"/>
                  <a:pt x="70" y="68"/>
                  <a:pt x="71" y="68"/>
                </a:cubicBezTo>
                <a:cubicBezTo>
                  <a:pt x="72" y="68"/>
                  <a:pt x="73" y="68"/>
                  <a:pt x="74" y="68"/>
                </a:cubicBezTo>
                <a:cubicBezTo>
                  <a:pt x="74" y="68"/>
                  <a:pt x="77" y="66"/>
                  <a:pt x="75" y="66"/>
                </a:cubicBezTo>
                <a:cubicBezTo>
                  <a:pt x="75" y="65"/>
                  <a:pt x="75" y="65"/>
                  <a:pt x="74" y="65"/>
                </a:cubicBezTo>
                <a:cubicBezTo>
                  <a:pt x="74" y="64"/>
                  <a:pt x="76" y="65"/>
                  <a:pt x="77" y="65"/>
                </a:cubicBezTo>
                <a:cubicBezTo>
                  <a:pt x="78" y="63"/>
                  <a:pt x="77" y="63"/>
                  <a:pt x="78" y="62"/>
                </a:cubicBezTo>
                <a:cubicBezTo>
                  <a:pt x="79" y="61"/>
                  <a:pt x="80" y="62"/>
                  <a:pt x="81" y="61"/>
                </a:cubicBezTo>
                <a:cubicBezTo>
                  <a:pt x="82" y="61"/>
                  <a:pt x="82" y="61"/>
                  <a:pt x="83" y="62"/>
                </a:cubicBezTo>
                <a:cubicBezTo>
                  <a:pt x="83" y="63"/>
                  <a:pt x="87" y="68"/>
                  <a:pt x="87" y="64"/>
                </a:cubicBezTo>
                <a:cubicBezTo>
                  <a:pt x="88" y="65"/>
                  <a:pt x="89" y="67"/>
                  <a:pt x="89" y="68"/>
                </a:cubicBezTo>
                <a:cubicBezTo>
                  <a:pt x="91" y="68"/>
                  <a:pt x="91" y="66"/>
                  <a:pt x="91" y="65"/>
                </a:cubicBezTo>
                <a:cubicBezTo>
                  <a:pt x="92" y="65"/>
                  <a:pt x="91" y="64"/>
                  <a:pt x="91" y="64"/>
                </a:cubicBezTo>
                <a:cubicBezTo>
                  <a:pt x="92" y="63"/>
                  <a:pt x="93" y="64"/>
                  <a:pt x="93" y="63"/>
                </a:cubicBezTo>
                <a:cubicBezTo>
                  <a:pt x="93" y="63"/>
                  <a:pt x="93" y="64"/>
                  <a:pt x="93" y="64"/>
                </a:cubicBezTo>
                <a:cubicBezTo>
                  <a:pt x="94" y="64"/>
                  <a:pt x="95" y="64"/>
                  <a:pt x="96" y="64"/>
                </a:cubicBezTo>
                <a:cubicBezTo>
                  <a:pt x="96" y="64"/>
                  <a:pt x="96" y="67"/>
                  <a:pt x="96" y="68"/>
                </a:cubicBezTo>
                <a:cubicBezTo>
                  <a:pt x="95" y="69"/>
                  <a:pt x="93" y="69"/>
                  <a:pt x="93" y="69"/>
                </a:cubicBezTo>
                <a:cubicBezTo>
                  <a:pt x="91" y="71"/>
                  <a:pt x="96" y="72"/>
                  <a:pt x="97" y="73"/>
                </a:cubicBezTo>
                <a:cubicBezTo>
                  <a:pt x="97" y="73"/>
                  <a:pt x="95" y="73"/>
                  <a:pt x="95" y="73"/>
                </a:cubicBezTo>
                <a:cubicBezTo>
                  <a:pt x="93" y="73"/>
                  <a:pt x="90" y="74"/>
                  <a:pt x="89" y="73"/>
                </a:cubicBezTo>
                <a:cubicBezTo>
                  <a:pt x="91" y="73"/>
                  <a:pt x="91" y="72"/>
                  <a:pt x="92" y="70"/>
                </a:cubicBezTo>
                <a:cubicBezTo>
                  <a:pt x="90" y="69"/>
                  <a:pt x="89" y="70"/>
                  <a:pt x="88" y="72"/>
                </a:cubicBezTo>
                <a:cubicBezTo>
                  <a:pt x="87" y="74"/>
                  <a:pt x="86" y="71"/>
                  <a:pt x="85" y="73"/>
                </a:cubicBezTo>
                <a:cubicBezTo>
                  <a:pt x="85" y="73"/>
                  <a:pt x="82" y="74"/>
                  <a:pt x="82" y="74"/>
                </a:cubicBezTo>
                <a:cubicBezTo>
                  <a:pt x="79" y="74"/>
                  <a:pt x="80" y="77"/>
                  <a:pt x="80" y="80"/>
                </a:cubicBezTo>
                <a:cubicBezTo>
                  <a:pt x="81" y="81"/>
                  <a:pt x="84" y="83"/>
                  <a:pt x="83" y="84"/>
                </a:cubicBezTo>
                <a:cubicBezTo>
                  <a:pt x="86" y="84"/>
                  <a:pt x="87" y="85"/>
                  <a:pt x="90" y="85"/>
                </a:cubicBezTo>
                <a:cubicBezTo>
                  <a:pt x="90" y="85"/>
                  <a:pt x="91" y="86"/>
                  <a:pt x="91" y="86"/>
                </a:cubicBezTo>
                <a:cubicBezTo>
                  <a:pt x="91" y="87"/>
                  <a:pt x="93" y="87"/>
                  <a:pt x="94" y="87"/>
                </a:cubicBezTo>
                <a:cubicBezTo>
                  <a:pt x="94" y="85"/>
                  <a:pt x="96" y="89"/>
                  <a:pt x="97" y="90"/>
                </a:cubicBezTo>
                <a:cubicBezTo>
                  <a:pt x="96" y="90"/>
                  <a:pt x="97" y="92"/>
                  <a:pt x="97" y="92"/>
                </a:cubicBezTo>
                <a:cubicBezTo>
                  <a:pt x="97" y="92"/>
                  <a:pt x="97" y="92"/>
                  <a:pt x="97" y="93"/>
                </a:cubicBezTo>
                <a:cubicBezTo>
                  <a:pt x="98" y="93"/>
                  <a:pt x="100" y="93"/>
                  <a:pt x="100" y="92"/>
                </a:cubicBezTo>
                <a:cubicBezTo>
                  <a:pt x="99" y="92"/>
                  <a:pt x="100" y="91"/>
                  <a:pt x="100" y="90"/>
                </a:cubicBezTo>
                <a:cubicBezTo>
                  <a:pt x="99" y="89"/>
                  <a:pt x="99" y="87"/>
                  <a:pt x="100" y="87"/>
                </a:cubicBezTo>
                <a:cubicBezTo>
                  <a:pt x="100" y="88"/>
                  <a:pt x="104" y="86"/>
                  <a:pt x="102" y="86"/>
                </a:cubicBezTo>
                <a:cubicBezTo>
                  <a:pt x="102" y="84"/>
                  <a:pt x="103" y="83"/>
                  <a:pt x="102" y="82"/>
                </a:cubicBezTo>
                <a:cubicBezTo>
                  <a:pt x="101" y="81"/>
                  <a:pt x="100" y="82"/>
                  <a:pt x="100" y="81"/>
                </a:cubicBezTo>
                <a:cubicBezTo>
                  <a:pt x="102" y="80"/>
                  <a:pt x="101" y="77"/>
                  <a:pt x="100" y="76"/>
                </a:cubicBezTo>
                <a:cubicBezTo>
                  <a:pt x="101" y="76"/>
                  <a:pt x="102" y="76"/>
                  <a:pt x="102" y="76"/>
                </a:cubicBezTo>
                <a:cubicBezTo>
                  <a:pt x="104" y="76"/>
                  <a:pt x="106" y="78"/>
                  <a:pt x="107" y="76"/>
                </a:cubicBezTo>
                <a:cubicBezTo>
                  <a:pt x="109" y="77"/>
                  <a:pt x="107" y="78"/>
                  <a:pt x="110" y="77"/>
                </a:cubicBezTo>
                <a:cubicBezTo>
                  <a:pt x="110" y="78"/>
                  <a:pt x="113" y="80"/>
                  <a:pt x="113" y="80"/>
                </a:cubicBezTo>
                <a:cubicBezTo>
                  <a:pt x="113" y="80"/>
                  <a:pt x="113" y="81"/>
                  <a:pt x="114" y="81"/>
                </a:cubicBezTo>
                <a:cubicBezTo>
                  <a:pt x="114" y="82"/>
                  <a:pt x="113" y="81"/>
                  <a:pt x="113" y="82"/>
                </a:cubicBezTo>
                <a:cubicBezTo>
                  <a:pt x="114" y="82"/>
                  <a:pt x="116" y="82"/>
                  <a:pt x="116" y="82"/>
                </a:cubicBezTo>
                <a:cubicBezTo>
                  <a:pt x="117" y="82"/>
                  <a:pt x="118" y="80"/>
                  <a:pt x="118" y="79"/>
                </a:cubicBezTo>
                <a:cubicBezTo>
                  <a:pt x="118" y="79"/>
                  <a:pt x="120" y="83"/>
                  <a:pt x="121" y="83"/>
                </a:cubicBezTo>
                <a:cubicBezTo>
                  <a:pt x="121" y="84"/>
                  <a:pt x="124" y="86"/>
                  <a:pt x="124" y="87"/>
                </a:cubicBezTo>
                <a:cubicBezTo>
                  <a:pt x="124" y="87"/>
                  <a:pt x="124" y="87"/>
                  <a:pt x="124" y="88"/>
                </a:cubicBezTo>
                <a:cubicBezTo>
                  <a:pt x="125" y="88"/>
                  <a:pt x="126" y="86"/>
                  <a:pt x="126" y="88"/>
                </a:cubicBezTo>
                <a:cubicBezTo>
                  <a:pt x="127" y="88"/>
                  <a:pt x="128" y="89"/>
                  <a:pt x="128" y="90"/>
                </a:cubicBezTo>
                <a:cubicBezTo>
                  <a:pt x="127" y="90"/>
                  <a:pt x="128" y="92"/>
                  <a:pt x="128" y="92"/>
                </a:cubicBezTo>
                <a:cubicBezTo>
                  <a:pt x="128" y="93"/>
                  <a:pt x="125" y="92"/>
                  <a:pt x="124" y="92"/>
                </a:cubicBezTo>
                <a:cubicBezTo>
                  <a:pt x="123" y="96"/>
                  <a:pt x="118" y="93"/>
                  <a:pt x="114" y="94"/>
                </a:cubicBezTo>
                <a:cubicBezTo>
                  <a:pt x="113" y="95"/>
                  <a:pt x="109" y="98"/>
                  <a:pt x="109" y="100"/>
                </a:cubicBezTo>
                <a:cubicBezTo>
                  <a:pt x="111" y="100"/>
                  <a:pt x="112" y="99"/>
                  <a:pt x="114" y="98"/>
                </a:cubicBezTo>
                <a:cubicBezTo>
                  <a:pt x="116" y="98"/>
                  <a:pt x="116" y="97"/>
                  <a:pt x="117" y="97"/>
                </a:cubicBezTo>
                <a:cubicBezTo>
                  <a:pt x="117" y="97"/>
                  <a:pt x="118" y="97"/>
                  <a:pt x="118" y="97"/>
                </a:cubicBezTo>
                <a:cubicBezTo>
                  <a:pt x="115" y="97"/>
                  <a:pt x="117" y="99"/>
                  <a:pt x="117" y="100"/>
                </a:cubicBezTo>
                <a:cubicBezTo>
                  <a:pt x="118" y="101"/>
                  <a:pt x="119" y="102"/>
                  <a:pt x="120" y="102"/>
                </a:cubicBezTo>
                <a:cubicBezTo>
                  <a:pt x="120" y="103"/>
                  <a:pt x="118" y="102"/>
                  <a:pt x="118" y="103"/>
                </a:cubicBezTo>
                <a:cubicBezTo>
                  <a:pt x="118" y="103"/>
                  <a:pt x="117" y="104"/>
                  <a:pt x="117" y="104"/>
                </a:cubicBezTo>
                <a:cubicBezTo>
                  <a:pt x="114" y="104"/>
                  <a:pt x="115" y="104"/>
                  <a:pt x="115" y="103"/>
                </a:cubicBezTo>
                <a:cubicBezTo>
                  <a:pt x="116" y="104"/>
                  <a:pt x="117" y="103"/>
                  <a:pt x="117" y="103"/>
                </a:cubicBezTo>
                <a:cubicBezTo>
                  <a:pt x="116" y="102"/>
                  <a:pt x="116" y="103"/>
                  <a:pt x="116" y="102"/>
                </a:cubicBezTo>
                <a:cubicBezTo>
                  <a:pt x="115" y="102"/>
                  <a:pt x="114" y="103"/>
                  <a:pt x="113" y="103"/>
                </a:cubicBezTo>
                <a:cubicBezTo>
                  <a:pt x="112" y="103"/>
                  <a:pt x="111" y="104"/>
                  <a:pt x="111" y="104"/>
                </a:cubicBezTo>
                <a:cubicBezTo>
                  <a:pt x="110" y="106"/>
                  <a:pt x="109" y="108"/>
                  <a:pt x="108" y="108"/>
                </a:cubicBezTo>
                <a:cubicBezTo>
                  <a:pt x="108" y="108"/>
                  <a:pt x="106" y="110"/>
                  <a:pt x="106" y="110"/>
                </a:cubicBezTo>
                <a:cubicBezTo>
                  <a:pt x="105" y="111"/>
                  <a:pt x="105" y="111"/>
                  <a:pt x="104" y="112"/>
                </a:cubicBezTo>
                <a:cubicBezTo>
                  <a:pt x="104" y="113"/>
                  <a:pt x="104" y="115"/>
                  <a:pt x="104" y="115"/>
                </a:cubicBezTo>
                <a:cubicBezTo>
                  <a:pt x="102" y="116"/>
                  <a:pt x="102" y="119"/>
                  <a:pt x="100" y="119"/>
                </a:cubicBezTo>
                <a:cubicBezTo>
                  <a:pt x="99" y="122"/>
                  <a:pt x="97" y="122"/>
                  <a:pt x="97" y="125"/>
                </a:cubicBezTo>
                <a:cubicBezTo>
                  <a:pt x="97" y="126"/>
                  <a:pt x="98" y="129"/>
                  <a:pt x="98" y="130"/>
                </a:cubicBezTo>
                <a:cubicBezTo>
                  <a:pt x="98" y="131"/>
                  <a:pt x="98" y="133"/>
                  <a:pt x="97" y="133"/>
                </a:cubicBezTo>
                <a:cubicBezTo>
                  <a:pt x="97" y="133"/>
                  <a:pt x="95" y="131"/>
                  <a:pt x="96" y="131"/>
                </a:cubicBezTo>
                <a:cubicBezTo>
                  <a:pt x="96" y="130"/>
                  <a:pt x="95" y="127"/>
                  <a:pt x="94" y="127"/>
                </a:cubicBezTo>
                <a:cubicBezTo>
                  <a:pt x="93" y="126"/>
                  <a:pt x="92" y="127"/>
                  <a:pt x="91" y="126"/>
                </a:cubicBezTo>
                <a:cubicBezTo>
                  <a:pt x="90" y="125"/>
                  <a:pt x="87" y="125"/>
                  <a:pt x="86" y="125"/>
                </a:cubicBezTo>
                <a:cubicBezTo>
                  <a:pt x="86" y="126"/>
                  <a:pt x="87" y="126"/>
                  <a:pt x="87" y="127"/>
                </a:cubicBezTo>
                <a:cubicBezTo>
                  <a:pt x="86" y="127"/>
                  <a:pt x="85" y="128"/>
                  <a:pt x="84" y="128"/>
                </a:cubicBezTo>
                <a:cubicBezTo>
                  <a:pt x="83" y="127"/>
                  <a:pt x="83" y="126"/>
                  <a:pt x="81" y="126"/>
                </a:cubicBezTo>
                <a:cubicBezTo>
                  <a:pt x="78" y="126"/>
                  <a:pt x="76" y="129"/>
                  <a:pt x="76" y="132"/>
                </a:cubicBezTo>
                <a:cubicBezTo>
                  <a:pt x="76" y="132"/>
                  <a:pt x="76" y="137"/>
                  <a:pt x="76" y="137"/>
                </a:cubicBezTo>
                <a:cubicBezTo>
                  <a:pt x="76" y="139"/>
                  <a:pt x="78" y="140"/>
                  <a:pt x="78" y="141"/>
                </a:cubicBezTo>
                <a:cubicBezTo>
                  <a:pt x="79" y="141"/>
                  <a:pt x="80" y="144"/>
                  <a:pt x="82" y="144"/>
                </a:cubicBezTo>
                <a:cubicBezTo>
                  <a:pt x="82" y="145"/>
                  <a:pt x="81" y="145"/>
                  <a:pt x="83" y="145"/>
                </a:cubicBezTo>
                <a:cubicBezTo>
                  <a:pt x="83" y="145"/>
                  <a:pt x="84" y="145"/>
                  <a:pt x="84" y="144"/>
                </a:cubicBezTo>
                <a:cubicBezTo>
                  <a:pt x="83" y="143"/>
                  <a:pt x="84" y="142"/>
                  <a:pt x="85" y="141"/>
                </a:cubicBezTo>
                <a:cubicBezTo>
                  <a:pt x="85" y="143"/>
                  <a:pt x="87" y="141"/>
                  <a:pt x="87" y="141"/>
                </a:cubicBezTo>
                <a:cubicBezTo>
                  <a:pt x="87" y="141"/>
                  <a:pt x="89" y="140"/>
                  <a:pt x="89" y="140"/>
                </a:cubicBezTo>
                <a:cubicBezTo>
                  <a:pt x="89" y="138"/>
                  <a:pt x="91" y="140"/>
                  <a:pt x="90" y="141"/>
                </a:cubicBezTo>
                <a:cubicBezTo>
                  <a:pt x="89" y="141"/>
                  <a:pt x="89" y="142"/>
                  <a:pt x="88" y="142"/>
                </a:cubicBezTo>
                <a:cubicBezTo>
                  <a:pt x="88" y="144"/>
                  <a:pt x="87" y="145"/>
                  <a:pt x="87" y="146"/>
                </a:cubicBezTo>
                <a:cubicBezTo>
                  <a:pt x="87" y="147"/>
                  <a:pt x="88" y="147"/>
                  <a:pt x="88" y="149"/>
                </a:cubicBezTo>
                <a:cubicBezTo>
                  <a:pt x="89" y="149"/>
                  <a:pt x="91" y="149"/>
                  <a:pt x="92" y="149"/>
                </a:cubicBezTo>
                <a:cubicBezTo>
                  <a:pt x="92" y="148"/>
                  <a:pt x="92" y="148"/>
                  <a:pt x="92" y="148"/>
                </a:cubicBezTo>
                <a:cubicBezTo>
                  <a:pt x="94" y="148"/>
                  <a:pt x="92" y="152"/>
                  <a:pt x="94" y="152"/>
                </a:cubicBezTo>
                <a:cubicBezTo>
                  <a:pt x="94" y="154"/>
                  <a:pt x="94" y="155"/>
                  <a:pt x="94" y="156"/>
                </a:cubicBezTo>
                <a:cubicBezTo>
                  <a:pt x="95" y="157"/>
                  <a:pt x="96" y="158"/>
                  <a:pt x="96" y="159"/>
                </a:cubicBezTo>
                <a:cubicBezTo>
                  <a:pt x="97" y="159"/>
                  <a:pt x="100" y="159"/>
                  <a:pt x="100" y="158"/>
                </a:cubicBezTo>
                <a:cubicBezTo>
                  <a:pt x="101" y="158"/>
                  <a:pt x="102" y="159"/>
                  <a:pt x="101" y="160"/>
                </a:cubicBezTo>
                <a:cubicBezTo>
                  <a:pt x="105" y="160"/>
                  <a:pt x="103" y="157"/>
                  <a:pt x="104" y="157"/>
                </a:cubicBezTo>
                <a:cubicBezTo>
                  <a:pt x="105" y="156"/>
                  <a:pt x="105" y="156"/>
                  <a:pt x="105" y="156"/>
                </a:cubicBezTo>
                <a:cubicBezTo>
                  <a:pt x="106" y="157"/>
                  <a:pt x="107" y="155"/>
                  <a:pt x="107" y="155"/>
                </a:cubicBezTo>
                <a:cubicBezTo>
                  <a:pt x="107" y="155"/>
                  <a:pt x="108" y="154"/>
                  <a:pt x="108" y="154"/>
                </a:cubicBezTo>
                <a:cubicBezTo>
                  <a:pt x="109" y="155"/>
                  <a:pt x="109" y="155"/>
                  <a:pt x="109" y="155"/>
                </a:cubicBezTo>
                <a:cubicBezTo>
                  <a:pt x="110" y="155"/>
                  <a:pt x="111" y="154"/>
                  <a:pt x="112" y="154"/>
                </a:cubicBezTo>
                <a:cubicBezTo>
                  <a:pt x="113" y="154"/>
                  <a:pt x="113" y="157"/>
                  <a:pt x="115" y="157"/>
                </a:cubicBezTo>
                <a:cubicBezTo>
                  <a:pt x="117" y="157"/>
                  <a:pt x="119" y="158"/>
                  <a:pt x="120" y="157"/>
                </a:cubicBezTo>
                <a:cubicBezTo>
                  <a:pt x="120" y="157"/>
                  <a:pt x="121" y="157"/>
                  <a:pt x="121" y="158"/>
                </a:cubicBezTo>
                <a:cubicBezTo>
                  <a:pt x="122" y="158"/>
                  <a:pt x="122" y="158"/>
                  <a:pt x="122" y="158"/>
                </a:cubicBezTo>
                <a:cubicBezTo>
                  <a:pt x="122" y="159"/>
                  <a:pt x="122" y="159"/>
                  <a:pt x="122" y="159"/>
                </a:cubicBezTo>
                <a:cubicBezTo>
                  <a:pt x="123" y="159"/>
                  <a:pt x="123" y="159"/>
                  <a:pt x="124" y="160"/>
                </a:cubicBezTo>
                <a:cubicBezTo>
                  <a:pt x="124" y="161"/>
                  <a:pt x="125" y="161"/>
                  <a:pt x="125" y="161"/>
                </a:cubicBezTo>
                <a:cubicBezTo>
                  <a:pt x="126" y="162"/>
                  <a:pt x="125" y="162"/>
                  <a:pt x="127" y="163"/>
                </a:cubicBezTo>
                <a:cubicBezTo>
                  <a:pt x="128" y="163"/>
                  <a:pt x="129" y="164"/>
                  <a:pt x="130" y="164"/>
                </a:cubicBezTo>
                <a:cubicBezTo>
                  <a:pt x="130" y="162"/>
                  <a:pt x="131" y="164"/>
                  <a:pt x="132" y="164"/>
                </a:cubicBezTo>
                <a:cubicBezTo>
                  <a:pt x="132" y="164"/>
                  <a:pt x="132" y="164"/>
                  <a:pt x="133" y="165"/>
                </a:cubicBezTo>
                <a:cubicBezTo>
                  <a:pt x="134" y="166"/>
                  <a:pt x="133" y="166"/>
                  <a:pt x="134" y="167"/>
                </a:cubicBezTo>
                <a:cubicBezTo>
                  <a:pt x="135" y="168"/>
                  <a:pt x="135" y="170"/>
                  <a:pt x="135" y="171"/>
                </a:cubicBezTo>
                <a:cubicBezTo>
                  <a:pt x="135" y="171"/>
                  <a:pt x="135" y="173"/>
                  <a:pt x="135" y="174"/>
                </a:cubicBezTo>
                <a:cubicBezTo>
                  <a:pt x="134" y="174"/>
                  <a:pt x="137" y="175"/>
                  <a:pt x="137" y="173"/>
                </a:cubicBezTo>
                <a:cubicBezTo>
                  <a:pt x="138" y="173"/>
                  <a:pt x="139" y="175"/>
                  <a:pt x="140" y="175"/>
                </a:cubicBezTo>
                <a:cubicBezTo>
                  <a:pt x="139" y="176"/>
                  <a:pt x="141" y="177"/>
                  <a:pt x="141" y="175"/>
                </a:cubicBezTo>
                <a:cubicBezTo>
                  <a:pt x="143" y="175"/>
                  <a:pt x="143" y="178"/>
                  <a:pt x="142" y="179"/>
                </a:cubicBezTo>
                <a:cubicBezTo>
                  <a:pt x="144" y="179"/>
                  <a:pt x="144" y="178"/>
                  <a:pt x="146" y="178"/>
                </a:cubicBezTo>
                <a:cubicBezTo>
                  <a:pt x="147" y="178"/>
                  <a:pt x="147" y="178"/>
                  <a:pt x="148" y="177"/>
                </a:cubicBezTo>
                <a:cubicBezTo>
                  <a:pt x="150" y="178"/>
                  <a:pt x="151" y="179"/>
                  <a:pt x="152" y="180"/>
                </a:cubicBezTo>
                <a:cubicBezTo>
                  <a:pt x="155" y="182"/>
                  <a:pt x="155" y="188"/>
                  <a:pt x="152" y="190"/>
                </a:cubicBezTo>
                <a:cubicBezTo>
                  <a:pt x="152" y="190"/>
                  <a:pt x="150" y="193"/>
                  <a:pt x="150" y="193"/>
                </a:cubicBezTo>
                <a:cubicBezTo>
                  <a:pt x="150" y="193"/>
                  <a:pt x="150" y="197"/>
                  <a:pt x="149" y="197"/>
                </a:cubicBezTo>
                <a:cubicBezTo>
                  <a:pt x="149" y="198"/>
                  <a:pt x="149" y="202"/>
                  <a:pt x="148" y="202"/>
                </a:cubicBezTo>
                <a:cubicBezTo>
                  <a:pt x="148" y="204"/>
                  <a:pt x="147" y="205"/>
                  <a:pt x="146" y="207"/>
                </a:cubicBezTo>
                <a:cubicBezTo>
                  <a:pt x="145" y="207"/>
                  <a:pt x="142" y="209"/>
                  <a:pt x="142" y="210"/>
                </a:cubicBezTo>
                <a:cubicBezTo>
                  <a:pt x="141" y="210"/>
                  <a:pt x="140" y="211"/>
                  <a:pt x="139" y="211"/>
                </a:cubicBezTo>
                <a:cubicBezTo>
                  <a:pt x="139" y="211"/>
                  <a:pt x="137" y="213"/>
                  <a:pt x="138" y="213"/>
                </a:cubicBezTo>
                <a:cubicBezTo>
                  <a:pt x="137" y="214"/>
                  <a:pt x="138" y="217"/>
                  <a:pt x="137" y="218"/>
                </a:cubicBezTo>
                <a:cubicBezTo>
                  <a:pt x="136" y="219"/>
                  <a:pt x="136" y="219"/>
                  <a:pt x="136" y="219"/>
                </a:cubicBezTo>
                <a:cubicBezTo>
                  <a:pt x="135" y="219"/>
                  <a:pt x="136" y="220"/>
                  <a:pt x="134" y="220"/>
                </a:cubicBezTo>
                <a:cubicBezTo>
                  <a:pt x="133" y="220"/>
                  <a:pt x="131" y="222"/>
                  <a:pt x="131" y="223"/>
                </a:cubicBezTo>
                <a:cubicBezTo>
                  <a:pt x="131" y="225"/>
                  <a:pt x="131" y="226"/>
                  <a:pt x="130" y="227"/>
                </a:cubicBezTo>
                <a:cubicBezTo>
                  <a:pt x="130" y="227"/>
                  <a:pt x="127" y="227"/>
                  <a:pt x="127" y="229"/>
                </a:cubicBezTo>
                <a:cubicBezTo>
                  <a:pt x="127" y="229"/>
                  <a:pt x="127" y="231"/>
                  <a:pt x="127" y="232"/>
                </a:cubicBezTo>
                <a:cubicBezTo>
                  <a:pt x="126" y="232"/>
                  <a:pt x="125" y="232"/>
                  <a:pt x="124" y="233"/>
                </a:cubicBezTo>
                <a:cubicBezTo>
                  <a:pt x="122" y="233"/>
                  <a:pt x="122" y="233"/>
                  <a:pt x="121" y="234"/>
                </a:cubicBezTo>
                <a:cubicBezTo>
                  <a:pt x="121" y="235"/>
                  <a:pt x="120" y="236"/>
                  <a:pt x="120" y="236"/>
                </a:cubicBezTo>
                <a:cubicBezTo>
                  <a:pt x="120" y="238"/>
                  <a:pt x="119" y="236"/>
                  <a:pt x="117" y="237"/>
                </a:cubicBezTo>
                <a:cubicBezTo>
                  <a:pt x="118" y="237"/>
                  <a:pt x="118" y="239"/>
                  <a:pt x="118" y="239"/>
                </a:cubicBezTo>
                <a:cubicBezTo>
                  <a:pt x="118" y="240"/>
                  <a:pt x="117" y="241"/>
                  <a:pt x="116" y="242"/>
                </a:cubicBezTo>
                <a:cubicBezTo>
                  <a:pt x="116" y="242"/>
                  <a:pt x="115" y="243"/>
                  <a:pt x="115" y="243"/>
                </a:cubicBezTo>
                <a:cubicBezTo>
                  <a:pt x="115" y="245"/>
                  <a:pt x="114" y="246"/>
                  <a:pt x="114" y="247"/>
                </a:cubicBezTo>
                <a:cubicBezTo>
                  <a:pt x="115" y="247"/>
                  <a:pt x="114" y="247"/>
                  <a:pt x="114" y="248"/>
                </a:cubicBezTo>
                <a:cubicBezTo>
                  <a:pt x="115" y="247"/>
                  <a:pt x="115" y="247"/>
                  <a:pt x="115" y="247"/>
                </a:cubicBezTo>
                <a:cubicBezTo>
                  <a:pt x="115" y="246"/>
                  <a:pt x="117" y="247"/>
                  <a:pt x="116" y="247"/>
                </a:cubicBezTo>
                <a:cubicBezTo>
                  <a:pt x="115" y="249"/>
                  <a:pt x="114" y="249"/>
                  <a:pt x="114" y="250"/>
                </a:cubicBezTo>
                <a:cubicBezTo>
                  <a:pt x="112" y="250"/>
                  <a:pt x="111" y="254"/>
                  <a:pt x="112" y="254"/>
                </a:cubicBezTo>
                <a:cubicBezTo>
                  <a:pt x="112" y="254"/>
                  <a:pt x="113" y="255"/>
                  <a:pt x="113" y="255"/>
                </a:cubicBezTo>
                <a:cubicBezTo>
                  <a:pt x="110" y="254"/>
                  <a:pt x="107" y="253"/>
                  <a:pt x="104" y="252"/>
                </a:cubicBezTo>
                <a:cubicBezTo>
                  <a:pt x="104" y="249"/>
                  <a:pt x="104" y="240"/>
                  <a:pt x="105" y="240"/>
                </a:cubicBezTo>
                <a:cubicBezTo>
                  <a:pt x="105" y="239"/>
                  <a:pt x="106" y="237"/>
                  <a:pt x="106" y="237"/>
                </a:cubicBezTo>
                <a:cubicBezTo>
                  <a:pt x="106" y="235"/>
                  <a:pt x="106" y="234"/>
                  <a:pt x="106" y="232"/>
                </a:cubicBezTo>
                <a:cubicBezTo>
                  <a:pt x="105" y="231"/>
                  <a:pt x="107" y="229"/>
                  <a:pt x="107" y="227"/>
                </a:cubicBezTo>
                <a:cubicBezTo>
                  <a:pt x="109" y="226"/>
                  <a:pt x="108" y="215"/>
                  <a:pt x="109" y="215"/>
                </a:cubicBezTo>
                <a:cubicBezTo>
                  <a:pt x="109" y="210"/>
                  <a:pt x="111" y="207"/>
                  <a:pt x="110" y="201"/>
                </a:cubicBezTo>
                <a:cubicBezTo>
                  <a:pt x="110" y="201"/>
                  <a:pt x="107" y="198"/>
                  <a:pt x="107" y="198"/>
                </a:cubicBezTo>
                <a:cubicBezTo>
                  <a:pt x="105" y="198"/>
                  <a:pt x="103" y="194"/>
                  <a:pt x="103" y="192"/>
                </a:cubicBezTo>
                <a:cubicBezTo>
                  <a:pt x="102" y="191"/>
                  <a:pt x="102" y="190"/>
                  <a:pt x="102" y="189"/>
                </a:cubicBezTo>
                <a:cubicBezTo>
                  <a:pt x="102" y="189"/>
                  <a:pt x="98" y="182"/>
                  <a:pt x="98" y="182"/>
                </a:cubicBezTo>
                <a:cubicBezTo>
                  <a:pt x="95" y="181"/>
                  <a:pt x="98" y="179"/>
                  <a:pt x="98" y="177"/>
                </a:cubicBezTo>
                <a:cubicBezTo>
                  <a:pt x="96" y="176"/>
                  <a:pt x="98" y="170"/>
                  <a:pt x="99" y="170"/>
                </a:cubicBezTo>
                <a:cubicBezTo>
                  <a:pt x="99" y="170"/>
                  <a:pt x="99" y="169"/>
                  <a:pt x="100" y="169"/>
                </a:cubicBezTo>
                <a:cubicBezTo>
                  <a:pt x="101" y="171"/>
                  <a:pt x="103" y="168"/>
                  <a:pt x="101" y="168"/>
                </a:cubicBezTo>
                <a:cubicBezTo>
                  <a:pt x="101" y="167"/>
                  <a:pt x="101" y="164"/>
                  <a:pt x="101" y="163"/>
                </a:cubicBezTo>
                <a:cubicBezTo>
                  <a:pt x="101" y="161"/>
                  <a:pt x="99" y="158"/>
                  <a:pt x="98" y="162"/>
                </a:cubicBezTo>
                <a:cubicBezTo>
                  <a:pt x="97" y="161"/>
                  <a:pt x="93" y="161"/>
                  <a:pt x="93" y="159"/>
                </a:cubicBezTo>
                <a:cubicBezTo>
                  <a:pt x="93" y="158"/>
                  <a:pt x="91" y="155"/>
                  <a:pt x="90" y="155"/>
                </a:cubicBezTo>
                <a:cubicBezTo>
                  <a:pt x="91" y="153"/>
                  <a:pt x="86" y="150"/>
                  <a:pt x="84" y="150"/>
                </a:cubicBezTo>
                <a:cubicBezTo>
                  <a:pt x="84" y="150"/>
                  <a:pt x="84" y="150"/>
                  <a:pt x="83" y="150"/>
                </a:cubicBezTo>
                <a:cubicBezTo>
                  <a:pt x="82" y="150"/>
                  <a:pt x="81" y="147"/>
                  <a:pt x="79" y="147"/>
                </a:cubicBezTo>
                <a:cubicBezTo>
                  <a:pt x="77" y="147"/>
                  <a:pt x="75" y="146"/>
                  <a:pt x="73" y="146"/>
                </a:cubicBezTo>
                <a:cubicBezTo>
                  <a:pt x="72" y="145"/>
                  <a:pt x="69" y="145"/>
                  <a:pt x="68" y="144"/>
                </a:cubicBezTo>
                <a:cubicBezTo>
                  <a:pt x="67" y="144"/>
                  <a:pt x="66" y="141"/>
                  <a:pt x="66" y="139"/>
                </a:cubicBezTo>
                <a:cubicBezTo>
                  <a:pt x="66" y="138"/>
                  <a:pt x="65" y="133"/>
                  <a:pt x="63" y="133"/>
                </a:cubicBezTo>
                <a:cubicBezTo>
                  <a:pt x="63" y="132"/>
                  <a:pt x="60" y="130"/>
                  <a:pt x="59" y="130"/>
                </a:cubicBezTo>
                <a:cubicBezTo>
                  <a:pt x="59" y="130"/>
                  <a:pt x="58" y="127"/>
                  <a:pt x="58" y="127"/>
                </a:cubicBezTo>
                <a:cubicBezTo>
                  <a:pt x="58" y="126"/>
                  <a:pt x="55" y="123"/>
                  <a:pt x="55" y="124"/>
                </a:cubicBezTo>
                <a:cubicBezTo>
                  <a:pt x="54" y="125"/>
                  <a:pt x="57" y="127"/>
                  <a:pt x="57" y="128"/>
                </a:cubicBezTo>
                <a:cubicBezTo>
                  <a:pt x="57" y="128"/>
                  <a:pt x="59" y="132"/>
                  <a:pt x="60" y="132"/>
                </a:cubicBezTo>
                <a:cubicBezTo>
                  <a:pt x="64" y="140"/>
                  <a:pt x="56" y="135"/>
                  <a:pt x="56" y="132"/>
                </a:cubicBezTo>
                <a:cubicBezTo>
                  <a:pt x="56" y="131"/>
                  <a:pt x="54" y="127"/>
                  <a:pt x="54" y="126"/>
                </a:cubicBezTo>
                <a:cubicBezTo>
                  <a:pt x="53" y="126"/>
                  <a:pt x="52" y="122"/>
                  <a:pt x="52" y="122"/>
                </a:cubicBezTo>
                <a:cubicBezTo>
                  <a:pt x="52" y="120"/>
                  <a:pt x="51" y="119"/>
                  <a:pt x="48" y="119"/>
                </a:cubicBezTo>
                <a:cubicBezTo>
                  <a:pt x="48" y="119"/>
                  <a:pt x="46" y="116"/>
                  <a:pt x="46" y="116"/>
                </a:cubicBezTo>
                <a:cubicBezTo>
                  <a:pt x="46" y="115"/>
                  <a:pt x="44" y="112"/>
                  <a:pt x="43" y="112"/>
                </a:cubicBezTo>
                <a:cubicBezTo>
                  <a:pt x="43" y="110"/>
                  <a:pt x="42" y="107"/>
                  <a:pt x="43" y="105"/>
                </a:cubicBezTo>
                <a:cubicBezTo>
                  <a:pt x="43" y="102"/>
                  <a:pt x="43" y="97"/>
                  <a:pt x="39" y="94"/>
                </a:cubicBezTo>
                <a:cubicBezTo>
                  <a:pt x="46" y="81"/>
                  <a:pt x="55" y="69"/>
                  <a:pt x="65" y="59"/>
                </a:cubicBezTo>
                <a:close/>
                <a:moveTo>
                  <a:pt x="122" y="100"/>
                </a:moveTo>
                <a:cubicBezTo>
                  <a:pt x="122" y="101"/>
                  <a:pt x="122" y="102"/>
                  <a:pt x="121" y="102"/>
                </a:cubicBezTo>
                <a:cubicBezTo>
                  <a:pt x="121" y="101"/>
                  <a:pt x="121" y="101"/>
                  <a:pt x="122" y="100"/>
                </a:cubicBezTo>
                <a:close/>
                <a:moveTo>
                  <a:pt x="116" y="144"/>
                </a:moveTo>
                <a:cubicBezTo>
                  <a:pt x="116" y="144"/>
                  <a:pt x="115" y="145"/>
                  <a:pt x="115" y="144"/>
                </a:cubicBezTo>
                <a:cubicBezTo>
                  <a:pt x="116" y="144"/>
                  <a:pt x="116" y="144"/>
                  <a:pt x="116" y="144"/>
                </a:cubicBezTo>
                <a:close/>
                <a:moveTo>
                  <a:pt x="108" y="144"/>
                </a:moveTo>
                <a:cubicBezTo>
                  <a:pt x="108" y="145"/>
                  <a:pt x="105" y="145"/>
                  <a:pt x="105" y="144"/>
                </a:cubicBezTo>
                <a:cubicBezTo>
                  <a:pt x="106" y="144"/>
                  <a:pt x="107" y="144"/>
                  <a:pt x="108" y="144"/>
                </a:cubicBezTo>
                <a:cubicBezTo>
                  <a:pt x="108" y="143"/>
                  <a:pt x="107" y="143"/>
                  <a:pt x="107" y="142"/>
                </a:cubicBezTo>
                <a:cubicBezTo>
                  <a:pt x="108" y="142"/>
                  <a:pt x="109" y="143"/>
                  <a:pt x="111" y="143"/>
                </a:cubicBezTo>
                <a:cubicBezTo>
                  <a:pt x="111" y="142"/>
                  <a:pt x="110" y="143"/>
                  <a:pt x="111" y="142"/>
                </a:cubicBezTo>
                <a:cubicBezTo>
                  <a:pt x="111" y="142"/>
                  <a:pt x="113" y="144"/>
                  <a:pt x="113" y="144"/>
                </a:cubicBezTo>
                <a:cubicBezTo>
                  <a:pt x="111" y="144"/>
                  <a:pt x="110" y="144"/>
                  <a:pt x="108" y="144"/>
                </a:cubicBezTo>
                <a:close/>
                <a:moveTo>
                  <a:pt x="110" y="153"/>
                </a:moveTo>
                <a:cubicBezTo>
                  <a:pt x="110" y="153"/>
                  <a:pt x="110" y="153"/>
                  <a:pt x="109" y="153"/>
                </a:cubicBezTo>
                <a:cubicBezTo>
                  <a:pt x="109" y="153"/>
                  <a:pt x="109" y="153"/>
                  <a:pt x="109" y="153"/>
                </a:cubicBezTo>
                <a:cubicBezTo>
                  <a:pt x="109" y="153"/>
                  <a:pt x="110" y="153"/>
                  <a:pt x="110" y="153"/>
                </a:cubicBezTo>
                <a:close/>
                <a:moveTo>
                  <a:pt x="100" y="140"/>
                </a:moveTo>
                <a:cubicBezTo>
                  <a:pt x="99" y="140"/>
                  <a:pt x="97" y="139"/>
                  <a:pt x="97" y="138"/>
                </a:cubicBezTo>
                <a:cubicBezTo>
                  <a:pt x="97" y="138"/>
                  <a:pt x="98" y="138"/>
                  <a:pt x="99" y="137"/>
                </a:cubicBezTo>
                <a:cubicBezTo>
                  <a:pt x="101" y="137"/>
                  <a:pt x="102" y="139"/>
                  <a:pt x="104" y="139"/>
                </a:cubicBezTo>
                <a:cubicBezTo>
                  <a:pt x="104" y="140"/>
                  <a:pt x="106" y="141"/>
                  <a:pt x="104" y="141"/>
                </a:cubicBezTo>
                <a:cubicBezTo>
                  <a:pt x="102" y="142"/>
                  <a:pt x="101" y="141"/>
                  <a:pt x="100" y="140"/>
                </a:cubicBezTo>
                <a:close/>
                <a:moveTo>
                  <a:pt x="103" y="145"/>
                </a:moveTo>
                <a:cubicBezTo>
                  <a:pt x="102" y="145"/>
                  <a:pt x="102" y="145"/>
                  <a:pt x="102" y="145"/>
                </a:cubicBezTo>
                <a:cubicBezTo>
                  <a:pt x="102" y="144"/>
                  <a:pt x="103" y="143"/>
                  <a:pt x="103" y="145"/>
                </a:cubicBezTo>
                <a:close/>
                <a:moveTo>
                  <a:pt x="101" y="145"/>
                </a:moveTo>
                <a:cubicBezTo>
                  <a:pt x="101" y="145"/>
                  <a:pt x="100" y="145"/>
                  <a:pt x="100" y="144"/>
                </a:cubicBezTo>
                <a:cubicBezTo>
                  <a:pt x="101" y="144"/>
                  <a:pt x="101" y="144"/>
                  <a:pt x="101" y="145"/>
                </a:cubicBezTo>
                <a:close/>
                <a:moveTo>
                  <a:pt x="95" y="138"/>
                </a:moveTo>
                <a:cubicBezTo>
                  <a:pt x="95" y="139"/>
                  <a:pt x="92" y="139"/>
                  <a:pt x="93" y="137"/>
                </a:cubicBezTo>
                <a:cubicBezTo>
                  <a:pt x="93" y="137"/>
                  <a:pt x="93" y="137"/>
                  <a:pt x="93" y="137"/>
                </a:cubicBezTo>
                <a:cubicBezTo>
                  <a:pt x="94" y="138"/>
                  <a:pt x="94" y="138"/>
                  <a:pt x="95" y="13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7" name="Freeform 98"/>
          <p:cNvSpPr>
            <a:spLocks/>
          </p:cNvSpPr>
          <p:nvPr/>
        </p:nvSpPr>
        <p:spPr bwMode="auto">
          <a:xfrm>
            <a:off x="10102926" y="865514"/>
            <a:ext cx="318590" cy="284147"/>
          </a:xfrm>
          <a:custGeom>
            <a:avLst/>
            <a:gdLst>
              <a:gd name="T0" fmla="*/ 222 w 288"/>
              <a:gd name="T1" fmla="*/ 130 h 258"/>
              <a:gd name="T2" fmla="*/ 222 w 288"/>
              <a:gd name="T3" fmla="*/ 130 h 258"/>
              <a:gd name="T4" fmla="*/ 191 w 288"/>
              <a:gd name="T5" fmla="*/ 130 h 258"/>
              <a:gd name="T6" fmla="*/ 240 w 288"/>
              <a:gd name="T7" fmla="*/ 178 h 258"/>
              <a:gd name="T8" fmla="*/ 288 w 288"/>
              <a:gd name="T9" fmla="*/ 130 h 258"/>
              <a:gd name="T10" fmla="*/ 258 w 288"/>
              <a:gd name="T11" fmla="*/ 130 h 258"/>
              <a:gd name="T12" fmla="*/ 258 w 288"/>
              <a:gd name="T13" fmla="*/ 129 h 258"/>
              <a:gd name="T14" fmla="*/ 129 w 288"/>
              <a:gd name="T15" fmla="*/ 0 h 258"/>
              <a:gd name="T16" fmla="*/ 0 w 288"/>
              <a:gd name="T17" fmla="*/ 129 h 258"/>
              <a:gd name="T18" fmla="*/ 129 w 288"/>
              <a:gd name="T19" fmla="*/ 258 h 258"/>
              <a:gd name="T20" fmla="*/ 230 w 288"/>
              <a:gd name="T21" fmla="*/ 209 h 258"/>
              <a:gd name="T22" fmla="*/ 219 w 288"/>
              <a:gd name="T23" fmla="*/ 198 h 258"/>
              <a:gd name="T24" fmla="*/ 204 w 288"/>
              <a:gd name="T25" fmla="*/ 183 h 258"/>
              <a:gd name="T26" fmla="*/ 129 w 288"/>
              <a:gd name="T27" fmla="*/ 222 h 258"/>
              <a:gd name="T28" fmla="*/ 36 w 288"/>
              <a:gd name="T29" fmla="*/ 129 h 258"/>
              <a:gd name="T30" fmla="*/ 129 w 288"/>
              <a:gd name="T31" fmla="*/ 36 h 258"/>
              <a:gd name="T32" fmla="*/ 222 w 288"/>
              <a:gd name="T33" fmla="*/ 129 h 258"/>
              <a:gd name="T34" fmla="*/ 222 w 288"/>
              <a:gd name="T35" fmla="*/ 13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8" h="258">
                <a:moveTo>
                  <a:pt x="222" y="130"/>
                </a:moveTo>
                <a:cubicBezTo>
                  <a:pt x="222" y="130"/>
                  <a:pt x="222" y="130"/>
                  <a:pt x="222" y="130"/>
                </a:cubicBezTo>
                <a:cubicBezTo>
                  <a:pt x="191" y="130"/>
                  <a:pt x="191" y="130"/>
                  <a:pt x="191" y="130"/>
                </a:cubicBezTo>
                <a:cubicBezTo>
                  <a:pt x="240" y="178"/>
                  <a:pt x="240" y="178"/>
                  <a:pt x="240" y="178"/>
                </a:cubicBezTo>
                <a:cubicBezTo>
                  <a:pt x="288" y="130"/>
                  <a:pt x="288" y="130"/>
                  <a:pt x="288" y="130"/>
                </a:cubicBezTo>
                <a:cubicBezTo>
                  <a:pt x="258" y="130"/>
                  <a:pt x="258" y="130"/>
                  <a:pt x="258" y="130"/>
                </a:cubicBezTo>
                <a:cubicBezTo>
                  <a:pt x="258" y="129"/>
                  <a:pt x="258" y="129"/>
                  <a:pt x="258" y="129"/>
                </a:cubicBezTo>
                <a:cubicBezTo>
                  <a:pt x="258" y="58"/>
                  <a:pt x="200" y="0"/>
                  <a:pt x="129" y="0"/>
                </a:cubicBezTo>
                <a:cubicBezTo>
                  <a:pt x="58" y="0"/>
                  <a:pt x="0" y="58"/>
                  <a:pt x="0" y="129"/>
                </a:cubicBezTo>
                <a:cubicBezTo>
                  <a:pt x="0" y="200"/>
                  <a:pt x="58" y="258"/>
                  <a:pt x="129" y="258"/>
                </a:cubicBezTo>
                <a:cubicBezTo>
                  <a:pt x="170" y="258"/>
                  <a:pt x="206" y="239"/>
                  <a:pt x="230" y="209"/>
                </a:cubicBezTo>
                <a:cubicBezTo>
                  <a:pt x="219" y="198"/>
                  <a:pt x="219" y="198"/>
                  <a:pt x="219" y="198"/>
                </a:cubicBezTo>
                <a:cubicBezTo>
                  <a:pt x="204" y="183"/>
                  <a:pt x="204" y="183"/>
                  <a:pt x="204" y="183"/>
                </a:cubicBezTo>
                <a:cubicBezTo>
                  <a:pt x="187" y="207"/>
                  <a:pt x="160" y="222"/>
                  <a:pt x="129" y="222"/>
                </a:cubicBezTo>
                <a:cubicBezTo>
                  <a:pt x="77" y="222"/>
                  <a:pt x="36" y="180"/>
                  <a:pt x="36" y="129"/>
                </a:cubicBezTo>
                <a:cubicBezTo>
                  <a:pt x="36" y="78"/>
                  <a:pt x="77" y="36"/>
                  <a:pt x="129" y="36"/>
                </a:cubicBezTo>
                <a:cubicBezTo>
                  <a:pt x="180" y="36"/>
                  <a:pt x="222" y="78"/>
                  <a:pt x="222" y="129"/>
                </a:cubicBezTo>
                <a:cubicBezTo>
                  <a:pt x="222" y="129"/>
                  <a:pt x="222" y="129"/>
                  <a:pt x="222" y="13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8" name="Freeform 99"/>
          <p:cNvSpPr>
            <a:spLocks/>
          </p:cNvSpPr>
          <p:nvPr/>
        </p:nvSpPr>
        <p:spPr bwMode="auto">
          <a:xfrm>
            <a:off x="10754453" y="848293"/>
            <a:ext cx="289888" cy="318589"/>
          </a:xfrm>
          <a:custGeom>
            <a:avLst/>
            <a:gdLst>
              <a:gd name="T0" fmla="*/ 260 w 260"/>
              <a:gd name="T1" fmla="*/ 157 h 287"/>
              <a:gd name="T2" fmla="*/ 130 w 260"/>
              <a:gd name="T3" fmla="*/ 287 h 287"/>
              <a:gd name="T4" fmla="*/ 0 w 260"/>
              <a:gd name="T5" fmla="*/ 157 h 287"/>
              <a:gd name="T6" fmla="*/ 130 w 260"/>
              <a:gd name="T7" fmla="*/ 28 h 287"/>
              <a:gd name="T8" fmla="*/ 152 w 260"/>
              <a:gd name="T9" fmla="*/ 30 h 287"/>
              <a:gd name="T10" fmla="*/ 152 w 260"/>
              <a:gd name="T11" fmla="*/ 0 h 287"/>
              <a:gd name="T12" fmla="*/ 201 w 260"/>
              <a:gd name="T13" fmla="*/ 48 h 287"/>
              <a:gd name="T14" fmla="*/ 152 w 260"/>
              <a:gd name="T15" fmla="*/ 97 h 287"/>
              <a:gd name="T16" fmla="*/ 152 w 260"/>
              <a:gd name="T17" fmla="*/ 66 h 287"/>
              <a:gd name="T18" fmla="*/ 130 w 260"/>
              <a:gd name="T19" fmla="*/ 64 h 287"/>
              <a:gd name="T20" fmla="*/ 37 w 260"/>
              <a:gd name="T21" fmla="*/ 157 h 287"/>
              <a:gd name="T22" fmla="*/ 130 w 260"/>
              <a:gd name="T23" fmla="*/ 251 h 287"/>
              <a:gd name="T24" fmla="*/ 224 w 260"/>
              <a:gd name="T25" fmla="*/ 157 h 287"/>
              <a:gd name="T26" fmla="*/ 260 w 260"/>
              <a:gd name="T27" fmla="*/ 157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0" h="287">
                <a:moveTo>
                  <a:pt x="260" y="157"/>
                </a:moveTo>
                <a:cubicBezTo>
                  <a:pt x="260" y="229"/>
                  <a:pt x="202" y="287"/>
                  <a:pt x="130" y="287"/>
                </a:cubicBezTo>
                <a:cubicBezTo>
                  <a:pt x="59" y="287"/>
                  <a:pt x="0" y="229"/>
                  <a:pt x="0" y="157"/>
                </a:cubicBezTo>
                <a:cubicBezTo>
                  <a:pt x="0" y="86"/>
                  <a:pt x="59" y="28"/>
                  <a:pt x="130" y="28"/>
                </a:cubicBezTo>
                <a:cubicBezTo>
                  <a:pt x="138" y="28"/>
                  <a:pt x="145" y="28"/>
                  <a:pt x="152" y="30"/>
                </a:cubicBezTo>
                <a:cubicBezTo>
                  <a:pt x="152" y="0"/>
                  <a:pt x="152" y="0"/>
                  <a:pt x="152" y="0"/>
                </a:cubicBezTo>
                <a:cubicBezTo>
                  <a:pt x="201" y="48"/>
                  <a:pt x="201" y="48"/>
                  <a:pt x="201" y="48"/>
                </a:cubicBezTo>
                <a:cubicBezTo>
                  <a:pt x="152" y="97"/>
                  <a:pt x="152" y="97"/>
                  <a:pt x="152" y="97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145" y="65"/>
                  <a:pt x="138" y="64"/>
                  <a:pt x="130" y="64"/>
                </a:cubicBezTo>
                <a:cubicBezTo>
                  <a:pt x="79" y="64"/>
                  <a:pt x="37" y="106"/>
                  <a:pt x="37" y="157"/>
                </a:cubicBezTo>
                <a:cubicBezTo>
                  <a:pt x="37" y="209"/>
                  <a:pt x="79" y="251"/>
                  <a:pt x="130" y="251"/>
                </a:cubicBezTo>
                <a:cubicBezTo>
                  <a:pt x="182" y="251"/>
                  <a:pt x="224" y="209"/>
                  <a:pt x="224" y="157"/>
                </a:cubicBezTo>
                <a:lnTo>
                  <a:pt x="260" y="15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9" name="Freeform 100"/>
          <p:cNvSpPr>
            <a:spLocks noEditPoints="1"/>
          </p:cNvSpPr>
          <p:nvPr/>
        </p:nvSpPr>
        <p:spPr bwMode="auto">
          <a:xfrm>
            <a:off x="507955" y="2748344"/>
            <a:ext cx="350160" cy="350160"/>
          </a:xfrm>
          <a:custGeom>
            <a:avLst/>
            <a:gdLst>
              <a:gd name="T0" fmla="*/ 260 w 316"/>
              <a:gd name="T1" fmla="*/ 56 h 316"/>
              <a:gd name="T2" fmla="*/ 56 w 316"/>
              <a:gd name="T3" fmla="*/ 56 h 316"/>
              <a:gd name="T4" fmla="*/ 56 w 316"/>
              <a:gd name="T5" fmla="*/ 260 h 316"/>
              <a:gd name="T6" fmla="*/ 260 w 316"/>
              <a:gd name="T7" fmla="*/ 260 h 316"/>
              <a:gd name="T8" fmla="*/ 260 w 316"/>
              <a:gd name="T9" fmla="*/ 56 h 316"/>
              <a:gd name="T10" fmla="*/ 52 w 316"/>
              <a:gd name="T11" fmla="*/ 180 h 316"/>
              <a:gd name="T12" fmla="*/ 52 w 316"/>
              <a:gd name="T13" fmla="*/ 136 h 316"/>
              <a:gd name="T14" fmla="*/ 264 w 316"/>
              <a:gd name="T15" fmla="*/ 136 h 316"/>
              <a:gd name="T16" fmla="*/ 264 w 316"/>
              <a:gd name="T17" fmla="*/ 180 h 316"/>
              <a:gd name="T18" fmla="*/ 52 w 316"/>
              <a:gd name="T19" fmla="*/ 18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6" h="316">
                <a:moveTo>
                  <a:pt x="260" y="56"/>
                </a:moveTo>
                <a:cubicBezTo>
                  <a:pt x="204" y="0"/>
                  <a:pt x="112" y="0"/>
                  <a:pt x="56" y="56"/>
                </a:cubicBezTo>
                <a:cubicBezTo>
                  <a:pt x="0" y="113"/>
                  <a:pt x="0" y="204"/>
                  <a:pt x="56" y="260"/>
                </a:cubicBezTo>
                <a:cubicBezTo>
                  <a:pt x="112" y="316"/>
                  <a:pt x="204" y="316"/>
                  <a:pt x="260" y="260"/>
                </a:cubicBezTo>
                <a:cubicBezTo>
                  <a:pt x="316" y="204"/>
                  <a:pt x="316" y="113"/>
                  <a:pt x="260" y="56"/>
                </a:cubicBezTo>
                <a:close/>
                <a:moveTo>
                  <a:pt x="52" y="180"/>
                </a:moveTo>
                <a:cubicBezTo>
                  <a:pt x="50" y="168"/>
                  <a:pt x="50" y="148"/>
                  <a:pt x="52" y="136"/>
                </a:cubicBezTo>
                <a:cubicBezTo>
                  <a:pt x="264" y="136"/>
                  <a:pt x="264" y="136"/>
                  <a:pt x="264" y="136"/>
                </a:cubicBezTo>
                <a:cubicBezTo>
                  <a:pt x="266" y="148"/>
                  <a:pt x="266" y="168"/>
                  <a:pt x="264" y="180"/>
                </a:cubicBezTo>
                <a:lnTo>
                  <a:pt x="52" y="18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0" name="Freeform 101"/>
          <p:cNvSpPr>
            <a:spLocks/>
          </p:cNvSpPr>
          <p:nvPr/>
        </p:nvSpPr>
        <p:spPr bwMode="auto">
          <a:xfrm>
            <a:off x="9462878" y="960230"/>
            <a:ext cx="261186" cy="175081"/>
          </a:xfrm>
          <a:custGeom>
            <a:avLst/>
            <a:gdLst>
              <a:gd name="T0" fmla="*/ 213 w 236"/>
              <a:gd name="T1" fmla="*/ 92 h 159"/>
              <a:gd name="T2" fmla="*/ 144 w 236"/>
              <a:gd name="T3" fmla="*/ 127 h 159"/>
              <a:gd name="T4" fmla="*/ 60 w 236"/>
              <a:gd name="T5" fmla="*/ 43 h 159"/>
              <a:gd name="T6" fmla="*/ 70 w 236"/>
              <a:gd name="T7" fmla="*/ 43 h 159"/>
              <a:gd name="T8" fmla="*/ 88 w 236"/>
              <a:gd name="T9" fmla="*/ 43 h 159"/>
              <a:gd name="T10" fmla="*/ 44 w 236"/>
              <a:gd name="T11" fmla="*/ 0 h 159"/>
              <a:gd name="T12" fmla="*/ 0 w 236"/>
              <a:gd name="T13" fmla="*/ 43 h 159"/>
              <a:gd name="T14" fmla="*/ 23 w 236"/>
              <a:gd name="T15" fmla="*/ 43 h 159"/>
              <a:gd name="T16" fmla="*/ 24 w 236"/>
              <a:gd name="T17" fmla="*/ 43 h 159"/>
              <a:gd name="T18" fmla="*/ 28 w 236"/>
              <a:gd name="T19" fmla="*/ 43 h 159"/>
              <a:gd name="T20" fmla="*/ 144 w 236"/>
              <a:gd name="T21" fmla="*/ 159 h 159"/>
              <a:gd name="T22" fmla="*/ 236 w 236"/>
              <a:gd name="T23" fmla="*/ 115 h 159"/>
              <a:gd name="T24" fmla="*/ 226 w 236"/>
              <a:gd name="T25" fmla="*/ 105 h 159"/>
              <a:gd name="T26" fmla="*/ 213 w 236"/>
              <a:gd name="T27" fmla="*/ 92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6" h="159">
                <a:moveTo>
                  <a:pt x="213" y="92"/>
                </a:moveTo>
                <a:cubicBezTo>
                  <a:pt x="197" y="113"/>
                  <a:pt x="172" y="127"/>
                  <a:pt x="144" y="127"/>
                </a:cubicBezTo>
                <a:cubicBezTo>
                  <a:pt x="98" y="127"/>
                  <a:pt x="60" y="89"/>
                  <a:pt x="60" y="43"/>
                </a:cubicBezTo>
                <a:cubicBezTo>
                  <a:pt x="70" y="43"/>
                  <a:pt x="70" y="43"/>
                  <a:pt x="70" y="43"/>
                </a:cubicBezTo>
                <a:cubicBezTo>
                  <a:pt x="88" y="43"/>
                  <a:pt x="88" y="43"/>
                  <a:pt x="88" y="43"/>
                </a:cubicBezTo>
                <a:cubicBezTo>
                  <a:pt x="44" y="0"/>
                  <a:pt x="44" y="0"/>
                  <a:pt x="44" y="0"/>
                </a:cubicBezTo>
                <a:cubicBezTo>
                  <a:pt x="0" y="43"/>
                  <a:pt x="0" y="43"/>
                  <a:pt x="0" y="43"/>
                </a:cubicBezTo>
                <a:cubicBezTo>
                  <a:pt x="23" y="43"/>
                  <a:pt x="23" y="43"/>
                  <a:pt x="23" y="43"/>
                </a:cubicBezTo>
                <a:cubicBezTo>
                  <a:pt x="24" y="43"/>
                  <a:pt x="24" y="43"/>
                  <a:pt x="24" y="43"/>
                </a:cubicBezTo>
                <a:cubicBezTo>
                  <a:pt x="28" y="43"/>
                  <a:pt x="28" y="43"/>
                  <a:pt x="28" y="43"/>
                </a:cubicBezTo>
                <a:cubicBezTo>
                  <a:pt x="28" y="107"/>
                  <a:pt x="80" y="159"/>
                  <a:pt x="144" y="159"/>
                </a:cubicBezTo>
                <a:cubicBezTo>
                  <a:pt x="181" y="159"/>
                  <a:pt x="214" y="142"/>
                  <a:pt x="236" y="115"/>
                </a:cubicBezTo>
                <a:cubicBezTo>
                  <a:pt x="226" y="105"/>
                  <a:pt x="226" y="105"/>
                  <a:pt x="226" y="105"/>
                </a:cubicBezTo>
                <a:lnTo>
                  <a:pt x="213" y="9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1" name="Freeform 102"/>
          <p:cNvSpPr>
            <a:spLocks/>
          </p:cNvSpPr>
          <p:nvPr/>
        </p:nvSpPr>
        <p:spPr bwMode="auto">
          <a:xfrm>
            <a:off x="9520281" y="876995"/>
            <a:ext cx="261186" cy="177950"/>
          </a:xfrm>
          <a:custGeom>
            <a:avLst/>
            <a:gdLst>
              <a:gd name="T0" fmla="*/ 218 w 236"/>
              <a:gd name="T1" fmla="*/ 117 h 161"/>
              <a:gd name="T2" fmla="*/ 218 w 236"/>
              <a:gd name="T3" fmla="*/ 117 h 161"/>
              <a:gd name="T4" fmla="*/ 209 w 236"/>
              <a:gd name="T5" fmla="*/ 117 h 161"/>
              <a:gd name="T6" fmla="*/ 209 w 236"/>
              <a:gd name="T7" fmla="*/ 117 h 161"/>
              <a:gd name="T8" fmla="*/ 209 w 236"/>
              <a:gd name="T9" fmla="*/ 117 h 161"/>
              <a:gd name="T10" fmla="*/ 92 w 236"/>
              <a:gd name="T11" fmla="*/ 0 h 161"/>
              <a:gd name="T12" fmla="*/ 0 w 236"/>
              <a:gd name="T13" fmla="*/ 45 h 161"/>
              <a:gd name="T14" fmla="*/ 10 w 236"/>
              <a:gd name="T15" fmla="*/ 55 h 161"/>
              <a:gd name="T16" fmla="*/ 23 w 236"/>
              <a:gd name="T17" fmla="*/ 68 h 161"/>
              <a:gd name="T18" fmla="*/ 92 w 236"/>
              <a:gd name="T19" fmla="*/ 33 h 161"/>
              <a:gd name="T20" fmla="*/ 176 w 236"/>
              <a:gd name="T21" fmla="*/ 117 h 161"/>
              <a:gd name="T22" fmla="*/ 176 w 236"/>
              <a:gd name="T23" fmla="*/ 117 h 161"/>
              <a:gd name="T24" fmla="*/ 176 w 236"/>
              <a:gd name="T25" fmla="*/ 117 h 161"/>
              <a:gd name="T26" fmla="*/ 166 w 236"/>
              <a:gd name="T27" fmla="*/ 117 h 161"/>
              <a:gd name="T28" fmla="*/ 166 w 236"/>
              <a:gd name="T29" fmla="*/ 117 h 161"/>
              <a:gd name="T30" fmla="*/ 149 w 236"/>
              <a:gd name="T31" fmla="*/ 117 h 161"/>
              <a:gd name="T32" fmla="*/ 192 w 236"/>
              <a:gd name="T33" fmla="*/ 161 h 161"/>
              <a:gd name="T34" fmla="*/ 236 w 236"/>
              <a:gd name="T35" fmla="*/ 117 h 161"/>
              <a:gd name="T36" fmla="*/ 218 w 236"/>
              <a:gd name="T37" fmla="*/ 1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6" h="161">
                <a:moveTo>
                  <a:pt x="218" y="117"/>
                </a:moveTo>
                <a:cubicBezTo>
                  <a:pt x="218" y="117"/>
                  <a:pt x="218" y="117"/>
                  <a:pt x="218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09" y="52"/>
                  <a:pt x="157" y="0"/>
                  <a:pt x="92" y="0"/>
                </a:cubicBezTo>
                <a:cubicBezTo>
                  <a:pt x="55" y="0"/>
                  <a:pt x="22" y="18"/>
                  <a:pt x="0" y="45"/>
                </a:cubicBezTo>
                <a:cubicBezTo>
                  <a:pt x="10" y="55"/>
                  <a:pt x="10" y="55"/>
                  <a:pt x="10" y="55"/>
                </a:cubicBezTo>
                <a:cubicBezTo>
                  <a:pt x="23" y="68"/>
                  <a:pt x="23" y="68"/>
                  <a:pt x="23" y="68"/>
                </a:cubicBezTo>
                <a:cubicBezTo>
                  <a:pt x="39" y="47"/>
                  <a:pt x="64" y="33"/>
                  <a:pt x="92" y="33"/>
                </a:cubicBezTo>
                <a:cubicBezTo>
                  <a:pt x="139" y="33"/>
                  <a:pt x="176" y="70"/>
                  <a:pt x="176" y="117"/>
                </a:cubicBezTo>
                <a:cubicBezTo>
                  <a:pt x="176" y="117"/>
                  <a:pt x="176" y="117"/>
                  <a:pt x="176" y="117"/>
                </a:cubicBezTo>
                <a:cubicBezTo>
                  <a:pt x="176" y="117"/>
                  <a:pt x="176" y="117"/>
                  <a:pt x="176" y="117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92" y="161"/>
                  <a:pt x="192" y="161"/>
                  <a:pt x="192" y="161"/>
                </a:cubicBezTo>
                <a:cubicBezTo>
                  <a:pt x="236" y="117"/>
                  <a:pt x="236" y="117"/>
                  <a:pt x="236" y="117"/>
                </a:cubicBezTo>
                <a:lnTo>
                  <a:pt x="218" y="11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2" name="Freeform 103"/>
          <p:cNvSpPr>
            <a:spLocks noEditPoints="1"/>
          </p:cNvSpPr>
          <p:nvPr/>
        </p:nvSpPr>
        <p:spPr bwMode="auto">
          <a:xfrm>
            <a:off x="11380150" y="2125518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52 w 288"/>
              <a:gd name="T11" fmla="*/ 144 h 288"/>
              <a:gd name="T12" fmla="*/ 232 w 288"/>
              <a:gd name="T13" fmla="*/ 207 h 288"/>
              <a:gd name="T14" fmla="*/ 82 w 288"/>
              <a:gd name="T15" fmla="*/ 56 h 288"/>
              <a:gd name="T16" fmla="*/ 144 w 288"/>
              <a:gd name="T17" fmla="*/ 36 h 288"/>
              <a:gd name="T18" fmla="*/ 252 w 288"/>
              <a:gd name="T19" fmla="*/ 144 h 288"/>
              <a:gd name="T20" fmla="*/ 36 w 288"/>
              <a:gd name="T21" fmla="*/ 144 h 288"/>
              <a:gd name="T22" fmla="*/ 56 w 288"/>
              <a:gd name="T23" fmla="*/ 81 h 288"/>
              <a:gd name="T24" fmla="*/ 207 w 288"/>
              <a:gd name="T25" fmla="*/ 232 h 288"/>
              <a:gd name="T26" fmla="*/ 144 w 288"/>
              <a:gd name="T27" fmla="*/ 252 h 288"/>
              <a:gd name="T28" fmla="*/ 36 w 288"/>
              <a:gd name="T29" fmla="*/ 14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52" y="144"/>
                </a:moveTo>
                <a:cubicBezTo>
                  <a:pt x="252" y="167"/>
                  <a:pt x="245" y="189"/>
                  <a:pt x="232" y="207"/>
                </a:cubicBezTo>
                <a:cubicBezTo>
                  <a:pt x="82" y="56"/>
                  <a:pt x="82" y="56"/>
                  <a:pt x="82" y="56"/>
                </a:cubicBezTo>
                <a:cubicBezTo>
                  <a:pt x="99" y="44"/>
                  <a:pt x="121" y="36"/>
                  <a:pt x="144" y="36"/>
                </a:cubicBezTo>
                <a:cubicBezTo>
                  <a:pt x="204" y="36"/>
                  <a:pt x="252" y="85"/>
                  <a:pt x="252" y="144"/>
                </a:cubicBezTo>
                <a:close/>
                <a:moveTo>
                  <a:pt x="36" y="144"/>
                </a:moveTo>
                <a:cubicBezTo>
                  <a:pt x="36" y="121"/>
                  <a:pt x="44" y="99"/>
                  <a:pt x="56" y="81"/>
                </a:cubicBezTo>
                <a:cubicBezTo>
                  <a:pt x="207" y="232"/>
                  <a:pt x="207" y="232"/>
                  <a:pt x="207" y="232"/>
                </a:cubicBezTo>
                <a:cubicBezTo>
                  <a:pt x="189" y="245"/>
                  <a:pt x="167" y="252"/>
                  <a:pt x="144" y="252"/>
                </a:cubicBezTo>
                <a:cubicBezTo>
                  <a:pt x="84" y="252"/>
                  <a:pt x="36" y="204"/>
                  <a:pt x="36" y="14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3" name="Freeform 104"/>
          <p:cNvSpPr>
            <a:spLocks/>
          </p:cNvSpPr>
          <p:nvPr/>
        </p:nvSpPr>
        <p:spPr bwMode="auto">
          <a:xfrm>
            <a:off x="2439579" y="2782786"/>
            <a:ext cx="318590" cy="278407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4" name="Freeform 105"/>
          <p:cNvSpPr>
            <a:spLocks/>
          </p:cNvSpPr>
          <p:nvPr/>
        </p:nvSpPr>
        <p:spPr bwMode="auto">
          <a:xfrm>
            <a:off x="3076756" y="2802878"/>
            <a:ext cx="321459" cy="235354"/>
          </a:xfrm>
          <a:custGeom>
            <a:avLst/>
            <a:gdLst>
              <a:gd name="T0" fmla="*/ 4 w 290"/>
              <a:gd name="T1" fmla="*/ 131 h 213"/>
              <a:gd name="T2" fmla="*/ 4 w 290"/>
              <a:gd name="T3" fmla="*/ 115 h 213"/>
              <a:gd name="T4" fmla="*/ 33 w 290"/>
              <a:gd name="T5" fmla="*/ 86 h 213"/>
              <a:gd name="T6" fmla="*/ 49 w 290"/>
              <a:gd name="T7" fmla="*/ 86 h 213"/>
              <a:gd name="T8" fmla="*/ 96 w 290"/>
              <a:gd name="T9" fmla="*/ 133 h 213"/>
              <a:gd name="T10" fmla="*/ 113 w 290"/>
              <a:gd name="T11" fmla="*/ 133 h 213"/>
              <a:gd name="T12" fmla="*/ 241 w 290"/>
              <a:gd name="T13" fmla="*/ 4 h 213"/>
              <a:gd name="T14" fmla="*/ 257 w 290"/>
              <a:gd name="T15" fmla="*/ 4 h 213"/>
              <a:gd name="T16" fmla="*/ 286 w 290"/>
              <a:gd name="T17" fmla="*/ 33 h 213"/>
              <a:gd name="T18" fmla="*/ 286 w 290"/>
              <a:gd name="T19" fmla="*/ 49 h 213"/>
              <a:gd name="T20" fmla="*/ 130 w 290"/>
              <a:gd name="T21" fmla="*/ 205 h 213"/>
              <a:gd name="T22" fmla="*/ 111 w 290"/>
              <a:gd name="T23" fmla="*/ 213 h 213"/>
              <a:gd name="T24" fmla="*/ 97 w 290"/>
              <a:gd name="T25" fmla="*/ 213 h 213"/>
              <a:gd name="T26" fmla="*/ 78 w 290"/>
              <a:gd name="T27" fmla="*/ 205 h 213"/>
              <a:gd name="T28" fmla="*/ 4 w 290"/>
              <a:gd name="T29" fmla="*/ 131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90" h="213">
                <a:moveTo>
                  <a:pt x="4" y="131"/>
                </a:moveTo>
                <a:cubicBezTo>
                  <a:pt x="0" y="127"/>
                  <a:pt x="0" y="120"/>
                  <a:pt x="4" y="115"/>
                </a:cubicBezTo>
                <a:cubicBezTo>
                  <a:pt x="33" y="86"/>
                  <a:pt x="33" y="86"/>
                  <a:pt x="33" y="86"/>
                </a:cubicBezTo>
                <a:cubicBezTo>
                  <a:pt x="38" y="82"/>
                  <a:pt x="45" y="82"/>
                  <a:pt x="49" y="86"/>
                </a:cubicBezTo>
                <a:cubicBezTo>
                  <a:pt x="96" y="133"/>
                  <a:pt x="96" y="133"/>
                  <a:pt x="96" y="133"/>
                </a:cubicBezTo>
                <a:cubicBezTo>
                  <a:pt x="101" y="137"/>
                  <a:pt x="108" y="137"/>
                  <a:pt x="113" y="133"/>
                </a:cubicBezTo>
                <a:cubicBezTo>
                  <a:pt x="241" y="4"/>
                  <a:pt x="241" y="4"/>
                  <a:pt x="241" y="4"/>
                </a:cubicBezTo>
                <a:cubicBezTo>
                  <a:pt x="245" y="0"/>
                  <a:pt x="252" y="0"/>
                  <a:pt x="257" y="4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0" y="37"/>
                  <a:pt x="290" y="45"/>
                  <a:pt x="286" y="49"/>
                </a:cubicBezTo>
                <a:cubicBezTo>
                  <a:pt x="130" y="205"/>
                  <a:pt x="130" y="205"/>
                  <a:pt x="130" y="205"/>
                </a:cubicBezTo>
                <a:cubicBezTo>
                  <a:pt x="126" y="209"/>
                  <a:pt x="117" y="213"/>
                  <a:pt x="111" y="213"/>
                </a:cubicBezTo>
                <a:cubicBezTo>
                  <a:pt x="97" y="213"/>
                  <a:pt x="97" y="213"/>
                  <a:pt x="97" y="213"/>
                </a:cubicBezTo>
                <a:cubicBezTo>
                  <a:pt x="91" y="213"/>
                  <a:pt x="82" y="209"/>
                  <a:pt x="78" y="205"/>
                </a:cubicBezTo>
                <a:lnTo>
                  <a:pt x="4" y="13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5" name="Freeform 106"/>
          <p:cNvSpPr>
            <a:spLocks/>
          </p:cNvSpPr>
          <p:nvPr/>
        </p:nvSpPr>
        <p:spPr bwMode="auto">
          <a:xfrm>
            <a:off x="4994028" y="2125518"/>
            <a:ext cx="318590" cy="318589"/>
          </a:xfrm>
          <a:custGeom>
            <a:avLst/>
            <a:gdLst>
              <a:gd name="T0" fmla="*/ 71 w 111"/>
              <a:gd name="T1" fmla="*/ 39 h 111"/>
              <a:gd name="T2" fmla="*/ 71 w 111"/>
              <a:gd name="T3" fmla="*/ 0 h 111"/>
              <a:gd name="T4" fmla="*/ 39 w 111"/>
              <a:gd name="T5" fmla="*/ 0 h 111"/>
              <a:gd name="T6" fmla="*/ 39 w 111"/>
              <a:gd name="T7" fmla="*/ 39 h 111"/>
              <a:gd name="T8" fmla="*/ 0 w 111"/>
              <a:gd name="T9" fmla="*/ 39 h 111"/>
              <a:gd name="T10" fmla="*/ 0 w 111"/>
              <a:gd name="T11" fmla="*/ 71 h 111"/>
              <a:gd name="T12" fmla="*/ 39 w 111"/>
              <a:gd name="T13" fmla="*/ 71 h 111"/>
              <a:gd name="T14" fmla="*/ 39 w 111"/>
              <a:gd name="T15" fmla="*/ 111 h 111"/>
              <a:gd name="T16" fmla="*/ 71 w 111"/>
              <a:gd name="T17" fmla="*/ 111 h 111"/>
              <a:gd name="T18" fmla="*/ 71 w 111"/>
              <a:gd name="T19" fmla="*/ 71 h 111"/>
              <a:gd name="T20" fmla="*/ 111 w 111"/>
              <a:gd name="T21" fmla="*/ 71 h 111"/>
              <a:gd name="T22" fmla="*/ 111 w 111"/>
              <a:gd name="T23" fmla="*/ 39 h 111"/>
              <a:gd name="T24" fmla="*/ 71 w 111"/>
              <a:gd name="T25" fmla="*/ 39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1" h="111">
                <a:moveTo>
                  <a:pt x="71" y="39"/>
                </a:moveTo>
                <a:lnTo>
                  <a:pt x="71" y="0"/>
                </a:lnTo>
                <a:lnTo>
                  <a:pt x="39" y="0"/>
                </a:lnTo>
                <a:lnTo>
                  <a:pt x="39" y="39"/>
                </a:lnTo>
                <a:lnTo>
                  <a:pt x="0" y="39"/>
                </a:lnTo>
                <a:lnTo>
                  <a:pt x="0" y="71"/>
                </a:lnTo>
                <a:lnTo>
                  <a:pt x="39" y="71"/>
                </a:lnTo>
                <a:lnTo>
                  <a:pt x="39" y="111"/>
                </a:lnTo>
                <a:lnTo>
                  <a:pt x="71" y="111"/>
                </a:lnTo>
                <a:lnTo>
                  <a:pt x="71" y="71"/>
                </a:lnTo>
                <a:lnTo>
                  <a:pt x="111" y="71"/>
                </a:lnTo>
                <a:lnTo>
                  <a:pt x="111" y="39"/>
                </a:lnTo>
                <a:lnTo>
                  <a:pt x="71" y="3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6" name="Freeform 107"/>
          <p:cNvSpPr>
            <a:spLocks noEditPoints="1"/>
          </p:cNvSpPr>
          <p:nvPr/>
        </p:nvSpPr>
        <p:spPr bwMode="auto">
          <a:xfrm>
            <a:off x="6908429" y="2125518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35 w 288"/>
              <a:gd name="T11" fmla="*/ 194 h 288"/>
              <a:gd name="T12" fmla="*/ 195 w 288"/>
              <a:gd name="T13" fmla="*/ 234 h 288"/>
              <a:gd name="T14" fmla="*/ 145 w 288"/>
              <a:gd name="T15" fmla="*/ 184 h 288"/>
              <a:gd name="T16" fmla="*/ 94 w 288"/>
              <a:gd name="T17" fmla="*/ 234 h 288"/>
              <a:gd name="T18" fmla="*/ 55 w 288"/>
              <a:gd name="T19" fmla="*/ 194 h 288"/>
              <a:gd name="T20" fmla="*/ 105 w 288"/>
              <a:gd name="T21" fmla="*/ 144 h 288"/>
              <a:gd name="T22" fmla="*/ 55 w 288"/>
              <a:gd name="T23" fmla="*/ 94 h 288"/>
              <a:gd name="T24" fmla="*/ 94 w 288"/>
              <a:gd name="T25" fmla="*/ 54 h 288"/>
              <a:gd name="T26" fmla="*/ 145 w 288"/>
              <a:gd name="T27" fmla="*/ 104 h 288"/>
              <a:gd name="T28" fmla="*/ 195 w 288"/>
              <a:gd name="T29" fmla="*/ 54 h 288"/>
              <a:gd name="T30" fmla="*/ 235 w 288"/>
              <a:gd name="T31" fmla="*/ 94 h 288"/>
              <a:gd name="T32" fmla="*/ 184 w 288"/>
              <a:gd name="T33" fmla="*/ 144 h 288"/>
              <a:gd name="T34" fmla="*/ 235 w 288"/>
              <a:gd name="T35" fmla="*/ 19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35" y="194"/>
                </a:moveTo>
                <a:cubicBezTo>
                  <a:pt x="195" y="234"/>
                  <a:pt x="195" y="234"/>
                  <a:pt x="195" y="234"/>
                </a:cubicBezTo>
                <a:cubicBezTo>
                  <a:pt x="145" y="184"/>
                  <a:pt x="145" y="184"/>
                  <a:pt x="145" y="184"/>
                </a:cubicBezTo>
                <a:cubicBezTo>
                  <a:pt x="94" y="234"/>
                  <a:pt x="94" y="234"/>
                  <a:pt x="94" y="234"/>
                </a:cubicBezTo>
                <a:cubicBezTo>
                  <a:pt x="55" y="194"/>
                  <a:pt x="55" y="194"/>
                  <a:pt x="55" y="194"/>
                </a:cubicBezTo>
                <a:cubicBezTo>
                  <a:pt x="105" y="144"/>
                  <a:pt x="105" y="144"/>
                  <a:pt x="105" y="144"/>
                </a:cubicBezTo>
                <a:cubicBezTo>
                  <a:pt x="55" y="94"/>
                  <a:pt x="55" y="94"/>
                  <a:pt x="55" y="94"/>
                </a:cubicBezTo>
                <a:cubicBezTo>
                  <a:pt x="94" y="54"/>
                  <a:pt x="94" y="54"/>
                  <a:pt x="94" y="54"/>
                </a:cubicBezTo>
                <a:cubicBezTo>
                  <a:pt x="145" y="104"/>
                  <a:pt x="145" y="104"/>
                  <a:pt x="145" y="104"/>
                </a:cubicBezTo>
                <a:cubicBezTo>
                  <a:pt x="195" y="54"/>
                  <a:pt x="195" y="54"/>
                  <a:pt x="195" y="54"/>
                </a:cubicBezTo>
                <a:cubicBezTo>
                  <a:pt x="235" y="94"/>
                  <a:pt x="235" y="94"/>
                  <a:pt x="235" y="94"/>
                </a:cubicBezTo>
                <a:cubicBezTo>
                  <a:pt x="184" y="144"/>
                  <a:pt x="184" y="144"/>
                  <a:pt x="184" y="144"/>
                </a:cubicBezTo>
                <a:lnTo>
                  <a:pt x="235" y="19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7" name="Rectangle 108"/>
          <p:cNvSpPr>
            <a:spLocks noChangeArrowheads="1"/>
          </p:cNvSpPr>
          <p:nvPr/>
        </p:nvSpPr>
        <p:spPr bwMode="auto">
          <a:xfrm>
            <a:off x="5631205" y="2234585"/>
            <a:ext cx="318590" cy="88976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8" name="Freeform 109"/>
          <p:cNvSpPr>
            <a:spLocks noEditPoints="1"/>
          </p:cNvSpPr>
          <p:nvPr/>
        </p:nvSpPr>
        <p:spPr bwMode="auto">
          <a:xfrm>
            <a:off x="5631205" y="2762696"/>
            <a:ext cx="318590" cy="321459"/>
          </a:xfrm>
          <a:custGeom>
            <a:avLst/>
            <a:gdLst>
              <a:gd name="T0" fmla="*/ 288 w 288"/>
              <a:gd name="T1" fmla="*/ 244 h 289"/>
              <a:gd name="T2" fmla="*/ 203 w 288"/>
              <a:gd name="T3" fmla="*/ 159 h 289"/>
              <a:gd name="T4" fmla="*/ 216 w 288"/>
              <a:gd name="T5" fmla="*/ 108 h 289"/>
              <a:gd name="T6" fmla="*/ 108 w 288"/>
              <a:gd name="T7" fmla="*/ 0 h 289"/>
              <a:gd name="T8" fmla="*/ 0 w 288"/>
              <a:gd name="T9" fmla="*/ 108 h 289"/>
              <a:gd name="T10" fmla="*/ 108 w 288"/>
              <a:gd name="T11" fmla="*/ 216 h 289"/>
              <a:gd name="T12" fmla="*/ 158 w 288"/>
              <a:gd name="T13" fmla="*/ 204 h 289"/>
              <a:gd name="T14" fmla="*/ 243 w 288"/>
              <a:gd name="T15" fmla="*/ 289 h 289"/>
              <a:gd name="T16" fmla="*/ 288 w 288"/>
              <a:gd name="T17" fmla="*/ 244 h 289"/>
              <a:gd name="T18" fmla="*/ 36 w 288"/>
              <a:gd name="T19" fmla="*/ 108 h 289"/>
              <a:gd name="T20" fmla="*/ 108 w 288"/>
              <a:gd name="T21" fmla="*/ 36 h 289"/>
              <a:gd name="T22" fmla="*/ 180 w 288"/>
              <a:gd name="T23" fmla="*/ 108 h 289"/>
              <a:gd name="T24" fmla="*/ 108 w 288"/>
              <a:gd name="T25" fmla="*/ 180 h 289"/>
              <a:gd name="T26" fmla="*/ 36 w 288"/>
              <a:gd name="T27" fmla="*/ 10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8" h="289">
                <a:moveTo>
                  <a:pt x="288" y="244"/>
                </a:moveTo>
                <a:cubicBezTo>
                  <a:pt x="203" y="159"/>
                  <a:pt x="203" y="159"/>
                  <a:pt x="203" y="159"/>
                </a:cubicBezTo>
                <a:cubicBezTo>
                  <a:pt x="211" y="144"/>
                  <a:pt x="216" y="126"/>
                  <a:pt x="216" y="108"/>
                </a:cubicBezTo>
                <a:cubicBezTo>
                  <a:pt x="216" y="48"/>
                  <a:pt x="167" y="0"/>
                  <a:pt x="108" y="0"/>
                </a:cubicBezTo>
                <a:cubicBezTo>
                  <a:pt x="48" y="0"/>
                  <a:pt x="0" y="48"/>
                  <a:pt x="0" y="108"/>
                </a:cubicBezTo>
                <a:cubicBezTo>
                  <a:pt x="0" y="168"/>
                  <a:pt x="48" y="216"/>
                  <a:pt x="108" y="216"/>
                </a:cubicBezTo>
                <a:cubicBezTo>
                  <a:pt x="126" y="216"/>
                  <a:pt x="143" y="212"/>
                  <a:pt x="158" y="204"/>
                </a:cubicBezTo>
                <a:cubicBezTo>
                  <a:pt x="243" y="289"/>
                  <a:pt x="243" y="289"/>
                  <a:pt x="243" y="289"/>
                </a:cubicBezTo>
                <a:lnTo>
                  <a:pt x="288" y="244"/>
                </a:lnTo>
                <a:close/>
                <a:moveTo>
                  <a:pt x="36" y="108"/>
                </a:moveTo>
                <a:cubicBezTo>
                  <a:pt x="36" y="68"/>
                  <a:pt x="68" y="36"/>
                  <a:pt x="108" y="36"/>
                </a:cubicBezTo>
                <a:cubicBezTo>
                  <a:pt x="148" y="36"/>
                  <a:pt x="180" y="68"/>
                  <a:pt x="180" y="108"/>
                </a:cubicBezTo>
                <a:cubicBezTo>
                  <a:pt x="180" y="148"/>
                  <a:pt x="148" y="180"/>
                  <a:pt x="108" y="180"/>
                </a:cubicBezTo>
                <a:cubicBezTo>
                  <a:pt x="68" y="180"/>
                  <a:pt x="36" y="148"/>
                  <a:pt x="36" y="10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9" name="Freeform 110"/>
          <p:cNvSpPr>
            <a:spLocks noEditPoints="1"/>
          </p:cNvSpPr>
          <p:nvPr/>
        </p:nvSpPr>
        <p:spPr bwMode="auto">
          <a:xfrm>
            <a:off x="6271252" y="2762696"/>
            <a:ext cx="321459" cy="321459"/>
          </a:xfrm>
          <a:custGeom>
            <a:avLst/>
            <a:gdLst>
              <a:gd name="T0" fmla="*/ 282 w 290"/>
              <a:gd name="T1" fmla="*/ 256 h 290"/>
              <a:gd name="T2" fmla="*/ 196 w 290"/>
              <a:gd name="T3" fmla="*/ 170 h 290"/>
              <a:gd name="T4" fmla="*/ 216 w 290"/>
              <a:gd name="T5" fmla="*/ 108 h 290"/>
              <a:gd name="T6" fmla="*/ 108 w 290"/>
              <a:gd name="T7" fmla="*/ 0 h 290"/>
              <a:gd name="T8" fmla="*/ 0 w 290"/>
              <a:gd name="T9" fmla="*/ 108 h 290"/>
              <a:gd name="T10" fmla="*/ 108 w 290"/>
              <a:gd name="T11" fmla="*/ 216 h 290"/>
              <a:gd name="T12" fmla="*/ 170 w 290"/>
              <a:gd name="T13" fmla="*/ 196 h 290"/>
              <a:gd name="T14" fmla="*/ 256 w 290"/>
              <a:gd name="T15" fmla="*/ 282 h 290"/>
              <a:gd name="T16" fmla="*/ 283 w 290"/>
              <a:gd name="T17" fmla="*/ 283 h 290"/>
              <a:gd name="T18" fmla="*/ 282 w 290"/>
              <a:gd name="T19" fmla="*/ 256 h 290"/>
              <a:gd name="T20" fmla="*/ 36 w 290"/>
              <a:gd name="T21" fmla="*/ 108 h 290"/>
              <a:gd name="T22" fmla="*/ 108 w 290"/>
              <a:gd name="T23" fmla="*/ 36 h 290"/>
              <a:gd name="T24" fmla="*/ 180 w 290"/>
              <a:gd name="T25" fmla="*/ 108 h 290"/>
              <a:gd name="T26" fmla="*/ 108 w 290"/>
              <a:gd name="T27" fmla="*/ 180 h 290"/>
              <a:gd name="T28" fmla="*/ 36 w 290"/>
              <a:gd name="T29" fmla="*/ 108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90" h="290">
                <a:moveTo>
                  <a:pt x="282" y="256"/>
                </a:moveTo>
                <a:cubicBezTo>
                  <a:pt x="196" y="170"/>
                  <a:pt x="196" y="170"/>
                  <a:pt x="196" y="170"/>
                </a:cubicBezTo>
                <a:cubicBezTo>
                  <a:pt x="209" y="153"/>
                  <a:pt x="216" y="131"/>
                  <a:pt x="216" y="108"/>
                </a:cubicBezTo>
                <a:cubicBezTo>
                  <a:pt x="216" y="48"/>
                  <a:pt x="168" y="0"/>
                  <a:pt x="108" y="0"/>
                </a:cubicBezTo>
                <a:cubicBezTo>
                  <a:pt x="48" y="0"/>
                  <a:pt x="0" y="48"/>
                  <a:pt x="0" y="108"/>
                </a:cubicBezTo>
                <a:cubicBezTo>
                  <a:pt x="0" y="168"/>
                  <a:pt x="48" y="216"/>
                  <a:pt x="108" y="216"/>
                </a:cubicBezTo>
                <a:cubicBezTo>
                  <a:pt x="131" y="216"/>
                  <a:pt x="153" y="209"/>
                  <a:pt x="170" y="196"/>
                </a:cubicBezTo>
                <a:cubicBezTo>
                  <a:pt x="256" y="282"/>
                  <a:pt x="256" y="282"/>
                  <a:pt x="256" y="282"/>
                </a:cubicBezTo>
                <a:cubicBezTo>
                  <a:pt x="264" y="289"/>
                  <a:pt x="276" y="290"/>
                  <a:pt x="283" y="283"/>
                </a:cubicBezTo>
                <a:cubicBezTo>
                  <a:pt x="290" y="276"/>
                  <a:pt x="290" y="264"/>
                  <a:pt x="282" y="256"/>
                </a:cubicBezTo>
                <a:close/>
                <a:moveTo>
                  <a:pt x="36" y="108"/>
                </a:moveTo>
                <a:cubicBezTo>
                  <a:pt x="36" y="68"/>
                  <a:pt x="68" y="36"/>
                  <a:pt x="108" y="36"/>
                </a:cubicBezTo>
                <a:cubicBezTo>
                  <a:pt x="148" y="36"/>
                  <a:pt x="180" y="68"/>
                  <a:pt x="180" y="108"/>
                </a:cubicBezTo>
                <a:cubicBezTo>
                  <a:pt x="180" y="148"/>
                  <a:pt x="148" y="180"/>
                  <a:pt x="108" y="180"/>
                </a:cubicBezTo>
                <a:cubicBezTo>
                  <a:pt x="68" y="180"/>
                  <a:pt x="36" y="148"/>
                  <a:pt x="36" y="10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0" name="Freeform 111"/>
          <p:cNvSpPr>
            <a:spLocks/>
          </p:cNvSpPr>
          <p:nvPr/>
        </p:nvSpPr>
        <p:spPr bwMode="auto">
          <a:xfrm>
            <a:off x="6271252" y="2125518"/>
            <a:ext cx="318590" cy="318589"/>
          </a:xfrm>
          <a:custGeom>
            <a:avLst/>
            <a:gdLst>
              <a:gd name="T0" fmla="*/ 111 w 111"/>
              <a:gd name="T1" fmla="*/ 24 h 111"/>
              <a:gd name="T2" fmla="*/ 86 w 111"/>
              <a:gd name="T3" fmla="*/ 0 h 111"/>
              <a:gd name="T4" fmla="*/ 55 w 111"/>
              <a:gd name="T5" fmla="*/ 31 h 111"/>
              <a:gd name="T6" fmla="*/ 24 w 111"/>
              <a:gd name="T7" fmla="*/ 0 h 111"/>
              <a:gd name="T8" fmla="*/ 0 w 111"/>
              <a:gd name="T9" fmla="*/ 24 h 111"/>
              <a:gd name="T10" fmla="*/ 31 w 111"/>
              <a:gd name="T11" fmla="*/ 55 h 111"/>
              <a:gd name="T12" fmla="*/ 0 w 111"/>
              <a:gd name="T13" fmla="*/ 86 h 111"/>
              <a:gd name="T14" fmla="*/ 24 w 111"/>
              <a:gd name="T15" fmla="*/ 111 h 111"/>
              <a:gd name="T16" fmla="*/ 55 w 111"/>
              <a:gd name="T17" fmla="*/ 80 h 111"/>
              <a:gd name="T18" fmla="*/ 86 w 111"/>
              <a:gd name="T19" fmla="*/ 111 h 111"/>
              <a:gd name="T20" fmla="*/ 111 w 111"/>
              <a:gd name="T21" fmla="*/ 86 h 111"/>
              <a:gd name="T22" fmla="*/ 80 w 111"/>
              <a:gd name="T23" fmla="*/ 55 h 111"/>
              <a:gd name="T24" fmla="*/ 111 w 111"/>
              <a:gd name="T25" fmla="*/ 24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1" h="111">
                <a:moveTo>
                  <a:pt x="111" y="24"/>
                </a:moveTo>
                <a:lnTo>
                  <a:pt x="86" y="0"/>
                </a:lnTo>
                <a:lnTo>
                  <a:pt x="55" y="31"/>
                </a:lnTo>
                <a:lnTo>
                  <a:pt x="24" y="0"/>
                </a:lnTo>
                <a:lnTo>
                  <a:pt x="0" y="24"/>
                </a:lnTo>
                <a:lnTo>
                  <a:pt x="31" y="55"/>
                </a:lnTo>
                <a:lnTo>
                  <a:pt x="0" y="86"/>
                </a:lnTo>
                <a:lnTo>
                  <a:pt x="24" y="111"/>
                </a:lnTo>
                <a:lnTo>
                  <a:pt x="55" y="80"/>
                </a:lnTo>
                <a:lnTo>
                  <a:pt x="86" y="111"/>
                </a:lnTo>
                <a:lnTo>
                  <a:pt x="111" y="86"/>
                </a:lnTo>
                <a:lnTo>
                  <a:pt x="80" y="55"/>
                </a:lnTo>
                <a:lnTo>
                  <a:pt x="111" y="2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1" name="Freeform 112"/>
          <p:cNvSpPr>
            <a:spLocks noEditPoints="1"/>
          </p:cNvSpPr>
          <p:nvPr/>
        </p:nvSpPr>
        <p:spPr bwMode="auto">
          <a:xfrm>
            <a:off x="10143108" y="4039919"/>
            <a:ext cx="238225" cy="318589"/>
          </a:xfrm>
          <a:custGeom>
            <a:avLst/>
            <a:gdLst>
              <a:gd name="T0" fmla="*/ 188 w 216"/>
              <a:gd name="T1" fmla="*/ 126 h 288"/>
              <a:gd name="T2" fmla="*/ 188 w 216"/>
              <a:gd name="T3" fmla="*/ 79 h 288"/>
              <a:gd name="T4" fmla="*/ 109 w 216"/>
              <a:gd name="T5" fmla="*/ 0 h 288"/>
              <a:gd name="T6" fmla="*/ 108 w 216"/>
              <a:gd name="T7" fmla="*/ 0 h 288"/>
              <a:gd name="T8" fmla="*/ 106 w 216"/>
              <a:gd name="T9" fmla="*/ 0 h 288"/>
              <a:gd name="T10" fmla="*/ 28 w 216"/>
              <a:gd name="T11" fmla="*/ 79 h 288"/>
              <a:gd name="T12" fmla="*/ 28 w 216"/>
              <a:gd name="T13" fmla="*/ 126 h 288"/>
              <a:gd name="T14" fmla="*/ 0 w 216"/>
              <a:gd name="T15" fmla="*/ 126 h 288"/>
              <a:gd name="T16" fmla="*/ 0 w 216"/>
              <a:gd name="T17" fmla="*/ 288 h 288"/>
              <a:gd name="T18" fmla="*/ 216 w 216"/>
              <a:gd name="T19" fmla="*/ 288 h 288"/>
              <a:gd name="T20" fmla="*/ 216 w 216"/>
              <a:gd name="T21" fmla="*/ 126 h 288"/>
              <a:gd name="T22" fmla="*/ 188 w 216"/>
              <a:gd name="T23" fmla="*/ 126 h 288"/>
              <a:gd name="T24" fmla="*/ 67 w 216"/>
              <a:gd name="T25" fmla="*/ 79 h 288"/>
              <a:gd name="T26" fmla="*/ 106 w 216"/>
              <a:gd name="T27" fmla="*/ 39 h 288"/>
              <a:gd name="T28" fmla="*/ 108 w 216"/>
              <a:gd name="T29" fmla="*/ 39 h 288"/>
              <a:gd name="T30" fmla="*/ 109 w 216"/>
              <a:gd name="T31" fmla="*/ 39 h 288"/>
              <a:gd name="T32" fmla="*/ 148 w 216"/>
              <a:gd name="T33" fmla="*/ 79 h 288"/>
              <a:gd name="T34" fmla="*/ 148 w 216"/>
              <a:gd name="T35" fmla="*/ 126 h 288"/>
              <a:gd name="T36" fmla="*/ 67 w 216"/>
              <a:gd name="T37" fmla="*/ 126 h 288"/>
              <a:gd name="T38" fmla="*/ 67 w 216"/>
              <a:gd name="T39" fmla="*/ 79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5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5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67" y="79"/>
                </a:moveTo>
                <a:cubicBezTo>
                  <a:pt x="67" y="57"/>
                  <a:pt x="85" y="39"/>
                  <a:pt x="106" y="39"/>
                </a:cubicBezTo>
                <a:cubicBezTo>
                  <a:pt x="107" y="39"/>
                  <a:pt x="108" y="39"/>
                  <a:pt x="108" y="39"/>
                </a:cubicBezTo>
                <a:cubicBezTo>
                  <a:pt x="108" y="39"/>
                  <a:pt x="109" y="39"/>
                  <a:pt x="109" y="39"/>
                </a:cubicBezTo>
                <a:cubicBezTo>
                  <a:pt x="131" y="39"/>
                  <a:pt x="148" y="57"/>
                  <a:pt x="148" y="79"/>
                </a:cubicBezTo>
                <a:cubicBezTo>
                  <a:pt x="148" y="126"/>
                  <a:pt x="148" y="126"/>
                  <a:pt x="148" y="126"/>
                </a:cubicBezTo>
                <a:cubicBezTo>
                  <a:pt x="67" y="126"/>
                  <a:pt x="67" y="126"/>
                  <a:pt x="67" y="126"/>
                </a:cubicBezTo>
                <a:lnTo>
                  <a:pt x="67" y="7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7" name="Freeform 118"/>
          <p:cNvSpPr>
            <a:spLocks/>
          </p:cNvSpPr>
          <p:nvPr/>
        </p:nvSpPr>
        <p:spPr bwMode="auto">
          <a:xfrm>
            <a:off x="6431981" y="848293"/>
            <a:ext cx="157860" cy="154989"/>
          </a:xfrm>
          <a:custGeom>
            <a:avLst/>
            <a:gdLst>
              <a:gd name="T0" fmla="*/ 55 w 55"/>
              <a:gd name="T1" fmla="*/ 22 h 54"/>
              <a:gd name="T2" fmla="*/ 33 w 55"/>
              <a:gd name="T3" fmla="*/ 0 h 54"/>
              <a:gd name="T4" fmla="*/ 17 w 55"/>
              <a:gd name="T5" fmla="*/ 16 h 54"/>
              <a:gd name="T6" fmla="*/ 6 w 55"/>
              <a:gd name="T7" fmla="*/ 5 h 54"/>
              <a:gd name="T8" fmla="*/ 0 w 55"/>
              <a:gd name="T9" fmla="*/ 54 h 54"/>
              <a:gd name="T10" fmla="*/ 49 w 55"/>
              <a:gd name="T11" fmla="*/ 49 h 54"/>
              <a:gd name="T12" fmla="*/ 39 w 55"/>
              <a:gd name="T13" fmla="*/ 38 h 54"/>
              <a:gd name="T14" fmla="*/ 55 w 55"/>
              <a:gd name="T15" fmla="*/ 22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54">
                <a:moveTo>
                  <a:pt x="55" y="22"/>
                </a:moveTo>
                <a:lnTo>
                  <a:pt x="33" y="0"/>
                </a:lnTo>
                <a:lnTo>
                  <a:pt x="17" y="16"/>
                </a:lnTo>
                <a:lnTo>
                  <a:pt x="6" y="5"/>
                </a:lnTo>
                <a:lnTo>
                  <a:pt x="0" y="54"/>
                </a:lnTo>
                <a:lnTo>
                  <a:pt x="49" y="49"/>
                </a:lnTo>
                <a:lnTo>
                  <a:pt x="39" y="38"/>
                </a:lnTo>
                <a:lnTo>
                  <a:pt x="55" y="2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8" name="Freeform 119"/>
          <p:cNvSpPr>
            <a:spLocks/>
          </p:cNvSpPr>
          <p:nvPr/>
        </p:nvSpPr>
        <p:spPr bwMode="auto">
          <a:xfrm>
            <a:off x="6271252" y="1009022"/>
            <a:ext cx="154989" cy="157860"/>
          </a:xfrm>
          <a:custGeom>
            <a:avLst/>
            <a:gdLst>
              <a:gd name="T0" fmla="*/ 16 w 54"/>
              <a:gd name="T1" fmla="*/ 17 h 55"/>
              <a:gd name="T2" fmla="*/ 0 w 54"/>
              <a:gd name="T3" fmla="*/ 33 h 55"/>
              <a:gd name="T4" fmla="*/ 22 w 54"/>
              <a:gd name="T5" fmla="*/ 55 h 55"/>
              <a:gd name="T6" fmla="*/ 38 w 54"/>
              <a:gd name="T7" fmla="*/ 39 h 55"/>
              <a:gd name="T8" fmla="*/ 49 w 54"/>
              <a:gd name="T9" fmla="*/ 49 h 55"/>
              <a:gd name="T10" fmla="*/ 54 w 54"/>
              <a:gd name="T11" fmla="*/ 0 h 55"/>
              <a:gd name="T12" fmla="*/ 5 w 54"/>
              <a:gd name="T13" fmla="*/ 6 h 55"/>
              <a:gd name="T14" fmla="*/ 16 w 54"/>
              <a:gd name="T15" fmla="*/ 17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" h="55">
                <a:moveTo>
                  <a:pt x="16" y="17"/>
                </a:moveTo>
                <a:lnTo>
                  <a:pt x="0" y="33"/>
                </a:lnTo>
                <a:lnTo>
                  <a:pt x="22" y="55"/>
                </a:lnTo>
                <a:lnTo>
                  <a:pt x="38" y="39"/>
                </a:lnTo>
                <a:lnTo>
                  <a:pt x="49" y="49"/>
                </a:lnTo>
                <a:lnTo>
                  <a:pt x="54" y="0"/>
                </a:lnTo>
                <a:lnTo>
                  <a:pt x="5" y="6"/>
                </a:lnTo>
                <a:lnTo>
                  <a:pt x="16" y="1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9" name="Freeform 120"/>
          <p:cNvSpPr>
            <a:spLocks/>
          </p:cNvSpPr>
          <p:nvPr/>
        </p:nvSpPr>
        <p:spPr bwMode="auto">
          <a:xfrm>
            <a:off x="6325786" y="965971"/>
            <a:ext cx="86105" cy="25832"/>
          </a:xfrm>
          <a:custGeom>
            <a:avLst/>
            <a:gdLst>
              <a:gd name="T0" fmla="*/ 3 w 30"/>
              <a:gd name="T1" fmla="*/ 0 h 9"/>
              <a:gd name="T2" fmla="*/ 0 w 30"/>
              <a:gd name="T3" fmla="*/ 7 h 9"/>
              <a:gd name="T4" fmla="*/ 30 w 30"/>
              <a:gd name="T5" fmla="*/ 9 h 9"/>
              <a:gd name="T6" fmla="*/ 3 w 30"/>
              <a:gd name="T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9">
                <a:moveTo>
                  <a:pt x="3" y="0"/>
                </a:moveTo>
                <a:lnTo>
                  <a:pt x="0" y="7"/>
                </a:lnTo>
                <a:lnTo>
                  <a:pt x="30" y="9"/>
                </a:lnTo>
                <a:lnTo>
                  <a:pt x="3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0" name="Freeform 121"/>
          <p:cNvSpPr>
            <a:spLocks/>
          </p:cNvSpPr>
          <p:nvPr/>
        </p:nvSpPr>
        <p:spPr bwMode="auto">
          <a:xfrm>
            <a:off x="6406150" y="954490"/>
            <a:ext cx="8611" cy="34442"/>
          </a:xfrm>
          <a:custGeom>
            <a:avLst/>
            <a:gdLst>
              <a:gd name="T0" fmla="*/ 3 w 3"/>
              <a:gd name="T1" fmla="*/ 0 h 12"/>
              <a:gd name="T2" fmla="*/ 0 w 3"/>
              <a:gd name="T3" fmla="*/ 1 h 12"/>
              <a:gd name="T4" fmla="*/ 3 w 3"/>
              <a:gd name="T5" fmla="*/ 12 h 12"/>
              <a:gd name="T6" fmla="*/ 3 w 3"/>
              <a:gd name="T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2">
                <a:moveTo>
                  <a:pt x="3" y="0"/>
                </a:moveTo>
                <a:lnTo>
                  <a:pt x="0" y="1"/>
                </a:lnTo>
                <a:lnTo>
                  <a:pt x="3" y="12"/>
                </a:lnTo>
                <a:lnTo>
                  <a:pt x="3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1" name="Freeform 122"/>
          <p:cNvSpPr>
            <a:spLocks/>
          </p:cNvSpPr>
          <p:nvPr/>
        </p:nvSpPr>
        <p:spPr bwMode="auto">
          <a:xfrm>
            <a:off x="6452073" y="1020503"/>
            <a:ext cx="83236" cy="28702"/>
          </a:xfrm>
          <a:custGeom>
            <a:avLst/>
            <a:gdLst>
              <a:gd name="T0" fmla="*/ 26 w 29"/>
              <a:gd name="T1" fmla="*/ 10 h 10"/>
              <a:gd name="T2" fmla="*/ 29 w 29"/>
              <a:gd name="T3" fmla="*/ 3 h 10"/>
              <a:gd name="T4" fmla="*/ 0 w 29"/>
              <a:gd name="T5" fmla="*/ 0 h 10"/>
              <a:gd name="T6" fmla="*/ 26 w 29"/>
              <a:gd name="T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10">
                <a:moveTo>
                  <a:pt x="26" y="10"/>
                </a:moveTo>
                <a:lnTo>
                  <a:pt x="29" y="3"/>
                </a:lnTo>
                <a:lnTo>
                  <a:pt x="0" y="0"/>
                </a:lnTo>
                <a:lnTo>
                  <a:pt x="26" y="1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2" name="Freeform 123"/>
          <p:cNvSpPr>
            <a:spLocks/>
          </p:cNvSpPr>
          <p:nvPr/>
        </p:nvSpPr>
        <p:spPr bwMode="auto">
          <a:xfrm>
            <a:off x="6446333" y="1026243"/>
            <a:ext cx="8611" cy="31573"/>
          </a:xfrm>
          <a:custGeom>
            <a:avLst/>
            <a:gdLst>
              <a:gd name="T0" fmla="*/ 0 w 3"/>
              <a:gd name="T1" fmla="*/ 11 h 11"/>
              <a:gd name="T2" fmla="*/ 3 w 3"/>
              <a:gd name="T3" fmla="*/ 11 h 11"/>
              <a:gd name="T4" fmla="*/ 0 w 3"/>
              <a:gd name="T5" fmla="*/ 0 h 11"/>
              <a:gd name="T6" fmla="*/ 0 w 3"/>
              <a:gd name="T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1">
                <a:moveTo>
                  <a:pt x="0" y="11"/>
                </a:moveTo>
                <a:lnTo>
                  <a:pt x="3" y="11"/>
                </a:lnTo>
                <a:lnTo>
                  <a:pt x="0" y="0"/>
                </a:lnTo>
                <a:lnTo>
                  <a:pt x="0" y="1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3" name="Freeform 124"/>
          <p:cNvSpPr>
            <a:spLocks noEditPoints="1"/>
          </p:cNvSpPr>
          <p:nvPr/>
        </p:nvSpPr>
        <p:spPr bwMode="auto">
          <a:xfrm>
            <a:off x="3716802" y="4039919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54 w 288"/>
              <a:gd name="T11" fmla="*/ 252 h 288"/>
              <a:gd name="T12" fmla="*/ 154 w 288"/>
              <a:gd name="T13" fmla="*/ 206 h 288"/>
              <a:gd name="T14" fmla="*/ 135 w 288"/>
              <a:gd name="T15" fmla="*/ 206 h 288"/>
              <a:gd name="T16" fmla="*/ 135 w 288"/>
              <a:gd name="T17" fmla="*/ 252 h 288"/>
              <a:gd name="T18" fmla="*/ 36 w 288"/>
              <a:gd name="T19" fmla="*/ 154 h 288"/>
              <a:gd name="T20" fmla="*/ 83 w 288"/>
              <a:gd name="T21" fmla="*/ 154 h 288"/>
              <a:gd name="T22" fmla="*/ 83 w 288"/>
              <a:gd name="T23" fmla="*/ 135 h 288"/>
              <a:gd name="T24" fmla="*/ 36 w 288"/>
              <a:gd name="T25" fmla="*/ 135 h 288"/>
              <a:gd name="T26" fmla="*/ 135 w 288"/>
              <a:gd name="T27" fmla="*/ 37 h 288"/>
              <a:gd name="T28" fmla="*/ 135 w 288"/>
              <a:gd name="T29" fmla="*/ 83 h 288"/>
              <a:gd name="T30" fmla="*/ 154 w 288"/>
              <a:gd name="T31" fmla="*/ 83 h 288"/>
              <a:gd name="T32" fmla="*/ 154 w 288"/>
              <a:gd name="T33" fmla="*/ 37 h 288"/>
              <a:gd name="T34" fmla="*/ 252 w 288"/>
              <a:gd name="T35" fmla="*/ 135 h 288"/>
              <a:gd name="T36" fmla="*/ 206 w 288"/>
              <a:gd name="T37" fmla="*/ 135 h 288"/>
              <a:gd name="T38" fmla="*/ 206 w 288"/>
              <a:gd name="T39" fmla="*/ 154 h 288"/>
              <a:gd name="T40" fmla="*/ 252 w 288"/>
              <a:gd name="T41" fmla="*/ 154 h 288"/>
              <a:gd name="T42" fmla="*/ 154 w 288"/>
              <a:gd name="T43" fmla="*/ 25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54" y="252"/>
                </a:moveTo>
                <a:cubicBezTo>
                  <a:pt x="154" y="206"/>
                  <a:pt x="154" y="206"/>
                  <a:pt x="154" y="206"/>
                </a:cubicBezTo>
                <a:cubicBezTo>
                  <a:pt x="135" y="206"/>
                  <a:pt x="135" y="206"/>
                  <a:pt x="135" y="206"/>
                </a:cubicBezTo>
                <a:cubicBezTo>
                  <a:pt x="135" y="252"/>
                  <a:pt x="135" y="252"/>
                  <a:pt x="135" y="252"/>
                </a:cubicBezTo>
                <a:cubicBezTo>
                  <a:pt x="83" y="247"/>
                  <a:pt x="41" y="206"/>
                  <a:pt x="36" y="154"/>
                </a:cubicBezTo>
                <a:cubicBezTo>
                  <a:pt x="83" y="154"/>
                  <a:pt x="83" y="154"/>
                  <a:pt x="83" y="154"/>
                </a:cubicBezTo>
                <a:cubicBezTo>
                  <a:pt x="83" y="135"/>
                  <a:pt x="83" y="135"/>
                  <a:pt x="83" y="135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41" y="83"/>
                  <a:pt x="83" y="41"/>
                  <a:pt x="135" y="37"/>
                </a:cubicBezTo>
                <a:cubicBezTo>
                  <a:pt x="135" y="83"/>
                  <a:pt x="135" y="83"/>
                  <a:pt x="135" y="83"/>
                </a:cubicBezTo>
                <a:cubicBezTo>
                  <a:pt x="154" y="83"/>
                  <a:pt x="154" y="83"/>
                  <a:pt x="154" y="83"/>
                </a:cubicBezTo>
                <a:cubicBezTo>
                  <a:pt x="154" y="37"/>
                  <a:pt x="154" y="37"/>
                  <a:pt x="154" y="37"/>
                </a:cubicBezTo>
                <a:cubicBezTo>
                  <a:pt x="206" y="41"/>
                  <a:pt x="247" y="83"/>
                  <a:pt x="252" y="135"/>
                </a:cubicBezTo>
                <a:cubicBezTo>
                  <a:pt x="206" y="135"/>
                  <a:pt x="206" y="135"/>
                  <a:pt x="206" y="135"/>
                </a:cubicBezTo>
                <a:cubicBezTo>
                  <a:pt x="206" y="154"/>
                  <a:pt x="206" y="154"/>
                  <a:pt x="206" y="154"/>
                </a:cubicBezTo>
                <a:cubicBezTo>
                  <a:pt x="252" y="154"/>
                  <a:pt x="252" y="154"/>
                  <a:pt x="252" y="154"/>
                </a:cubicBezTo>
                <a:cubicBezTo>
                  <a:pt x="247" y="206"/>
                  <a:pt x="206" y="247"/>
                  <a:pt x="154" y="25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4" name="Freeform 125"/>
          <p:cNvSpPr>
            <a:spLocks/>
          </p:cNvSpPr>
          <p:nvPr/>
        </p:nvSpPr>
        <p:spPr bwMode="auto">
          <a:xfrm>
            <a:off x="4526190" y="4252312"/>
            <a:ext cx="2871" cy="0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5" name="Rectangle 126"/>
          <p:cNvSpPr>
            <a:spLocks noChangeArrowheads="1"/>
          </p:cNvSpPr>
          <p:nvPr/>
        </p:nvSpPr>
        <p:spPr bwMode="auto">
          <a:xfrm>
            <a:off x="4580724" y="4189168"/>
            <a:ext cx="2871" cy="287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6" name="Rectangle 127"/>
          <p:cNvSpPr>
            <a:spLocks noChangeArrowheads="1"/>
          </p:cNvSpPr>
          <p:nvPr/>
        </p:nvSpPr>
        <p:spPr bwMode="auto">
          <a:xfrm>
            <a:off x="4526190" y="4215000"/>
            <a:ext cx="2871" cy="287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7" name="Freeform 128"/>
          <p:cNvSpPr>
            <a:spLocks/>
          </p:cNvSpPr>
          <p:nvPr/>
        </p:nvSpPr>
        <p:spPr bwMode="auto">
          <a:xfrm>
            <a:off x="4500359" y="4249442"/>
            <a:ext cx="0" cy="2871"/>
          </a:xfrm>
          <a:custGeom>
            <a:avLst/>
            <a:gdLst>
              <a:gd name="T0" fmla="*/ 3 h 3"/>
              <a:gd name="T1" fmla="*/ 0 h 3"/>
              <a:gd name="T2" fmla="*/ 3 h 3"/>
              <a:gd name="T3" fmla="*/ 3 h 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3">
                <a:moveTo>
                  <a:pt x="0" y="3"/>
                </a:moveTo>
                <a:cubicBezTo>
                  <a:pt x="0" y="0"/>
                  <a:pt x="0" y="0"/>
                  <a:pt x="0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8" name="Freeform 129"/>
          <p:cNvSpPr>
            <a:spLocks/>
          </p:cNvSpPr>
          <p:nvPr/>
        </p:nvSpPr>
        <p:spPr bwMode="auto">
          <a:xfrm>
            <a:off x="4442956" y="4189168"/>
            <a:ext cx="5740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9" name="Freeform 130"/>
          <p:cNvSpPr>
            <a:spLocks/>
          </p:cNvSpPr>
          <p:nvPr/>
        </p:nvSpPr>
        <p:spPr bwMode="auto">
          <a:xfrm>
            <a:off x="4506099" y="4143245"/>
            <a:ext cx="0" cy="2871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0" name="Freeform 131"/>
          <p:cNvSpPr>
            <a:spLocks/>
          </p:cNvSpPr>
          <p:nvPr/>
        </p:nvSpPr>
        <p:spPr bwMode="auto">
          <a:xfrm>
            <a:off x="4448696" y="4169078"/>
            <a:ext cx="0" cy="2871"/>
          </a:xfrm>
          <a:custGeom>
            <a:avLst/>
            <a:gdLst>
              <a:gd name="T0" fmla="*/ 0 h 1"/>
              <a:gd name="T1" fmla="*/ 0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1" name="Freeform 132"/>
          <p:cNvSpPr>
            <a:spLocks/>
          </p:cNvSpPr>
          <p:nvPr/>
        </p:nvSpPr>
        <p:spPr bwMode="auto">
          <a:xfrm>
            <a:off x="4577853" y="4169078"/>
            <a:ext cx="5740" cy="0"/>
          </a:xfrm>
          <a:custGeom>
            <a:avLst/>
            <a:gdLst>
              <a:gd name="T0" fmla="*/ 0 w 2"/>
              <a:gd name="T1" fmla="*/ 0 w 2"/>
              <a:gd name="T2" fmla="*/ 2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2" name="Freeform 133"/>
          <p:cNvSpPr>
            <a:spLocks noEditPoints="1"/>
          </p:cNvSpPr>
          <p:nvPr/>
        </p:nvSpPr>
        <p:spPr bwMode="auto">
          <a:xfrm>
            <a:off x="4353980" y="4111674"/>
            <a:ext cx="321459" cy="183691"/>
          </a:xfrm>
          <a:custGeom>
            <a:avLst/>
            <a:gdLst>
              <a:gd name="T0" fmla="*/ 101 w 290"/>
              <a:gd name="T1" fmla="*/ 4 h 168"/>
              <a:gd name="T2" fmla="*/ 2 w 290"/>
              <a:gd name="T3" fmla="*/ 90 h 168"/>
              <a:gd name="T4" fmla="*/ 8 w 290"/>
              <a:gd name="T5" fmla="*/ 109 h 168"/>
              <a:gd name="T6" fmla="*/ 15 w 290"/>
              <a:gd name="T7" fmla="*/ 121 h 168"/>
              <a:gd name="T8" fmla="*/ 27 w 290"/>
              <a:gd name="T9" fmla="*/ 133 h 168"/>
              <a:gd name="T10" fmla="*/ 44 w 290"/>
              <a:gd name="T11" fmla="*/ 144 h 168"/>
              <a:gd name="T12" fmla="*/ 56 w 290"/>
              <a:gd name="T13" fmla="*/ 150 h 168"/>
              <a:gd name="T14" fmla="*/ 78 w 290"/>
              <a:gd name="T15" fmla="*/ 159 h 168"/>
              <a:gd name="T16" fmla="*/ 110 w 290"/>
              <a:gd name="T17" fmla="*/ 166 h 168"/>
              <a:gd name="T18" fmla="*/ 152 w 290"/>
              <a:gd name="T19" fmla="*/ 168 h 168"/>
              <a:gd name="T20" fmla="*/ 187 w 290"/>
              <a:gd name="T21" fmla="*/ 165 h 168"/>
              <a:gd name="T22" fmla="*/ 213 w 290"/>
              <a:gd name="T23" fmla="*/ 158 h 168"/>
              <a:gd name="T24" fmla="*/ 235 w 290"/>
              <a:gd name="T25" fmla="*/ 150 h 168"/>
              <a:gd name="T26" fmla="*/ 253 w 290"/>
              <a:gd name="T27" fmla="*/ 140 h 168"/>
              <a:gd name="T28" fmla="*/ 264 w 290"/>
              <a:gd name="T29" fmla="*/ 132 h 168"/>
              <a:gd name="T30" fmla="*/ 273 w 290"/>
              <a:gd name="T31" fmla="*/ 122 h 168"/>
              <a:gd name="T32" fmla="*/ 281 w 290"/>
              <a:gd name="T33" fmla="*/ 111 h 168"/>
              <a:gd name="T34" fmla="*/ 285 w 290"/>
              <a:gd name="T35" fmla="*/ 103 h 168"/>
              <a:gd name="T36" fmla="*/ 287 w 290"/>
              <a:gd name="T37" fmla="*/ 93 h 168"/>
              <a:gd name="T38" fmla="*/ 288 w 290"/>
              <a:gd name="T39" fmla="*/ 90 h 168"/>
              <a:gd name="T40" fmla="*/ 205 w 290"/>
              <a:gd name="T41" fmla="*/ 70 h 168"/>
              <a:gd name="T42" fmla="*/ 156 w 290"/>
              <a:gd name="T43" fmla="*/ 95 h 168"/>
              <a:gd name="T44" fmla="*/ 134 w 290"/>
              <a:gd name="T45" fmla="*/ 129 h 168"/>
              <a:gd name="T46" fmla="*/ 205 w 290"/>
              <a:gd name="T47" fmla="*/ 71 h 168"/>
              <a:gd name="T48" fmla="*/ 230 w 290"/>
              <a:gd name="T49" fmla="*/ 105 h 168"/>
              <a:gd name="T50" fmla="*/ 135 w 290"/>
              <a:gd name="T51" fmla="*/ 95 h 168"/>
              <a:gd name="T52" fmla="*/ 43 w 290"/>
              <a:gd name="T53" fmla="*/ 85 h 168"/>
              <a:gd name="T54" fmla="*/ 40 w 290"/>
              <a:gd name="T55" fmla="*/ 77 h 168"/>
              <a:gd name="T56" fmla="*/ 40 w 290"/>
              <a:gd name="T57" fmla="*/ 74 h 168"/>
              <a:gd name="T58" fmla="*/ 86 w 290"/>
              <a:gd name="T59" fmla="*/ 71 h 168"/>
              <a:gd name="T60" fmla="*/ 49 w 290"/>
              <a:gd name="T61" fmla="*/ 54 h 168"/>
              <a:gd name="T62" fmla="*/ 54 w 290"/>
              <a:gd name="T63" fmla="*/ 47 h 168"/>
              <a:gd name="T64" fmla="*/ 59 w 290"/>
              <a:gd name="T65" fmla="*/ 44 h 168"/>
              <a:gd name="T66" fmla="*/ 64 w 290"/>
              <a:gd name="T67" fmla="*/ 40 h 168"/>
              <a:gd name="T68" fmla="*/ 69 w 290"/>
              <a:gd name="T69" fmla="*/ 36 h 168"/>
              <a:gd name="T70" fmla="*/ 76 w 290"/>
              <a:gd name="T71" fmla="*/ 33 h 168"/>
              <a:gd name="T72" fmla="*/ 81 w 290"/>
              <a:gd name="T73" fmla="*/ 31 h 168"/>
              <a:gd name="T74" fmla="*/ 87 w 290"/>
              <a:gd name="T75" fmla="*/ 28 h 168"/>
              <a:gd name="T76" fmla="*/ 94 w 290"/>
              <a:gd name="T77" fmla="*/ 26 h 168"/>
              <a:gd name="T78" fmla="*/ 100 w 290"/>
              <a:gd name="T79" fmla="*/ 24 h 168"/>
              <a:gd name="T80" fmla="*/ 107 w 290"/>
              <a:gd name="T81" fmla="*/ 22 h 168"/>
              <a:gd name="T82" fmla="*/ 114 w 290"/>
              <a:gd name="T83" fmla="*/ 21 h 168"/>
              <a:gd name="T84" fmla="*/ 122 w 290"/>
              <a:gd name="T85" fmla="*/ 20 h 168"/>
              <a:gd name="T86" fmla="*/ 126 w 290"/>
              <a:gd name="T87" fmla="*/ 19 h 168"/>
              <a:gd name="T88" fmla="*/ 136 w 290"/>
              <a:gd name="T89" fmla="*/ 18 h 168"/>
              <a:gd name="T90" fmla="*/ 137 w 290"/>
              <a:gd name="T91" fmla="*/ 31 h 168"/>
              <a:gd name="T92" fmla="*/ 154 w 290"/>
              <a:gd name="T93" fmla="*/ 37 h 168"/>
              <a:gd name="T94" fmla="*/ 153 w 290"/>
              <a:gd name="T95" fmla="*/ 18 h 168"/>
              <a:gd name="T96" fmla="*/ 155 w 290"/>
              <a:gd name="T97" fmla="*/ 19 h 168"/>
              <a:gd name="T98" fmla="*/ 166 w 290"/>
              <a:gd name="T99" fmla="*/ 19 h 168"/>
              <a:gd name="T100" fmla="*/ 174 w 290"/>
              <a:gd name="T101" fmla="*/ 21 h 168"/>
              <a:gd name="T102" fmla="*/ 178 w 290"/>
              <a:gd name="T103" fmla="*/ 21 h 168"/>
              <a:gd name="T104" fmla="*/ 192 w 290"/>
              <a:gd name="T105" fmla="*/ 25 h 168"/>
              <a:gd name="T106" fmla="*/ 197 w 290"/>
              <a:gd name="T107" fmla="*/ 26 h 168"/>
              <a:gd name="T108" fmla="*/ 208 w 290"/>
              <a:gd name="T109" fmla="*/ 30 h 168"/>
              <a:gd name="T110" fmla="*/ 213 w 290"/>
              <a:gd name="T111" fmla="*/ 33 h 168"/>
              <a:gd name="T112" fmla="*/ 227 w 290"/>
              <a:gd name="T113" fmla="*/ 40 h 168"/>
              <a:gd name="T114" fmla="*/ 233 w 290"/>
              <a:gd name="T115" fmla="*/ 45 h 168"/>
              <a:gd name="T116" fmla="*/ 239 w 290"/>
              <a:gd name="T117" fmla="*/ 51 h 168"/>
              <a:gd name="T118" fmla="*/ 203 w 290"/>
              <a:gd name="T119" fmla="*/ 54 h 168"/>
              <a:gd name="T120" fmla="*/ 137 w 290"/>
              <a:gd name="T121" fmla="*/ 3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0" h="168">
                <a:moveTo>
                  <a:pt x="284" y="59"/>
                </a:moveTo>
                <a:cubicBezTo>
                  <a:pt x="279" y="49"/>
                  <a:pt x="271" y="41"/>
                  <a:pt x="261" y="33"/>
                </a:cubicBezTo>
                <a:cubicBezTo>
                  <a:pt x="252" y="26"/>
                  <a:pt x="241" y="19"/>
                  <a:pt x="228" y="14"/>
                </a:cubicBezTo>
                <a:cubicBezTo>
                  <a:pt x="216" y="10"/>
                  <a:pt x="202" y="6"/>
                  <a:pt x="188" y="4"/>
                </a:cubicBezTo>
                <a:cubicBezTo>
                  <a:pt x="174" y="1"/>
                  <a:pt x="160" y="0"/>
                  <a:pt x="145" y="0"/>
                </a:cubicBezTo>
                <a:cubicBezTo>
                  <a:pt x="130" y="0"/>
                  <a:pt x="115" y="1"/>
                  <a:pt x="101" y="4"/>
                </a:cubicBezTo>
                <a:cubicBezTo>
                  <a:pt x="88" y="6"/>
                  <a:pt x="74" y="10"/>
                  <a:pt x="62" y="14"/>
                </a:cubicBezTo>
                <a:cubicBezTo>
                  <a:pt x="49" y="19"/>
                  <a:pt x="38" y="26"/>
                  <a:pt x="29" y="33"/>
                </a:cubicBezTo>
                <a:cubicBezTo>
                  <a:pt x="18" y="41"/>
                  <a:pt x="11" y="49"/>
                  <a:pt x="6" y="59"/>
                </a:cubicBezTo>
                <a:cubicBezTo>
                  <a:pt x="1" y="69"/>
                  <a:pt x="0" y="80"/>
                  <a:pt x="2" y="90"/>
                </a:cubicBezTo>
                <a:cubicBezTo>
                  <a:pt x="2" y="90"/>
                  <a:pt x="2" y="90"/>
                  <a:pt x="2" y="90"/>
                </a:cubicBezTo>
                <a:cubicBezTo>
                  <a:pt x="2" y="90"/>
                  <a:pt x="2" y="90"/>
                  <a:pt x="2" y="90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9"/>
                  <a:pt x="4" y="101"/>
                  <a:pt x="5" y="103"/>
                </a:cubicBezTo>
                <a:cubicBezTo>
                  <a:pt x="5" y="103"/>
                  <a:pt x="5" y="103"/>
                  <a:pt x="5" y="103"/>
                </a:cubicBezTo>
                <a:cubicBezTo>
                  <a:pt x="5" y="103"/>
                  <a:pt x="5" y="103"/>
                  <a:pt x="5" y="103"/>
                </a:cubicBezTo>
                <a:cubicBezTo>
                  <a:pt x="6" y="105"/>
                  <a:pt x="7" y="107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9" y="111"/>
                  <a:pt x="10" y="113"/>
                  <a:pt x="11" y="115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12" y="115"/>
                  <a:pt x="12" y="115"/>
                  <a:pt x="12" y="115"/>
                </a:cubicBezTo>
                <a:cubicBezTo>
                  <a:pt x="13" y="117"/>
                  <a:pt x="14" y="119"/>
                  <a:pt x="15" y="121"/>
                </a:cubicBezTo>
                <a:cubicBezTo>
                  <a:pt x="16" y="121"/>
                  <a:pt x="16" y="121"/>
                  <a:pt x="16" y="121"/>
                </a:cubicBezTo>
                <a:cubicBezTo>
                  <a:pt x="16" y="121"/>
                  <a:pt x="16" y="121"/>
                  <a:pt x="16" y="121"/>
                </a:cubicBezTo>
                <a:cubicBezTo>
                  <a:pt x="17" y="123"/>
                  <a:pt x="19" y="125"/>
                  <a:pt x="21" y="126"/>
                </a:cubicBezTo>
                <a:cubicBezTo>
                  <a:pt x="21" y="127"/>
                  <a:pt x="21" y="127"/>
                  <a:pt x="21" y="127"/>
                </a:cubicBezTo>
                <a:cubicBezTo>
                  <a:pt x="23" y="129"/>
                  <a:pt x="25" y="131"/>
                  <a:pt x="27" y="132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30" y="134"/>
                  <a:pt x="32" y="136"/>
                  <a:pt x="34" y="138"/>
                </a:cubicBezTo>
                <a:cubicBezTo>
                  <a:pt x="34" y="138"/>
                  <a:pt x="34" y="138"/>
                  <a:pt x="34" y="138"/>
                </a:cubicBezTo>
                <a:cubicBezTo>
                  <a:pt x="35" y="138"/>
                  <a:pt x="35" y="138"/>
                  <a:pt x="35" y="138"/>
                </a:cubicBezTo>
                <a:cubicBezTo>
                  <a:pt x="37" y="140"/>
                  <a:pt x="39" y="141"/>
                  <a:pt x="42" y="143"/>
                </a:cubicBezTo>
                <a:cubicBezTo>
                  <a:pt x="42" y="143"/>
                  <a:pt x="43" y="144"/>
                  <a:pt x="44" y="144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5" y="145"/>
                  <a:pt x="45" y="145"/>
                  <a:pt x="45" y="145"/>
                </a:cubicBezTo>
                <a:cubicBezTo>
                  <a:pt x="45" y="145"/>
                  <a:pt x="45" y="145"/>
                  <a:pt x="46" y="145"/>
                </a:cubicBezTo>
                <a:cubicBezTo>
                  <a:pt x="49" y="147"/>
                  <a:pt x="52" y="148"/>
                  <a:pt x="55" y="150"/>
                </a:cubicBezTo>
                <a:cubicBezTo>
                  <a:pt x="56" y="150"/>
                  <a:pt x="56" y="150"/>
                  <a:pt x="56" y="150"/>
                </a:cubicBezTo>
                <a:cubicBezTo>
                  <a:pt x="56" y="150"/>
                  <a:pt x="56" y="150"/>
                  <a:pt x="56" y="150"/>
                </a:cubicBezTo>
                <a:cubicBezTo>
                  <a:pt x="59" y="152"/>
                  <a:pt x="63" y="153"/>
                  <a:pt x="66" y="154"/>
                </a:cubicBezTo>
                <a:cubicBezTo>
                  <a:pt x="66" y="155"/>
                  <a:pt x="66" y="155"/>
                  <a:pt x="66" y="155"/>
                </a:cubicBezTo>
                <a:cubicBezTo>
                  <a:pt x="66" y="155"/>
                  <a:pt x="66" y="155"/>
                  <a:pt x="66" y="155"/>
                </a:cubicBezTo>
                <a:cubicBezTo>
                  <a:pt x="70" y="156"/>
                  <a:pt x="74" y="157"/>
                  <a:pt x="77" y="158"/>
                </a:cubicBezTo>
                <a:cubicBezTo>
                  <a:pt x="78" y="158"/>
                  <a:pt x="78" y="158"/>
                  <a:pt x="78" y="158"/>
                </a:cubicBezTo>
                <a:cubicBezTo>
                  <a:pt x="78" y="159"/>
                  <a:pt x="78" y="159"/>
                  <a:pt x="78" y="159"/>
                </a:cubicBezTo>
                <a:cubicBezTo>
                  <a:pt x="82" y="160"/>
                  <a:pt x="86" y="161"/>
                  <a:pt x="89" y="162"/>
                </a:cubicBezTo>
                <a:cubicBezTo>
                  <a:pt x="90" y="162"/>
                  <a:pt x="90" y="162"/>
                  <a:pt x="90" y="162"/>
                </a:cubicBezTo>
                <a:cubicBezTo>
                  <a:pt x="94" y="163"/>
                  <a:pt x="98" y="164"/>
                  <a:pt x="103" y="164"/>
                </a:cubicBezTo>
                <a:cubicBezTo>
                  <a:pt x="103" y="165"/>
                  <a:pt x="103" y="165"/>
                  <a:pt x="103" y="165"/>
                </a:cubicBezTo>
                <a:cubicBezTo>
                  <a:pt x="105" y="165"/>
                  <a:pt x="107" y="165"/>
                  <a:pt x="109" y="165"/>
                </a:cubicBezTo>
                <a:cubicBezTo>
                  <a:pt x="109" y="165"/>
                  <a:pt x="110" y="165"/>
                  <a:pt x="110" y="166"/>
                </a:cubicBezTo>
                <a:cubicBezTo>
                  <a:pt x="112" y="166"/>
                  <a:pt x="114" y="166"/>
                  <a:pt x="116" y="166"/>
                </a:cubicBezTo>
                <a:cubicBezTo>
                  <a:pt x="116" y="166"/>
                  <a:pt x="117" y="167"/>
                  <a:pt x="117" y="167"/>
                </a:cubicBezTo>
                <a:cubicBezTo>
                  <a:pt x="121" y="167"/>
                  <a:pt x="126" y="167"/>
                  <a:pt x="130" y="168"/>
                </a:cubicBezTo>
                <a:cubicBezTo>
                  <a:pt x="131" y="168"/>
                  <a:pt x="131" y="168"/>
                  <a:pt x="131" y="168"/>
                </a:cubicBezTo>
                <a:cubicBezTo>
                  <a:pt x="136" y="168"/>
                  <a:pt x="140" y="168"/>
                  <a:pt x="145" y="168"/>
                </a:cubicBezTo>
                <a:cubicBezTo>
                  <a:pt x="147" y="168"/>
                  <a:pt x="150" y="168"/>
                  <a:pt x="152" y="168"/>
                </a:cubicBezTo>
                <a:cubicBezTo>
                  <a:pt x="152" y="168"/>
                  <a:pt x="152" y="168"/>
                  <a:pt x="152" y="168"/>
                </a:cubicBezTo>
                <a:cubicBezTo>
                  <a:pt x="155" y="168"/>
                  <a:pt x="157" y="168"/>
                  <a:pt x="159" y="168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4" y="167"/>
                  <a:pt x="169" y="167"/>
                  <a:pt x="173" y="167"/>
                </a:cubicBezTo>
                <a:cubicBezTo>
                  <a:pt x="174" y="166"/>
                  <a:pt x="174" y="166"/>
                  <a:pt x="174" y="166"/>
                </a:cubicBezTo>
                <a:cubicBezTo>
                  <a:pt x="178" y="166"/>
                  <a:pt x="182" y="165"/>
                  <a:pt x="187" y="165"/>
                </a:cubicBezTo>
                <a:cubicBezTo>
                  <a:pt x="188" y="164"/>
                  <a:pt x="188" y="164"/>
                  <a:pt x="188" y="164"/>
                </a:cubicBezTo>
                <a:cubicBezTo>
                  <a:pt x="192" y="164"/>
                  <a:pt x="196" y="163"/>
                  <a:pt x="200" y="162"/>
                </a:cubicBezTo>
                <a:cubicBezTo>
                  <a:pt x="200" y="162"/>
                  <a:pt x="200" y="162"/>
                  <a:pt x="200" y="162"/>
                </a:cubicBezTo>
                <a:cubicBezTo>
                  <a:pt x="200" y="162"/>
                  <a:pt x="200" y="162"/>
                  <a:pt x="200" y="162"/>
                </a:cubicBezTo>
                <a:cubicBezTo>
                  <a:pt x="204" y="161"/>
                  <a:pt x="208" y="160"/>
                  <a:pt x="212" y="159"/>
                </a:cubicBezTo>
                <a:cubicBezTo>
                  <a:pt x="212" y="159"/>
                  <a:pt x="213" y="158"/>
                  <a:pt x="213" y="158"/>
                </a:cubicBezTo>
                <a:cubicBezTo>
                  <a:pt x="215" y="158"/>
                  <a:pt x="215" y="158"/>
                  <a:pt x="215" y="158"/>
                </a:cubicBezTo>
                <a:cubicBezTo>
                  <a:pt x="217" y="157"/>
                  <a:pt x="220" y="156"/>
                  <a:pt x="222" y="155"/>
                </a:cubicBezTo>
                <a:cubicBezTo>
                  <a:pt x="223" y="155"/>
                  <a:pt x="225" y="154"/>
                  <a:pt x="226" y="154"/>
                </a:cubicBezTo>
                <a:cubicBezTo>
                  <a:pt x="228" y="153"/>
                  <a:pt x="230" y="152"/>
                  <a:pt x="232" y="151"/>
                </a:cubicBezTo>
                <a:cubicBezTo>
                  <a:pt x="233" y="151"/>
                  <a:pt x="233" y="151"/>
                  <a:pt x="233" y="151"/>
                </a:cubicBezTo>
                <a:cubicBezTo>
                  <a:pt x="234" y="150"/>
                  <a:pt x="235" y="150"/>
                  <a:pt x="235" y="150"/>
                </a:cubicBezTo>
                <a:cubicBezTo>
                  <a:pt x="238" y="148"/>
                  <a:pt x="241" y="147"/>
                  <a:pt x="244" y="145"/>
                </a:cubicBezTo>
                <a:cubicBezTo>
                  <a:pt x="245" y="145"/>
                  <a:pt x="246" y="144"/>
                  <a:pt x="247" y="144"/>
                </a:cubicBezTo>
                <a:cubicBezTo>
                  <a:pt x="247" y="143"/>
                  <a:pt x="247" y="143"/>
                  <a:pt x="247" y="143"/>
                </a:cubicBezTo>
                <a:cubicBezTo>
                  <a:pt x="248" y="143"/>
                  <a:pt x="248" y="143"/>
                  <a:pt x="248" y="143"/>
                </a:cubicBezTo>
                <a:cubicBezTo>
                  <a:pt x="250" y="142"/>
                  <a:pt x="251" y="141"/>
                  <a:pt x="253" y="140"/>
                </a:cubicBezTo>
                <a:cubicBezTo>
                  <a:pt x="253" y="140"/>
                  <a:pt x="253" y="140"/>
                  <a:pt x="253" y="140"/>
                </a:cubicBezTo>
                <a:cubicBezTo>
                  <a:pt x="254" y="139"/>
                  <a:pt x="256" y="138"/>
                  <a:pt x="257" y="137"/>
                </a:cubicBezTo>
                <a:cubicBezTo>
                  <a:pt x="258" y="137"/>
                  <a:pt x="258" y="137"/>
                  <a:pt x="258" y="137"/>
                </a:cubicBezTo>
                <a:cubicBezTo>
                  <a:pt x="258" y="136"/>
                  <a:pt x="258" y="136"/>
                  <a:pt x="258" y="136"/>
                </a:cubicBezTo>
                <a:cubicBezTo>
                  <a:pt x="260" y="135"/>
                  <a:pt x="261" y="134"/>
                  <a:pt x="263" y="133"/>
                </a:cubicBezTo>
                <a:cubicBezTo>
                  <a:pt x="263" y="132"/>
                  <a:pt x="263" y="132"/>
                  <a:pt x="263" y="132"/>
                </a:cubicBezTo>
                <a:cubicBezTo>
                  <a:pt x="264" y="132"/>
                  <a:pt x="264" y="132"/>
                  <a:pt x="264" y="132"/>
                </a:cubicBezTo>
                <a:cubicBezTo>
                  <a:pt x="265" y="131"/>
                  <a:pt x="267" y="129"/>
                  <a:pt x="268" y="128"/>
                </a:cubicBezTo>
                <a:cubicBezTo>
                  <a:pt x="269" y="127"/>
                  <a:pt x="269" y="127"/>
                  <a:pt x="269" y="127"/>
                </a:cubicBezTo>
                <a:cubicBezTo>
                  <a:pt x="269" y="127"/>
                  <a:pt x="269" y="127"/>
                  <a:pt x="269" y="127"/>
                </a:cubicBezTo>
                <a:cubicBezTo>
                  <a:pt x="270" y="125"/>
                  <a:pt x="272" y="124"/>
                  <a:pt x="273" y="123"/>
                </a:cubicBezTo>
                <a:cubicBezTo>
                  <a:pt x="273" y="123"/>
                  <a:pt x="273" y="123"/>
                  <a:pt x="273" y="123"/>
                </a:cubicBezTo>
                <a:cubicBezTo>
                  <a:pt x="273" y="122"/>
                  <a:pt x="273" y="122"/>
                  <a:pt x="273" y="122"/>
                </a:cubicBezTo>
                <a:cubicBezTo>
                  <a:pt x="274" y="121"/>
                  <a:pt x="275" y="120"/>
                  <a:pt x="277" y="118"/>
                </a:cubicBezTo>
                <a:cubicBezTo>
                  <a:pt x="277" y="118"/>
                  <a:pt x="277" y="117"/>
                  <a:pt x="277" y="117"/>
                </a:cubicBezTo>
                <a:cubicBezTo>
                  <a:pt x="278" y="116"/>
                  <a:pt x="278" y="116"/>
                  <a:pt x="278" y="115"/>
                </a:cubicBezTo>
                <a:cubicBezTo>
                  <a:pt x="279" y="115"/>
                  <a:pt x="279" y="114"/>
                  <a:pt x="279" y="114"/>
                </a:cubicBezTo>
                <a:cubicBezTo>
                  <a:pt x="280" y="113"/>
                  <a:pt x="280" y="113"/>
                  <a:pt x="280" y="112"/>
                </a:cubicBezTo>
                <a:cubicBezTo>
                  <a:pt x="281" y="112"/>
                  <a:pt x="281" y="111"/>
                  <a:pt x="281" y="111"/>
                </a:cubicBezTo>
                <a:cubicBezTo>
                  <a:pt x="281" y="110"/>
                  <a:pt x="282" y="110"/>
                  <a:pt x="282" y="109"/>
                </a:cubicBezTo>
                <a:cubicBezTo>
                  <a:pt x="282" y="109"/>
                  <a:pt x="282" y="108"/>
                  <a:pt x="283" y="108"/>
                </a:cubicBezTo>
                <a:cubicBezTo>
                  <a:pt x="283" y="107"/>
                  <a:pt x="283" y="107"/>
                  <a:pt x="283" y="107"/>
                </a:cubicBezTo>
                <a:cubicBezTo>
                  <a:pt x="283" y="107"/>
                  <a:pt x="283" y="107"/>
                  <a:pt x="283" y="106"/>
                </a:cubicBezTo>
                <a:cubicBezTo>
                  <a:pt x="284" y="106"/>
                  <a:pt x="284" y="105"/>
                  <a:pt x="284" y="104"/>
                </a:cubicBezTo>
                <a:cubicBezTo>
                  <a:pt x="285" y="103"/>
                  <a:pt x="285" y="103"/>
                  <a:pt x="285" y="103"/>
                </a:cubicBezTo>
                <a:cubicBezTo>
                  <a:pt x="285" y="103"/>
                  <a:pt x="285" y="103"/>
                  <a:pt x="285" y="103"/>
                </a:cubicBezTo>
                <a:cubicBezTo>
                  <a:pt x="285" y="102"/>
                  <a:pt x="285" y="101"/>
                  <a:pt x="285" y="101"/>
                </a:cubicBezTo>
                <a:cubicBezTo>
                  <a:pt x="286" y="100"/>
                  <a:pt x="286" y="100"/>
                  <a:pt x="286" y="100"/>
                </a:cubicBezTo>
                <a:cubicBezTo>
                  <a:pt x="286" y="100"/>
                  <a:pt x="286" y="100"/>
                  <a:pt x="286" y="100"/>
                </a:cubicBezTo>
                <a:cubicBezTo>
                  <a:pt x="286" y="99"/>
                  <a:pt x="286" y="98"/>
                  <a:pt x="286" y="97"/>
                </a:cubicBezTo>
                <a:cubicBezTo>
                  <a:pt x="287" y="93"/>
                  <a:pt x="287" y="93"/>
                  <a:pt x="287" y="93"/>
                </a:cubicBezTo>
                <a:cubicBezTo>
                  <a:pt x="288" y="90"/>
                  <a:pt x="288" y="90"/>
                  <a:pt x="288" y="90"/>
                </a:cubicBezTo>
                <a:cubicBezTo>
                  <a:pt x="288" y="90"/>
                  <a:pt x="288" y="90"/>
                  <a:pt x="288" y="90"/>
                </a:cubicBezTo>
                <a:cubicBezTo>
                  <a:pt x="288" y="90"/>
                  <a:pt x="288" y="90"/>
                  <a:pt x="288" y="90"/>
                </a:cubicBezTo>
                <a:cubicBezTo>
                  <a:pt x="288" y="90"/>
                  <a:pt x="288" y="90"/>
                  <a:pt x="288" y="90"/>
                </a:cubicBezTo>
                <a:cubicBezTo>
                  <a:pt x="288" y="90"/>
                  <a:pt x="288" y="90"/>
                  <a:pt x="288" y="90"/>
                </a:cubicBezTo>
                <a:cubicBezTo>
                  <a:pt x="288" y="90"/>
                  <a:pt x="288" y="90"/>
                  <a:pt x="288" y="90"/>
                </a:cubicBezTo>
                <a:cubicBezTo>
                  <a:pt x="290" y="79"/>
                  <a:pt x="289" y="69"/>
                  <a:pt x="284" y="59"/>
                </a:cubicBezTo>
                <a:close/>
                <a:moveTo>
                  <a:pt x="86" y="71"/>
                </a:moveTo>
                <a:cubicBezTo>
                  <a:pt x="81" y="71"/>
                  <a:pt x="81" y="71"/>
                  <a:pt x="81" y="71"/>
                </a:cubicBezTo>
                <a:cubicBezTo>
                  <a:pt x="86" y="71"/>
                  <a:pt x="86" y="71"/>
                  <a:pt x="86" y="71"/>
                </a:cubicBezTo>
                <a:close/>
                <a:moveTo>
                  <a:pt x="205" y="71"/>
                </a:moveTo>
                <a:cubicBezTo>
                  <a:pt x="205" y="70"/>
                  <a:pt x="205" y="70"/>
                  <a:pt x="205" y="70"/>
                </a:cubicBezTo>
                <a:cubicBezTo>
                  <a:pt x="205" y="71"/>
                  <a:pt x="205" y="71"/>
                  <a:pt x="205" y="71"/>
                </a:cubicBezTo>
                <a:close/>
                <a:moveTo>
                  <a:pt x="157" y="129"/>
                </a:moveTo>
                <a:cubicBezTo>
                  <a:pt x="157" y="129"/>
                  <a:pt x="157" y="129"/>
                  <a:pt x="157" y="129"/>
                </a:cubicBezTo>
                <a:cubicBezTo>
                  <a:pt x="157" y="129"/>
                  <a:pt x="158" y="128"/>
                  <a:pt x="158" y="128"/>
                </a:cubicBezTo>
                <a:cubicBezTo>
                  <a:pt x="158" y="128"/>
                  <a:pt x="157" y="129"/>
                  <a:pt x="157" y="129"/>
                </a:cubicBezTo>
                <a:close/>
                <a:moveTo>
                  <a:pt x="156" y="95"/>
                </a:moveTo>
                <a:cubicBezTo>
                  <a:pt x="156" y="95"/>
                  <a:pt x="156" y="95"/>
                  <a:pt x="156" y="95"/>
                </a:cubicBezTo>
                <a:cubicBezTo>
                  <a:pt x="156" y="95"/>
                  <a:pt x="156" y="95"/>
                  <a:pt x="156" y="95"/>
                </a:cubicBezTo>
                <a:close/>
                <a:moveTo>
                  <a:pt x="134" y="129"/>
                </a:moveTo>
                <a:cubicBezTo>
                  <a:pt x="134" y="129"/>
                  <a:pt x="134" y="129"/>
                  <a:pt x="134" y="129"/>
                </a:cubicBezTo>
                <a:cubicBezTo>
                  <a:pt x="134" y="126"/>
                  <a:pt x="134" y="126"/>
                  <a:pt x="134" y="126"/>
                </a:cubicBezTo>
                <a:lnTo>
                  <a:pt x="134" y="129"/>
                </a:lnTo>
                <a:close/>
                <a:moveTo>
                  <a:pt x="203" y="54"/>
                </a:moveTo>
                <a:cubicBezTo>
                  <a:pt x="209" y="54"/>
                  <a:pt x="209" y="54"/>
                  <a:pt x="209" y="54"/>
                </a:cubicBezTo>
                <a:cubicBezTo>
                  <a:pt x="203" y="54"/>
                  <a:pt x="203" y="54"/>
                  <a:pt x="203" y="54"/>
                </a:cubicBezTo>
                <a:close/>
                <a:moveTo>
                  <a:pt x="205" y="71"/>
                </a:moveTo>
                <a:cubicBezTo>
                  <a:pt x="205" y="71"/>
                  <a:pt x="205" y="71"/>
                  <a:pt x="205" y="71"/>
                </a:cubicBezTo>
                <a:cubicBezTo>
                  <a:pt x="205" y="71"/>
                  <a:pt x="205" y="71"/>
                  <a:pt x="205" y="71"/>
                </a:cubicBezTo>
                <a:cubicBezTo>
                  <a:pt x="249" y="71"/>
                  <a:pt x="249" y="71"/>
                  <a:pt x="249" y="71"/>
                </a:cubicBezTo>
                <a:cubicBezTo>
                  <a:pt x="249" y="72"/>
                  <a:pt x="250" y="73"/>
                  <a:pt x="250" y="74"/>
                </a:cubicBezTo>
                <a:cubicBezTo>
                  <a:pt x="250" y="75"/>
                  <a:pt x="250" y="76"/>
                  <a:pt x="250" y="77"/>
                </a:cubicBezTo>
                <a:cubicBezTo>
                  <a:pt x="250" y="77"/>
                  <a:pt x="250" y="78"/>
                  <a:pt x="250" y="79"/>
                </a:cubicBezTo>
                <a:cubicBezTo>
                  <a:pt x="249" y="81"/>
                  <a:pt x="248" y="83"/>
                  <a:pt x="247" y="85"/>
                </a:cubicBezTo>
                <a:cubicBezTo>
                  <a:pt x="244" y="92"/>
                  <a:pt x="238" y="99"/>
                  <a:pt x="230" y="105"/>
                </a:cubicBezTo>
                <a:cubicBezTo>
                  <a:pt x="222" y="111"/>
                  <a:pt x="211" y="117"/>
                  <a:pt x="199" y="121"/>
                </a:cubicBezTo>
                <a:cubicBezTo>
                  <a:pt x="186" y="125"/>
                  <a:pt x="172" y="127"/>
                  <a:pt x="157" y="128"/>
                </a:cubicBezTo>
                <a:cubicBezTo>
                  <a:pt x="156" y="95"/>
                  <a:pt x="156" y="95"/>
                  <a:pt x="156" y="95"/>
                </a:cubicBezTo>
                <a:cubicBezTo>
                  <a:pt x="156" y="95"/>
                  <a:pt x="156" y="95"/>
                  <a:pt x="156" y="95"/>
                </a:cubicBezTo>
                <a:cubicBezTo>
                  <a:pt x="156" y="95"/>
                  <a:pt x="156" y="95"/>
                  <a:pt x="156" y="95"/>
                </a:cubicBezTo>
                <a:cubicBezTo>
                  <a:pt x="135" y="95"/>
                  <a:pt x="135" y="95"/>
                  <a:pt x="135" y="95"/>
                </a:cubicBezTo>
                <a:cubicBezTo>
                  <a:pt x="135" y="95"/>
                  <a:pt x="135" y="95"/>
                  <a:pt x="135" y="95"/>
                </a:cubicBezTo>
                <a:cubicBezTo>
                  <a:pt x="135" y="95"/>
                  <a:pt x="135" y="95"/>
                  <a:pt x="135" y="95"/>
                </a:cubicBezTo>
                <a:cubicBezTo>
                  <a:pt x="134" y="128"/>
                  <a:pt x="134" y="128"/>
                  <a:pt x="134" y="128"/>
                </a:cubicBezTo>
                <a:cubicBezTo>
                  <a:pt x="119" y="128"/>
                  <a:pt x="104" y="125"/>
                  <a:pt x="91" y="121"/>
                </a:cubicBezTo>
                <a:cubicBezTo>
                  <a:pt x="79" y="117"/>
                  <a:pt x="68" y="111"/>
                  <a:pt x="60" y="105"/>
                </a:cubicBezTo>
                <a:cubicBezTo>
                  <a:pt x="52" y="99"/>
                  <a:pt x="46" y="92"/>
                  <a:pt x="43" y="85"/>
                </a:cubicBezTo>
                <a:cubicBezTo>
                  <a:pt x="42" y="83"/>
                  <a:pt x="41" y="81"/>
                  <a:pt x="40" y="79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78"/>
                  <a:pt x="40" y="78"/>
                  <a:pt x="40" y="78"/>
                </a:cubicBezTo>
                <a:cubicBezTo>
                  <a:pt x="40" y="78"/>
                  <a:pt x="40" y="77"/>
                  <a:pt x="40" y="77"/>
                </a:cubicBezTo>
                <a:cubicBezTo>
                  <a:pt x="40" y="77"/>
                  <a:pt x="40" y="77"/>
                  <a:pt x="40" y="77"/>
                </a:cubicBezTo>
                <a:cubicBezTo>
                  <a:pt x="40" y="77"/>
                  <a:pt x="40" y="77"/>
                  <a:pt x="40" y="77"/>
                </a:cubicBezTo>
                <a:cubicBezTo>
                  <a:pt x="40" y="77"/>
                  <a:pt x="40" y="76"/>
                  <a:pt x="40" y="76"/>
                </a:cubicBezTo>
                <a:cubicBezTo>
                  <a:pt x="40" y="76"/>
                  <a:pt x="40" y="76"/>
                  <a:pt x="40" y="76"/>
                </a:cubicBezTo>
                <a:cubicBezTo>
                  <a:pt x="40" y="76"/>
                  <a:pt x="40" y="76"/>
                  <a:pt x="40" y="76"/>
                </a:cubicBezTo>
                <a:cubicBezTo>
                  <a:pt x="40" y="76"/>
                  <a:pt x="40" y="76"/>
                  <a:pt x="40" y="75"/>
                </a:cubicBezTo>
                <a:cubicBezTo>
                  <a:pt x="40" y="75"/>
                  <a:pt x="40" y="74"/>
                  <a:pt x="40" y="74"/>
                </a:cubicBezTo>
                <a:cubicBezTo>
                  <a:pt x="40" y="74"/>
                  <a:pt x="40" y="74"/>
                  <a:pt x="40" y="74"/>
                </a:cubicBezTo>
                <a:cubicBezTo>
                  <a:pt x="40" y="74"/>
                  <a:pt x="40" y="74"/>
                  <a:pt x="40" y="74"/>
                </a:cubicBezTo>
                <a:cubicBezTo>
                  <a:pt x="40" y="73"/>
                  <a:pt x="40" y="73"/>
                  <a:pt x="40" y="72"/>
                </a:cubicBezTo>
                <a:cubicBezTo>
                  <a:pt x="41" y="72"/>
                  <a:pt x="41" y="71"/>
                  <a:pt x="41" y="71"/>
                </a:cubicBezTo>
                <a:cubicBezTo>
                  <a:pt x="86" y="71"/>
                  <a:pt x="86" y="71"/>
                  <a:pt x="86" y="71"/>
                </a:cubicBezTo>
                <a:cubicBezTo>
                  <a:pt x="86" y="71"/>
                  <a:pt x="86" y="71"/>
                  <a:pt x="86" y="71"/>
                </a:cubicBezTo>
                <a:cubicBezTo>
                  <a:pt x="86" y="71"/>
                  <a:pt x="86" y="71"/>
                  <a:pt x="86" y="71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7" y="54"/>
                  <a:pt x="87" y="54"/>
                  <a:pt x="87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9" y="54"/>
                  <a:pt x="49" y="54"/>
                  <a:pt x="49" y="54"/>
                </a:cubicBezTo>
                <a:cubicBezTo>
                  <a:pt x="49" y="53"/>
                  <a:pt x="49" y="53"/>
                  <a:pt x="50" y="53"/>
                </a:cubicBezTo>
                <a:cubicBezTo>
                  <a:pt x="50" y="52"/>
                  <a:pt x="50" y="52"/>
                  <a:pt x="50" y="52"/>
                </a:cubicBezTo>
                <a:cubicBezTo>
                  <a:pt x="51" y="51"/>
                  <a:pt x="51" y="51"/>
                  <a:pt x="51" y="50"/>
                </a:cubicBezTo>
                <a:cubicBezTo>
                  <a:pt x="52" y="50"/>
                  <a:pt x="52" y="50"/>
                  <a:pt x="53" y="49"/>
                </a:cubicBezTo>
                <a:cubicBezTo>
                  <a:pt x="53" y="49"/>
                  <a:pt x="53" y="49"/>
                  <a:pt x="54" y="48"/>
                </a:cubicBezTo>
                <a:cubicBezTo>
                  <a:pt x="54" y="48"/>
                  <a:pt x="54" y="48"/>
                  <a:pt x="54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5" y="47"/>
                  <a:pt x="55" y="47"/>
                  <a:pt x="55" y="47"/>
                </a:cubicBezTo>
                <a:cubicBezTo>
                  <a:pt x="55" y="47"/>
                  <a:pt x="55" y="47"/>
                  <a:pt x="55" y="47"/>
                </a:cubicBezTo>
                <a:cubicBezTo>
                  <a:pt x="55" y="47"/>
                  <a:pt x="56" y="46"/>
                  <a:pt x="56" y="46"/>
                </a:cubicBezTo>
                <a:cubicBezTo>
                  <a:pt x="56" y="46"/>
                  <a:pt x="57" y="45"/>
                  <a:pt x="57" y="45"/>
                </a:cubicBezTo>
                <a:cubicBezTo>
                  <a:pt x="58" y="44"/>
                  <a:pt x="58" y="44"/>
                  <a:pt x="59" y="44"/>
                </a:cubicBezTo>
                <a:cubicBezTo>
                  <a:pt x="59" y="44"/>
                  <a:pt x="59" y="43"/>
                  <a:pt x="59" y="43"/>
                </a:cubicBezTo>
                <a:cubicBezTo>
                  <a:pt x="59" y="43"/>
                  <a:pt x="59" y="43"/>
                  <a:pt x="59" y="43"/>
                </a:cubicBezTo>
                <a:cubicBezTo>
                  <a:pt x="60" y="43"/>
                  <a:pt x="60" y="43"/>
                  <a:pt x="60" y="42"/>
                </a:cubicBezTo>
                <a:cubicBezTo>
                  <a:pt x="61" y="42"/>
                  <a:pt x="61" y="42"/>
                  <a:pt x="62" y="41"/>
                </a:cubicBezTo>
                <a:cubicBezTo>
                  <a:pt x="62" y="41"/>
                  <a:pt x="63" y="40"/>
                  <a:pt x="64" y="40"/>
                </a:cubicBezTo>
                <a:cubicBezTo>
                  <a:pt x="64" y="40"/>
                  <a:pt x="64" y="40"/>
                  <a:pt x="64" y="40"/>
                </a:cubicBezTo>
                <a:cubicBezTo>
                  <a:pt x="64" y="40"/>
                  <a:pt x="64" y="40"/>
                  <a:pt x="64" y="40"/>
                </a:cubicBezTo>
                <a:cubicBezTo>
                  <a:pt x="65" y="39"/>
                  <a:pt x="65" y="39"/>
                  <a:pt x="66" y="39"/>
                </a:cubicBezTo>
                <a:cubicBezTo>
                  <a:pt x="66" y="38"/>
                  <a:pt x="67" y="38"/>
                  <a:pt x="68" y="37"/>
                </a:cubicBezTo>
                <a:cubicBezTo>
                  <a:pt x="69" y="37"/>
                  <a:pt x="69" y="37"/>
                  <a:pt x="69" y="37"/>
                </a:cubicBezTo>
                <a:cubicBezTo>
                  <a:pt x="69" y="37"/>
                  <a:pt x="69" y="37"/>
                  <a:pt x="69" y="37"/>
                </a:cubicBezTo>
                <a:cubicBezTo>
                  <a:pt x="69" y="36"/>
                  <a:pt x="69" y="36"/>
                  <a:pt x="69" y="36"/>
                </a:cubicBezTo>
                <a:cubicBezTo>
                  <a:pt x="70" y="36"/>
                  <a:pt x="70" y="36"/>
                  <a:pt x="70" y="36"/>
                </a:cubicBezTo>
                <a:cubicBezTo>
                  <a:pt x="70" y="36"/>
                  <a:pt x="70" y="36"/>
                  <a:pt x="70" y="36"/>
                </a:cubicBezTo>
                <a:cubicBezTo>
                  <a:pt x="71" y="35"/>
                  <a:pt x="72" y="35"/>
                  <a:pt x="74" y="34"/>
                </a:cubicBezTo>
                <a:cubicBezTo>
                  <a:pt x="74" y="34"/>
                  <a:pt x="74" y="34"/>
                  <a:pt x="74" y="34"/>
                </a:cubicBezTo>
                <a:cubicBezTo>
                  <a:pt x="75" y="34"/>
                  <a:pt x="75" y="34"/>
                  <a:pt x="75" y="34"/>
                </a:cubicBezTo>
                <a:cubicBezTo>
                  <a:pt x="75" y="33"/>
                  <a:pt x="75" y="33"/>
                  <a:pt x="76" y="33"/>
                </a:cubicBezTo>
                <a:cubicBezTo>
                  <a:pt x="76" y="33"/>
                  <a:pt x="76" y="33"/>
                  <a:pt x="76" y="33"/>
                </a:cubicBezTo>
                <a:cubicBezTo>
                  <a:pt x="76" y="33"/>
                  <a:pt x="76" y="33"/>
                  <a:pt x="76" y="33"/>
                </a:cubicBezTo>
                <a:cubicBezTo>
                  <a:pt x="77" y="32"/>
                  <a:pt x="77" y="32"/>
                  <a:pt x="78" y="32"/>
                </a:cubicBezTo>
                <a:cubicBezTo>
                  <a:pt x="78" y="32"/>
                  <a:pt x="79" y="31"/>
                  <a:pt x="80" y="31"/>
                </a:cubicBezTo>
                <a:cubicBezTo>
                  <a:pt x="80" y="31"/>
                  <a:pt x="80" y="31"/>
                  <a:pt x="80" y="31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30"/>
                  <a:pt x="81" y="30"/>
                  <a:pt x="81" y="30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0"/>
                  <a:pt x="85" y="29"/>
                  <a:pt x="86" y="29"/>
                </a:cubicBezTo>
                <a:cubicBezTo>
                  <a:pt x="87" y="28"/>
                  <a:pt x="87" y="28"/>
                  <a:pt x="87" y="28"/>
                </a:cubicBezTo>
                <a:cubicBezTo>
                  <a:pt x="87" y="28"/>
                  <a:pt x="87" y="28"/>
                  <a:pt x="87" y="28"/>
                </a:cubicBezTo>
                <a:cubicBezTo>
                  <a:pt x="87" y="28"/>
                  <a:pt x="88" y="28"/>
                  <a:pt x="88" y="28"/>
                </a:cubicBezTo>
                <a:cubicBezTo>
                  <a:pt x="88" y="28"/>
                  <a:pt x="88" y="28"/>
                  <a:pt x="88" y="28"/>
                </a:cubicBezTo>
                <a:cubicBezTo>
                  <a:pt x="89" y="27"/>
                  <a:pt x="89" y="27"/>
                  <a:pt x="89" y="27"/>
                </a:cubicBezTo>
                <a:cubicBezTo>
                  <a:pt x="90" y="27"/>
                  <a:pt x="91" y="27"/>
                  <a:pt x="92" y="26"/>
                </a:cubicBezTo>
                <a:cubicBezTo>
                  <a:pt x="93" y="26"/>
                  <a:pt x="93" y="26"/>
                  <a:pt x="93" y="26"/>
                </a:cubicBezTo>
                <a:cubicBezTo>
                  <a:pt x="94" y="26"/>
                  <a:pt x="94" y="26"/>
                  <a:pt x="94" y="26"/>
                </a:cubicBezTo>
                <a:cubicBezTo>
                  <a:pt x="94" y="26"/>
                  <a:pt x="94" y="26"/>
                  <a:pt x="94" y="26"/>
                </a:cubicBezTo>
                <a:cubicBezTo>
                  <a:pt x="95" y="25"/>
                  <a:pt x="95" y="25"/>
                  <a:pt x="95" y="25"/>
                </a:cubicBezTo>
                <a:cubicBezTo>
                  <a:pt x="96" y="25"/>
                  <a:pt x="96" y="25"/>
                  <a:pt x="96" y="25"/>
                </a:cubicBezTo>
                <a:cubicBezTo>
                  <a:pt x="97" y="25"/>
                  <a:pt x="98" y="25"/>
                  <a:pt x="99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1" y="24"/>
                  <a:pt x="101" y="24"/>
                  <a:pt x="102" y="24"/>
                </a:cubicBezTo>
                <a:cubicBezTo>
                  <a:pt x="102" y="23"/>
                  <a:pt x="102" y="23"/>
                  <a:pt x="102" y="23"/>
                </a:cubicBezTo>
                <a:cubicBezTo>
                  <a:pt x="103" y="23"/>
                  <a:pt x="103" y="23"/>
                  <a:pt x="104" y="23"/>
                </a:cubicBezTo>
                <a:cubicBezTo>
                  <a:pt x="105" y="23"/>
                  <a:pt x="105" y="23"/>
                  <a:pt x="106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10" y="22"/>
                  <a:pt x="112" y="21"/>
                  <a:pt x="113" y="21"/>
                </a:cubicBezTo>
                <a:cubicBezTo>
                  <a:pt x="114" y="21"/>
                  <a:pt x="114" y="21"/>
                  <a:pt x="114" y="21"/>
                </a:cubicBezTo>
                <a:cubicBezTo>
                  <a:pt x="114" y="21"/>
                  <a:pt x="114" y="21"/>
                  <a:pt x="114" y="21"/>
                </a:cubicBezTo>
                <a:cubicBezTo>
                  <a:pt x="116" y="21"/>
                  <a:pt x="116" y="21"/>
                  <a:pt x="116" y="21"/>
                </a:cubicBezTo>
                <a:cubicBezTo>
                  <a:pt x="117" y="20"/>
                  <a:pt x="117" y="20"/>
                  <a:pt x="117" y="20"/>
                </a:cubicBezTo>
                <a:cubicBezTo>
                  <a:pt x="117" y="20"/>
                  <a:pt x="118" y="20"/>
                  <a:pt x="118" y="20"/>
                </a:cubicBezTo>
                <a:cubicBezTo>
                  <a:pt x="119" y="20"/>
                  <a:pt x="120" y="20"/>
                  <a:pt x="121" y="20"/>
                </a:cubicBezTo>
                <a:cubicBezTo>
                  <a:pt x="122" y="20"/>
                  <a:pt x="122" y="20"/>
                  <a:pt x="122" y="20"/>
                </a:cubicBezTo>
                <a:cubicBezTo>
                  <a:pt x="122" y="20"/>
                  <a:pt x="122" y="20"/>
                  <a:pt x="122" y="20"/>
                </a:cubicBezTo>
                <a:cubicBezTo>
                  <a:pt x="122" y="20"/>
                  <a:pt x="122" y="20"/>
                  <a:pt x="122" y="20"/>
                </a:cubicBezTo>
                <a:cubicBezTo>
                  <a:pt x="123" y="20"/>
                  <a:pt x="123" y="20"/>
                  <a:pt x="123" y="20"/>
                </a:cubicBezTo>
                <a:cubicBezTo>
                  <a:pt x="123" y="20"/>
                  <a:pt x="123" y="20"/>
                  <a:pt x="123" y="20"/>
                </a:cubicBezTo>
                <a:cubicBezTo>
                  <a:pt x="124" y="19"/>
                  <a:pt x="124" y="19"/>
                  <a:pt x="124" y="19"/>
                </a:cubicBezTo>
                <a:cubicBezTo>
                  <a:pt x="125" y="19"/>
                  <a:pt x="126" y="19"/>
                  <a:pt x="126" y="19"/>
                </a:cubicBezTo>
                <a:cubicBezTo>
                  <a:pt x="127" y="19"/>
                  <a:pt x="128" y="19"/>
                  <a:pt x="129" y="19"/>
                </a:cubicBezTo>
                <a:cubicBezTo>
                  <a:pt x="130" y="19"/>
                  <a:pt x="130" y="19"/>
                  <a:pt x="130" y="19"/>
                </a:cubicBezTo>
                <a:cubicBezTo>
                  <a:pt x="130" y="19"/>
                  <a:pt x="130" y="19"/>
                  <a:pt x="130" y="19"/>
                </a:cubicBezTo>
                <a:cubicBezTo>
                  <a:pt x="131" y="19"/>
                  <a:pt x="131" y="19"/>
                  <a:pt x="131" y="19"/>
                </a:cubicBezTo>
                <a:cubicBezTo>
                  <a:pt x="132" y="19"/>
                  <a:pt x="133" y="19"/>
                  <a:pt x="133" y="19"/>
                </a:cubicBezTo>
                <a:cubicBezTo>
                  <a:pt x="134" y="19"/>
                  <a:pt x="135" y="19"/>
                  <a:pt x="136" y="18"/>
                </a:cubicBezTo>
                <a:cubicBezTo>
                  <a:pt x="136" y="18"/>
                  <a:pt x="137" y="18"/>
                  <a:pt x="137" y="18"/>
                </a:cubicBezTo>
                <a:cubicBezTo>
                  <a:pt x="137" y="31"/>
                  <a:pt x="137" y="31"/>
                  <a:pt x="137" y="31"/>
                </a:cubicBezTo>
                <a:cubicBezTo>
                  <a:pt x="137" y="31"/>
                  <a:pt x="137" y="31"/>
                  <a:pt x="137" y="31"/>
                </a:cubicBezTo>
                <a:cubicBezTo>
                  <a:pt x="137" y="31"/>
                  <a:pt x="137" y="31"/>
                  <a:pt x="137" y="31"/>
                </a:cubicBezTo>
                <a:cubicBezTo>
                  <a:pt x="137" y="31"/>
                  <a:pt x="137" y="31"/>
                  <a:pt x="137" y="31"/>
                </a:cubicBezTo>
                <a:cubicBezTo>
                  <a:pt x="137" y="31"/>
                  <a:pt x="137" y="31"/>
                  <a:pt x="137" y="31"/>
                </a:cubicBezTo>
                <a:cubicBezTo>
                  <a:pt x="137" y="37"/>
                  <a:pt x="137" y="37"/>
                  <a:pt x="137" y="37"/>
                </a:cubicBezTo>
                <a:cubicBezTo>
                  <a:pt x="137" y="37"/>
                  <a:pt x="137" y="37"/>
                  <a:pt x="137" y="37"/>
                </a:cubicBezTo>
                <a:cubicBezTo>
                  <a:pt x="137" y="37"/>
                  <a:pt x="137" y="37"/>
                  <a:pt x="137" y="37"/>
                </a:cubicBezTo>
                <a:cubicBezTo>
                  <a:pt x="153" y="37"/>
                  <a:pt x="153" y="37"/>
                  <a:pt x="153" y="37"/>
                </a:cubicBezTo>
                <a:cubicBezTo>
                  <a:pt x="154" y="37"/>
                  <a:pt x="154" y="37"/>
                  <a:pt x="154" y="37"/>
                </a:cubicBezTo>
                <a:cubicBezTo>
                  <a:pt x="154" y="37"/>
                  <a:pt x="154" y="37"/>
                  <a:pt x="154" y="37"/>
                </a:cubicBezTo>
                <a:cubicBezTo>
                  <a:pt x="154" y="31"/>
                  <a:pt x="154" y="31"/>
                  <a:pt x="154" y="31"/>
                </a:cubicBezTo>
                <a:cubicBezTo>
                  <a:pt x="154" y="31"/>
                  <a:pt x="154" y="31"/>
                  <a:pt x="154" y="31"/>
                </a:cubicBezTo>
                <a:cubicBezTo>
                  <a:pt x="154" y="31"/>
                  <a:pt x="154" y="31"/>
                  <a:pt x="154" y="31"/>
                </a:cubicBezTo>
                <a:cubicBezTo>
                  <a:pt x="154" y="31"/>
                  <a:pt x="154" y="31"/>
                  <a:pt x="154" y="31"/>
                </a:cubicBezTo>
                <a:cubicBezTo>
                  <a:pt x="154" y="31"/>
                  <a:pt x="154" y="31"/>
                  <a:pt x="154" y="31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54" y="18"/>
                  <a:pt x="154" y="18"/>
                  <a:pt x="154" y="18"/>
                </a:cubicBezTo>
                <a:cubicBezTo>
                  <a:pt x="154" y="18"/>
                  <a:pt x="154" y="18"/>
                  <a:pt x="154" y="18"/>
                </a:cubicBezTo>
                <a:cubicBezTo>
                  <a:pt x="154" y="18"/>
                  <a:pt x="154" y="18"/>
                  <a:pt x="154" y="18"/>
                </a:cubicBezTo>
                <a:cubicBezTo>
                  <a:pt x="154" y="19"/>
                  <a:pt x="154" y="19"/>
                  <a:pt x="154" y="19"/>
                </a:cubicBezTo>
                <a:cubicBezTo>
                  <a:pt x="155" y="19"/>
                  <a:pt x="155" y="19"/>
                  <a:pt x="155" y="19"/>
                </a:cubicBezTo>
                <a:cubicBezTo>
                  <a:pt x="157" y="19"/>
                  <a:pt x="157" y="19"/>
                  <a:pt x="157" y="19"/>
                </a:cubicBezTo>
                <a:cubicBezTo>
                  <a:pt x="159" y="19"/>
                  <a:pt x="159" y="19"/>
                  <a:pt x="159" y="19"/>
                </a:cubicBezTo>
                <a:cubicBezTo>
                  <a:pt x="161" y="19"/>
                  <a:pt x="161" y="19"/>
                  <a:pt x="161" y="19"/>
                </a:cubicBezTo>
                <a:cubicBezTo>
                  <a:pt x="161" y="19"/>
                  <a:pt x="162" y="19"/>
                  <a:pt x="162" y="19"/>
                </a:cubicBezTo>
                <a:cubicBezTo>
                  <a:pt x="164" y="19"/>
                  <a:pt x="164" y="19"/>
                  <a:pt x="164" y="19"/>
                </a:cubicBezTo>
                <a:cubicBezTo>
                  <a:pt x="165" y="19"/>
                  <a:pt x="166" y="19"/>
                  <a:pt x="166" y="19"/>
                </a:cubicBezTo>
                <a:cubicBezTo>
                  <a:pt x="168" y="20"/>
                  <a:pt x="168" y="20"/>
                  <a:pt x="168" y="20"/>
                </a:cubicBezTo>
                <a:cubicBezTo>
                  <a:pt x="168" y="20"/>
                  <a:pt x="168" y="20"/>
                  <a:pt x="168" y="20"/>
                </a:cubicBezTo>
                <a:cubicBezTo>
                  <a:pt x="168" y="20"/>
                  <a:pt x="168" y="20"/>
                  <a:pt x="168" y="20"/>
                </a:cubicBezTo>
                <a:cubicBezTo>
                  <a:pt x="169" y="20"/>
                  <a:pt x="170" y="20"/>
                  <a:pt x="170" y="20"/>
                </a:cubicBezTo>
                <a:cubicBezTo>
                  <a:pt x="171" y="20"/>
                  <a:pt x="172" y="20"/>
                  <a:pt x="172" y="20"/>
                </a:cubicBezTo>
                <a:cubicBezTo>
                  <a:pt x="173" y="20"/>
                  <a:pt x="174" y="20"/>
                  <a:pt x="174" y="21"/>
                </a:cubicBezTo>
                <a:cubicBezTo>
                  <a:pt x="175" y="21"/>
                  <a:pt x="175" y="21"/>
                  <a:pt x="175" y="21"/>
                </a:cubicBezTo>
                <a:cubicBezTo>
                  <a:pt x="175" y="21"/>
                  <a:pt x="175" y="21"/>
                  <a:pt x="175" y="21"/>
                </a:cubicBezTo>
                <a:cubicBezTo>
                  <a:pt x="176" y="21"/>
                  <a:pt x="176" y="21"/>
                  <a:pt x="176" y="21"/>
                </a:cubicBezTo>
                <a:cubicBezTo>
                  <a:pt x="176" y="21"/>
                  <a:pt x="176" y="21"/>
                  <a:pt x="176" y="21"/>
                </a:cubicBezTo>
                <a:cubicBezTo>
                  <a:pt x="176" y="21"/>
                  <a:pt x="176" y="21"/>
                  <a:pt x="176" y="21"/>
                </a:cubicBezTo>
                <a:cubicBezTo>
                  <a:pt x="177" y="21"/>
                  <a:pt x="178" y="21"/>
                  <a:pt x="178" y="21"/>
                </a:cubicBezTo>
                <a:cubicBezTo>
                  <a:pt x="179" y="21"/>
                  <a:pt x="180" y="22"/>
                  <a:pt x="180" y="22"/>
                </a:cubicBezTo>
                <a:cubicBezTo>
                  <a:pt x="181" y="22"/>
                  <a:pt x="182" y="22"/>
                  <a:pt x="183" y="22"/>
                </a:cubicBezTo>
                <a:cubicBezTo>
                  <a:pt x="183" y="22"/>
                  <a:pt x="184" y="23"/>
                  <a:pt x="185" y="23"/>
                </a:cubicBezTo>
                <a:cubicBezTo>
                  <a:pt x="186" y="23"/>
                  <a:pt x="186" y="23"/>
                  <a:pt x="187" y="23"/>
                </a:cubicBezTo>
                <a:cubicBezTo>
                  <a:pt x="188" y="23"/>
                  <a:pt x="189" y="24"/>
                  <a:pt x="190" y="24"/>
                </a:cubicBezTo>
                <a:cubicBezTo>
                  <a:pt x="191" y="24"/>
                  <a:pt x="192" y="24"/>
                  <a:pt x="192" y="25"/>
                </a:cubicBezTo>
                <a:cubicBezTo>
                  <a:pt x="193" y="25"/>
                  <a:pt x="194" y="25"/>
                  <a:pt x="195" y="25"/>
                </a:cubicBezTo>
                <a:cubicBezTo>
                  <a:pt x="196" y="26"/>
                  <a:pt x="196" y="26"/>
                  <a:pt x="196" y="26"/>
                </a:cubicBezTo>
                <a:cubicBezTo>
                  <a:pt x="196" y="26"/>
                  <a:pt x="196" y="26"/>
                  <a:pt x="196" y="26"/>
                </a:cubicBezTo>
                <a:cubicBezTo>
                  <a:pt x="196" y="26"/>
                  <a:pt x="196" y="26"/>
                  <a:pt x="196" y="26"/>
                </a:cubicBezTo>
                <a:cubicBezTo>
                  <a:pt x="197" y="26"/>
                  <a:pt x="197" y="26"/>
                  <a:pt x="197" y="26"/>
                </a:cubicBezTo>
                <a:cubicBezTo>
                  <a:pt x="197" y="26"/>
                  <a:pt x="197" y="26"/>
                  <a:pt x="197" y="26"/>
                </a:cubicBezTo>
                <a:cubicBezTo>
                  <a:pt x="198" y="26"/>
                  <a:pt x="198" y="26"/>
                  <a:pt x="198" y="26"/>
                </a:cubicBezTo>
                <a:cubicBezTo>
                  <a:pt x="198" y="26"/>
                  <a:pt x="198" y="26"/>
                  <a:pt x="199" y="27"/>
                </a:cubicBezTo>
                <a:cubicBezTo>
                  <a:pt x="199" y="27"/>
                  <a:pt x="199" y="27"/>
                  <a:pt x="199" y="27"/>
                </a:cubicBezTo>
                <a:cubicBezTo>
                  <a:pt x="201" y="27"/>
                  <a:pt x="203" y="28"/>
                  <a:pt x="204" y="29"/>
                </a:cubicBezTo>
                <a:cubicBezTo>
                  <a:pt x="205" y="29"/>
                  <a:pt x="206" y="29"/>
                  <a:pt x="207" y="30"/>
                </a:cubicBezTo>
                <a:cubicBezTo>
                  <a:pt x="208" y="30"/>
                  <a:pt x="208" y="30"/>
                  <a:pt x="208" y="30"/>
                </a:cubicBezTo>
                <a:cubicBezTo>
                  <a:pt x="208" y="30"/>
                  <a:pt x="209" y="30"/>
                  <a:pt x="209" y="31"/>
                </a:cubicBezTo>
                <a:cubicBezTo>
                  <a:pt x="210" y="31"/>
                  <a:pt x="210" y="31"/>
                  <a:pt x="211" y="31"/>
                </a:cubicBezTo>
                <a:cubicBezTo>
                  <a:pt x="211" y="32"/>
                  <a:pt x="211" y="32"/>
                  <a:pt x="211" y="32"/>
                </a:cubicBezTo>
                <a:cubicBezTo>
                  <a:pt x="212" y="32"/>
                  <a:pt x="212" y="32"/>
                  <a:pt x="212" y="32"/>
                </a:cubicBezTo>
                <a:cubicBezTo>
                  <a:pt x="212" y="32"/>
                  <a:pt x="213" y="32"/>
                  <a:pt x="213" y="32"/>
                </a:cubicBezTo>
                <a:cubicBezTo>
                  <a:pt x="213" y="32"/>
                  <a:pt x="213" y="33"/>
                  <a:pt x="213" y="33"/>
                </a:cubicBezTo>
                <a:cubicBezTo>
                  <a:pt x="214" y="33"/>
                  <a:pt x="214" y="33"/>
                  <a:pt x="214" y="33"/>
                </a:cubicBezTo>
                <a:cubicBezTo>
                  <a:pt x="215" y="34"/>
                  <a:pt x="217" y="34"/>
                  <a:pt x="219" y="35"/>
                </a:cubicBezTo>
                <a:cubicBezTo>
                  <a:pt x="219" y="36"/>
                  <a:pt x="219" y="36"/>
                  <a:pt x="219" y="36"/>
                </a:cubicBezTo>
                <a:cubicBezTo>
                  <a:pt x="220" y="36"/>
                  <a:pt x="220" y="36"/>
                  <a:pt x="220" y="36"/>
                </a:cubicBezTo>
                <a:cubicBezTo>
                  <a:pt x="223" y="38"/>
                  <a:pt x="225" y="39"/>
                  <a:pt x="226" y="40"/>
                </a:cubicBezTo>
                <a:cubicBezTo>
                  <a:pt x="227" y="40"/>
                  <a:pt x="227" y="40"/>
                  <a:pt x="227" y="40"/>
                </a:cubicBezTo>
                <a:cubicBezTo>
                  <a:pt x="227" y="40"/>
                  <a:pt x="227" y="40"/>
                  <a:pt x="227" y="40"/>
                </a:cubicBezTo>
                <a:cubicBezTo>
                  <a:pt x="227" y="41"/>
                  <a:pt x="227" y="41"/>
                  <a:pt x="227" y="41"/>
                </a:cubicBezTo>
                <a:cubicBezTo>
                  <a:pt x="229" y="42"/>
                  <a:pt x="230" y="43"/>
                  <a:pt x="231" y="43"/>
                </a:cubicBezTo>
                <a:cubicBezTo>
                  <a:pt x="231" y="44"/>
                  <a:pt x="231" y="44"/>
                  <a:pt x="231" y="44"/>
                </a:cubicBezTo>
                <a:cubicBezTo>
                  <a:pt x="232" y="44"/>
                  <a:pt x="232" y="44"/>
                  <a:pt x="232" y="44"/>
                </a:cubicBezTo>
                <a:cubicBezTo>
                  <a:pt x="232" y="45"/>
                  <a:pt x="233" y="45"/>
                  <a:pt x="233" y="45"/>
                </a:cubicBezTo>
                <a:cubicBezTo>
                  <a:pt x="234" y="46"/>
                  <a:pt x="234" y="46"/>
                  <a:pt x="234" y="46"/>
                </a:cubicBezTo>
                <a:cubicBezTo>
                  <a:pt x="235" y="47"/>
                  <a:pt x="236" y="48"/>
                  <a:pt x="237" y="49"/>
                </a:cubicBezTo>
                <a:cubicBezTo>
                  <a:pt x="237" y="49"/>
                  <a:pt x="237" y="49"/>
                  <a:pt x="237" y="49"/>
                </a:cubicBezTo>
                <a:cubicBezTo>
                  <a:pt x="237" y="49"/>
                  <a:pt x="238" y="49"/>
                  <a:pt x="238" y="50"/>
                </a:cubicBezTo>
                <a:cubicBezTo>
                  <a:pt x="238" y="50"/>
                  <a:pt x="238" y="50"/>
                  <a:pt x="239" y="51"/>
                </a:cubicBezTo>
                <a:cubicBezTo>
                  <a:pt x="239" y="51"/>
                  <a:pt x="239" y="51"/>
                  <a:pt x="239" y="51"/>
                </a:cubicBezTo>
                <a:cubicBezTo>
                  <a:pt x="239" y="52"/>
                  <a:pt x="239" y="52"/>
                  <a:pt x="239" y="52"/>
                </a:cubicBezTo>
                <a:cubicBezTo>
                  <a:pt x="240" y="52"/>
                  <a:pt x="240" y="52"/>
                  <a:pt x="240" y="52"/>
                </a:cubicBezTo>
                <a:cubicBezTo>
                  <a:pt x="240" y="53"/>
                  <a:pt x="241" y="53"/>
                  <a:pt x="242" y="54"/>
                </a:cubicBezTo>
                <a:cubicBezTo>
                  <a:pt x="203" y="54"/>
                  <a:pt x="203" y="54"/>
                  <a:pt x="203" y="54"/>
                </a:cubicBezTo>
                <a:cubicBezTo>
                  <a:pt x="203" y="54"/>
                  <a:pt x="203" y="54"/>
                  <a:pt x="203" y="54"/>
                </a:cubicBezTo>
                <a:cubicBezTo>
                  <a:pt x="203" y="54"/>
                  <a:pt x="203" y="54"/>
                  <a:pt x="203" y="54"/>
                </a:cubicBezTo>
                <a:lnTo>
                  <a:pt x="205" y="71"/>
                </a:lnTo>
                <a:close/>
                <a:moveTo>
                  <a:pt x="87" y="54"/>
                </a:moveTo>
                <a:cubicBezTo>
                  <a:pt x="87" y="56"/>
                  <a:pt x="87" y="56"/>
                  <a:pt x="87" y="56"/>
                </a:cubicBezTo>
                <a:cubicBezTo>
                  <a:pt x="87" y="54"/>
                  <a:pt x="87" y="54"/>
                  <a:pt x="87" y="54"/>
                </a:cubicBezTo>
                <a:close/>
                <a:moveTo>
                  <a:pt x="137" y="31"/>
                </a:moveTo>
                <a:cubicBezTo>
                  <a:pt x="137" y="30"/>
                  <a:pt x="137" y="30"/>
                  <a:pt x="137" y="30"/>
                </a:cubicBezTo>
                <a:cubicBezTo>
                  <a:pt x="137" y="31"/>
                  <a:pt x="137" y="31"/>
                  <a:pt x="137" y="3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3" name="Freeform 134"/>
          <p:cNvSpPr>
            <a:spLocks noEditPoints="1"/>
          </p:cNvSpPr>
          <p:nvPr/>
        </p:nvSpPr>
        <p:spPr bwMode="auto">
          <a:xfrm>
            <a:off x="6343007" y="4039919"/>
            <a:ext cx="177950" cy="318589"/>
          </a:xfrm>
          <a:custGeom>
            <a:avLst/>
            <a:gdLst>
              <a:gd name="T0" fmla="*/ 82 w 160"/>
              <a:gd name="T1" fmla="*/ 0 h 288"/>
              <a:gd name="T2" fmla="*/ 80 w 160"/>
              <a:gd name="T3" fmla="*/ 0 h 288"/>
              <a:gd name="T4" fmla="*/ 79 w 160"/>
              <a:gd name="T5" fmla="*/ 0 h 288"/>
              <a:gd name="T6" fmla="*/ 0 w 160"/>
              <a:gd name="T7" fmla="*/ 79 h 288"/>
              <a:gd name="T8" fmla="*/ 80 w 160"/>
              <a:gd name="T9" fmla="*/ 288 h 288"/>
              <a:gd name="T10" fmla="*/ 160 w 160"/>
              <a:gd name="T11" fmla="*/ 79 h 288"/>
              <a:gd name="T12" fmla="*/ 82 w 160"/>
              <a:gd name="T13" fmla="*/ 0 h 288"/>
              <a:gd name="T14" fmla="*/ 80 w 160"/>
              <a:gd name="T15" fmla="*/ 108 h 288"/>
              <a:gd name="T16" fmla="*/ 44 w 160"/>
              <a:gd name="T17" fmla="*/ 72 h 288"/>
              <a:gd name="T18" fmla="*/ 80 w 160"/>
              <a:gd name="T19" fmla="*/ 36 h 288"/>
              <a:gd name="T20" fmla="*/ 116 w 160"/>
              <a:gd name="T21" fmla="*/ 72 h 288"/>
              <a:gd name="T22" fmla="*/ 80 w 160"/>
              <a:gd name="T23" fmla="*/ 10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0" h="288">
                <a:moveTo>
                  <a:pt x="82" y="0"/>
                </a:moveTo>
                <a:cubicBezTo>
                  <a:pt x="81" y="0"/>
                  <a:pt x="81" y="0"/>
                  <a:pt x="80" y="0"/>
                </a:cubicBezTo>
                <a:cubicBezTo>
                  <a:pt x="80" y="0"/>
                  <a:pt x="79" y="0"/>
                  <a:pt x="79" y="0"/>
                </a:cubicBezTo>
                <a:cubicBezTo>
                  <a:pt x="35" y="0"/>
                  <a:pt x="0" y="36"/>
                  <a:pt x="0" y="79"/>
                </a:cubicBezTo>
                <a:cubicBezTo>
                  <a:pt x="0" y="122"/>
                  <a:pt x="80" y="288"/>
                  <a:pt x="80" y="288"/>
                </a:cubicBezTo>
                <a:cubicBezTo>
                  <a:pt x="80" y="288"/>
                  <a:pt x="160" y="121"/>
                  <a:pt x="160" y="79"/>
                </a:cubicBezTo>
                <a:cubicBezTo>
                  <a:pt x="160" y="36"/>
                  <a:pt x="125" y="0"/>
                  <a:pt x="82" y="0"/>
                </a:cubicBezTo>
                <a:close/>
                <a:moveTo>
                  <a:pt x="80" y="108"/>
                </a:moveTo>
                <a:cubicBezTo>
                  <a:pt x="60" y="108"/>
                  <a:pt x="44" y="92"/>
                  <a:pt x="44" y="72"/>
                </a:cubicBezTo>
                <a:cubicBezTo>
                  <a:pt x="44" y="52"/>
                  <a:pt x="60" y="36"/>
                  <a:pt x="80" y="36"/>
                </a:cubicBezTo>
                <a:cubicBezTo>
                  <a:pt x="100" y="36"/>
                  <a:pt x="116" y="52"/>
                  <a:pt x="116" y="72"/>
                </a:cubicBezTo>
                <a:cubicBezTo>
                  <a:pt x="116" y="92"/>
                  <a:pt x="100" y="108"/>
                  <a:pt x="80" y="10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6" name="Freeform 137"/>
          <p:cNvSpPr>
            <a:spLocks noEditPoints="1"/>
          </p:cNvSpPr>
          <p:nvPr/>
        </p:nvSpPr>
        <p:spPr bwMode="auto">
          <a:xfrm>
            <a:off x="3716802" y="2762696"/>
            <a:ext cx="318590" cy="318589"/>
          </a:xfrm>
          <a:custGeom>
            <a:avLst/>
            <a:gdLst>
              <a:gd name="T0" fmla="*/ 236 w 288"/>
              <a:gd name="T1" fmla="*/ 0 h 288"/>
              <a:gd name="T2" fmla="*/ 52 w 288"/>
              <a:gd name="T3" fmla="*/ 0 h 288"/>
              <a:gd name="T4" fmla="*/ 0 w 288"/>
              <a:gd name="T5" fmla="*/ 52 h 288"/>
              <a:gd name="T6" fmla="*/ 0 w 288"/>
              <a:gd name="T7" fmla="*/ 236 h 288"/>
              <a:gd name="T8" fmla="*/ 52 w 288"/>
              <a:gd name="T9" fmla="*/ 288 h 288"/>
              <a:gd name="T10" fmla="*/ 236 w 288"/>
              <a:gd name="T11" fmla="*/ 288 h 288"/>
              <a:gd name="T12" fmla="*/ 288 w 288"/>
              <a:gd name="T13" fmla="*/ 236 h 288"/>
              <a:gd name="T14" fmla="*/ 288 w 288"/>
              <a:gd name="T15" fmla="*/ 52 h 288"/>
              <a:gd name="T16" fmla="*/ 236 w 288"/>
              <a:gd name="T17" fmla="*/ 0 h 288"/>
              <a:gd name="T18" fmla="*/ 235 w 288"/>
              <a:gd name="T19" fmla="*/ 107 h 288"/>
              <a:gd name="T20" fmla="*/ 135 w 288"/>
              <a:gd name="T21" fmla="*/ 207 h 288"/>
              <a:gd name="T22" fmla="*/ 123 w 288"/>
              <a:gd name="T23" fmla="*/ 212 h 288"/>
              <a:gd name="T24" fmla="*/ 114 w 288"/>
              <a:gd name="T25" fmla="*/ 212 h 288"/>
              <a:gd name="T26" fmla="*/ 102 w 288"/>
              <a:gd name="T27" fmla="*/ 207 h 288"/>
              <a:gd name="T28" fmla="*/ 55 w 288"/>
              <a:gd name="T29" fmla="*/ 160 h 288"/>
              <a:gd name="T30" fmla="*/ 55 w 288"/>
              <a:gd name="T31" fmla="*/ 149 h 288"/>
              <a:gd name="T32" fmla="*/ 73 w 288"/>
              <a:gd name="T33" fmla="*/ 131 h 288"/>
              <a:gd name="T34" fmla="*/ 84 w 288"/>
              <a:gd name="T35" fmla="*/ 131 h 288"/>
              <a:gd name="T36" fmla="*/ 114 w 288"/>
              <a:gd name="T37" fmla="*/ 161 h 288"/>
              <a:gd name="T38" fmla="*/ 124 w 288"/>
              <a:gd name="T39" fmla="*/ 161 h 288"/>
              <a:gd name="T40" fmla="*/ 206 w 288"/>
              <a:gd name="T41" fmla="*/ 78 h 288"/>
              <a:gd name="T42" fmla="*/ 217 w 288"/>
              <a:gd name="T43" fmla="*/ 78 h 288"/>
              <a:gd name="T44" fmla="*/ 235 w 288"/>
              <a:gd name="T45" fmla="*/ 97 h 288"/>
              <a:gd name="T46" fmla="*/ 235 w 288"/>
              <a:gd name="T47" fmla="*/ 10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88" h="288">
                <a:moveTo>
                  <a:pt x="236" y="0"/>
                </a:moveTo>
                <a:cubicBezTo>
                  <a:pt x="52" y="0"/>
                  <a:pt x="52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65"/>
                  <a:pt x="23" y="288"/>
                  <a:pt x="52" y="288"/>
                </a:cubicBezTo>
                <a:cubicBezTo>
                  <a:pt x="236" y="288"/>
                  <a:pt x="236" y="288"/>
                  <a:pt x="236" y="288"/>
                </a:cubicBezTo>
                <a:cubicBezTo>
                  <a:pt x="265" y="288"/>
                  <a:pt x="288" y="265"/>
                  <a:pt x="288" y="236"/>
                </a:cubicBezTo>
                <a:cubicBezTo>
                  <a:pt x="288" y="52"/>
                  <a:pt x="288" y="52"/>
                  <a:pt x="288" y="52"/>
                </a:cubicBezTo>
                <a:cubicBezTo>
                  <a:pt x="288" y="23"/>
                  <a:pt x="265" y="0"/>
                  <a:pt x="236" y="0"/>
                </a:cubicBezTo>
                <a:close/>
                <a:moveTo>
                  <a:pt x="235" y="107"/>
                </a:moveTo>
                <a:cubicBezTo>
                  <a:pt x="135" y="207"/>
                  <a:pt x="135" y="207"/>
                  <a:pt x="135" y="207"/>
                </a:cubicBezTo>
                <a:cubicBezTo>
                  <a:pt x="133" y="210"/>
                  <a:pt x="127" y="212"/>
                  <a:pt x="123" y="212"/>
                </a:cubicBezTo>
                <a:cubicBezTo>
                  <a:pt x="114" y="212"/>
                  <a:pt x="114" y="212"/>
                  <a:pt x="114" y="212"/>
                </a:cubicBezTo>
                <a:cubicBezTo>
                  <a:pt x="110" y="212"/>
                  <a:pt x="104" y="210"/>
                  <a:pt x="102" y="207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2" y="157"/>
                  <a:pt x="52" y="152"/>
                  <a:pt x="55" y="149"/>
                </a:cubicBezTo>
                <a:cubicBezTo>
                  <a:pt x="73" y="131"/>
                  <a:pt x="73" y="131"/>
                  <a:pt x="73" y="131"/>
                </a:cubicBezTo>
                <a:cubicBezTo>
                  <a:pt x="76" y="128"/>
                  <a:pt x="81" y="128"/>
                  <a:pt x="84" y="131"/>
                </a:cubicBezTo>
                <a:cubicBezTo>
                  <a:pt x="114" y="161"/>
                  <a:pt x="114" y="161"/>
                  <a:pt x="114" y="161"/>
                </a:cubicBezTo>
                <a:cubicBezTo>
                  <a:pt x="116" y="164"/>
                  <a:pt x="121" y="164"/>
                  <a:pt x="124" y="161"/>
                </a:cubicBezTo>
                <a:cubicBezTo>
                  <a:pt x="206" y="78"/>
                  <a:pt x="206" y="78"/>
                  <a:pt x="206" y="78"/>
                </a:cubicBezTo>
                <a:cubicBezTo>
                  <a:pt x="209" y="75"/>
                  <a:pt x="214" y="75"/>
                  <a:pt x="217" y="78"/>
                </a:cubicBezTo>
                <a:cubicBezTo>
                  <a:pt x="235" y="97"/>
                  <a:pt x="235" y="97"/>
                  <a:pt x="235" y="97"/>
                </a:cubicBezTo>
                <a:cubicBezTo>
                  <a:pt x="238" y="99"/>
                  <a:pt x="238" y="104"/>
                  <a:pt x="235" y="10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7" name="Freeform 138"/>
          <p:cNvSpPr>
            <a:spLocks noEditPoints="1"/>
          </p:cNvSpPr>
          <p:nvPr/>
        </p:nvSpPr>
        <p:spPr bwMode="auto">
          <a:xfrm>
            <a:off x="4994028" y="2762696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36 w 288"/>
              <a:gd name="T11" fmla="*/ 106 h 288"/>
              <a:gd name="T12" fmla="*/ 135 w 288"/>
              <a:gd name="T13" fmla="*/ 208 h 288"/>
              <a:gd name="T14" fmla="*/ 122 w 288"/>
              <a:gd name="T15" fmla="*/ 213 h 288"/>
              <a:gd name="T16" fmla="*/ 113 w 288"/>
              <a:gd name="T17" fmla="*/ 213 h 288"/>
              <a:gd name="T18" fmla="*/ 101 w 288"/>
              <a:gd name="T19" fmla="*/ 208 h 288"/>
              <a:gd name="T20" fmla="*/ 53 w 288"/>
              <a:gd name="T21" fmla="*/ 160 h 288"/>
              <a:gd name="T22" fmla="*/ 53 w 288"/>
              <a:gd name="T23" fmla="*/ 149 h 288"/>
              <a:gd name="T24" fmla="*/ 72 w 288"/>
              <a:gd name="T25" fmla="*/ 130 h 288"/>
              <a:gd name="T26" fmla="*/ 82 w 288"/>
              <a:gd name="T27" fmla="*/ 130 h 288"/>
              <a:gd name="T28" fmla="*/ 113 w 288"/>
              <a:gd name="T29" fmla="*/ 161 h 288"/>
              <a:gd name="T30" fmla="*/ 123 w 288"/>
              <a:gd name="T31" fmla="*/ 161 h 288"/>
              <a:gd name="T32" fmla="*/ 207 w 288"/>
              <a:gd name="T33" fmla="*/ 77 h 288"/>
              <a:gd name="T34" fmla="*/ 217 w 288"/>
              <a:gd name="T35" fmla="*/ 77 h 288"/>
              <a:gd name="T36" fmla="*/ 236 w 288"/>
              <a:gd name="T37" fmla="*/ 96 h 288"/>
              <a:gd name="T38" fmla="*/ 236 w 288"/>
              <a:gd name="T39" fmla="*/ 10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36" y="106"/>
                </a:moveTo>
                <a:cubicBezTo>
                  <a:pt x="135" y="208"/>
                  <a:pt x="135" y="208"/>
                  <a:pt x="135" y="208"/>
                </a:cubicBezTo>
                <a:cubicBezTo>
                  <a:pt x="132" y="210"/>
                  <a:pt x="126" y="213"/>
                  <a:pt x="122" y="213"/>
                </a:cubicBezTo>
                <a:cubicBezTo>
                  <a:pt x="113" y="213"/>
                  <a:pt x="113" y="213"/>
                  <a:pt x="113" y="213"/>
                </a:cubicBezTo>
                <a:cubicBezTo>
                  <a:pt x="109" y="213"/>
                  <a:pt x="103" y="210"/>
                  <a:pt x="101" y="208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50" y="157"/>
                  <a:pt x="50" y="152"/>
                  <a:pt x="53" y="149"/>
                </a:cubicBezTo>
                <a:cubicBezTo>
                  <a:pt x="72" y="130"/>
                  <a:pt x="72" y="130"/>
                  <a:pt x="72" y="130"/>
                </a:cubicBezTo>
                <a:cubicBezTo>
                  <a:pt x="75" y="127"/>
                  <a:pt x="79" y="127"/>
                  <a:pt x="82" y="130"/>
                </a:cubicBezTo>
                <a:cubicBezTo>
                  <a:pt x="113" y="161"/>
                  <a:pt x="113" y="161"/>
                  <a:pt x="113" y="161"/>
                </a:cubicBezTo>
                <a:cubicBezTo>
                  <a:pt x="116" y="164"/>
                  <a:pt x="120" y="164"/>
                  <a:pt x="123" y="161"/>
                </a:cubicBezTo>
                <a:cubicBezTo>
                  <a:pt x="207" y="77"/>
                  <a:pt x="207" y="77"/>
                  <a:pt x="207" y="77"/>
                </a:cubicBezTo>
                <a:cubicBezTo>
                  <a:pt x="210" y="74"/>
                  <a:pt x="214" y="74"/>
                  <a:pt x="217" y="77"/>
                </a:cubicBezTo>
                <a:cubicBezTo>
                  <a:pt x="236" y="96"/>
                  <a:pt x="236" y="96"/>
                  <a:pt x="236" y="96"/>
                </a:cubicBezTo>
                <a:cubicBezTo>
                  <a:pt x="239" y="98"/>
                  <a:pt x="239" y="103"/>
                  <a:pt x="236" y="10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8" name="Freeform 139"/>
          <p:cNvSpPr>
            <a:spLocks/>
          </p:cNvSpPr>
          <p:nvPr/>
        </p:nvSpPr>
        <p:spPr bwMode="auto">
          <a:xfrm>
            <a:off x="565358" y="4679967"/>
            <a:ext cx="232484" cy="318589"/>
          </a:xfrm>
          <a:custGeom>
            <a:avLst/>
            <a:gdLst>
              <a:gd name="T0" fmla="*/ 81 w 81"/>
              <a:gd name="T1" fmla="*/ 0 h 111"/>
              <a:gd name="T2" fmla="*/ 23 w 81"/>
              <a:gd name="T3" fmla="*/ 0 h 111"/>
              <a:gd name="T4" fmla="*/ 23 w 81"/>
              <a:gd name="T5" fmla="*/ 0 h 111"/>
              <a:gd name="T6" fmla="*/ 23 w 81"/>
              <a:gd name="T7" fmla="*/ 16 h 111"/>
              <a:gd name="T8" fmla="*/ 23 w 81"/>
              <a:gd name="T9" fmla="*/ 23 h 111"/>
              <a:gd name="T10" fmla="*/ 16 w 81"/>
              <a:gd name="T11" fmla="*/ 23 h 111"/>
              <a:gd name="T12" fmla="*/ 0 w 81"/>
              <a:gd name="T13" fmla="*/ 23 h 111"/>
              <a:gd name="T14" fmla="*/ 0 w 81"/>
              <a:gd name="T15" fmla="*/ 111 h 111"/>
              <a:gd name="T16" fmla="*/ 81 w 81"/>
              <a:gd name="T17" fmla="*/ 111 h 111"/>
              <a:gd name="T18" fmla="*/ 81 w 81"/>
              <a:gd name="T19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1" h="111">
                <a:moveTo>
                  <a:pt x="81" y="0"/>
                </a:moveTo>
                <a:lnTo>
                  <a:pt x="23" y="0"/>
                </a:lnTo>
                <a:lnTo>
                  <a:pt x="23" y="0"/>
                </a:lnTo>
                <a:lnTo>
                  <a:pt x="23" y="16"/>
                </a:lnTo>
                <a:lnTo>
                  <a:pt x="23" y="23"/>
                </a:lnTo>
                <a:lnTo>
                  <a:pt x="16" y="23"/>
                </a:lnTo>
                <a:lnTo>
                  <a:pt x="0" y="23"/>
                </a:lnTo>
                <a:lnTo>
                  <a:pt x="0" y="111"/>
                </a:lnTo>
                <a:lnTo>
                  <a:pt x="81" y="111"/>
                </a:lnTo>
                <a:lnTo>
                  <a:pt x="81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9" name="Freeform 140"/>
          <p:cNvSpPr>
            <a:spLocks/>
          </p:cNvSpPr>
          <p:nvPr/>
        </p:nvSpPr>
        <p:spPr bwMode="auto">
          <a:xfrm>
            <a:off x="565358" y="4679967"/>
            <a:ext cx="45923" cy="45923"/>
          </a:xfrm>
          <a:custGeom>
            <a:avLst/>
            <a:gdLst>
              <a:gd name="T0" fmla="*/ 16 w 16"/>
              <a:gd name="T1" fmla="*/ 0 h 16"/>
              <a:gd name="T2" fmla="*/ 0 w 16"/>
              <a:gd name="T3" fmla="*/ 16 h 16"/>
              <a:gd name="T4" fmla="*/ 16 w 16"/>
              <a:gd name="T5" fmla="*/ 16 h 16"/>
              <a:gd name="T6" fmla="*/ 16 w 16"/>
              <a:gd name="T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16">
                <a:moveTo>
                  <a:pt x="16" y="0"/>
                </a:moveTo>
                <a:lnTo>
                  <a:pt x="0" y="16"/>
                </a:lnTo>
                <a:lnTo>
                  <a:pt x="16" y="16"/>
                </a:lnTo>
                <a:lnTo>
                  <a:pt x="16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0" name="Freeform 141"/>
          <p:cNvSpPr>
            <a:spLocks/>
          </p:cNvSpPr>
          <p:nvPr/>
        </p:nvSpPr>
        <p:spPr bwMode="auto">
          <a:xfrm>
            <a:off x="1159484" y="4723019"/>
            <a:ext cx="321459" cy="232484"/>
          </a:xfrm>
          <a:custGeom>
            <a:avLst/>
            <a:gdLst>
              <a:gd name="T0" fmla="*/ 0 w 112"/>
              <a:gd name="T1" fmla="*/ 81 h 81"/>
              <a:gd name="T2" fmla="*/ 0 w 112"/>
              <a:gd name="T3" fmla="*/ 23 h 81"/>
              <a:gd name="T4" fmla="*/ 0 w 112"/>
              <a:gd name="T5" fmla="*/ 23 h 81"/>
              <a:gd name="T6" fmla="*/ 17 w 112"/>
              <a:gd name="T7" fmla="*/ 23 h 81"/>
              <a:gd name="T8" fmla="*/ 24 w 112"/>
              <a:gd name="T9" fmla="*/ 23 h 81"/>
              <a:gd name="T10" fmla="*/ 24 w 112"/>
              <a:gd name="T11" fmla="*/ 16 h 81"/>
              <a:gd name="T12" fmla="*/ 24 w 112"/>
              <a:gd name="T13" fmla="*/ 0 h 81"/>
              <a:gd name="T14" fmla="*/ 112 w 112"/>
              <a:gd name="T15" fmla="*/ 0 h 81"/>
              <a:gd name="T16" fmla="*/ 112 w 112"/>
              <a:gd name="T17" fmla="*/ 81 h 81"/>
              <a:gd name="T18" fmla="*/ 0 w 112"/>
              <a:gd name="T19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2" h="81">
                <a:moveTo>
                  <a:pt x="0" y="81"/>
                </a:moveTo>
                <a:lnTo>
                  <a:pt x="0" y="23"/>
                </a:lnTo>
                <a:lnTo>
                  <a:pt x="0" y="23"/>
                </a:lnTo>
                <a:lnTo>
                  <a:pt x="17" y="23"/>
                </a:lnTo>
                <a:lnTo>
                  <a:pt x="24" y="23"/>
                </a:lnTo>
                <a:lnTo>
                  <a:pt x="24" y="16"/>
                </a:lnTo>
                <a:lnTo>
                  <a:pt x="24" y="0"/>
                </a:lnTo>
                <a:lnTo>
                  <a:pt x="112" y="0"/>
                </a:lnTo>
                <a:lnTo>
                  <a:pt x="112" y="81"/>
                </a:lnTo>
                <a:lnTo>
                  <a:pt x="0" y="8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1" name="Freeform 142"/>
          <p:cNvSpPr>
            <a:spLocks/>
          </p:cNvSpPr>
          <p:nvPr/>
        </p:nvSpPr>
        <p:spPr bwMode="auto">
          <a:xfrm>
            <a:off x="1159484" y="4723019"/>
            <a:ext cx="48794" cy="45923"/>
          </a:xfrm>
          <a:custGeom>
            <a:avLst/>
            <a:gdLst>
              <a:gd name="T0" fmla="*/ 0 w 17"/>
              <a:gd name="T1" fmla="*/ 16 h 16"/>
              <a:gd name="T2" fmla="*/ 17 w 17"/>
              <a:gd name="T3" fmla="*/ 0 h 16"/>
              <a:gd name="T4" fmla="*/ 17 w 17"/>
              <a:gd name="T5" fmla="*/ 16 h 16"/>
              <a:gd name="T6" fmla="*/ 0 w 17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" h="16">
                <a:moveTo>
                  <a:pt x="0" y="16"/>
                </a:moveTo>
                <a:lnTo>
                  <a:pt x="17" y="0"/>
                </a:lnTo>
                <a:lnTo>
                  <a:pt x="17" y="16"/>
                </a:lnTo>
                <a:lnTo>
                  <a:pt x="0" y="1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7" name="Freeform 148"/>
          <p:cNvSpPr>
            <a:spLocks/>
          </p:cNvSpPr>
          <p:nvPr/>
        </p:nvSpPr>
        <p:spPr bwMode="auto">
          <a:xfrm>
            <a:off x="6271252" y="5974412"/>
            <a:ext cx="318590" cy="287017"/>
          </a:xfrm>
          <a:custGeom>
            <a:avLst/>
            <a:gdLst>
              <a:gd name="T0" fmla="*/ 159 w 288"/>
              <a:gd name="T1" fmla="*/ 0 h 258"/>
              <a:gd name="T2" fmla="*/ 31 w 288"/>
              <a:gd name="T3" fmla="*/ 129 h 258"/>
              <a:gd name="T4" fmla="*/ 31 w 288"/>
              <a:gd name="T5" fmla="*/ 130 h 258"/>
              <a:gd name="T6" fmla="*/ 0 w 288"/>
              <a:gd name="T7" fmla="*/ 130 h 258"/>
              <a:gd name="T8" fmla="*/ 48 w 288"/>
              <a:gd name="T9" fmla="*/ 178 h 258"/>
              <a:gd name="T10" fmla="*/ 97 w 288"/>
              <a:gd name="T11" fmla="*/ 130 h 258"/>
              <a:gd name="T12" fmla="*/ 66 w 288"/>
              <a:gd name="T13" fmla="*/ 130 h 258"/>
              <a:gd name="T14" fmla="*/ 66 w 288"/>
              <a:gd name="T15" fmla="*/ 130 h 258"/>
              <a:gd name="T16" fmla="*/ 66 w 288"/>
              <a:gd name="T17" fmla="*/ 130 h 258"/>
              <a:gd name="T18" fmla="*/ 66 w 288"/>
              <a:gd name="T19" fmla="*/ 129 h 258"/>
              <a:gd name="T20" fmla="*/ 159 w 288"/>
              <a:gd name="T21" fmla="*/ 36 h 258"/>
              <a:gd name="T22" fmla="*/ 253 w 288"/>
              <a:gd name="T23" fmla="*/ 129 h 258"/>
              <a:gd name="T24" fmla="*/ 159 w 288"/>
              <a:gd name="T25" fmla="*/ 222 h 258"/>
              <a:gd name="T26" fmla="*/ 84 w 288"/>
              <a:gd name="T27" fmla="*/ 183 h 258"/>
              <a:gd name="T28" fmla="*/ 69 w 288"/>
              <a:gd name="T29" fmla="*/ 198 h 258"/>
              <a:gd name="T30" fmla="*/ 58 w 288"/>
              <a:gd name="T31" fmla="*/ 209 h 258"/>
              <a:gd name="T32" fmla="*/ 159 w 288"/>
              <a:gd name="T33" fmla="*/ 258 h 258"/>
              <a:gd name="T34" fmla="*/ 288 w 288"/>
              <a:gd name="T35" fmla="*/ 129 h 258"/>
              <a:gd name="T36" fmla="*/ 159 w 288"/>
              <a:gd name="T37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8" h="258">
                <a:moveTo>
                  <a:pt x="159" y="0"/>
                </a:moveTo>
                <a:cubicBezTo>
                  <a:pt x="88" y="0"/>
                  <a:pt x="31" y="58"/>
                  <a:pt x="31" y="129"/>
                </a:cubicBezTo>
                <a:cubicBezTo>
                  <a:pt x="31" y="129"/>
                  <a:pt x="31" y="129"/>
                  <a:pt x="31" y="130"/>
                </a:cubicBezTo>
                <a:cubicBezTo>
                  <a:pt x="0" y="130"/>
                  <a:pt x="0" y="130"/>
                  <a:pt x="0" y="130"/>
                </a:cubicBezTo>
                <a:cubicBezTo>
                  <a:pt x="48" y="178"/>
                  <a:pt x="48" y="178"/>
                  <a:pt x="48" y="178"/>
                </a:cubicBezTo>
                <a:cubicBezTo>
                  <a:pt x="97" y="130"/>
                  <a:pt x="97" y="130"/>
                  <a:pt x="97" y="130"/>
                </a:cubicBezTo>
                <a:cubicBezTo>
                  <a:pt x="66" y="130"/>
                  <a:pt x="66" y="130"/>
                  <a:pt x="66" y="130"/>
                </a:cubicBezTo>
                <a:cubicBezTo>
                  <a:pt x="66" y="130"/>
                  <a:pt x="66" y="130"/>
                  <a:pt x="66" y="130"/>
                </a:cubicBezTo>
                <a:cubicBezTo>
                  <a:pt x="66" y="130"/>
                  <a:pt x="66" y="130"/>
                  <a:pt x="66" y="130"/>
                </a:cubicBezTo>
                <a:cubicBezTo>
                  <a:pt x="66" y="129"/>
                  <a:pt x="66" y="129"/>
                  <a:pt x="66" y="129"/>
                </a:cubicBezTo>
                <a:cubicBezTo>
                  <a:pt x="66" y="78"/>
                  <a:pt x="108" y="36"/>
                  <a:pt x="159" y="36"/>
                </a:cubicBezTo>
                <a:cubicBezTo>
                  <a:pt x="211" y="36"/>
                  <a:pt x="253" y="78"/>
                  <a:pt x="253" y="129"/>
                </a:cubicBezTo>
                <a:cubicBezTo>
                  <a:pt x="253" y="180"/>
                  <a:pt x="211" y="222"/>
                  <a:pt x="159" y="222"/>
                </a:cubicBezTo>
                <a:cubicBezTo>
                  <a:pt x="128" y="222"/>
                  <a:pt x="101" y="207"/>
                  <a:pt x="84" y="183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58" y="209"/>
                  <a:pt x="58" y="209"/>
                  <a:pt x="58" y="209"/>
                </a:cubicBezTo>
                <a:cubicBezTo>
                  <a:pt x="82" y="239"/>
                  <a:pt x="118" y="258"/>
                  <a:pt x="159" y="258"/>
                </a:cubicBezTo>
                <a:cubicBezTo>
                  <a:pt x="231" y="258"/>
                  <a:pt x="288" y="200"/>
                  <a:pt x="288" y="129"/>
                </a:cubicBezTo>
                <a:cubicBezTo>
                  <a:pt x="288" y="58"/>
                  <a:pt x="231" y="0"/>
                  <a:pt x="159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8" name="Freeform 149"/>
          <p:cNvSpPr>
            <a:spLocks/>
          </p:cNvSpPr>
          <p:nvPr/>
        </p:nvSpPr>
        <p:spPr bwMode="auto">
          <a:xfrm>
            <a:off x="6437721" y="6046167"/>
            <a:ext cx="74624" cy="117678"/>
          </a:xfrm>
          <a:custGeom>
            <a:avLst/>
            <a:gdLst>
              <a:gd name="T0" fmla="*/ 0 w 26"/>
              <a:gd name="T1" fmla="*/ 0 h 41"/>
              <a:gd name="T2" fmla="*/ 0 w 26"/>
              <a:gd name="T3" fmla="*/ 27 h 41"/>
              <a:gd name="T4" fmla="*/ 0 w 26"/>
              <a:gd name="T5" fmla="*/ 27 h 41"/>
              <a:gd name="T6" fmla="*/ 23 w 26"/>
              <a:gd name="T7" fmla="*/ 41 h 41"/>
              <a:gd name="T8" fmla="*/ 26 w 26"/>
              <a:gd name="T9" fmla="*/ 36 h 41"/>
              <a:gd name="T10" fmla="*/ 6 w 26"/>
              <a:gd name="T11" fmla="*/ 24 h 41"/>
              <a:gd name="T12" fmla="*/ 6 w 26"/>
              <a:gd name="T13" fmla="*/ 0 h 41"/>
              <a:gd name="T14" fmla="*/ 0 w 26"/>
              <a:gd name="T15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41">
                <a:moveTo>
                  <a:pt x="0" y="0"/>
                </a:moveTo>
                <a:lnTo>
                  <a:pt x="0" y="27"/>
                </a:lnTo>
                <a:lnTo>
                  <a:pt x="0" y="27"/>
                </a:lnTo>
                <a:lnTo>
                  <a:pt x="23" y="41"/>
                </a:lnTo>
                <a:lnTo>
                  <a:pt x="26" y="36"/>
                </a:lnTo>
                <a:lnTo>
                  <a:pt x="6" y="24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9" name="Freeform 150"/>
          <p:cNvSpPr>
            <a:spLocks/>
          </p:cNvSpPr>
          <p:nvPr/>
        </p:nvSpPr>
        <p:spPr bwMode="auto">
          <a:xfrm>
            <a:off x="1836843" y="4743111"/>
            <a:ext cx="183691" cy="255446"/>
          </a:xfrm>
          <a:custGeom>
            <a:avLst/>
            <a:gdLst>
              <a:gd name="T0" fmla="*/ 15 w 64"/>
              <a:gd name="T1" fmla="*/ 74 h 89"/>
              <a:gd name="T2" fmla="*/ 15 w 64"/>
              <a:gd name="T3" fmla="*/ 67 h 89"/>
              <a:gd name="T4" fmla="*/ 15 w 64"/>
              <a:gd name="T5" fmla="*/ 0 h 89"/>
              <a:gd name="T6" fmla="*/ 0 w 64"/>
              <a:gd name="T7" fmla="*/ 0 h 89"/>
              <a:gd name="T8" fmla="*/ 0 w 64"/>
              <a:gd name="T9" fmla="*/ 89 h 89"/>
              <a:gd name="T10" fmla="*/ 64 w 64"/>
              <a:gd name="T11" fmla="*/ 89 h 89"/>
              <a:gd name="T12" fmla="*/ 64 w 64"/>
              <a:gd name="T13" fmla="*/ 74 h 89"/>
              <a:gd name="T14" fmla="*/ 22 w 64"/>
              <a:gd name="T15" fmla="*/ 74 h 89"/>
              <a:gd name="T16" fmla="*/ 15 w 64"/>
              <a:gd name="T17" fmla="*/ 74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89">
                <a:moveTo>
                  <a:pt x="15" y="74"/>
                </a:moveTo>
                <a:lnTo>
                  <a:pt x="15" y="67"/>
                </a:lnTo>
                <a:lnTo>
                  <a:pt x="15" y="0"/>
                </a:lnTo>
                <a:lnTo>
                  <a:pt x="0" y="0"/>
                </a:lnTo>
                <a:lnTo>
                  <a:pt x="0" y="89"/>
                </a:lnTo>
                <a:lnTo>
                  <a:pt x="64" y="89"/>
                </a:lnTo>
                <a:lnTo>
                  <a:pt x="64" y="74"/>
                </a:lnTo>
                <a:lnTo>
                  <a:pt x="22" y="74"/>
                </a:lnTo>
                <a:lnTo>
                  <a:pt x="15" y="7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0" name="Freeform 151"/>
          <p:cNvSpPr>
            <a:spLocks/>
          </p:cNvSpPr>
          <p:nvPr/>
        </p:nvSpPr>
        <p:spPr bwMode="auto">
          <a:xfrm>
            <a:off x="1899987" y="4679967"/>
            <a:ext cx="186562" cy="255446"/>
          </a:xfrm>
          <a:custGeom>
            <a:avLst/>
            <a:gdLst>
              <a:gd name="T0" fmla="*/ 46 w 65"/>
              <a:gd name="T1" fmla="*/ 19 h 89"/>
              <a:gd name="T2" fmla="*/ 46 w 65"/>
              <a:gd name="T3" fmla="*/ 13 h 89"/>
              <a:gd name="T4" fmla="*/ 46 w 65"/>
              <a:gd name="T5" fmla="*/ 0 h 89"/>
              <a:gd name="T6" fmla="*/ 46 w 65"/>
              <a:gd name="T7" fmla="*/ 0 h 89"/>
              <a:gd name="T8" fmla="*/ 0 w 65"/>
              <a:gd name="T9" fmla="*/ 0 h 89"/>
              <a:gd name="T10" fmla="*/ 0 w 65"/>
              <a:gd name="T11" fmla="*/ 89 h 89"/>
              <a:gd name="T12" fmla="*/ 65 w 65"/>
              <a:gd name="T13" fmla="*/ 89 h 89"/>
              <a:gd name="T14" fmla="*/ 65 w 65"/>
              <a:gd name="T15" fmla="*/ 19 h 89"/>
              <a:gd name="T16" fmla="*/ 52 w 65"/>
              <a:gd name="T17" fmla="*/ 19 h 89"/>
              <a:gd name="T18" fmla="*/ 46 w 65"/>
              <a:gd name="T19" fmla="*/ 1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" h="89">
                <a:moveTo>
                  <a:pt x="46" y="19"/>
                </a:moveTo>
                <a:lnTo>
                  <a:pt x="46" y="13"/>
                </a:lnTo>
                <a:lnTo>
                  <a:pt x="46" y="0"/>
                </a:lnTo>
                <a:lnTo>
                  <a:pt x="46" y="0"/>
                </a:lnTo>
                <a:lnTo>
                  <a:pt x="0" y="0"/>
                </a:lnTo>
                <a:lnTo>
                  <a:pt x="0" y="89"/>
                </a:lnTo>
                <a:lnTo>
                  <a:pt x="65" y="89"/>
                </a:lnTo>
                <a:lnTo>
                  <a:pt x="65" y="19"/>
                </a:lnTo>
                <a:lnTo>
                  <a:pt x="52" y="19"/>
                </a:lnTo>
                <a:lnTo>
                  <a:pt x="46" y="1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1" name="Freeform 152"/>
          <p:cNvSpPr>
            <a:spLocks/>
          </p:cNvSpPr>
          <p:nvPr/>
        </p:nvSpPr>
        <p:spPr bwMode="auto">
          <a:xfrm>
            <a:off x="2049236" y="4679967"/>
            <a:ext cx="37313" cy="37313"/>
          </a:xfrm>
          <a:custGeom>
            <a:avLst/>
            <a:gdLst>
              <a:gd name="T0" fmla="*/ 0 w 13"/>
              <a:gd name="T1" fmla="*/ 13 h 13"/>
              <a:gd name="T2" fmla="*/ 13 w 13"/>
              <a:gd name="T3" fmla="*/ 13 h 13"/>
              <a:gd name="T4" fmla="*/ 12 w 13"/>
              <a:gd name="T5" fmla="*/ 12 h 13"/>
              <a:gd name="T6" fmla="*/ 0 w 13"/>
              <a:gd name="T7" fmla="*/ 1 h 13"/>
              <a:gd name="T8" fmla="*/ 0 w 13"/>
              <a:gd name="T9" fmla="*/ 0 h 13"/>
              <a:gd name="T10" fmla="*/ 0 w 13"/>
              <a:gd name="T11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13">
                <a:moveTo>
                  <a:pt x="0" y="13"/>
                </a:moveTo>
                <a:lnTo>
                  <a:pt x="13" y="13"/>
                </a:lnTo>
                <a:lnTo>
                  <a:pt x="12" y="12"/>
                </a:lnTo>
                <a:lnTo>
                  <a:pt x="0" y="1"/>
                </a:lnTo>
                <a:lnTo>
                  <a:pt x="0" y="0"/>
                </a:lnTo>
                <a:lnTo>
                  <a:pt x="0" y="1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2" name="Freeform 153"/>
          <p:cNvSpPr>
            <a:spLocks/>
          </p:cNvSpPr>
          <p:nvPr/>
        </p:nvSpPr>
        <p:spPr bwMode="auto">
          <a:xfrm>
            <a:off x="10771674" y="3695499"/>
            <a:ext cx="51663" cy="25832"/>
          </a:xfrm>
          <a:custGeom>
            <a:avLst/>
            <a:gdLst>
              <a:gd name="T0" fmla="*/ 3 w 46"/>
              <a:gd name="T1" fmla="*/ 15 h 24"/>
              <a:gd name="T2" fmla="*/ 4 w 46"/>
              <a:gd name="T3" fmla="*/ 15 h 24"/>
              <a:gd name="T4" fmla="*/ 4 w 46"/>
              <a:gd name="T5" fmla="*/ 15 h 24"/>
              <a:gd name="T6" fmla="*/ 5 w 46"/>
              <a:gd name="T7" fmla="*/ 15 h 24"/>
              <a:gd name="T8" fmla="*/ 5 w 46"/>
              <a:gd name="T9" fmla="*/ 16 h 24"/>
              <a:gd name="T10" fmla="*/ 5 w 46"/>
              <a:gd name="T11" fmla="*/ 16 h 24"/>
              <a:gd name="T12" fmla="*/ 5 w 46"/>
              <a:gd name="T13" fmla="*/ 16 h 24"/>
              <a:gd name="T14" fmla="*/ 6 w 46"/>
              <a:gd name="T15" fmla="*/ 16 h 24"/>
              <a:gd name="T16" fmla="*/ 6 w 46"/>
              <a:gd name="T17" fmla="*/ 16 h 24"/>
              <a:gd name="T18" fmla="*/ 6 w 46"/>
              <a:gd name="T19" fmla="*/ 16 h 24"/>
              <a:gd name="T20" fmla="*/ 6 w 46"/>
              <a:gd name="T21" fmla="*/ 16 h 24"/>
              <a:gd name="T22" fmla="*/ 7 w 46"/>
              <a:gd name="T23" fmla="*/ 17 h 24"/>
              <a:gd name="T24" fmla="*/ 7 w 46"/>
              <a:gd name="T25" fmla="*/ 17 h 24"/>
              <a:gd name="T26" fmla="*/ 7 w 46"/>
              <a:gd name="T27" fmla="*/ 17 h 24"/>
              <a:gd name="T28" fmla="*/ 22 w 46"/>
              <a:gd name="T29" fmla="*/ 22 h 24"/>
              <a:gd name="T30" fmla="*/ 23 w 46"/>
              <a:gd name="T31" fmla="*/ 23 h 24"/>
              <a:gd name="T32" fmla="*/ 24 w 46"/>
              <a:gd name="T33" fmla="*/ 23 h 24"/>
              <a:gd name="T34" fmla="*/ 24 w 46"/>
              <a:gd name="T35" fmla="*/ 23 h 24"/>
              <a:gd name="T36" fmla="*/ 25 w 46"/>
              <a:gd name="T37" fmla="*/ 23 h 24"/>
              <a:gd name="T38" fmla="*/ 25 w 46"/>
              <a:gd name="T39" fmla="*/ 23 h 24"/>
              <a:gd name="T40" fmla="*/ 25 w 46"/>
              <a:gd name="T41" fmla="*/ 23 h 24"/>
              <a:gd name="T42" fmla="*/ 26 w 46"/>
              <a:gd name="T43" fmla="*/ 23 h 24"/>
              <a:gd name="T44" fmla="*/ 26 w 46"/>
              <a:gd name="T45" fmla="*/ 23 h 24"/>
              <a:gd name="T46" fmla="*/ 27 w 46"/>
              <a:gd name="T47" fmla="*/ 23 h 24"/>
              <a:gd name="T48" fmla="*/ 27 w 46"/>
              <a:gd name="T49" fmla="*/ 23 h 24"/>
              <a:gd name="T50" fmla="*/ 27 w 46"/>
              <a:gd name="T51" fmla="*/ 23 h 24"/>
              <a:gd name="T52" fmla="*/ 28 w 46"/>
              <a:gd name="T53" fmla="*/ 23 h 24"/>
              <a:gd name="T54" fmla="*/ 28 w 46"/>
              <a:gd name="T55" fmla="*/ 23 h 24"/>
              <a:gd name="T56" fmla="*/ 28 w 46"/>
              <a:gd name="T57" fmla="*/ 23 h 24"/>
              <a:gd name="T58" fmla="*/ 28 w 46"/>
              <a:gd name="T59" fmla="*/ 24 h 24"/>
              <a:gd name="T60" fmla="*/ 29 w 46"/>
              <a:gd name="T61" fmla="*/ 24 h 24"/>
              <a:gd name="T62" fmla="*/ 29 w 46"/>
              <a:gd name="T63" fmla="*/ 24 h 24"/>
              <a:gd name="T64" fmla="*/ 29 w 46"/>
              <a:gd name="T65" fmla="*/ 24 h 24"/>
              <a:gd name="T66" fmla="*/ 30 w 46"/>
              <a:gd name="T67" fmla="*/ 24 h 24"/>
              <a:gd name="T68" fmla="*/ 30 w 46"/>
              <a:gd name="T69" fmla="*/ 24 h 24"/>
              <a:gd name="T70" fmla="*/ 30 w 46"/>
              <a:gd name="T71" fmla="*/ 24 h 24"/>
              <a:gd name="T72" fmla="*/ 31 w 46"/>
              <a:gd name="T73" fmla="*/ 24 h 24"/>
              <a:gd name="T74" fmla="*/ 31 w 46"/>
              <a:gd name="T75" fmla="*/ 24 h 24"/>
              <a:gd name="T76" fmla="*/ 31 w 46"/>
              <a:gd name="T77" fmla="*/ 24 h 24"/>
              <a:gd name="T78" fmla="*/ 32 w 46"/>
              <a:gd name="T79" fmla="*/ 24 h 24"/>
              <a:gd name="T80" fmla="*/ 32 w 46"/>
              <a:gd name="T81" fmla="*/ 24 h 24"/>
              <a:gd name="T82" fmla="*/ 32 w 46"/>
              <a:gd name="T83" fmla="*/ 24 h 24"/>
              <a:gd name="T84" fmla="*/ 33 w 46"/>
              <a:gd name="T85" fmla="*/ 24 h 24"/>
              <a:gd name="T86" fmla="*/ 33 w 46"/>
              <a:gd name="T87" fmla="*/ 24 h 24"/>
              <a:gd name="T88" fmla="*/ 33 w 46"/>
              <a:gd name="T89" fmla="*/ 24 h 24"/>
              <a:gd name="T90" fmla="*/ 33 w 46"/>
              <a:gd name="T91" fmla="*/ 24 h 24"/>
              <a:gd name="T92" fmla="*/ 34 w 46"/>
              <a:gd name="T93" fmla="*/ 24 h 24"/>
              <a:gd name="T94" fmla="*/ 34 w 46"/>
              <a:gd name="T95" fmla="*/ 24 h 24"/>
              <a:gd name="T96" fmla="*/ 34 w 46"/>
              <a:gd name="T97" fmla="*/ 24 h 24"/>
              <a:gd name="T98" fmla="*/ 35 w 46"/>
              <a:gd name="T99" fmla="*/ 24 h 24"/>
              <a:gd name="T100" fmla="*/ 35 w 46"/>
              <a:gd name="T101" fmla="*/ 24 h 24"/>
              <a:gd name="T102" fmla="*/ 35 w 46"/>
              <a:gd name="T103" fmla="*/ 24 h 24"/>
              <a:gd name="T104" fmla="*/ 36 w 46"/>
              <a:gd name="T105" fmla="*/ 24 h 24"/>
              <a:gd name="T106" fmla="*/ 36 w 46"/>
              <a:gd name="T107" fmla="*/ 24 h 24"/>
              <a:gd name="T108" fmla="*/ 36 w 46"/>
              <a:gd name="T109" fmla="*/ 24 h 24"/>
              <a:gd name="T110" fmla="*/ 37 w 46"/>
              <a:gd name="T111" fmla="*/ 24 h 24"/>
              <a:gd name="T112" fmla="*/ 37 w 46"/>
              <a:gd name="T113" fmla="*/ 24 h 24"/>
              <a:gd name="T114" fmla="*/ 46 w 46"/>
              <a:gd name="T115" fmla="*/ 24 h 24"/>
              <a:gd name="T116" fmla="*/ 9 w 46"/>
              <a:gd name="T1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6" h="24">
                <a:moveTo>
                  <a:pt x="9" y="0"/>
                </a:moveTo>
                <a:cubicBezTo>
                  <a:pt x="0" y="13"/>
                  <a:pt x="0" y="13"/>
                  <a:pt x="0" y="13"/>
                </a:cubicBezTo>
                <a:cubicBezTo>
                  <a:pt x="1" y="14"/>
                  <a:pt x="2" y="14"/>
                  <a:pt x="3" y="15"/>
                </a:cubicBezTo>
                <a:cubicBezTo>
                  <a:pt x="3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12" y="19"/>
                  <a:pt x="17" y="21"/>
                  <a:pt x="22" y="22"/>
                </a:cubicBezTo>
                <a:cubicBezTo>
                  <a:pt x="23" y="22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8"/>
                  <a:pt x="46" y="8"/>
                  <a:pt x="46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27" y="8"/>
                  <a:pt x="18" y="5"/>
                  <a:pt x="9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3" name="Freeform 154"/>
          <p:cNvSpPr>
            <a:spLocks/>
          </p:cNvSpPr>
          <p:nvPr/>
        </p:nvSpPr>
        <p:spPr bwMode="auto">
          <a:xfrm>
            <a:off x="10763065" y="3402742"/>
            <a:ext cx="48794" cy="34442"/>
          </a:xfrm>
          <a:custGeom>
            <a:avLst/>
            <a:gdLst>
              <a:gd name="T0" fmla="*/ 44 w 44"/>
              <a:gd name="T1" fmla="*/ 16 h 31"/>
              <a:gd name="T2" fmla="*/ 43 w 44"/>
              <a:gd name="T3" fmla="*/ 0 h 31"/>
              <a:gd name="T4" fmla="*/ 21 w 44"/>
              <a:gd name="T5" fmla="*/ 5 h 31"/>
              <a:gd name="T6" fmla="*/ 21 w 44"/>
              <a:gd name="T7" fmla="*/ 5 h 31"/>
              <a:gd name="T8" fmla="*/ 21 w 44"/>
              <a:gd name="T9" fmla="*/ 5 h 31"/>
              <a:gd name="T10" fmla="*/ 21 w 44"/>
              <a:gd name="T11" fmla="*/ 5 h 31"/>
              <a:gd name="T12" fmla="*/ 21 w 44"/>
              <a:gd name="T13" fmla="*/ 6 h 31"/>
              <a:gd name="T14" fmla="*/ 21 w 44"/>
              <a:gd name="T15" fmla="*/ 6 h 31"/>
              <a:gd name="T16" fmla="*/ 21 w 44"/>
              <a:gd name="T17" fmla="*/ 6 h 31"/>
              <a:gd name="T18" fmla="*/ 21 w 44"/>
              <a:gd name="T19" fmla="*/ 6 h 31"/>
              <a:gd name="T20" fmla="*/ 21 w 44"/>
              <a:gd name="T21" fmla="*/ 6 h 31"/>
              <a:gd name="T22" fmla="*/ 21 w 44"/>
              <a:gd name="T23" fmla="*/ 6 h 31"/>
              <a:gd name="T24" fmla="*/ 20 w 44"/>
              <a:gd name="T25" fmla="*/ 6 h 31"/>
              <a:gd name="T26" fmla="*/ 20 w 44"/>
              <a:gd name="T27" fmla="*/ 6 h 31"/>
              <a:gd name="T28" fmla="*/ 20 w 44"/>
              <a:gd name="T29" fmla="*/ 6 h 31"/>
              <a:gd name="T30" fmla="*/ 20 w 44"/>
              <a:gd name="T31" fmla="*/ 6 h 31"/>
              <a:gd name="T32" fmla="*/ 20 w 44"/>
              <a:gd name="T33" fmla="*/ 6 h 31"/>
              <a:gd name="T34" fmla="*/ 20 w 44"/>
              <a:gd name="T35" fmla="*/ 6 h 31"/>
              <a:gd name="T36" fmla="*/ 20 w 44"/>
              <a:gd name="T37" fmla="*/ 6 h 31"/>
              <a:gd name="T38" fmla="*/ 20 w 44"/>
              <a:gd name="T39" fmla="*/ 6 h 31"/>
              <a:gd name="T40" fmla="*/ 20 w 44"/>
              <a:gd name="T41" fmla="*/ 6 h 31"/>
              <a:gd name="T42" fmla="*/ 19 w 44"/>
              <a:gd name="T43" fmla="*/ 6 h 31"/>
              <a:gd name="T44" fmla="*/ 19 w 44"/>
              <a:gd name="T45" fmla="*/ 6 h 31"/>
              <a:gd name="T46" fmla="*/ 19 w 44"/>
              <a:gd name="T47" fmla="*/ 6 h 31"/>
              <a:gd name="T48" fmla="*/ 19 w 44"/>
              <a:gd name="T49" fmla="*/ 6 h 31"/>
              <a:gd name="T50" fmla="*/ 19 w 44"/>
              <a:gd name="T51" fmla="*/ 6 h 31"/>
              <a:gd name="T52" fmla="*/ 19 w 44"/>
              <a:gd name="T53" fmla="*/ 6 h 31"/>
              <a:gd name="T54" fmla="*/ 19 w 44"/>
              <a:gd name="T55" fmla="*/ 7 h 31"/>
              <a:gd name="T56" fmla="*/ 19 w 44"/>
              <a:gd name="T57" fmla="*/ 7 h 31"/>
              <a:gd name="T58" fmla="*/ 19 w 44"/>
              <a:gd name="T59" fmla="*/ 7 h 31"/>
              <a:gd name="T60" fmla="*/ 19 w 44"/>
              <a:gd name="T61" fmla="*/ 7 h 31"/>
              <a:gd name="T62" fmla="*/ 19 w 44"/>
              <a:gd name="T63" fmla="*/ 7 h 31"/>
              <a:gd name="T64" fmla="*/ 18 w 44"/>
              <a:gd name="T65" fmla="*/ 7 h 31"/>
              <a:gd name="T66" fmla="*/ 18 w 44"/>
              <a:gd name="T67" fmla="*/ 7 h 31"/>
              <a:gd name="T68" fmla="*/ 18 w 44"/>
              <a:gd name="T69" fmla="*/ 7 h 31"/>
              <a:gd name="T70" fmla="*/ 18 w 44"/>
              <a:gd name="T71" fmla="*/ 7 h 31"/>
              <a:gd name="T72" fmla="*/ 18 w 44"/>
              <a:gd name="T73" fmla="*/ 7 h 31"/>
              <a:gd name="T74" fmla="*/ 18 w 44"/>
              <a:gd name="T75" fmla="*/ 7 h 31"/>
              <a:gd name="T76" fmla="*/ 18 w 44"/>
              <a:gd name="T77" fmla="*/ 7 h 31"/>
              <a:gd name="T78" fmla="*/ 17 w 44"/>
              <a:gd name="T79" fmla="*/ 8 h 31"/>
              <a:gd name="T80" fmla="*/ 17 w 44"/>
              <a:gd name="T81" fmla="*/ 8 h 31"/>
              <a:gd name="T82" fmla="*/ 0 w 44"/>
              <a:gd name="T83" fmla="*/ 20 h 31"/>
              <a:gd name="T84" fmla="*/ 12 w 44"/>
              <a:gd name="T85" fmla="*/ 31 h 31"/>
              <a:gd name="T86" fmla="*/ 44 w 44"/>
              <a:gd name="T87" fmla="*/ 1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" h="31">
                <a:moveTo>
                  <a:pt x="44" y="16"/>
                </a:moveTo>
                <a:cubicBezTo>
                  <a:pt x="43" y="0"/>
                  <a:pt x="43" y="0"/>
                  <a:pt x="43" y="0"/>
                </a:cubicBezTo>
                <a:cubicBezTo>
                  <a:pt x="35" y="1"/>
                  <a:pt x="28" y="3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7" y="7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0" y="11"/>
                  <a:pt x="5" y="15"/>
                  <a:pt x="0" y="20"/>
                </a:cubicBezTo>
                <a:cubicBezTo>
                  <a:pt x="12" y="31"/>
                  <a:pt x="12" y="31"/>
                  <a:pt x="12" y="31"/>
                </a:cubicBezTo>
                <a:cubicBezTo>
                  <a:pt x="20" y="22"/>
                  <a:pt x="32" y="17"/>
                  <a:pt x="44" y="1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4" name="Freeform 155"/>
          <p:cNvSpPr>
            <a:spLocks/>
          </p:cNvSpPr>
          <p:nvPr/>
        </p:nvSpPr>
        <p:spPr bwMode="auto">
          <a:xfrm>
            <a:off x="10946755" y="3701239"/>
            <a:ext cx="54534" cy="20092"/>
          </a:xfrm>
          <a:custGeom>
            <a:avLst/>
            <a:gdLst>
              <a:gd name="T0" fmla="*/ 0 w 48"/>
              <a:gd name="T1" fmla="*/ 17 h 17"/>
              <a:gd name="T2" fmla="*/ 35 w 48"/>
              <a:gd name="T3" fmla="*/ 17 h 17"/>
              <a:gd name="T4" fmla="*/ 35 w 48"/>
              <a:gd name="T5" fmla="*/ 17 h 17"/>
              <a:gd name="T6" fmla="*/ 36 w 48"/>
              <a:gd name="T7" fmla="*/ 17 h 17"/>
              <a:gd name="T8" fmla="*/ 36 w 48"/>
              <a:gd name="T9" fmla="*/ 17 h 17"/>
              <a:gd name="T10" fmla="*/ 36 w 48"/>
              <a:gd name="T11" fmla="*/ 17 h 17"/>
              <a:gd name="T12" fmla="*/ 37 w 48"/>
              <a:gd name="T13" fmla="*/ 17 h 17"/>
              <a:gd name="T14" fmla="*/ 37 w 48"/>
              <a:gd name="T15" fmla="*/ 17 h 17"/>
              <a:gd name="T16" fmla="*/ 37 w 48"/>
              <a:gd name="T17" fmla="*/ 17 h 17"/>
              <a:gd name="T18" fmla="*/ 38 w 48"/>
              <a:gd name="T19" fmla="*/ 17 h 17"/>
              <a:gd name="T20" fmla="*/ 38 w 48"/>
              <a:gd name="T21" fmla="*/ 17 h 17"/>
              <a:gd name="T22" fmla="*/ 38 w 48"/>
              <a:gd name="T23" fmla="*/ 17 h 17"/>
              <a:gd name="T24" fmla="*/ 39 w 48"/>
              <a:gd name="T25" fmla="*/ 17 h 17"/>
              <a:gd name="T26" fmla="*/ 39 w 48"/>
              <a:gd name="T27" fmla="*/ 17 h 17"/>
              <a:gd name="T28" fmla="*/ 39 w 48"/>
              <a:gd name="T29" fmla="*/ 17 h 17"/>
              <a:gd name="T30" fmla="*/ 40 w 48"/>
              <a:gd name="T31" fmla="*/ 17 h 17"/>
              <a:gd name="T32" fmla="*/ 40 w 48"/>
              <a:gd name="T33" fmla="*/ 17 h 17"/>
              <a:gd name="T34" fmla="*/ 40 w 48"/>
              <a:gd name="T35" fmla="*/ 17 h 17"/>
              <a:gd name="T36" fmla="*/ 40 w 48"/>
              <a:gd name="T37" fmla="*/ 17 h 17"/>
              <a:gd name="T38" fmla="*/ 41 w 48"/>
              <a:gd name="T39" fmla="*/ 17 h 17"/>
              <a:gd name="T40" fmla="*/ 41 w 48"/>
              <a:gd name="T41" fmla="*/ 17 h 17"/>
              <a:gd name="T42" fmla="*/ 41 w 48"/>
              <a:gd name="T43" fmla="*/ 17 h 17"/>
              <a:gd name="T44" fmla="*/ 42 w 48"/>
              <a:gd name="T45" fmla="*/ 17 h 17"/>
              <a:gd name="T46" fmla="*/ 42 w 48"/>
              <a:gd name="T47" fmla="*/ 17 h 17"/>
              <a:gd name="T48" fmla="*/ 42 w 48"/>
              <a:gd name="T49" fmla="*/ 17 h 17"/>
              <a:gd name="T50" fmla="*/ 43 w 48"/>
              <a:gd name="T51" fmla="*/ 17 h 17"/>
              <a:gd name="T52" fmla="*/ 43 w 48"/>
              <a:gd name="T53" fmla="*/ 17 h 17"/>
              <a:gd name="T54" fmla="*/ 43 w 48"/>
              <a:gd name="T55" fmla="*/ 17 h 17"/>
              <a:gd name="T56" fmla="*/ 44 w 48"/>
              <a:gd name="T57" fmla="*/ 17 h 17"/>
              <a:gd name="T58" fmla="*/ 44 w 48"/>
              <a:gd name="T59" fmla="*/ 16 h 17"/>
              <a:gd name="T60" fmla="*/ 44 w 48"/>
              <a:gd name="T61" fmla="*/ 16 h 17"/>
              <a:gd name="T62" fmla="*/ 45 w 48"/>
              <a:gd name="T63" fmla="*/ 16 h 17"/>
              <a:gd name="T64" fmla="*/ 45 w 48"/>
              <a:gd name="T65" fmla="*/ 16 h 17"/>
              <a:gd name="T66" fmla="*/ 45 w 48"/>
              <a:gd name="T67" fmla="*/ 16 h 17"/>
              <a:gd name="T68" fmla="*/ 45 w 48"/>
              <a:gd name="T69" fmla="*/ 16 h 17"/>
              <a:gd name="T70" fmla="*/ 46 w 48"/>
              <a:gd name="T71" fmla="*/ 16 h 17"/>
              <a:gd name="T72" fmla="*/ 46 w 48"/>
              <a:gd name="T73" fmla="*/ 16 h 17"/>
              <a:gd name="T74" fmla="*/ 46 w 48"/>
              <a:gd name="T75" fmla="*/ 16 h 17"/>
              <a:gd name="T76" fmla="*/ 47 w 48"/>
              <a:gd name="T77" fmla="*/ 16 h 17"/>
              <a:gd name="T78" fmla="*/ 47 w 48"/>
              <a:gd name="T79" fmla="*/ 16 h 17"/>
              <a:gd name="T80" fmla="*/ 47 w 48"/>
              <a:gd name="T81" fmla="*/ 16 h 17"/>
              <a:gd name="T82" fmla="*/ 48 w 48"/>
              <a:gd name="T83" fmla="*/ 16 h 17"/>
              <a:gd name="T84" fmla="*/ 48 w 48"/>
              <a:gd name="T85" fmla="*/ 16 h 17"/>
              <a:gd name="T86" fmla="*/ 48 w 48"/>
              <a:gd name="T87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8" h="17">
                <a:moveTo>
                  <a:pt x="35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7"/>
                  <a:pt x="0" y="17"/>
                  <a:pt x="0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4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4" y="17"/>
                  <a:pt x="44" y="17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5" y="0"/>
                  <a:pt x="45" y="0"/>
                  <a:pt x="45" y="0"/>
                </a:cubicBezTo>
                <a:cubicBezTo>
                  <a:pt x="42" y="1"/>
                  <a:pt x="38" y="1"/>
                  <a:pt x="35" y="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5" name="Rectangle 156"/>
          <p:cNvSpPr>
            <a:spLocks noChangeArrowheads="1"/>
          </p:cNvSpPr>
          <p:nvPr/>
        </p:nvSpPr>
        <p:spPr bwMode="auto">
          <a:xfrm>
            <a:off x="10932404" y="3402742"/>
            <a:ext cx="54534" cy="1722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6" name="Rectangle 157"/>
          <p:cNvSpPr>
            <a:spLocks noChangeArrowheads="1"/>
          </p:cNvSpPr>
          <p:nvPr/>
        </p:nvSpPr>
        <p:spPr bwMode="auto">
          <a:xfrm>
            <a:off x="11041470" y="3569212"/>
            <a:ext cx="17221" cy="54534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7" name="Rectangle 158"/>
          <p:cNvSpPr>
            <a:spLocks noChangeArrowheads="1"/>
          </p:cNvSpPr>
          <p:nvPr/>
        </p:nvSpPr>
        <p:spPr bwMode="auto">
          <a:xfrm>
            <a:off x="10860650" y="3704111"/>
            <a:ext cx="51663" cy="1722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8" name="Freeform 159"/>
          <p:cNvSpPr>
            <a:spLocks/>
          </p:cNvSpPr>
          <p:nvPr/>
        </p:nvSpPr>
        <p:spPr bwMode="auto">
          <a:xfrm>
            <a:off x="11021380" y="3658188"/>
            <a:ext cx="37313" cy="45923"/>
          </a:xfrm>
          <a:custGeom>
            <a:avLst/>
            <a:gdLst>
              <a:gd name="T0" fmla="*/ 10 w 33"/>
              <a:gd name="T1" fmla="*/ 43 h 43"/>
              <a:gd name="T2" fmla="*/ 10 w 33"/>
              <a:gd name="T3" fmla="*/ 43 h 43"/>
              <a:gd name="T4" fmla="*/ 11 w 33"/>
              <a:gd name="T5" fmla="*/ 42 h 43"/>
              <a:gd name="T6" fmla="*/ 11 w 33"/>
              <a:gd name="T7" fmla="*/ 42 h 43"/>
              <a:gd name="T8" fmla="*/ 11 w 33"/>
              <a:gd name="T9" fmla="*/ 42 h 43"/>
              <a:gd name="T10" fmla="*/ 11 w 33"/>
              <a:gd name="T11" fmla="*/ 42 h 43"/>
              <a:gd name="T12" fmla="*/ 11 w 33"/>
              <a:gd name="T13" fmla="*/ 42 h 43"/>
              <a:gd name="T14" fmla="*/ 12 w 33"/>
              <a:gd name="T15" fmla="*/ 41 h 43"/>
              <a:gd name="T16" fmla="*/ 12 w 33"/>
              <a:gd name="T17" fmla="*/ 41 h 43"/>
              <a:gd name="T18" fmla="*/ 12 w 33"/>
              <a:gd name="T19" fmla="*/ 41 h 43"/>
              <a:gd name="T20" fmla="*/ 13 w 33"/>
              <a:gd name="T21" fmla="*/ 41 h 43"/>
              <a:gd name="T22" fmla="*/ 13 w 33"/>
              <a:gd name="T23" fmla="*/ 40 h 43"/>
              <a:gd name="T24" fmla="*/ 13 w 33"/>
              <a:gd name="T25" fmla="*/ 40 h 43"/>
              <a:gd name="T26" fmla="*/ 13 w 33"/>
              <a:gd name="T27" fmla="*/ 40 h 43"/>
              <a:gd name="T28" fmla="*/ 13 w 33"/>
              <a:gd name="T29" fmla="*/ 40 h 43"/>
              <a:gd name="T30" fmla="*/ 14 w 33"/>
              <a:gd name="T31" fmla="*/ 40 h 43"/>
              <a:gd name="T32" fmla="*/ 14 w 33"/>
              <a:gd name="T33" fmla="*/ 39 h 43"/>
              <a:gd name="T34" fmla="*/ 14 w 33"/>
              <a:gd name="T35" fmla="*/ 39 h 43"/>
              <a:gd name="T36" fmla="*/ 14 w 33"/>
              <a:gd name="T37" fmla="*/ 39 h 43"/>
              <a:gd name="T38" fmla="*/ 15 w 33"/>
              <a:gd name="T39" fmla="*/ 39 h 43"/>
              <a:gd name="T40" fmla="*/ 15 w 33"/>
              <a:gd name="T41" fmla="*/ 38 h 43"/>
              <a:gd name="T42" fmla="*/ 15 w 33"/>
              <a:gd name="T43" fmla="*/ 38 h 43"/>
              <a:gd name="T44" fmla="*/ 15 w 33"/>
              <a:gd name="T45" fmla="*/ 38 h 43"/>
              <a:gd name="T46" fmla="*/ 15 w 33"/>
              <a:gd name="T47" fmla="*/ 38 h 43"/>
              <a:gd name="T48" fmla="*/ 17 w 33"/>
              <a:gd name="T49" fmla="*/ 37 h 43"/>
              <a:gd name="T50" fmla="*/ 17 w 33"/>
              <a:gd name="T51" fmla="*/ 36 h 43"/>
              <a:gd name="T52" fmla="*/ 17 w 33"/>
              <a:gd name="T53" fmla="*/ 36 h 43"/>
              <a:gd name="T54" fmla="*/ 17 w 33"/>
              <a:gd name="T55" fmla="*/ 36 h 43"/>
              <a:gd name="T56" fmla="*/ 30 w 33"/>
              <a:gd name="T57" fmla="*/ 13 h 43"/>
              <a:gd name="T58" fmla="*/ 31 w 33"/>
              <a:gd name="T59" fmla="*/ 13 h 43"/>
              <a:gd name="T60" fmla="*/ 31 w 33"/>
              <a:gd name="T61" fmla="*/ 13 h 43"/>
              <a:gd name="T62" fmla="*/ 31 w 33"/>
              <a:gd name="T63" fmla="*/ 12 h 43"/>
              <a:gd name="T64" fmla="*/ 31 w 33"/>
              <a:gd name="T65" fmla="*/ 12 h 43"/>
              <a:gd name="T66" fmla="*/ 31 w 33"/>
              <a:gd name="T67" fmla="*/ 12 h 43"/>
              <a:gd name="T68" fmla="*/ 31 w 33"/>
              <a:gd name="T69" fmla="*/ 11 h 43"/>
              <a:gd name="T70" fmla="*/ 31 w 33"/>
              <a:gd name="T71" fmla="*/ 11 h 43"/>
              <a:gd name="T72" fmla="*/ 31 w 33"/>
              <a:gd name="T73" fmla="*/ 11 h 43"/>
              <a:gd name="T74" fmla="*/ 31 w 33"/>
              <a:gd name="T75" fmla="*/ 11 h 43"/>
              <a:gd name="T76" fmla="*/ 31 w 33"/>
              <a:gd name="T77" fmla="*/ 10 h 43"/>
              <a:gd name="T78" fmla="*/ 31 w 33"/>
              <a:gd name="T79" fmla="*/ 10 h 43"/>
              <a:gd name="T80" fmla="*/ 32 w 33"/>
              <a:gd name="T81" fmla="*/ 10 h 43"/>
              <a:gd name="T82" fmla="*/ 32 w 33"/>
              <a:gd name="T83" fmla="*/ 9 h 43"/>
              <a:gd name="T84" fmla="*/ 17 w 33"/>
              <a:gd name="T8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3" h="43">
                <a:moveTo>
                  <a:pt x="0" y="31"/>
                </a:move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2" y="42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3" y="41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23" y="29"/>
                  <a:pt x="28" y="22"/>
                  <a:pt x="30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7"/>
                  <a:pt x="33" y="5"/>
                  <a:pt x="33" y="2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2"/>
                  <a:pt x="9" y="23"/>
                  <a:pt x="0" y="3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9" name="Freeform 160"/>
          <p:cNvSpPr>
            <a:spLocks/>
          </p:cNvSpPr>
          <p:nvPr/>
        </p:nvSpPr>
        <p:spPr bwMode="auto">
          <a:xfrm>
            <a:off x="11009899" y="3408482"/>
            <a:ext cx="45923" cy="45923"/>
          </a:xfrm>
          <a:custGeom>
            <a:avLst/>
            <a:gdLst>
              <a:gd name="T0" fmla="*/ 32 w 39"/>
              <a:gd name="T1" fmla="*/ 21 h 40"/>
              <a:gd name="T2" fmla="*/ 31 w 39"/>
              <a:gd name="T3" fmla="*/ 20 h 40"/>
              <a:gd name="T4" fmla="*/ 31 w 39"/>
              <a:gd name="T5" fmla="*/ 20 h 40"/>
              <a:gd name="T6" fmla="*/ 30 w 39"/>
              <a:gd name="T7" fmla="*/ 19 h 40"/>
              <a:gd name="T8" fmla="*/ 30 w 39"/>
              <a:gd name="T9" fmla="*/ 19 h 40"/>
              <a:gd name="T10" fmla="*/ 30 w 39"/>
              <a:gd name="T11" fmla="*/ 18 h 40"/>
              <a:gd name="T12" fmla="*/ 29 w 39"/>
              <a:gd name="T13" fmla="*/ 18 h 40"/>
              <a:gd name="T14" fmla="*/ 29 w 39"/>
              <a:gd name="T15" fmla="*/ 18 h 40"/>
              <a:gd name="T16" fmla="*/ 29 w 39"/>
              <a:gd name="T17" fmla="*/ 17 h 40"/>
              <a:gd name="T18" fmla="*/ 28 w 39"/>
              <a:gd name="T19" fmla="*/ 17 h 40"/>
              <a:gd name="T20" fmla="*/ 28 w 39"/>
              <a:gd name="T21" fmla="*/ 16 h 40"/>
              <a:gd name="T22" fmla="*/ 28 w 39"/>
              <a:gd name="T23" fmla="*/ 16 h 40"/>
              <a:gd name="T24" fmla="*/ 28 w 39"/>
              <a:gd name="T25" fmla="*/ 16 h 40"/>
              <a:gd name="T26" fmla="*/ 27 w 39"/>
              <a:gd name="T27" fmla="*/ 16 h 40"/>
              <a:gd name="T28" fmla="*/ 27 w 39"/>
              <a:gd name="T29" fmla="*/ 15 h 40"/>
              <a:gd name="T30" fmla="*/ 27 w 39"/>
              <a:gd name="T31" fmla="*/ 15 h 40"/>
              <a:gd name="T32" fmla="*/ 26 w 39"/>
              <a:gd name="T33" fmla="*/ 15 h 40"/>
              <a:gd name="T34" fmla="*/ 26 w 39"/>
              <a:gd name="T35" fmla="*/ 14 h 40"/>
              <a:gd name="T36" fmla="*/ 26 w 39"/>
              <a:gd name="T37" fmla="*/ 14 h 40"/>
              <a:gd name="T38" fmla="*/ 26 w 39"/>
              <a:gd name="T39" fmla="*/ 14 h 40"/>
              <a:gd name="T40" fmla="*/ 25 w 39"/>
              <a:gd name="T41" fmla="*/ 13 h 40"/>
              <a:gd name="T42" fmla="*/ 25 w 39"/>
              <a:gd name="T43" fmla="*/ 13 h 40"/>
              <a:gd name="T44" fmla="*/ 25 w 39"/>
              <a:gd name="T45" fmla="*/ 13 h 40"/>
              <a:gd name="T46" fmla="*/ 25 w 39"/>
              <a:gd name="T47" fmla="*/ 13 h 40"/>
              <a:gd name="T48" fmla="*/ 24 w 39"/>
              <a:gd name="T49" fmla="*/ 12 h 40"/>
              <a:gd name="T50" fmla="*/ 24 w 39"/>
              <a:gd name="T51" fmla="*/ 12 h 40"/>
              <a:gd name="T52" fmla="*/ 24 w 39"/>
              <a:gd name="T53" fmla="*/ 12 h 40"/>
              <a:gd name="T54" fmla="*/ 23 w 39"/>
              <a:gd name="T55" fmla="*/ 11 h 40"/>
              <a:gd name="T56" fmla="*/ 23 w 39"/>
              <a:gd name="T57" fmla="*/ 11 h 40"/>
              <a:gd name="T58" fmla="*/ 23 w 39"/>
              <a:gd name="T59" fmla="*/ 11 h 40"/>
              <a:gd name="T60" fmla="*/ 22 w 39"/>
              <a:gd name="T61" fmla="*/ 11 h 40"/>
              <a:gd name="T62" fmla="*/ 22 w 39"/>
              <a:gd name="T63" fmla="*/ 10 h 40"/>
              <a:gd name="T64" fmla="*/ 22 w 39"/>
              <a:gd name="T65" fmla="*/ 10 h 40"/>
              <a:gd name="T66" fmla="*/ 21 w 39"/>
              <a:gd name="T67" fmla="*/ 10 h 40"/>
              <a:gd name="T68" fmla="*/ 21 w 39"/>
              <a:gd name="T69" fmla="*/ 9 h 40"/>
              <a:gd name="T70" fmla="*/ 21 w 39"/>
              <a:gd name="T71" fmla="*/ 9 h 40"/>
              <a:gd name="T72" fmla="*/ 20 w 39"/>
              <a:gd name="T73" fmla="*/ 9 h 40"/>
              <a:gd name="T74" fmla="*/ 20 w 39"/>
              <a:gd name="T75" fmla="*/ 9 h 40"/>
              <a:gd name="T76" fmla="*/ 20 w 39"/>
              <a:gd name="T77" fmla="*/ 8 h 40"/>
              <a:gd name="T78" fmla="*/ 20 w 39"/>
              <a:gd name="T79" fmla="*/ 8 h 40"/>
              <a:gd name="T80" fmla="*/ 19 w 39"/>
              <a:gd name="T81" fmla="*/ 8 h 40"/>
              <a:gd name="T82" fmla="*/ 19 w 39"/>
              <a:gd name="T83" fmla="*/ 8 h 40"/>
              <a:gd name="T84" fmla="*/ 19 w 39"/>
              <a:gd name="T85" fmla="*/ 7 h 40"/>
              <a:gd name="T86" fmla="*/ 18 w 39"/>
              <a:gd name="T87" fmla="*/ 7 h 40"/>
              <a:gd name="T88" fmla="*/ 18 w 39"/>
              <a:gd name="T89" fmla="*/ 7 h 40"/>
              <a:gd name="T90" fmla="*/ 17 w 39"/>
              <a:gd name="T91" fmla="*/ 6 h 40"/>
              <a:gd name="T92" fmla="*/ 17 w 39"/>
              <a:gd name="T93" fmla="*/ 6 h 40"/>
              <a:gd name="T94" fmla="*/ 16 w 39"/>
              <a:gd name="T95" fmla="*/ 6 h 40"/>
              <a:gd name="T96" fmla="*/ 16 w 39"/>
              <a:gd name="T97" fmla="*/ 5 h 40"/>
              <a:gd name="T98" fmla="*/ 16 w 39"/>
              <a:gd name="T99" fmla="*/ 5 h 40"/>
              <a:gd name="T100" fmla="*/ 7 w 39"/>
              <a:gd name="T10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9" h="40">
                <a:moveTo>
                  <a:pt x="24" y="40"/>
                </a:moveTo>
                <a:cubicBezTo>
                  <a:pt x="39" y="34"/>
                  <a:pt x="39" y="34"/>
                  <a:pt x="39" y="34"/>
                </a:cubicBezTo>
                <a:cubicBezTo>
                  <a:pt x="37" y="29"/>
                  <a:pt x="35" y="25"/>
                  <a:pt x="32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1"/>
                  <a:pt x="31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1" y="21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28" y="17"/>
                  <a:pt x="28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7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6" y="15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5" y="14"/>
                </a:cubicBezTo>
                <a:cubicBezTo>
                  <a:pt x="25" y="14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3" y="12"/>
                  <a:pt x="23" y="12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2" y="11"/>
                  <a:pt x="22" y="11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3" y="3"/>
                  <a:pt x="10" y="1"/>
                  <a:pt x="7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11" y="20"/>
                  <a:pt x="19" y="29"/>
                  <a:pt x="24" y="4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0" name="Rectangle 161"/>
          <p:cNvSpPr>
            <a:spLocks noChangeArrowheads="1"/>
          </p:cNvSpPr>
          <p:nvPr/>
        </p:nvSpPr>
        <p:spPr bwMode="auto">
          <a:xfrm>
            <a:off x="10846299" y="3402742"/>
            <a:ext cx="51663" cy="1722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1" name="Freeform 162"/>
          <p:cNvSpPr>
            <a:spLocks/>
          </p:cNvSpPr>
          <p:nvPr/>
        </p:nvSpPr>
        <p:spPr bwMode="auto">
          <a:xfrm>
            <a:off x="10740103" y="3632355"/>
            <a:ext cx="25832" cy="48794"/>
          </a:xfrm>
          <a:custGeom>
            <a:avLst/>
            <a:gdLst>
              <a:gd name="T0" fmla="*/ 0 w 22"/>
              <a:gd name="T1" fmla="*/ 15 h 46"/>
              <a:gd name="T2" fmla="*/ 0 w 22"/>
              <a:gd name="T3" fmla="*/ 15 h 46"/>
              <a:gd name="T4" fmla="*/ 0 w 22"/>
              <a:gd name="T5" fmla="*/ 16 h 46"/>
              <a:gd name="T6" fmla="*/ 0 w 22"/>
              <a:gd name="T7" fmla="*/ 16 h 46"/>
              <a:gd name="T8" fmla="*/ 0 w 22"/>
              <a:gd name="T9" fmla="*/ 16 h 46"/>
              <a:gd name="T10" fmla="*/ 0 w 22"/>
              <a:gd name="T11" fmla="*/ 17 h 46"/>
              <a:gd name="T12" fmla="*/ 0 w 22"/>
              <a:gd name="T13" fmla="*/ 17 h 46"/>
              <a:gd name="T14" fmla="*/ 0 w 22"/>
              <a:gd name="T15" fmla="*/ 17 h 46"/>
              <a:gd name="T16" fmla="*/ 0 w 22"/>
              <a:gd name="T17" fmla="*/ 17 h 46"/>
              <a:gd name="T18" fmla="*/ 0 w 22"/>
              <a:gd name="T19" fmla="*/ 18 h 46"/>
              <a:gd name="T20" fmla="*/ 0 w 22"/>
              <a:gd name="T21" fmla="*/ 18 h 46"/>
              <a:gd name="T22" fmla="*/ 0 w 22"/>
              <a:gd name="T23" fmla="*/ 18 h 46"/>
              <a:gd name="T24" fmla="*/ 0 w 22"/>
              <a:gd name="T25" fmla="*/ 19 h 46"/>
              <a:gd name="T26" fmla="*/ 0 w 22"/>
              <a:gd name="T27" fmla="*/ 19 h 46"/>
              <a:gd name="T28" fmla="*/ 0 w 22"/>
              <a:gd name="T29" fmla="*/ 19 h 46"/>
              <a:gd name="T30" fmla="*/ 0 w 22"/>
              <a:gd name="T31" fmla="*/ 20 h 46"/>
              <a:gd name="T32" fmla="*/ 0 w 22"/>
              <a:gd name="T33" fmla="*/ 20 h 46"/>
              <a:gd name="T34" fmla="*/ 0 w 22"/>
              <a:gd name="T35" fmla="*/ 20 h 46"/>
              <a:gd name="T36" fmla="*/ 0 w 22"/>
              <a:gd name="T37" fmla="*/ 21 h 46"/>
              <a:gd name="T38" fmla="*/ 0 w 22"/>
              <a:gd name="T39" fmla="*/ 21 h 46"/>
              <a:gd name="T40" fmla="*/ 0 w 22"/>
              <a:gd name="T41" fmla="*/ 21 h 46"/>
              <a:gd name="T42" fmla="*/ 0 w 22"/>
              <a:gd name="T43" fmla="*/ 22 h 46"/>
              <a:gd name="T44" fmla="*/ 0 w 22"/>
              <a:gd name="T45" fmla="*/ 22 h 46"/>
              <a:gd name="T46" fmla="*/ 0 w 22"/>
              <a:gd name="T47" fmla="*/ 22 h 46"/>
              <a:gd name="T48" fmla="*/ 0 w 22"/>
              <a:gd name="T49" fmla="*/ 22 h 46"/>
              <a:gd name="T50" fmla="*/ 0 w 22"/>
              <a:gd name="T51" fmla="*/ 23 h 46"/>
              <a:gd name="T52" fmla="*/ 1 w 22"/>
              <a:gd name="T53" fmla="*/ 23 h 46"/>
              <a:gd name="T54" fmla="*/ 1 w 22"/>
              <a:gd name="T55" fmla="*/ 23 h 46"/>
              <a:gd name="T56" fmla="*/ 1 w 22"/>
              <a:gd name="T57" fmla="*/ 24 h 46"/>
              <a:gd name="T58" fmla="*/ 1 w 22"/>
              <a:gd name="T59" fmla="*/ 24 h 46"/>
              <a:gd name="T60" fmla="*/ 1 w 22"/>
              <a:gd name="T61" fmla="*/ 24 h 46"/>
              <a:gd name="T62" fmla="*/ 1 w 22"/>
              <a:gd name="T63" fmla="*/ 25 h 46"/>
              <a:gd name="T64" fmla="*/ 1 w 22"/>
              <a:gd name="T65" fmla="*/ 25 h 46"/>
              <a:gd name="T66" fmla="*/ 1 w 22"/>
              <a:gd name="T67" fmla="*/ 25 h 46"/>
              <a:gd name="T68" fmla="*/ 1 w 22"/>
              <a:gd name="T69" fmla="*/ 26 h 46"/>
              <a:gd name="T70" fmla="*/ 1 w 22"/>
              <a:gd name="T71" fmla="*/ 26 h 46"/>
              <a:gd name="T72" fmla="*/ 1 w 22"/>
              <a:gd name="T73" fmla="*/ 26 h 46"/>
              <a:gd name="T74" fmla="*/ 1 w 22"/>
              <a:gd name="T75" fmla="*/ 27 h 46"/>
              <a:gd name="T76" fmla="*/ 1 w 22"/>
              <a:gd name="T77" fmla="*/ 27 h 46"/>
              <a:gd name="T78" fmla="*/ 1 w 22"/>
              <a:gd name="T79" fmla="*/ 27 h 46"/>
              <a:gd name="T80" fmla="*/ 1 w 22"/>
              <a:gd name="T81" fmla="*/ 28 h 46"/>
              <a:gd name="T82" fmla="*/ 1 w 22"/>
              <a:gd name="T83" fmla="*/ 29 h 46"/>
              <a:gd name="T84" fmla="*/ 8 w 22"/>
              <a:gd name="T85" fmla="*/ 46 h 46"/>
              <a:gd name="T86" fmla="*/ 8 w 22"/>
              <a:gd name="T87" fmla="*/ 46 h 46"/>
              <a:gd name="T88" fmla="*/ 8 w 22"/>
              <a:gd name="T89" fmla="*/ 46 h 46"/>
              <a:gd name="T90" fmla="*/ 16 w 22"/>
              <a:gd name="T91" fmla="*/ 1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" h="46">
                <a:moveTo>
                  <a:pt x="1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3" y="35"/>
                  <a:pt x="5" y="40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22" y="39"/>
                  <a:pt x="22" y="39"/>
                  <a:pt x="22" y="39"/>
                </a:cubicBezTo>
                <a:cubicBezTo>
                  <a:pt x="18" y="31"/>
                  <a:pt x="16" y="23"/>
                  <a:pt x="16" y="15"/>
                </a:cubicBezTo>
                <a:lnTo>
                  <a:pt x="16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2" name="Rectangle 163"/>
          <p:cNvSpPr>
            <a:spLocks noChangeArrowheads="1"/>
          </p:cNvSpPr>
          <p:nvPr/>
        </p:nvSpPr>
        <p:spPr bwMode="auto">
          <a:xfrm>
            <a:off x="11041470" y="3483107"/>
            <a:ext cx="17221" cy="5166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3" name="Rectangle 164"/>
          <p:cNvSpPr>
            <a:spLocks noChangeArrowheads="1"/>
          </p:cNvSpPr>
          <p:nvPr/>
        </p:nvSpPr>
        <p:spPr bwMode="auto">
          <a:xfrm>
            <a:off x="10740103" y="3543381"/>
            <a:ext cx="17221" cy="5166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4" name="Freeform 165"/>
          <p:cNvSpPr>
            <a:spLocks/>
          </p:cNvSpPr>
          <p:nvPr/>
        </p:nvSpPr>
        <p:spPr bwMode="auto">
          <a:xfrm>
            <a:off x="10740103" y="3454405"/>
            <a:ext cx="20092" cy="51663"/>
          </a:xfrm>
          <a:custGeom>
            <a:avLst/>
            <a:gdLst>
              <a:gd name="T0" fmla="*/ 18 w 18"/>
              <a:gd name="T1" fmla="*/ 5 h 48"/>
              <a:gd name="T2" fmla="*/ 0 w 18"/>
              <a:gd name="T3" fmla="*/ 12 h 48"/>
              <a:gd name="T4" fmla="*/ 0 w 18"/>
              <a:gd name="T5" fmla="*/ 12 h 48"/>
              <a:gd name="T6" fmla="*/ 0 w 18"/>
              <a:gd name="T7" fmla="*/ 12 h 48"/>
              <a:gd name="T8" fmla="*/ 0 w 18"/>
              <a:gd name="T9" fmla="*/ 13 h 48"/>
              <a:gd name="T10" fmla="*/ 0 w 18"/>
              <a:gd name="T11" fmla="*/ 13 h 48"/>
              <a:gd name="T12" fmla="*/ 0 w 18"/>
              <a:gd name="T13" fmla="*/ 13 h 48"/>
              <a:gd name="T14" fmla="*/ 0 w 18"/>
              <a:gd name="T15" fmla="*/ 13 h 48"/>
              <a:gd name="T16" fmla="*/ 0 w 18"/>
              <a:gd name="T17" fmla="*/ 14 h 48"/>
              <a:gd name="T18" fmla="*/ 0 w 18"/>
              <a:gd name="T19" fmla="*/ 14 h 48"/>
              <a:gd name="T20" fmla="*/ 0 w 18"/>
              <a:gd name="T21" fmla="*/ 14 h 48"/>
              <a:gd name="T22" fmla="*/ 0 w 18"/>
              <a:gd name="T23" fmla="*/ 14 h 48"/>
              <a:gd name="T24" fmla="*/ 0 w 18"/>
              <a:gd name="T25" fmla="*/ 15 h 48"/>
              <a:gd name="T26" fmla="*/ 0 w 18"/>
              <a:gd name="T27" fmla="*/ 15 h 48"/>
              <a:gd name="T28" fmla="*/ 0 w 18"/>
              <a:gd name="T29" fmla="*/ 15 h 48"/>
              <a:gd name="T30" fmla="*/ 0 w 18"/>
              <a:gd name="T31" fmla="*/ 16 h 48"/>
              <a:gd name="T32" fmla="*/ 0 w 18"/>
              <a:gd name="T33" fmla="*/ 16 h 48"/>
              <a:gd name="T34" fmla="*/ 0 w 18"/>
              <a:gd name="T35" fmla="*/ 16 h 48"/>
              <a:gd name="T36" fmla="*/ 0 w 18"/>
              <a:gd name="T37" fmla="*/ 16 h 48"/>
              <a:gd name="T38" fmla="*/ 0 w 18"/>
              <a:gd name="T39" fmla="*/ 16 h 48"/>
              <a:gd name="T40" fmla="*/ 0 w 18"/>
              <a:gd name="T41" fmla="*/ 17 h 48"/>
              <a:gd name="T42" fmla="*/ 0 w 18"/>
              <a:gd name="T43" fmla="*/ 17 h 48"/>
              <a:gd name="T44" fmla="*/ 0 w 18"/>
              <a:gd name="T45" fmla="*/ 17 h 48"/>
              <a:gd name="T46" fmla="*/ 0 w 18"/>
              <a:gd name="T47" fmla="*/ 17 h 48"/>
              <a:gd name="T48" fmla="*/ 0 w 18"/>
              <a:gd name="T49" fmla="*/ 17 h 48"/>
              <a:gd name="T50" fmla="*/ 0 w 18"/>
              <a:gd name="T51" fmla="*/ 18 h 48"/>
              <a:gd name="T52" fmla="*/ 0 w 18"/>
              <a:gd name="T53" fmla="*/ 18 h 48"/>
              <a:gd name="T54" fmla="*/ 0 w 18"/>
              <a:gd name="T55" fmla="*/ 18 h 48"/>
              <a:gd name="T56" fmla="*/ 0 w 18"/>
              <a:gd name="T57" fmla="*/ 18 h 48"/>
              <a:gd name="T58" fmla="*/ 0 w 18"/>
              <a:gd name="T59" fmla="*/ 18 h 48"/>
              <a:gd name="T60" fmla="*/ 0 w 18"/>
              <a:gd name="T61" fmla="*/ 19 h 48"/>
              <a:gd name="T62" fmla="*/ 0 w 18"/>
              <a:gd name="T63" fmla="*/ 19 h 48"/>
              <a:gd name="T64" fmla="*/ 0 w 18"/>
              <a:gd name="T65" fmla="*/ 19 h 48"/>
              <a:gd name="T66" fmla="*/ 0 w 18"/>
              <a:gd name="T67" fmla="*/ 19 h 48"/>
              <a:gd name="T68" fmla="*/ 16 w 18"/>
              <a:gd name="T6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" h="48">
                <a:moveTo>
                  <a:pt x="16" y="19"/>
                </a:moveTo>
                <a:cubicBezTo>
                  <a:pt x="16" y="14"/>
                  <a:pt x="17" y="9"/>
                  <a:pt x="18" y="5"/>
                </a:cubicBezTo>
                <a:cubicBezTo>
                  <a:pt x="3" y="0"/>
                  <a:pt x="3" y="0"/>
                  <a:pt x="3" y="0"/>
                </a:cubicBezTo>
                <a:cubicBezTo>
                  <a:pt x="2" y="4"/>
                  <a:pt x="1" y="8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48"/>
                  <a:pt x="0" y="48"/>
                  <a:pt x="0" y="48"/>
                </a:cubicBezTo>
                <a:cubicBezTo>
                  <a:pt x="16" y="48"/>
                  <a:pt x="16" y="48"/>
                  <a:pt x="16" y="48"/>
                </a:cubicBezTo>
                <a:lnTo>
                  <a:pt x="16" y="1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5" name="Freeform 166"/>
          <p:cNvSpPr>
            <a:spLocks/>
          </p:cNvSpPr>
          <p:nvPr/>
        </p:nvSpPr>
        <p:spPr bwMode="auto">
          <a:xfrm>
            <a:off x="10872131" y="3463016"/>
            <a:ext cx="54534" cy="137768"/>
          </a:xfrm>
          <a:custGeom>
            <a:avLst/>
            <a:gdLst>
              <a:gd name="T0" fmla="*/ 4 w 19"/>
              <a:gd name="T1" fmla="*/ 48 h 48"/>
              <a:gd name="T2" fmla="*/ 16 w 19"/>
              <a:gd name="T3" fmla="*/ 48 h 48"/>
              <a:gd name="T4" fmla="*/ 19 w 19"/>
              <a:gd name="T5" fmla="*/ 0 h 48"/>
              <a:gd name="T6" fmla="*/ 0 w 19"/>
              <a:gd name="T7" fmla="*/ 0 h 48"/>
              <a:gd name="T8" fmla="*/ 4 w 19"/>
              <a:gd name="T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48">
                <a:moveTo>
                  <a:pt x="4" y="48"/>
                </a:moveTo>
                <a:lnTo>
                  <a:pt x="16" y="48"/>
                </a:lnTo>
                <a:lnTo>
                  <a:pt x="19" y="0"/>
                </a:lnTo>
                <a:lnTo>
                  <a:pt x="0" y="0"/>
                </a:lnTo>
                <a:lnTo>
                  <a:pt x="4" y="4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6" name="Oval 167"/>
          <p:cNvSpPr>
            <a:spLocks noChangeArrowheads="1"/>
          </p:cNvSpPr>
          <p:nvPr/>
        </p:nvSpPr>
        <p:spPr bwMode="auto">
          <a:xfrm>
            <a:off x="10875000" y="3615134"/>
            <a:ext cx="48794" cy="45923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7" name="Freeform 168"/>
          <p:cNvSpPr>
            <a:spLocks noEditPoints="1"/>
          </p:cNvSpPr>
          <p:nvPr/>
        </p:nvSpPr>
        <p:spPr bwMode="auto">
          <a:xfrm>
            <a:off x="11368669" y="3408482"/>
            <a:ext cx="341551" cy="292757"/>
          </a:xfrm>
          <a:custGeom>
            <a:avLst/>
            <a:gdLst>
              <a:gd name="T0" fmla="*/ 291 w 308"/>
              <a:gd name="T1" fmla="*/ 213 h 265"/>
              <a:gd name="T2" fmla="*/ 185 w 308"/>
              <a:gd name="T3" fmla="*/ 29 h 265"/>
              <a:gd name="T4" fmla="*/ 124 w 308"/>
              <a:gd name="T5" fmla="*/ 29 h 265"/>
              <a:gd name="T6" fmla="*/ 17 w 308"/>
              <a:gd name="T7" fmla="*/ 213 h 265"/>
              <a:gd name="T8" fmla="*/ 47 w 308"/>
              <a:gd name="T9" fmla="*/ 265 h 265"/>
              <a:gd name="T10" fmla="*/ 261 w 308"/>
              <a:gd name="T11" fmla="*/ 265 h 265"/>
              <a:gd name="T12" fmla="*/ 291 w 308"/>
              <a:gd name="T13" fmla="*/ 213 h 265"/>
              <a:gd name="T14" fmla="*/ 155 w 308"/>
              <a:gd name="T15" fmla="*/ 233 h 265"/>
              <a:gd name="T16" fmla="*/ 137 w 308"/>
              <a:gd name="T17" fmla="*/ 214 h 265"/>
              <a:gd name="T18" fmla="*/ 155 w 308"/>
              <a:gd name="T19" fmla="*/ 196 h 265"/>
              <a:gd name="T20" fmla="*/ 174 w 308"/>
              <a:gd name="T21" fmla="*/ 214 h 265"/>
              <a:gd name="T22" fmla="*/ 155 w 308"/>
              <a:gd name="T23" fmla="*/ 233 h 265"/>
              <a:gd name="T24" fmla="*/ 168 w 308"/>
              <a:gd name="T25" fmla="*/ 184 h 265"/>
              <a:gd name="T26" fmla="*/ 142 w 308"/>
              <a:gd name="T27" fmla="*/ 184 h 265"/>
              <a:gd name="T28" fmla="*/ 133 w 308"/>
              <a:gd name="T29" fmla="*/ 78 h 265"/>
              <a:gd name="T30" fmla="*/ 177 w 308"/>
              <a:gd name="T31" fmla="*/ 78 h 265"/>
              <a:gd name="T32" fmla="*/ 168 w 308"/>
              <a:gd name="T33" fmla="*/ 18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8" h="265">
                <a:moveTo>
                  <a:pt x="291" y="213"/>
                </a:moveTo>
                <a:cubicBezTo>
                  <a:pt x="185" y="29"/>
                  <a:pt x="185" y="29"/>
                  <a:pt x="185" y="29"/>
                </a:cubicBezTo>
                <a:cubicBezTo>
                  <a:pt x="168" y="0"/>
                  <a:pt x="141" y="0"/>
                  <a:pt x="124" y="29"/>
                </a:cubicBezTo>
                <a:cubicBezTo>
                  <a:pt x="17" y="213"/>
                  <a:pt x="17" y="213"/>
                  <a:pt x="17" y="213"/>
                </a:cubicBezTo>
                <a:cubicBezTo>
                  <a:pt x="0" y="242"/>
                  <a:pt x="14" y="265"/>
                  <a:pt x="47" y="265"/>
                </a:cubicBezTo>
                <a:cubicBezTo>
                  <a:pt x="261" y="265"/>
                  <a:pt x="261" y="265"/>
                  <a:pt x="261" y="265"/>
                </a:cubicBezTo>
                <a:cubicBezTo>
                  <a:pt x="294" y="265"/>
                  <a:pt x="308" y="242"/>
                  <a:pt x="291" y="213"/>
                </a:cubicBezTo>
                <a:close/>
                <a:moveTo>
                  <a:pt x="155" y="233"/>
                </a:moveTo>
                <a:cubicBezTo>
                  <a:pt x="145" y="233"/>
                  <a:pt x="137" y="224"/>
                  <a:pt x="137" y="214"/>
                </a:cubicBezTo>
                <a:cubicBezTo>
                  <a:pt x="137" y="204"/>
                  <a:pt x="145" y="196"/>
                  <a:pt x="155" y="196"/>
                </a:cubicBezTo>
                <a:cubicBezTo>
                  <a:pt x="166" y="196"/>
                  <a:pt x="174" y="204"/>
                  <a:pt x="174" y="214"/>
                </a:cubicBezTo>
                <a:cubicBezTo>
                  <a:pt x="174" y="224"/>
                  <a:pt x="166" y="233"/>
                  <a:pt x="155" y="233"/>
                </a:cubicBezTo>
                <a:close/>
                <a:moveTo>
                  <a:pt x="168" y="184"/>
                </a:moveTo>
                <a:cubicBezTo>
                  <a:pt x="142" y="184"/>
                  <a:pt x="142" y="184"/>
                  <a:pt x="142" y="184"/>
                </a:cubicBezTo>
                <a:cubicBezTo>
                  <a:pt x="133" y="78"/>
                  <a:pt x="133" y="78"/>
                  <a:pt x="133" y="78"/>
                </a:cubicBezTo>
                <a:cubicBezTo>
                  <a:pt x="177" y="78"/>
                  <a:pt x="177" y="78"/>
                  <a:pt x="177" y="78"/>
                </a:cubicBezTo>
                <a:lnTo>
                  <a:pt x="168" y="18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8" name="Freeform 169"/>
          <p:cNvSpPr>
            <a:spLocks/>
          </p:cNvSpPr>
          <p:nvPr/>
        </p:nvSpPr>
        <p:spPr bwMode="auto">
          <a:xfrm>
            <a:off x="1799530" y="5994504"/>
            <a:ext cx="120547" cy="243965"/>
          </a:xfrm>
          <a:custGeom>
            <a:avLst/>
            <a:gdLst>
              <a:gd name="T0" fmla="*/ 14 w 42"/>
              <a:gd name="T1" fmla="*/ 28 h 85"/>
              <a:gd name="T2" fmla="*/ 0 w 42"/>
              <a:gd name="T3" fmla="*/ 28 h 85"/>
              <a:gd name="T4" fmla="*/ 0 w 42"/>
              <a:gd name="T5" fmla="*/ 57 h 85"/>
              <a:gd name="T6" fmla="*/ 14 w 42"/>
              <a:gd name="T7" fmla="*/ 57 h 85"/>
              <a:gd name="T8" fmla="*/ 42 w 42"/>
              <a:gd name="T9" fmla="*/ 85 h 85"/>
              <a:gd name="T10" fmla="*/ 42 w 42"/>
              <a:gd name="T11" fmla="*/ 0 h 85"/>
              <a:gd name="T12" fmla="*/ 14 w 42"/>
              <a:gd name="T13" fmla="*/ 28 h 85"/>
              <a:gd name="T14" fmla="*/ 14 w 42"/>
              <a:gd name="T15" fmla="*/ 28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" h="85">
                <a:moveTo>
                  <a:pt x="14" y="28"/>
                </a:moveTo>
                <a:lnTo>
                  <a:pt x="0" y="28"/>
                </a:lnTo>
                <a:lnTo>
                  <a:pt x="0" y="57"/>
                </a:lnTo>
                <a:lnTo>
                  <a:pt x="14" y="57"/>
                </a:lnTo>
                <a:lnTo>
                  <a:pt x="42" y="85"/>
                </a:lnTo>
                <a:lnTo>
                  <a:pt x="42" y="0"/>
                </a:lnTo>
                <a:lnTo>
                  <a:pt x="14" y="28"/>
                </a:lnTo>
                <a:lnTo>
                  <a:pt x="14" y="2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9" name="Freeform 170"/>
          <p:cNvSpPr>
            <a:spLocks/>
          </p:cNvSpPr>
          <p:nvPr/>
        </p:nvSpPr>
        <p:spPr bwMode="auto">
          <a:xfrm>
            <a:off x="1940170" y="6066257"/>
            <a:ext cx="40182" cy="100457"/>
          </a:xfrm>
          <a:custGeom>
            <a:avLst/>
            <a:gdLst>
              <a:gd name="T0" fmla="*/ 11 w 35"/>
              <a:gd name="T1" fmla="*/ 0 h 92"/>
              <a:gd name="T2" fmla="*/ 0 w 35"/>
              <a:gd name="T3" fmla="*/ 22 h 92"/>
              <a:gd name="T4" fmla="*/ 0 w 35"/>
              <a:gd name="T5" fmla="*/ 22 h 92"/>
              <a:gd name="T6" fmla="*/ 11 w 35"/>
              <a:gd name="T7" fmla="*/ 46 h 92"/>
              <a:gd name="T8" fmla="*/ 0 w 35"/>
              <a:gd name="T9" fmla="*/ 70 h 92"/>
              <a:gd name="T10" fmla="*/ 0 w 35"/>
              <a:gd name="T11" fmla="*/ 70 h 92"/>
              <a:gd name="T12" fmla="*/ 11 w 35"/>
              <a:gd name="T13" fmla="*/ 92 h 92"/>
              <a:gd name="T14" fmla="*/ 35 w 35"/>
              <a:gd name="T15" fmla="*/ 46 h 92"/>
              <a:gd name="T16" fmla="*/ 11 w 35"/>
              <a:gd name="T1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" h="92">
                <a:moveTo>
                  <a:pt x="11" y="0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7" y="28"/>
                  <a:pt x="11" y="37"/>
                  <a:pt x="11" y="46"/>
                </a:cubicBezTo>
                <a:cubicBezTo>
                  <a:pt x="11" y="56"/>
                  <a:pt x="7" y="64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11" y="92"/>
                  <a:pt x="11" y="92"/>
                  <a:pt x="11" y="92"/>
                </a:cubicBezTo>
                <a:cubicBezTo>
                  <a:pt x="26" y="82"/>
                  <a:pt x="35" y="65"/>
                  <a:pt x="35" y="46"/>
                </a:cubicBezTo>
                <a:cubicBezTo>
                  <a:pt x="35" y="27"/>
                  <a:pt x="26" y="10"/>
                  <a:pt x="11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0" name="Freeform 171"/>
          <p:cNvSpPr>
            <a:spLocks/>
          </p:cNvSpPr>
          <p:nvPr/>
        </p:nvSpPr>
        <p:spPr bwMode="auto">
          <a:xfrm>
            <a:off x="1968871" y="6011725"/>
            <a:ext cx="71755" cy="209523"/>
          </a:xfrm>
          <a:custGeom>
            <a:avLst/>
            <a:gdLst>
              <a:gd name="T0" fmla="*/ 66 w 66"/>
              <a:gd name="T1" fmla="*/ 95 h 190"/>
              <a:gd name="T2" fmla="*/ 11 w 66"/>
              <a:gd name="T3" fmla="*/ 0 h 190"/>
              <a:gd name="T4" fmla="*/ 0 w 66"/>
              <a:gd name="T5" fmla="*/ 22 h 190"/>
              <a:gd name="T6" fmla="*/ 0 w 66"/>
              <a:gd name="T7" fmla="*/ 22 h 190"/>
              <a:gd name="T8" fmla="*/ 42 w 66"/>
              <a:gd name="T9" fmla="*/ 95 h 190"/>
              <a:gd name="T10" fmla="*/ 0 w 66"/>
              <a:gd name="T11" fmla="*/ 168 h 190"/>
              <a:gd name="T12" fmla="*/ 0 w 66"/>
              <a:gd name="T13" fmla="*/ 168 h 190"/>
              <a:gd name="T14" fmla="*/ 11 w 66"/>
              <a:gd name="T15" fmla="*/ 190 h 190"/>
              <a:gd name="T16" fmla="*/ 66 w 66"/>
              <a:gd name="T17" fmla="*/ 9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" h="190">
                <a:moveTo>
                  <a:pt x="66" y="95"/>
                </a:moveTo>
                <a:cubicBezTo>
                  <a:pt x="66" y="54"/>
                  <a:pt x="44" y="19"/>
                  <a:pt x="11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25" y="37"/>
                  <a:pt x="42" y="64"/>
                  <a:pt x="42" y="95"/>
                </a:cubicBezTo>
                <a:cubicBezTo>
                  <a:pt x="42" y="126"/>
                  <a:pt x="25" y="154"/>
                  <a:pt x="0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11" y="190"/>
                  <a:pt x="11" y="190"/>
                  <a:pt x="11" y="190"/>
                </a:cubicBezTo>
                <a:cubicBezTo>
                  <a:pt x="44" y="171"/>
                  <a:pt x="66" y="136"/>
                  <a:pt x="66" y="9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1" name="Freeform 172"/>
          <p:cNvSpPr>
            <a:spLocks/>
          </p:cNvSpPr>
          <p:nvPr/>
        </p:nvSpPr>
        <p:spPr bwMode="auto">
          <a:xfrm>
            <a:off x="1994702" y="5957191"/>
            <a:ext cx="106197" cy="318589"/>
          </a:xfrm>
          <a:custGeom>
            <a:avLst/>
            <a:gdLst>
              <a:gd name="T0" fmla="*/ 11 w 96"/>
              <a:gd name="T1" fmla="*/ 0 h 288"/>
              <a:gd name="T2" fmla="*/ 0 w 96"/>
              <a:gd name="T3" fmla="*/ 22 h 288"/>
              <a:gd name="T4" fmla="*/ 72 w 96"/>
              <a:gd name="T5" fmla="*/ 144 h 288"/>
              <a:gd name="T6" fmla="*/ 0 w 96"/>
              <a:gd name="T7" fmla="*/ 266 h 288"/>
              <a:gd name="T8" fmla="*/ 11 w 96"/>
              <a:gd name="T9" fmla="*/ 288 h 288"/>
              <a:gd name="T10" fmla="*/ 96 w 96"/>
              <a:gd name="T11" fmla="*/ 144 h 288"/>
              <a:gd name="T12" fmla="*/ 11 w 96"/>
              <a:gd name="T13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288">
                <a:moveTo>
                  <a:pt x="11" y="0"/>
                </a:moveTo>
                <a:cubicBezTo>
                  <a:pt x="0" y="22"/>
                  <a:pt x="0" y="22"/>
                  <a:pt x="0" y="22"/>
                </a:cubicBezTo>
                <a:cubicBezTo>
                  <a:pt x="42" y="46"/>
                  <a:pt x="72" y="92"/>
                  <a:pt x="72" y="144"/>
                </a:cubicBezTo>
                <a:cubicBezTo>
                  <a:pt x="72" y="197"/>
                  <a:pt x="43" y="242"/>
                  <a:pt x="0" y="266"/>
                </a:cubicBezTo>
                <a:cubicBezTo>
                  <a:pt x="11" y="288"/>
                  <a:pt x="11" y="288"/>
                  <a:pt x="11" y="288"/>
                </a:cubicBezTo>
                <a:cubicBezTo>
                  <a:pt x="62" y="260"/>
                  <a:pt x="96" y="206"/>
                  <a:pt x="96" y="144"/>
                </a:cubicBezTo>
                <a:cubicBezTo>
                  <a:pt x="96" y="82"/>
                  <a:pt x="61" y="28"/>
                  <a:pt x="11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1" name="Freeform 182"/>
          <p:cNvSpPr>
            <a:spLocks noEditPoints="1"/>
          </p:cNvSpPr>
          <p:nvPr/>
        </p:nvSpPr>
        <p:spPr bwMode="auto">
          <a:xfrm>
            <a:off x="5071521" y="4039919"/>
            <a:ext cx="160729" cy="318589"/>
          </a:xfrm>
          <a:custGeom>
            <a:avLst/>
            <a:gdLst>
              <a:gd name="T0" fmla="*/ 85 w 145"/>
              <a:gd name="T1" fmla="*/ 263 h 288"/>
              <a:gd name="T2" fmla="*/ 91 w 145"/>
              <a:gd name="T3" fmla="*/ 142 h 288"/>
              <a:gd name="T4" fmla="*/ 145 w 145"/>
              <a:gd name="T5" fmla="*/ 72 h 288"/>
              <a:gd name="T6" fmla="*/ 72 w 145"/>
              <a:gd name="T7" fmla="*/ 0 h 288"/>
              <a:gd name="T8" fmla="*/ 0 w 145"/>
              <a:gd name="T9" fmla="*/ 72 h 288"/>
              <a:gd name="T10" fmla="*/ 53 w 145"/>
              <a:gd name="T11" fmla="*/ 142 h 288"/>
              <a:gd name="T12" fmla="*/ 59 w 145"/>
              <a:gd name="T13" fmla="*/ 263 h 288"/>
              <a:gd name="T14" fmla="*/ 19 w 145"/>
              <a:gd name="T15" fmla="*/ 275 h 288"/>
              <a:gd name="T16" fmla="*/ 72 w 145"/>
              <a:gd name="T17" fmla="*/ 288 h 288"/>
              <a:gd name="T18" fmla="*/ 126 w 145"/>
              <a:gd name="T19" fmla="*/ 275 h 288"/>
              <a:gd name="T20" fmla="*/ 85 w 145"/>
              <a:gd name="T21" fmla="*/ 263 h 288"/>
              <a:gd name="T22" fmla="*/ 62 w 145"/>
              <a:gd name="T23" fmla="*/ 56 h 288"/>
              <a:gd name="T24" fmla="*/ 36 w 145"/>
              <a:gd name="T25" fmla="*/ 71 h 288"/>
              <a:gd name="T26" fmla="*/ 26 w 145"/>
              <a:gd name="T27" fmla="*/ 43 h 288"/>
              <a:gd name="T28" fmla="*/ 52 w 145"/>
              <a:gd name="T29" fmla="*/ 29 h 288"/>
              <a:gd name="T30" fmla="*/ 62 w 145"/>
              <a:gd name="T31" fmla="*/ 5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5" h="288">
                <a:moveTo>
                  <a:pt x="85" y="263"/>
                </a:moveTo>
                <a:cubicBezTo>
                  <a:pt x="91" y="142"/>
                  <a:pt x="91" y="142"/>
                  <a:pt x="91" y="142"/>
                </a:cubicBezTo>
                <a:cubicBezTo>
                  <a:pt x="122" y="134"/>
                  <a:pt x="145" y="106"/>
                  <a:pt x="145" y="72"/>
                </a:cubicBezTo>
                <a:cubicBezTo>
                  <a:pt x="145" y="32"/>
                  <a:pt x="11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106"/>
                  <a:pt x="22" y="134"/>
                  <a:pt x="53" y="142"/>
                </a:cubicBezTo>
                <a:cubicBezTo>
                  <a:pt x="59" y="263"/>
                  <a:pt x="59" y="263"/>
                  <a:pt x="59" y="263"/>
                </a:cubicBezTo>
                <a:cubicBezTo>
                  <a:pt x="36" y="264"/>
                  <a:pt x="19" y="269"/>
                  <a:pt x="19" y="275"/>
                </a:cubicBezTo>
                <a:cubicBezTo>
                  <a:pt x="19" y="282"/>
                  <a:pt x="43" y="288"/>
                  <a:pt x="72" y="288"/>
                </a:cubicBezTo>
                <a:cubicBezTo>
                  <a:pt x="102" y="288"/>
                  <a:pt x="126" y="282"/>
                  <a:pt x="126" y="275"/>
                </a:cubicBezTo>
                <a:cubicBezTo>
                  <a:pt x="126" y="269"/>
                  <a:pt x="108" y="264"/>
                  <a:pt x="85" y="263"/>
                </a:cubicBezTo>
                <a:close/>
                <a:moveTo>
                  <a:pt x="62" y="56"/>
                </a:moveTo>
                <a:cubicBezTo>
                  <a:pt x="58" y="68"/>
                  <a:pt x="46" y="74"/>
                  <a:pt x="36" y="71"/>
                </a:cubicBezTo>
                <a:cubicBezTo>
                  <a:pt x="26" y="67"/>
                  <a:pt x="21" y="54"/>
                  <a:pt x="26" y="43"/>
                </a:cubicBezTo>
                <a:cubicBezTo>
                  <a:pt x="30" y="31"/>
                  <a:pt x="42" y="25"/>
                  <a:pt x="52" y="29"/>
                </a:cubicBezTo>
                <a:cubicBezTo>
                  <a:pt x="62" y="33"/>
                  <a:pt x="67" y="45"/>
                  <a:pt x="62" y="5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2" name="Freeform 183"/>
          <p:cNvSpPr>
            <a:spLocks noEditPoints="1"/>
          </p:cNvSpPr>
          <p:nvPr/>
        </p:nvSpPr>
        <p:spPr bwMode="auto">
          <a:xfrm>
            <a:off x="5654166" y="4039919"/>
            <a:ext cx="275536" cy="318589"/>
          </a:xfrm>
          <a:custGeom>
            <a:avLst/>
            <a:gdLst>
              <a:gd name="T0" fmla="*/ 139 w 249"/>
              <a:gd name="T1" fmla="*/ 98 h 288"/>
              <a:gd name="T2" fmla="*/ 88 w 249"/>
              <a:gd name="T3" fmla="*/ 147 h 288"/>
              <a:gd name="T4" fmla="*/ 2 w 249"/>
              <a:gd name="T5" fmla="*/ 221 h 288"/>
              <a:gd name="T6" fmla="*/ 7 w 249"/>
              <a:gd name="T7" fmla="*/ 237 h 288"/>
              <a:gd name="T8" fmla="*/ 14 w 249"/>
              <a:gd name="T9" fmla="*/ 247 h 288"/>
              <a:gd name="T10" fmla="*/ 24 w 249"/>
              <a:gd name="T11" fmla="*/ 258 h 288"/>
              <a:gd name="T12" fmla="*/ 38 w 249"/>
              <a:gd name="T13" fmla="*/ 267 h 288"/>
              <a:gd name="T14" fmla="*/ 49 w 249"/>
              <a:gd name="T15" fmla="*/ 273 h 288"/>
              <a:gd name="T16" fmla="*/ 67 w 249"/>
              <a:gd name="T17" fmla="*/ 280 h 288"/>
              <a:gd name="T18" fmla="*/ 95 w 249"/>
              <a:gd name="T19" fmla="*/ 286 h 288"/>
              <a:gd name="T20" fmla="*/ 131 w 249"/>
              <a:gd name="T21" fmla="*/ 288 h 288"/>
              <a:gd name="T22" fmla="*/ 161 w 249"/>
              <a:gd name="T23" fmla="*/ 285 h 288"/>
              <a:gd name="T24" fmla="*/ 183 w 249"/>
              <a:gd name="T25" fmla="*/ 280 h 288"/>
              <a:gd name="T26" fmla="*/ 202 w 249"/>
              <a:gd name="T27" fmla="*/ 272 h 288"/>
              <a:gd name="T28" fmla="*/ 217 w 249"/>
              <a:gd name="T29" fmla="*/ 264 h 288"/>
              <a:gd name="T30" fmla="*/ 227 w 249"/>
              <a:gd name="T31" fmla="*/ 257 h 288"/>
              <a:gd name="T32" fmla="*/ 235 w 249"/>
              <a:gd name="T33" fmla="*/ 249 h 288"/>
              <a:gd name="T34" fmla="*/ 242 w 249"/>
              <a:gd name="T35" fmla="*/ 239 h 288"/>
              <a:gd name="T36" fmla="*/ 245 w 249"/>
              <a:gd name="T37" fmla="*/ 232 h 288"/>
              <a:gd name="T38" fmla="*/ 247 w 249"/>
              <a:gd name="T39" fmla="*/ 224 h 288"/>
              <a:gd name="T40" fmla="*/ 247 w 249"/>
              <a:gd name="T41" fmla="*/ 221 h 288"/>
              <a:gd name="T42" fmla="*/ 101 w 249"/>
              <a:gd name="T43" fmla="*/ 49 h 288"/>
              <a:gd name="T44" fmla="*/ 213 w 249"/>
              <a:gd name="T45" fmla="*/ 217 h 288"/>
              <a:gd name="T46" fmla="*/ 134 w 249"/>
              <a:gd name="T47" fmla="*/ 225 h 288"/>
              <a:gd name="T48" fmla="*/ 52 w 249"/>
              <a:gd name="T49" fmla="*/ 234 h 288"/>
              <a:gd name="T50" fmla="*/ 35 w 249"/>
              <a:gd name="T51" fmla="*/ 210 h 288"/>
              <a:gd name="T52" fmla="*/ 35 w 249"/>
              <a:gd name="T53" fmla="*/ 209 h 288"/>
              <a:gd name="T54" fmla="*/ 74 w 249"/>
              <a:gd name="T55" fmla="*/ 205 h 288"/>
              <a:gd name="T56" fmla="*/ 42 w 249"/>
              <a:gd name="T57" fmla="*/ 190 h 288"/>
              <a:gd name="T58" fmla="*/ 47 w 249"/>
              <a:gd name="T59" fmla="*/ 185 h 288"/>
              <a:gd name="T60" fmla="*/ 50 w 249"/>
              <a:gd name="T61" fmla="*/ 182 h 288"/>
              <a:gd name="T62" fmla="*/ 55 w 249"/>
              <a:gd name="T63" fmla="*/ 178 h 288"/>
              <a:gd name="T64" fmla="*/ 60 w 249"/>
              <a:gd name="T65" fmla="*/ 175 h 288"/>
              <a:gd name="T66" fmla="*/ 64 w 249"/>
              <a:gd name="T67" fmla="*/ 173 h 288"/>
              <a:gd name="T68" fmla="*/ 70 w 249"/>
              <a:gd name="T69" fmla="*/ 170 h 288"/>
              <a:gd name="T70" fmla="*/ 75 w 249"/>
              <a:gd name="T71" fmla="*/ 168 h 288"/>
              <a:gd name="T72" fmla="*/ 81 w 249"/>
              <a:gd name="T73" fmla="*/ 166 h 288"/>
              <a:gd name="T74" fmla="*/ 86 w 249"/>
              <a:gd name="T75" fmla="*/ 164 h 288"/>
              <a:gd name="T76" fmla="*/ 93 w 249"/>
              <a:gd name="T77" fmla="*/ 163 h 288"/>
              <a:gd name="T78" fmla="*/ 98 w 249"/>
              <a:gd name="T79" fmla="*/ 162 h 288"/>
              <a:gd name="T80" fmla="*/ 105 w 249"/>
              <a:gd name="T81" fmla="*/ 161 h 288"/>
              <a:gd name="T82" fmla="*/ 109 w 249"/>
              <a:gd name="T83" fmla="*/ 160 h 288"/>
              <a:gd name="T84" fmla="*/ 116 w 249"/>
              <a:gd name="T85" fmla="*/ 160 h 288"/>
              <a:gd name="T86" fmla="*/ 140 w 249"/>
              <a:gd name="T87" fmla="*/ 160 h 288"/>
              <a:gd name="T88" fmla="*/ 146 w 249"/>
              <a:gd name="T89" fmla="*/ 161 h 288"/>
              <a:gd name="T90" fmla="*/ 151 w 249"/>
              <a:gd name="T91" fmla="*/ 162 h 288"/>
              <a:gd name="T92" fmla="*/ 161 w 249"/>
              <a:gd name="T93" fmla="*/ 164 h 288"/>
              <a:gd name="T94" fmla="*/ 169 w 249"/>
              <a:gd name="T95" fmla="*/ 166 h 288"/>
              <a:gd name="T96" fmla="*/ 176 w 249"/>
              <a:gd name="T97" fmla="*/ 169 h 288"/>
              <a:gd name="T98" fmla="*/ 183 w 249"/>
              <a:gd name="T99" fmla="*/ 171 h 288"/>
              <a:gd name="T100" fmla="*/ 190 w 249"/>
              <a:gd name="T101" fmla="*/ 175 h 288"/>
              <a:gd name="T102" fmla="*/ 199 w 249"/>
              <a:gd name="T103" fmla="*/ 182 h 288"/>
              <a:gd name="T104" fmla="*/ 204 w 249"/>
              <a:gd name="T105" fmla="*/ 187 h 288"/>
              <a:gd name="T106" fmla="*/ 175 w 249"/>
              <a:gd name="T107" fmla="*/ 190 h 288"/>
              <a:gd name="T108" fmla="*/ 214 w 249"/>
              <a:gd name="T109" fmla="*/ 205 h 288"/>
              <a:gd name="T110" fmla="*/ 74 w 249"/>
              <a:gd name="T111" fmla="*/ 205 h 288"/>
              <a:gd name="T112" fmla="*/ 175 w 249"/>
              <a:gd name="T113" fmla="*/ 191 h 288"/>
              <a:gd name="T114" fmla="*/ 176 w 249"/>
              <a:gd name="T115" fmla="*/ 20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49" h="288">
                <a:moveTo>
                  <a:pt x="244" y="195"/>
                </a:moveTo>
                <a:cubicBezTo>
                  <a:pt x="240" y="186"/>
                  <a:pt x="233" y="179"/>
                  <a:pt x="224" y="172"/>
                </a:cubicBezTo>
                <a:cubicBezTo>
                  <a:pt x="216" y="166"/>
                  <a:pt x="207" y="161"/>
                  <a:pt x="196" y="156"/>
                </a:cubicBezTo>
                <a:cubicBezTo>
                  <a:pt x="186" y="152"/>
                  <a:pt x="174" y="149"/>
                  <a:pt x="162" y="147"/>
                </a:cubicBezTo>
                <a:cubicBezTo>
                  <a:pt x="154" y="145"/>
                  <a:pt x="145" y="145"/>
                  <a:pt x="136" y="144"/>
                </a:cubicBezTo>
                <a:cubicBezTo>
                  <a:pt x="139" y="98"/>
                  <a:pt x="139" y="98"/>
                  <a:pt x="139" y="98"/>
                </a:cubicBezTo>
                <a:cubicBezTo>
                  <a:pt x="160" y="93"/>
                  <a:pt x="176" y="73"/>
                  <a:pt x="176" y="50"/>
                </a:cubicBezTo>
                <a:cubicBezTo>
                  <a:pt x="176" y="22"/>
                  <a:pt x="153" y="0"/>
                  <a:pt x="126" y="0"/>
                </a:cubicBezTo>
                <a:cubicBezTo>
                  <a:pt x="98" y="0"/>
                  <a:pt x="76" y="22"/>
                  <a:pt x="76" y="50"/>
                </a:cubicBezTo>
                <a:cubicBezTo>
                  <a:pt x="76" y="73"/>
                  <a:pt x="91" y="92"/>
                  <a:pt x="112" y="98"/>
                </a:cubicBezTo>
                <a:cubicBezTo>
                  <a:pt x="115" y="144"/>
                  <a:pt x="115" y="144"/>
                  <a:pt x="115" y="144"/>
                </a:cubicBezTo>
                <a:cubicBezTo>
                  <a:pt x="105" y="144"/>
                  <a:pt x="96" y="145"/>
                  <a:pt x="88" y="147"/>
                </a:cubicBezTo>
                <a:cubicBezTo>
                  <a:pt x="76" y="149"/>
                  <a:pt x="64" y="152"/>
                  <a:pt x="54" y="156"/>
                </a:cubicBezTo>
                <a:cubicBezTo>
                  <a:pt x="43" y="161"/>
                  <a:pt x="33" y="166"/>
                  <a:pt x="25" y="172"/>
                </a:cubicBezTo>
                <a:cubicBezTo>
                  <a:pt x="16" y="179"/>
                  <a:pt x="10" y="186"/>
                  <a:pt x="6" y="195"/>
                </a:cubicBezTo>
                <a:cubicBezTo>
                  <a:pt x="2" y="203"/>
                  <a:pt x="0" y="212"/>
                  <a:pt x="2" y="221"/>
                </a:cubicBezTo>
                <a:cubicBezTo>
                  <a:pt x="2" y="221"/>
                  <a:pt x="2" y="221"/>
                  <a:pt x="2" y="221"/>
                </a:cubicBezTo>
                <a:cubicBezTo>
                  <a:pt x="2" y="221"/>
                  <a:pt x="2" y="221"/>
                  <a:pt x="2" y="221"/>
                </a:cubicBezTo>
                <a:cubicBezTo>
                  <a:pt x="3" y="224"/>
                  <a:pt x="3" y="224"/>
                  <a:pt x="3" y="224"/>
                </a:cubicBezTo>
                <a:cubicBezTo>
                  <a:pt x="4" y="227"/>
                  <a:pt x="4" y="227"/>
                  <a:pt x="4" y="227"/>
                </a:cubicBezTo>
                <a:cubicBezTo>
                  <a:pt x="4" y="229"/>
                  <a:pt x="4" y="230"/>
                  <a:pt x="5" y="232"/>
                </a:cubicBezTo>
                <a:cubicBezTo>
                  <a:pt x="5" y="232"/>
                  <a:pt x="5" y="232"/>
                  <a:pt x="5" y="232"/>
                </a:cubicBezTo>
                <a:cubicBezTo>
                  <a:pt x="5" y="232"/>
                  <a:pt x="5" y="232"/>
                  <a:pt x="5" y="232"/>
                </a:cubicBezTo>
                <a:cubicBezTo>
                  <a:pt x="6" y="234"/>
                  <a:pt x="6" y="235"/>
                  <a:pt x="7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38"/>
                  <a:pt x="7" y="238"/>
                  <a:pt x="7" y="238"/>
                </a:cubicBezTo>
                <a:cubicBezTo>
                  <a:pt x="8" y="239"/>
                  <a:pt x="9" y="241"/>
                  <a:pt x="10" y="242"/>
                </a:cubicBezTo>
                <a:cubicBezTo>
                  <a:pt x="10" y="242"/>
                  <a:pt x="10" y="242"/>
                  <a:pt x="10" y="242"/>
                </a:cubicBezTo>
                <a:cubicBezTo>
                  <a:pt x="10" y="243"/>
                  <a:pt x="10" y="243"/>
                  <a:pt x="10" y="243"/>
                </a:cubicBezTo>
                <a:cubicBezTo>
                  <a:pt x="11" y="244"/>
                  <a:pt x="13" y="246"/>
                  <a:pt x="14" y="247"/>
                </a:cubicBezTo>
                <a:cubicBezTo>
                  <a:pt x="14" y="247"/>
                  <a:pt x="14" y="247"/>
                  <a:pt x="14" y="247"/>
                </a:cubicBezTo>
                <a:cubicBezTo>
                  <a:pt x="14" y="248"/>
                  <a:pt x="14" y="248"/>
                  <a:pt x="14" y="248"/>
                </a:cubicBezTo>
                <a:cubicBezTo>
                  <a:pt x="15" y="249"/>
                  <a:pt x="17" y="251"/>
                  <a:pt x="18" y="252"/>
                </a:cubicBezTo>
                <a:cubicBezTo>
                  <a:pt x="18" y="253"/>
                  <a:pt x="19" y="253"/>
                  <a:pt x="19" y="253"/>
                </a:cubicBezTo>
                <a:cubicBezTo>
                  <a:pt x="20" y="254"/>
                  <a:pt x="22" y="256"/>
                  <a:pt x="23" y="257"/>
                </a:cubicBezTo>
                <a:cubicBezTo>
                  <a:pt x="24" y="258"/>
                  <a:pt x="24" y="258"/>
                  <a:pt x="24" y="258"/>
                </a:cubicBezTo>
                <a:cubicBezTo>
                  <a:pt x="24" y="258"/>
                  <a:pt x="24" y="258"/>
                  <a:pt x="24" y="258"/>
                </a:cubicBezTo>
                <a:cubicBezTo>
                  <a:pt x="26" y="259"/>
                  <a:pt x="28" y="261"/>
                  <a:pt x="30" y="262"/>
                </a:cubicBezTo>
                <a:cubicBezTo>
                  <a:pt x="30" y="262"/>
                  <a:pt x="30" y="262"/>
                  <a:pt x="30" y="262"/>
                </a:cubicBezTo>
                <a:cubicBezTo>
                  <a:pt x="30" y="262"/>
                  <a:pt x="30" y="262"/>
                  <a:pt x="30" y="262"/>
                </a:cubicBezTo>
                <a:cubicBezTo>
                  <a:pt x="32" y="264"/>
                  <a:pt x="34" y="265"/>
                  <a:pt x="36" y="266"/>
                </a:cubicBezTo>
                <a:cubicBezTo>
                  <a:pt x="37" y="267"/>
                  <a:pt x="38" y="267"/>
                  <a:pt x="38" y="267"/>
                </a:cubicBezTo>
                <a:cubicBezTo>
                  <a:pt x="38" y="268"/>
                  <a:pt x="38" y="268"/>
                  <a:pt x="38" y="268"/>
                </a:cubicBezTo>
                <a:cubicBezTo>
                  <a:pt x="39" y="268"/>
                  <a:pt x="39" y="268"/>
                  <a:pt x="39" y="268"/>
                </a:cubicBezTo>
                <a:cubicBezTo>
                  <a:pt x="39" y="268"/>
                  <a:pt x="40" y="268"/>
                  <a:pt x="40" y="268"/>
                </a:cubicBezTo>
                <a:cubicBezTo>
                  <a:pt x="42" y="270"/>
                  <a:pt x="45" y="271"/>
                  <a:pt x="48" y="273"/>
                </a:cubicBezTo>
                <a:cubicBezTo>
                  <a:pt x="48" y="273"/>
                  <a:pt x="48" y="273"/>
                  <a:pt x="48" y="273"/>
                </a:cubicBezTo>
                <a:cubicBezTo>
                  <a:pt x="49" y="273"/>
                  <a:pt x="49" y="273"/>
                  <a:pt x="49" y="273"/>
                </a:cubicBezTo>
                <a:cubicBezTo>
                  <a:pt x="51" y="274"/>
                  <a:pt x="54" y="275"/>
                  <a:pt x="57" y="276"/>
                </a:cubicBezTo>
                <a:cubicBezTo>
                  <a:pt x="57" y="276"/>
                  <a:pt x="57" y="276"/>
                  <a:pt x="57" y="276"/>
                </a:cubicBezTo>
                <a:cubicBezTo>
                  <a:pt x="58" y="277"/>
                  <a:pt x="58" y="277"/>
                  <a:pt x="58" y="277"/>
                </a:cubicBezTo>
                <a:cubicBezTo>
                  <a:pt x="61" y="278"/>
                  <a:pt x="64" y="279"/>
                  <a:pt x="67" y="280"/>
                </a:cubicBezTo>
                <a:cubicBezTo>
                  <a:pt x="67" y="280"/>
                  <a:pt x="67" y="280"/>
                  <a:pt x="67" y="280"/>
                </a:cubicBezTo>
                <a:cubicBezTo>
                  <a:pt x="67" y="280"/>
                  <a:pt x="67" y="280"/>
                  <a:pt x="67" y="280"/>
                </a:cubicBezTo>
                <a:cubicBezTo>
                  <a:pt x="71" y="281"/>
                  <a:pt x="74" y="282"/>
                  <a:pt x="77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81" y="284"/>
                  <a:pt x="85" y="284"/>
                  <a:pt x="89" y="285"/>
                </a:cubicBezTo>
                <a:cubicBezTo>
                  <a:pt x="89" y="285"/>
                  <a:pt x="89" y="285"/>
                  <a:pt x="89" y="285"/>
                </a:cubicBezTo>
                <a:cubicBezTo>
                  <a:pt x="91" y="285"/>
                  <a:pt x="92" y="286"/>
                  <a:pt x="94" y="286"/>
                </a:cubicBezTo>
                <a:cubicBezTo>
                  <a:pt x="94" y="286"/>
                  <a:pt x="94" y="286"/>
                  <a:pt x="95" y="286"/>
                </a:cubicBezTo>
                <a:cubicBezTo>
                  <a:pt x="96" y="286"/>
                  <a:pt x="98" y="286"/>
                  <a:pt x="100" y="287"/>
                </a:cubicBezTo>
                <a:cubicBezTo>
                  <a:pt x="100" y="287"/>
                  <a:pt x="101" y="287"/>
                  <a:pt x="101" y="287"/>
                </a:cubicBezTo>
                <a:cubicBezTo>
                  <a:pt x="104" y="287"/>
                  <a:pt x="108" y="288"/>
                  <a:pt x="112" y="288"/>
                </a:cubicBezTo>
                <a:cubicBezTo>
                  <a:pt x="113" y="288"/>
                  <a:pt x="113" y="288"/>
                  <a:pt x="113" y="288"/>
                </a:cubicBezTo>
                <a:cubicBezTo>
                  <a:pt x="117" y="288"/>
                  <a:pt x="121" y="288"/>
                  <a:pt x="125" y="288"/>
                </a:cubicBezTo>
                <a:cubicBezTo>
                  <a:pt x="127" y="288"/>
                  <a:pt x="129" y="288"/>
                  <a:pt x="131" y="288"/>
                </a:cubicBezTo>
                <a:cubicBezTo>
                  <a:pt x="131" y="288"/>
                  <a:pt x="131" y="288"/>
                  <a:pt x="131" y="288"/>
                </a:cubicBezTo>
                <a:cubicBezTo>
                  <a:pt x="133" y="288"/>
                  <a:pt x="135" y="288"/>
                  <a:pt x="137" y="288"/>
                </a:cubicBezTo>
                <a:cubicBezTo>
                  <a:pt x="137" y="288"/>
                  <a:pt x="137" y="288"/>
                  <a:pt x="137" y="288"/>
                </a:cubicBezTo>
                <a:cubicBezTo>
                  <a:pt x="141" y="288"/>
                  <a:pt x="145" y="287"/>
                  <a:pt x="149" y="287"/>
                </a:cubicBezTo>
                <a:cubicBezTo>
                  <a:pt x="150" y="287"/>
                  <a:pt x="150" y="287"/>
                  <a:pt x="150" y="287"/>
                </a:cubicBezTo>
                <a:cubicBezTo>
                  <a:pt x="153" y="286"/>
                  <a:pt x="157" y="286"/>
                  <a:pt x="161" y="285"/>
                </a:cubicBezTo>
                <a:cubicBezTo>
                  <a:pt x="161" y="285"/>
                  <a:pt x="161" y="285"/>
                  <a:pt x="161" y="285"/>
                </a:cubicBezTo>
                <a:cubicBezTo>
                  <a:pt x="165" y="284"/>
                  <a:pt x="169" y="284"/>
                  <a:pt x="172" y="283"/>
                </a:cubicBezTo>
                <a:cubicBezTo>
                  <a:pt x="172" y="283"/>
                  <a:pt x="172" y="283"/>
                  <a:pt x="172" y="283"/>
                </a:cubicBezTo>
                <a:cubicBezTo>
                  <a:pt x="172" y="283"/>
                  <a:pt x="172" y="283"/>
                  <a:pt x="172" y="283"/>
                </a:cubicBezTo>
                <a:cubicBezTo>
                  <a:pt x="176" y="282"/>
                  <a:pt x="179" y="281"/>
                  <a:pt x="182" y="280"/>
                </a:cubicBezTo>
                <a:cubicBezTo>
                  <a:pt x="183" y="280"/>
                  <a:pt x="183" y="280"/>
                  <a:pt x="183" y="280"/>
                </a:cubicBezTo>
                <a:cubicBezTo>
                  <a:pt x="184" y="279"/>
                  <a:pt x="184" y="279"/>
                  <a:pt x="184" y="279"/>
                </a:cubicBezTo>
                <a:cubicBezTo>
                  <a:pt x="187" y="278"/>
                  <a:pt x="189" y="278"/>
                  <a:pt x="191" y="277"/>
                </a:cubicBezTo>
                <a:cubicBezTo>
                  <a:pt x="192" y="277"/>
                  <a:pt x="193" y="276"/>
                  <a:pt x="194" y="276"/>
                </a:cubicBezTo>
                <a:cubicBezTo>
                  <a:pt x="196" y="275"/>
                  <a:pt x="198" y="274"/>
                  <a:pt x="200" y="273"/>
                </a:cubicBezTo>
                <a:cubicBezTo>
                  <a:pt x="200" y="273"/>
                  <a:pt x="200" y="273"/>
                  <a:pt x="200" y="273"/>
                </a:cubicBezTo>
                <a:cubicBezTo>
                  <a:pt x="201" y="273"/>
                  <a:pt x="202" y="273"/>
                  <a:pt x="202" y="272"/>
                </a:cubicBezTo>
                <a:cubicBezTo>
                  <a:pt x="205" y="271"/>
                  <a:pt x="207" y="270"/>
                  <a:pt x="209" y="269"/>
                </a:cubicBezTo>
                <a:cubicBezTo>
                  <a:pt x="210" y="268"/>
                  <a:pt x="211" y="268"/>
                  <a:pt x="212" y="267"/>
                </a:cubicBezTo>
                <a:cubicBezTo>
                  <a:pt x="213" y="267"/>
                  <a:pt x="213" y="267"/>
                  <a:pt x="213" y="267"/>
                </a:cubicBezTo>
                <a:cubicBezTo>
                  <a:pt x="213" y="266"/>
                  <a:pt x="213" y="266"/>
                  <a:pt x="213" y="266"/>
                </a:cubicBezTo>
                <a:cubicBezTo>
                  <a:pt x="215" y="266"/>
                  <a:pt x="216" y="265"/>
                  <a:pt x="217" y="264"/>
                </a:cubicBezTo>
                <a:cubicBezTo>
                  <a:pt x="217" y="264"/>
                  <a:pt x="217" y="264"/>
                  <a:pt x="217" y="264"/>
                </a:cubicBezTo>
                <a:cubicBezTo>
                  <a:pt x="219" y="263"/>
                  <a:pt x="220" y="262"/>
                  <a:pt x="221" y="261"/>
                </a:cubicBezTo>
                <a:cubicBezTo>
                  <a:pt x="221" y="261"/>
                  <a:pt x="221" y="261"/>
                  <a:pt x="221" y="261"/>
                </a:cubicBezTo>
                <a:cubicBezTo>
                  <a:pt x="222" y="261"/>
                  <a:pt x="222" y="261"/>
                  <a:pt x="222" y="261"/>
                </a:cubicBezTo>
                <a:cubicBezTo>
                  <a:pt x="223" y="260"/>
                  <a:pt x="225" y="259"/>
                  <a:pt x="226" y="258"/>
                </a:cubicBezTo>
                <a:cubicBezTo>
                  <a:pt x="226" y="257"/>
                  <a:pt x="226" y="257"/>
                  <a:pt x="226" y="257"/>
                </a:cubicBezTo>
                <a:cubicBezTo>
                  <a:pt x="227" y="257"/>
                  <a:pt x="227" y="257"/>
                  <a:pt x="227" y="257"/>
                </a:cubicBezTo>
                <a:cubicBezTo>
                  <a:pt x="228" y="256"/>
                  <a:pt x="229" y="255"/>
                  <a:pt x="230" y="253"/>
                </a:cubicBezTo>
                <a:cubicBezTo>
                  <a:pt x="231" y="253"/>
                  <a:pt x="231" y="253"/>
                  <a:pt x="231" y="253"/>
                </a:cubicBezTo>
                <a:cubicBezTo>
                  <a:pt x="231" y="253"/>
                  <a:pt x="231" y="253"/>
                  <a:pt x="231" y="253"/>
                </a:cubicBezTo>
                <a:cubicBezTo>
                  <a:pt x="232" y="252"/>
                  <a:pt x="233" y="250"/>
                  <a:pt x="234" y="249"/>
                </a:cubicBezTo>
                <a:cubicBezTo>
                  <a:pt x="235" y="249"/>
                  <a:pt x="235" y="249"/>
                  <a:pt x="235" y="249"/>
                </a:cubicBezTo>
                <a:cubicBezTo>
                  <a:pt x="235" y="249"/>
                  <a:pt x="235" y="249"/>
                  <a:pt x="235" y="249"/>
                </a:cubicBezTo>
                <a:cubicBezTo>
                  <a:pt x="236" y="248"/>
                  <a:pt x="237" y="247"/>
                  <a:pt x="238" y="245"/>
                </a:cubicBezTo>
                <a:cubicBezTo>
                  <a:pt x="238" y="245"/>
                  <a:pt x="238" y="244"/>
                  <a:pt x="238" y="244"/>
                </a:cubicBezTo>
                <a:cubicBezTo>
                  <a:pt x="239" y="244"/>
                  <a:pt x="239" y="243"/>
                  <a:pt x="239" y="243"/>
                </a:cubicBezTo>
                <a:cubicBezTo>
                  <a:pt x="240" y="242"/>
                  <a:pt x="240" y="242"/>
                  <a:pt x="240" y="242"/>
                </a:cubicBezTo>
                <a:cubicBezTo>
                  <a:pt x="240" y="241"/>
                  <a:pt x="241" y="241"/>
                  <a:pt x="241" y="240"/>
                </a:cubicBezTo>
                <a:cubicBezTo>
                  <a:pt x="241" y="240"/>
                  <a:pt x="241" y="239"/>
                  <a:pt x="242" y="239"/>
                </a:cubicBezTo>
                <a:cubicBezTo>
                  <a:pt x="242" y="238"/>
                  <a:pt x="242" y="238"/>
                  <a:pt x="242" y="238"/>
                </a:cubicBezTo>
                <a:cubicBezTo>
                  <a:pt x="243" y="237"/>
                  <a:pt x="243" y="237"/>
                  <a:pt x="243" y="236"/>
                </a:cubicBezTo>
                <a:cubicBezTo>
                  <a:pt x="243" y="236"/>
                  <a:pt x="243" y="236"/>
                  <a:pt x="243" y="236"/>
                </a:cubicBezTo>
                <a:cubicBezTo>
                  <a:pt x="243" y="236"/>
                  <a:pt x="243" y="235"/>
                  <a:pt x="243" y="235"/>
                </a:cubicBezTo>
                <a:cubicBezTo>
                  <a:pt x="244" y="234"/>
                  <a:pt x="244" y="234"/>
                  <a:pt x="244" y="233"/>
                </a:cubicBezTo>
                <a:cubicBezTo>
                  <a:pt x="245" y="232"/>
                  <a:pt x="245" y="232"/>
                  <a:pt x="245" y="232"/>
                </a:cubicBezTo>
                <a:cubicBezTo>
                  <a:pt x="245" y="232"/>
                  <a:pt x="245" y="232"/>
                  <a:pt x="245" y="232"/>
                </a:cubicBezTo>
                <a:cubicBezTo>
                  <a:pt x="245" y="231"/>
                  <a:pt x="245" y="231"/>
                  <a:pt x="245" y="230"/>
                </a:cubicBezTo>
                <a:cubicBezTo>
                  <a:pt x="245" y="230"/>
                  <a:pt x="245" y="230"/>
                  <a:pt x="245" y="230"/>
                </a:cubicBezTo>
                <a:cubicBezTo>
                  <a:pt x="246" y="229"/>
                  <a:pt x="246" y="229"/>
                  <a:pt x="246" y="229"/>
                </a:cubicBezTo>
                <a:cubicBezTo>
                  <a:pt x="246" y="229"/>
                  <a:pt x="246" y="228"/>
                  <a:pt x="246" y="227"/>
                </a:cubicBezTo>
                <a:cubicBezTo>
                  <a:pt x="247" y="224"/>
                  <a:pt x="247" y="224"/>
                  <a:pt x="247" y="224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49" y="212"/>
                  <a:pt x="248" y="203"/>
                  <a:pt x="244" y="195"/>
                </a:cubicBezTo>
                <a:close/>
                <a:moveTo>
                  <a:pt x="101" y="49"/>
                </a:moveTo>
                <a:cubicBezTo>
                  <a:pt x="94" y="46"/>
                  <a:pt x="90" y="38"/>
                  <a:pt x="93" y="30"/>
                </a:cubicBezTo>
                <a:cubicBezTo>
                  <a:pt x="96" y="22"/>
                  <a:pt x="104" y="17"/>
                  <a:pt x="111" y="20"/>
                </a:cubicBezTo>
                <a:cubicBezTo>
                  <a:pt x="118" y="23"/>
                  <a:pt x="122" y="31"/>
                  <a:pt x="119" y="39"/>
                </a:cubicBezTo>
                <a:cubicBezTo>
                  <a:pt x="116" y="47"/>
                  <a:pt x="108" y="51"/>
                  <a:pt x="101" y="49"/>
                </a:cubicBezTo>
                <a:close/>
                <a:moveTo>
                  <a:pt x="116" y="254"/>
                </a:moveTo>
                <a:cubicBezTo>
                  <a:pt x="116" y="254"/>
                  <a:pt x="116" y="254"/>
                  <a:pt x="116" y="254"/>
                </a:cubicBezTo>
                <a:cubicBezTo>
                  <a:pt x="116" y="252"/>
                  <a:pt x="116" y="252"/>
                  <a:pt x="116" y="252"/>
                </a:cubicBezTo>
                <a:lnTo>
                  <a:pt x="116" y="254"/>
                </a:lnTo>
                <a:close/>
                <a:moveTo>
                  <a:pt x="215" y="212"/>
                </a:moveTo>
                <a:cubicBezTo>
                  <a:pt x="214" y="213"/>
                  <a:pt x="214" y="215"/>
                  <a:pt x="213" y="217"/>
                </a:cubicBezTo>
                <a:cubicBezTo>
                  <a:pt x="210" y="223"/>
                  <a:pt x="205" y="229"/>
                  <a:pt x="198" y="234"/>
                </a:cubicBezTo>
                <a:cubicBezTo>
                  <a:pt x="191" y="239"/>
                  <a:pt x="182" y="244"/>
                  <a:pt x="171" y="247"/>
                </a:cubicBezTo>
                <a:cubicBezTo>
                  <a:pt x="160" y="251"/>
                  <a:pt x="148" y="253"/>
                  <a:pt x="135" y="254"/>
                </a:cubicBezTo>
                <a:cubicBezTo>
                  <a:pt x="134" y="225"/>
                  <a:pt x="134" y="225"/>
                  <a:pt x="134" y="225"/>
                </a:cubicBezTo>
                <a:cubicBezTo>
                  <a:pt x="134" y="225"/>
                  <a:pt x="134" y="225"/>
                  <a:pt x="134" y="225"/>
                </a:cubicBezTo>
                <a:cubicBezTo>
                  <a:pt x="134" y="225"/>
                  <a:pt x="134" y="225"/>
                  <a:pt x="134" y="225"/>
                </a:cubicBezTo>
                <a:cubicBezTo>
                  <a:pt x="116" y="225"/>
                  <a:pt x="116" y="225"/>
                  <a:pt x="116" y="225"/>
                </a:cubicBezTo>
                <a:cubicBezTo>
                  <a:pt x="116" y="225"/>
                  <a:pt x="116" y="225"/>
                  <a:pt x="116" y="225"/>
                </a:cubicBezTo>
                <a:cubicBezTo>
                  <a:pt x="116" y="225"/>
                  <a:pt x="116" y="225"/>
                  <a:pt x="116" y="225"/>
                </a:cubicBezTo>
                <a:cubicBezTo>
                  <a:pt x="115" y="254"/>
                  <a:pt x="115" y="254"/>
                  <a:pt x="115" y="254"/>
                </a:cubicBezTo>
                <a:cubicBezTo>
                  <a:pt x="102" y="253"/>
                  <a:pt x="90" y="251"/>
                  <a:pt x="79" y="247"/>
                </a:cubicBezTo>
                <a:cubicBezTo>
                  <a:pt x="68" y="244"/>
                  <a:pt x="59" y="240"/>
                  <a:pt x="52" y="234"/>
                </a:cubicBezTo>
                <a:cubicBezTo>
                  <a:pt x="45" y="229"/>
                  <a:pt x="40" y="223"/>
                  <a:pt x="37" y="217"/>
                </a:cubicBezTo>
                <a:cubicBezTo>
                  <a:pt x="36" y="215"/>
                  <a:pt x="35" y="213"/>
                  <a:pt x="35" y="212"/>
                </a:cubicBezTo>
                <a:cubicBezTo>
                  <a:pt x="35" y="211"/>
                  <a:pt x="35" y="211"/>
                  <a:pt x="35" y="211"/>
                </a:cubicBezTo>
                <a:cubicBezTo>
                  <a:pt x="35" y="211"/>
                  <a:pt x="35" y="211"/>
                  <a:pt x="35" y="211"/>
                </a:cubicBezTo>
                <a:cubicBezTo>
                  <a:pt x="35" y="211"/>
                  <a:pt x="35" y="211"/>
                  <a:pt x="35" y="211"/>
                </a:cubicBezTo>
                <a:cubicBezTo>
                  <a:pt x="35" y="211"/>
                  <a:pt x="35" y="210"/>
                  <a:pt x="35" y="210"/>
                </a:cubicBezTo>
                <a:cubicBezTo>
                  <a:pt x="35" y="210"/>
                  <a:pt x="35" y="210"/>
                  <a:pt x="35" y="210"/>
                </a:cubicBezTo>
                <a:cubicBezTo>
                  <a:pt x="35" y="210"/>
                  <a:pt x="35" y="210"/>
                  <a:pt x="35" y="210"/>
                </a:cubicBezTo>
                <a:cubicBezTo>
                  <a:pt x="35" y="210"/>
                  <a:pt x="35" y="210"/>
                  <a:pt x="35" y="209"/>
                </a:cubicBezTo>
                <a:cubicBezTo>
                  <a:pt x="35" y="209"/>
                  <a:pt x="35" y="209"/>
                  <a:pt x="35" y="209"/>
                </a:cubicBezTo>
                <a:cubicBezTo>
                  <a:pt x="35" y="209"/>
                  <a:pt x="35" y="209"/>
                  <a:pt x="35" y="209"/>
                </a:cubicBezTo>
                <a:cubicBezTo>
                  <a:pt x="35" y="209"/>
                  <a:pt x="35" y="209"/>
                  <a:pt x="35" y="209"/>
                </a:cubicBezTo>
                <a:cubicBezTo>
                  <a:pt x="35" y="208"/>
                  <a:pt x="35" y="208"/>
                  <a:pt x="35" y="207"/>
                </a:cubicBezTo>
                <a:cubicBezTo>
                  <a:pt x="35" y="207"/>
                  <a:pt x="35" y="207"/>
                  <a:pt x="35" y="207"/>
                </a:cubicBezTo>
                <a:cubicBezTo>
                  <a:pt x="35" y="207"/>
                  <a:pt x="35" y="207"/>
                  <a:pt x="35" y="207"/>
                </a:cubicBezTo>
                <a:cubicBezTo>
                  <a:pt x="35" y="207"/>
                  <a:pt x="35" y="206"/>
                  <a:pt x="35" y="206"/>
                </a:cubicBezTo>
                <a:cubicBezTo>
                  <a:pt x="35" y="206"/>
                  <a:pt x="35" y="205"/>
                  <a:pt x="35" y="205"/>
                </a:cubicBezTo>
                <a:cubicBezTo>
                  <a:pt x="74" y="205"/>
                  <a:pt x="74" y="205"/>
                  <a:pt x="74" y="205"/>
                </a:cubicBezTo>
                <a:cubicBezTo>
                  <a:pt x="74" y="205"/>
                  <a:pt x="74" y="205"/>
                  <a:pt x="74" y="205"/>
                </a:cubicBezTo>
                <a:cubicBezTo>
                  <a:pt x="74" y="205"/>
                  <a:pt x="74" y="205"/>
                  <a:pt x="74" y="205"/>
                </a:cubicBezTo>
                <a:cubicBezTo>
                  <a:pt x="76" y="191"/>
                  <a:pt x="76" y="191"/>
                  <a:pt x="76" y="191"/>
                </a:cubicBezTo>
                <a:cubicBezTo>
                  <a:pt x="76" y="190"/>
                  <a:pt x="76" y="190"/>
                  <a:pt x="76" y="190"/>
                </a:cubicBezTo>
                <a:cubicBezTo>
                  <a:pt x="76" y="190"/>
                  <a:pt x="76" y="190"/>
                  <a:pt x="76" y="190"/>
                </a:cubicBezTo>
                <a:cubicBezTo>
                  <a:pt x="42" y="190"/>
                  <a:pt x="42" y="190"/>
                  <a:pt x="42" y="190"/>
                </a:cubicBezTo>
                <a:cubicBezTo>
                  <a:pt x="42" y="190"/>
                  <a:pt x="42" y="190"/>
                  <a:pt x="42" y="190"/>
                </a:cubicBezTo>
                <a:cubicBezTo>
                  <a:pt x="43" y="190"/>
                  <a:pt x="43" y="189"/>
                  <a:pt x="43" y="189"/>
                </a:cubicBezTo>
                <a:cubicBezTo>
                  <a:pt x="43" y="189"/>
                  <a:pt x="44" y="189"/>
                  <a:pt x="44" y="188"/>
                </a:cubicBezTo>
                <a:cubicBezTo>
                  <a:pt x="44" y="188"/>
                  <a:pt x="44" y="188"/>
                  <a:pt x="45" y="187"/>
                </a:cubicBezTo>
                <a:cubicBezTo>
                  <a:pt x="45" y="187"/>
                  <a:pt x="45" y="187"/>
                  <a:pt x="46" y="186"/>
                </a:cubicBezTo>
                <a:cubicBezTo>
                  <a:pt x="46" y="186"/>
                  <a:pt x="46" y="186"/>
                  <a:pt x="47" y="185"/>
                </a:cubicBezTo>
                <a:cubicBezTo>
                  <a:pt x="47" y="185"/>
                  <a:pt x="47" y="185"/>
                  <a:pt x="47" y="185"/>
                </a:cubicBezTo>
                <a:cubicBezTo>
                  <a:pt x="47" y="185"/>
                  <a:pt x="47" y="185"/>
                  <a:pt x="47" y="185"/>
                </a:cubicBezTo>
                <a:cubicBezTo>
                  <a:pt x="47" y="184"/>
                  <a:pt x="47" y="184"/>
                  <a:pt x="47" y="184"/>
                </a:cubicBezTo>
                <a:cubicBezTo>
                  <a:pt x="48" y="184"/>
                  <a:pt x="48" y="184"/>
                  <a:pt x="48" y="184"/>
                </a:cubicBezTo>
                <a:cubicBezTo>
                  <a:pt x="48" y="184"/>
                  <a:pt x="48" y="184"/>
                  <a:pt x="49" y="183"/>
                </a:cubicBezTo>
                <a:cubicBezTo>
                  <a:pt x="49" y="183"/>
                  <a:pt x="49" y="183"/>
                  <a:pt x="50" y="182"/>
                </a:cubicBezTo>
                <a:cubicBezTo>
                  <a:pt x="50" y="182"/>
                  <a:pt x="51" y="182"/>
                  <a:pt x="51" y="181"/>
                </a:cubicBezTo>
                <a:cubicBezTo>
                  <a:pt x="51" y="181"/>
                  <a:pt x="51" y="181"/>
                  <a:pt x="51" y="181"/>
                </a:cubicBezTo>
                <a:cubicBezTo>
                  <a:pt x="51" y="181"/>
                  <a:pt x="51" y="181"/>
                  <a:pt x="51" y="181"/>
                </a:cubicBezTo>
                <a:cubicBezTo>
                  <a:pt x="52" y="181"/>
                  <a:pt x="52" y="181"/>
                  <a:pt x="52" y="180"/>
                </a:cubicBezTo>
                <a:cubicBezTo>
                  <a:pt x="53" y="180"/>
                  <a:pt x="53" y="180"/>
                  <a:pt x="54" y="179"/>
                </a:cubicBezTo>
                <a:cubicBezTo>
                  <a:pt x="54" y="179"/>
                  <a:pt x="55" y="179"/>
                  <a:pt x="55" y="178"/>
                </a:cubicBezTo>
                <a:cubicBezTo>
                  <a:pt x="55" y="178"/>
                  <a:pt x="55" y="178"/>
                  <a:pt x="55" y="178"/>
                </a:cubicBezTo>
                <a:cubicBezTo>
                  <a:pt x="55" y="178"/>
                  <a:pt x="56" y="178"/>
                  <a:pt x="56" y="178"/>
                </a:cubicBezTo>
                <a:cubicBezTo>
                  <a:pt x="56" y="178"/>
                  <a:pt x="56" y="177"/>
                  <a:pt x="57" y="177"/>
                </a:cubicBezTo>
                <a:cubicBezTo>
                  <a:pt x="57" y="177"/>
                  <a:pt x="58" y="176"/>
                  <a:pt x="59" y="176"/>
                </a:cubicBezTo>
                <a:cubicBezTo>
                  <a:pt x="60" y="175"/>
                  <a:pt x="60" y="175"/>
                  <a:pt x="60" y="175"/>
                </a:cubicBezTo>
                <a:cubicBezTo>
                  <a:pt x="60" y="175"/>
                  <a:pt x="60" y="175"/>
                  <a:pt x="60" y="175"/>
                </a:cubicBezTo>
                <a:cubicBezTo>
                  <a:pt x="60" y="175"/>
                  <a:pt x="60" y="175"/>
                  <a:pt x="60" y="175"/>
                </a:cubicBezTo>
                <a:cubicBezTo>
                  <a:pt x="60" y="175"/>
                  <a:pt x="60" y="175"/>
                  <a:pt x="60" y="175"/>
                </a:cubicBezTo>
                <a:cubicBezTo>
                  <a:pt x="60" y="175"/>
                  <a:pt x="60" y="175"/>
                  <a:pt x="60" y="175"/>
                </a:cubicBezTo>
                <a:cubicBezTo>
                  <a:pt x="62" y="174"/>
                  <a:pt x="63" y="174"/>
                  <a:pt x="64" y="173"/>
                </a:cubicBezTo>
                <a:cubicBezTo>
                  <a:pt x="64" y="173"/>
                  <a:pt x="64" y="173"/>
                  <a:pt x="64" y="173"/>
                </a:cubicBezTo>
                <a:cubicBezTo>
                  <a:pt x="64" y="173"/>
                  <a:pt x="64" y="173"/>
                  <a:pt x="64" y="173"/>
                </a:cubicBezTo>
                <a:cubicBezTo>
                  <a:pt x="65" y="173"/>
                  <a:pt x="65" y="172"/>
                  <a:pt x="65" y="172"/>
                </a:cubicBezTo>
                <a:cubicBezTo>
                  <a:pt x="66" y="172"/>
                  <a:pt x="66" y="172"/>
                  <a:pt x="66" y="172"/>
                </a:cubicBezTo>
                <a:cubicBezTo>
                  <a:pt x="66" y="172"/>
                  <a:pt x="66" y="172"/>
                  <a:pt x="66" y="172"/>
                </a:cubicBezTo>
                <a:cubicBezTo>
                  <a:pt x="66" y="172"/>
                  <a:pt x="67" y="172"/>
                  <a:pt x="67" y="171"/>
                </a:cubicBezTo>
                <a:cubicBezTo>
                  <a:pt x="68" y="171"/>
                  <a:pt x="68" y="171"/>
                  <a:pt x="69" y="171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2" y="169"/>
                  <a:pt x="73" y="169"/>
                  <a:pt x="74" y="168"/>
                </a:cubicBezTo>
                <a:cubicBezTo>
                  <a:pt x="75" y="168"/>
                  <a:pt x="75" y="168"/>
                  <a:pt x="75" y="168"/>
                </a:cubicBezTo>
                <a:cubicBezTo>
                  <a:pt x="75" y="168"/>
                  <a:pt x="75" y="168"/>
                  <a:pt x="75" y="168"/>
                </a:cubicBezTo>
                <a:cubicBezTo>
                  <a:pt x="75" y="168"/>
                  <a:pt x="76" y="168"/>
                  <a:pt x="76" y="168"/>
                </a:cubicBezTo>
                <a:cubicBezTo>
                  <a:pt x="76" y="168"/>
                  <a:pt x="76" y="168"/>
                  <a:pt x="76" y="168"/>
                </a:cubicBezTo>
                <a:cubicBezTo>
                  <a:pt x="77" y="167"/>
                  <a:pt x="77" y="167"/>
                  <a:pt x="77" y="167"/>
                </a:cubicBezTo>
                <a:cubicBezTo>
                  <a:pt x="78" y="167"/>
                  <a:pt x="79" y="167"/>
                  <a:pt x="80" y="166"/>
                </a:cubicBezTo>
                <a:cubicBezTo>
                  <a:pt x="80" y="166"/>
                  <a:pt x="80" y="166"/>
                  <a:pt x="80" y="166"/>
                </a:cubicBezTo>
                <a:cubicBezTo>
                  <a:pt x="81" y="166"/>
                  <a:pt x="81" y="166"/>
                  <a:pt x="81" y="166"/>
                </a:cubicBezTo>
                <a:cubicBezTo>
                  <a:pt x="81" y="166"/>
                  <a:pt x="81" y="166"/>
                  <a:pt x="81" y="166"/>
                </a:cubicBezTo>
                <a:cubicBezTo>
                  <a:pt x="82" y="166"/>
                  <a:pt x="82" y="166"/>
                  <a:pt x="82" y="166"/>
                </a:cubicBezTo>
                <a:cubicBezTo>
                  <a:pt x="83" y="166"/>
                  <a:pt x="83" y="166"/>
                  <a:pt x="83" y="166"/>
                </a:cubicBezTo>
                <a:cubicBezTo>
                  <a:pt x="84" y="165"/>
                  <a:pt x="85" y="165"/>
                  <a:pt x="85" y="165"/>
                </a:cubicBezTo>
                <a:cubicBezTo>
                  <a:pt x="86" y="165"/>
                  <a:pt x="86" y="165"/>
                  <a:pt x="86" y="165"/>
                </a:cubicBezTo>
                <a:cubicBezTo>
                  <a:pt x="86" y="164"/>
                  <a:pt x="86" y="164"/>
                  <a:pt x="86" y="164"/>
                </a:cubicBezTo>
                <a:cubicBezTo>
                  <a:pt x="87" y="164"/>
                  <a:pt x="87" y="164"/>
                  <a:pt x="88" y="164"/>
                </a:cubicBezTo>
                <a:cubicBezTo>
                  <a:pt x="88" y="164"/>
                  <a:pt x="88" y="164"/>
                  <a:pt x="88" y="164"/>
                </a:cubicBezTo>
                <a:cubicBezTo>
                  <a:pt x="89" y="164"/>
                  <a:pt x="89" y="164"/>
                  <a:pt x="89" y="164"/>
                </a:cubicBezTo>
                <a:cubicBezTo>
                  <a:pt x="90" y="163"/>
                  <a:pt x="91" y="163"/>
                  <a:pt x="92" y="163"/>
                </a:cubicBezTo>
                <a:cubicBezTo>
                  <a:pt x="92" y="163"/>
                  <a:pt x="92" y="163"/>
                  <a:pt x="92" y="163"/>
                </a:cubicBezTo>
                <a:cubicBezTo>
                  <a:pt x="93" y="163"/>
                  <a:pt x="93" y="163"/>
                  <a:pt x="93" y="163"/>
                </a:cubicBezTo>
                <a:cubicBezTo>
                  <a:pt x="93" y="163"/>
                  <a:pt x="93" y="163"/>
                  <a:pt x="93" y="163"/>
                </a:cubicBezTo>
                <a:cubicBezTo>
                  <a:pt x="93" y="163"/>
                  <a:pt x="93" y="163"/>
                  <a:pt x="93" y="163"/>
                </a:cubicBezTo>
                <a:cubicBezTo>
                  <a:pt x="93" y="163"/>
                  <a:pt x="93" y="163"/>
                  <a:pt x="93" y="163"/>
                </a:cubicBezTo>
                <a:cubicBezTo>
                  <a:pt x="94" y="163"/>
                  <a:pt x="94" y="163"/>
                  <a:pt x="94" y="163"/>
                </a:cubicBezTo>
                <a:cubicBezTo>
                  <a:pt x="95" y="162"/>
                  <a:pt x="96" y="162"/>
                  <a:pt x="98" y="162"/>
                </a:cubicBezTo>
                <a:cubicBezTo>
                  <a:pt x="98" y="162"/>
                  <a:pt x="98" y="162"/>
                  <a:pt x="98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1" y="161"/>
                  <a:pt x="101" y="161"/>
                  <a:pt x="102" y="161"/>
                </a:cubicBezTo>
                <a:cubicBezTo>
                  <a:pt x="103" y="161"/>
                  <a:pt x="104" y="161"/>
                  <a:pt x="104" y="161"/>
                </a:cubicBezTo>
                <a:cubicBezTo>
                  <a:pt x="105" y="161"/>
                  <a:pt x="105" y="161"/>
                  <a:pt x="105" y="161"/>
                </a:cubicBezTo>
                <a:cubicBezTo>
                  <a:pt x="105" y="161"/>
                  <a:pt x="105" y="161"/>
                  <a:pt x="105" y="161"/>
                </a:cubicBezTo>
                <a:cubicBezTo>
                  <a:pt x="105" y="161"/>
                  <a:pt x="105" y="161"/>
                  <a:pt x="105" y="161"/>
                </a:cubicBezTo>
                <a:cubicBezTo>
                  <a:pt x="106" y="161"/>
                  <a:pt x="106" y="161"/>
                  <a:pt x="106" y="161"/>
                </a:cubicBezTo>
                <a:cubicBezTo>
                  <a:pt x="106" y="161"/>
                  <a:pt x="106" y="161"/>
                  <a:pt x="106" y="161"/>
                </a:cubicBezTo>
                <a:cubicBezTo>
                  <a:pt x="107" y="161"/>
                  <a:pt x="107" y="161"/>
                  <a:pt x="107" y="161"/>
                </a:cubicBezTo>
                <a:cubicBezTo>
                  <a:pt x="107" y="161"/>
                  <a:pt x="108" y="160"/>
                  <a:pt x="109" y="160"/>
                </a:cubicBezTo>
                <a:cubicBezTo>
                  <a:pt x="110" y="160"/>
                  <a:pt x="111" y="160"/>
                  <a:pt x="111" y="160"/>
                </a:cubicBezTo>
                <a:cubicBezTo>
                  <a:pt x="112" y="160"/>
                  <a:pt x="112" y="160"/>
                  <a:pt x="112" y="160"/>
                </a:cubicBezTo>
                <a:cubicBezTo>
                  <a:pt x="112" y="160"/>
                  <a:pt x="112" y="160"/>
                  <a:pt x="112" y="160"/>
                </a:cubicBezTo>
                <a:cubicBezTo>
                  <a:pt x="113" y="160"/>
                  <a:pt x="113" y="160"/>
                  <a:pt x="113" y="160"/>
                </a:cubicBezTo>
                <a:cubicBezTo>
                  <a:pt x="114" y="160"/>
                  <a:pt x="114" y="160"/>
                  <a:pt x="115" y="160"/>
                </a:cubicBezTo>
                <a:cubicBezTo>
                  <a:pt x="115" y="160"/>
                  <a:pt x="115" y="160"/>
                  <a:pt x="116" y="160"/>
                </a:cubicBezTo>
                <a:cubicBezTo>
                  <a:pt x="118" y="200"/>
                  <a:pt x="118" y="200"/>
                  <a:pt x="118" y="200"/>
                </a:cubicBezTo>
                <a:cubicBezTo>
                  <a:pt x="133" y="200"/>
                  <a:pt x="133" y="200"/>
                  <a:pt x="133" y="200"/>
                </a:cubicBezTo>
                <a:cubicBezTo>
                  <a:pt x="135" y="160"/>
                  <a:pt x="135" y="160"/>
                  <a:pt x="135" y="160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8" y="160"/>
                  <a:pt x="138" y="160"/>
                  <a:pt x="138" y="160"/>
                </a:cubicBezTo>
                <a:cubicBezTo>
                  <a:pt x="139" y="160"/>
                  <a:pt x="139" y="160"/>
                  <a:pt x="140" y="16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42" y="161"/>
                  <a:pt x="143" y="161"/>
                  <a:pt x="143" y="161"/>
                </a:cubicBezTo>
                <a:cubicBezTo>
                  <a:pt x="145" y="161"/>
                  <a:pt x="145" y="161"/>
                  <a:pt x="145" y="161"/>
                </a:cubicBezTo>
                <a:cubicBezTo>
                  <a:pt x="145" y="161"/>
                  <a:pt x="145" y="161"/>
                  <a:pt x="145" y="161"/>
                </a:cubicBezTo>
                <a:cubicBezTo>
                  <a:pt x="145" y="161"/>
                  <a:pt x="145" y="161"/>
                  <a:pt x="145" y="161"/>
                </a:cubicBezTo>
                <a:cubicBezTo>
                  <a:pt x="145" y="161"/>
                  <a:pt x="146" y="161"/>
                  <a:pt x="146" y="161"/>
                </a:cubicBezTo>
                <a:cubicBezTo>
                  <a:pt x="147" y="161"/>
                  <a:pt x="148" y="161"/>
                  <a:pt x="148" y="161"/>
                </a:cubicBezTo>
                <a:cubicBezTo>
                  <a:pt x="149" y="161"/>
                  <a:pt x="149" y="161"/>
                  <a:pt x="150" y="162"/>
                </a:cubicBezTo>
                <a:cubicBezTo>
                  <a:pt x="151" y="162"/>
                  <a:pt x="151" y="162"/>
                  <a:pt x="151" y="162"/>
                </a:cubicBezTo>
                <a:cubicBezTo>
                  <a:pt x="151" y="162"/>
                  <a:pt x="151" y="162"/>
                  <a:pt x="151" y="162"/>
                </a:cubicBezTo>
                <a:cubicBezTo>
                  <a:pt x="151" y="162"/>
                  <a:pt x="151" y="162"/>
                  <a:pt x="151" y="162"/>
                </a:cubicBezTo>
                <a:cubicBezTo>
                  <a:pt x="151" y="162"/>
                  <a:pt x="151" y="162"/>
                  <a:pt x="151" y="162"/>
                </a:cubicBezTo>
                <a:cubicBezTo>
                  <a:pt x="152" y="162"/>
                  <a:pt x="152" y="162"/>
                  <a:pt x="152" y="162"/>
                </a:cubicBezTo>
                <a:cubicBezTo>
                  <a:pt x="152" y="162"/>
                  <a:pt x="153" y="162"/>
                  <a:pt x="153" y="162"/>
                </a:cubicBezTo>
                <a:cubicBezTo>
                  <a:pt x="154" y="162"/>
                  <a:pt x="155" y="162"/>
                  <a:pt x="155" y="163"/>
                </a:cubicBezTo>
                <a:cubicBezTo>
                  <a:pt x="156" y="163"/>
                  <a:pt x="157" y="163"/>
                  <a:pt x="157" y="163"/>
                </a:cubicBezTo>
                <a:cubicBezTo>
                  <a:pt x="158" y="163"/>
                  <a:pt x="158" y="163"/>
                  <a:pt x="159" y="163"/>
                </a:cubicBezTo>
                <a:cubicBezTo>
                  <a:pt x="160" y="164"/>
                  <a:pt x="160" y="164"/>
                  <a:pt x="161" y="164"/>
                </a:cubicBezTo>
                <a:cubicBezTo>
                  <a:pt x="162" y="164"/>
                  <a:pt x="162" y="164"/>
                  <a:pt x="163" y="164"/>
                </a:cubicBezTo>
                <a:cubicBezTo>
                  <a:pt x="164" y="165"/>
                  <a:pt x="165" y="165"/>
                  <a:pt x="166" y="165"/>
                </a:cubicBezTo>
                <a:cubicBezTo>
                  <a:pt x="166" y="165"/>
                  <a:pt x="167" y="165"/>
                  <a:pt x="168" y="166"/>
                </a:cubicBezTo>
                <a:cubicBezTo>
                  <a:pt x="168" y="166"/>
                  <a:pt x="168" y="166"/>
                  <a:pt x="168" y="166"/>
                </a:cubicBezTo>
                <a:cubicBezTo>
                  <a:pt x="169" y="166"/>
                  <a:pt x="169" y="166"/>
                  <a:pt x="169" y="166"/>
                </a:cubicBezTo>
                <a:cubicBezTo>
                  <a:pt x="169" y="166"/>
                  <a:pt x="169" y="166"/>
                  <a:pt x="169" y="166"/>
                </a:cubicBezTo>
                <a:cubicBezTo>
                  <a:pt x="169" y="166"/>
                  <a:pt x="169" y="166"/>
                  <a:pt x="169" y="166"/>
                </a:cubicBezTo>
                <a:cubicBezTo>
                  <a:pt x="170" y="166"/>
                  <a:pt x="170" y="166"/>
                  <a:pt x="170" y="166"/>
                </a:cubicBezTo>
                <a:cubicBezTo>
                  <a:pt x="170" y="166"/>
                  <a:pt x="170" y="166"/>
                  <a:pt x="170" y="166"/>
                </a:cubicBezTo>
                <a:cubicBezTo>
                  <a:pt x="170" y="167"/>
                  <a:pt x="171" y="167"/>
                  <a:pt x="171" y="167"/>
                </a:cubicBezTo>
                <a:cubicBezTo>
                  <a:pt x="171" y="167"/>
                  <a:pt x="171" y="167"/>
                  <a:pt x="172" y="167"/>
                </a:cubicBezTo>
                <a:cubicBezTo>
                  <a:pt x="173" y="167"/>
                  <a:pt x="174" y="168"/>
                  <a:pt x="176" y="169"/>
                </a:cubicBezTo>
                <a:cubicBezTo>
                  <a:pt x="177" y="169"/>
                  <a:pt x="177" y="169"/>
                  <a:pt x="178" y="169"/>
                </a:cubicBezTo>
                <a:cubicBezTo>
                  <a:pt x="179" y="170"/>
                  <a:pt x="179" y="170"/>
                  <a:pt x="179" y="170"/>
                </a:cubicBezTo>
                <a:cubicBezTo>
                  <a:pt x="179" y="170"/>
                  <a:pt x="180" y="170"/>
                  <a:pt x="180" y="170"/>
                </a:cubicBezTo>
                <a:cubicBezTo>
                  <a:pt x="180" y="170"/>
                  <a:pt x="181" y="171"/>
                  <a:pt x="181" y="171"/>
                </a:cubicBezTo>
                <a:cubicBezTo>
                  <a:pt x="182" y="171"/>
                  <a:pt x="182" y="171"/>
                  <a:pt x="182" y="171"/>
                </a:cubicBezTo>
                <a:cubicBezTo>
                  <a:pt x="182" y="171"/>
                  <a:pt x="182" y="171"/>
                  <a:pt x="183" y="171"/>
                </a:cubicBezTo>
                <a:cubicBezTo>
                  <a:pt x="183" y="171"/>
                  <a:pt x="183" y="172"/>
                  <a:pt x="183" y="172"/>
                </a:cubicBezTo>
                <a:cubicBezTo>
                  <a:pt x="183" y="172"/>
                  <a:pt x="183" y="172"/>
                  <a:pt x="184" y="172"/>
                </a:cubicBezTo>
                <a:cubicBezTo>
                  <a:pt x="184" y="172"/>
                  <a:pt x="184" y="172"/>
                  <a:pt x="184" y="172"/>
                </a:cubicBezTo>
                <a:cubicBezTo>
                  <a:pt x="185" y="173"/>
                  <a:pt x="187" y="173"/>
                  <a:pt x="188" y="174"/>
                </a:cubicBezTo>
                <a:cubicBezTo>
                  <a:pt x="189" y="175"/>
                  <a:pt x="189" y="175"/>
                  <a:pt x="189" y="175"/>
                </a:cubicBezTo>
                <a:cubicBezTo>
                  <a:pt x="189" y="175"/>
                  <a:pt x="189" y="175"/>
                  <a:pt x="190" y="175"/>
                </a:cubicBezTo>
                <a:cubicBezTo>
                  <a:pt x="191" y="176"/>
                  <a:pt x="193" y="177"/>
                  <a:pt x="195" y="178"/>
                </a:cubicBezTo>
                <a:cubicBezTo>
                  <a:pt x="195" y="178"/>
                  <a:pt x="195" y="178"/>
                  <a:pt x="195" y="178"/>
                </a:cubicBezTo>
                <a:cubicBezTo>
                  <a:pt x="195" y="178"/>
                  <a:pt x="195" y="179"/>
                  <a:pt x="195" y="179"/>
                </a:cubicBezTo>
                <a:cubicBezTo>
                  <a:pt x="195" y="179"/>
                  <a:pt x="195" y="179"/>
                  <a:pt x="196" y="179"/>
                </a:cubicBezTo>
                <a:cubicBezTo>
                  <a:pt x="197" y="180"/>
                  <a:pt x="198" y="180"/>
                  <a:pt x="199" y="181"/>
                </a:cubicBezTo>
                <a:cubicBezTo>
                  <a:pt x="199" y="181"/>
                  <a:pt x="199" y="181"/>
                  <a:pt x="199" y="182"/>
                </a:cubicBezTo>
                <a:cubicBezTo>
                  <a:pt x="199" y="182"/>
                  <a:pt x="199" y="182"/>
                  <a:pt x="199" y="182"/>
                </a:cubicBezTo>
                <a:cubicBezTo>
                  <a:pt x="200" y="182"/>
                  <a:pt x="200" y="183"/>
                  <a:pt x="201" y="183"/>
                </a:cubicBezTo>
                <a:cubicBezTo>
                  <a:pt x="201" y="183"/>
                  <a:pt x="201" y="183"/>
                  <a:pt x="201" y="183"/>
                </a:cubicBezTo>
                <a:cubicBezTo>
                  <a:pt x="202" y="184"/>
                  <a:pt x="203" y="185"/>
                  <a:pt x="204" y="186"/>
                </a:cubicBezTo>
                <a:cubicBezTo>
                  <a:pt x="204" y="186"/>
                  <a:pt x="204" y="186"/>
                  <a:pt x="204" y="186"/>
                </a:cubicBezTo>
                <a:cubicBezTo>
                  <a:pt x="204" y="186"/>
                  <a:pt x="204" y="186"/>
                  <a:pt x="204" y="187"/>
                </a:cubicBezTo>
                <a:cubicBezTo>
                  <a:pt x="205" y="187"/>
                  <a:pt x="205" y="187"/>
                  <a:pt x="205" y="187"/>
                </a:cubicBezTo>
                <a:cubicBezTo>
                  <a:pt x="206" y="188"/>
                  <a:pt x="206" y="188"/>
                  <a:pt x="206" y="188"/>
                </a:cubicBezTo>
                <a:cubicBezTo>
                  <a:pt x="206" y="188"/>
                  <a:pt x="206" y="188"/>
                  <a:pt x="206" y="188"/>
                </a:cubicBezTo>
                <a:cubicBezTo>
                  <a:pt x="206" y="188"/>
                  <a:pt x="206" y="188"/>
                  <a:pt x="206" y="188"/>
                </a:cubicBezTo>
                <a:cubicBezTo>
                  <a:pt x="207" y="189"/>
                  <a:pt x="207" y="190"/>
                  <a:pt x="208" y="190"/>
                </a:cubicBezTo>
                <a:cubicBezTo>
                  <a:pt x="175" y="190"/>
                  <a:pt x="175" y="190"/>
                  <a:pt x="175" y="190"/>
                </a:cubicBezTo>
                <a:cubicBezTo>
                  <a:pt x="175" y="190"/>
                  <a:pt x="175" y="190"/>
                  <a:pt x="175" y="190"/>
                </a:cubicBezTo>
                <a:cubicBezTo>
                  <a:pt x="175" y="191"/>
                  <a:pt x="175" y="191"/>
                  <a:pt x="175" y="191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214" y="205"/>
                  <a:pt x="214" y="205"/>
                  <a:pt x="214" y="205"/>
                </a:cubicBezTo>
                <a:cubicBezTo>
                  <a:pt x="214" y="206"/>
                  <a:pt x="215" y="206"/>
                  <a:pt x="215" y="207"/>
                </a:cubicBezTo>
                <a:cubicBezTo>
                  <a:pt x="215" y="208"/>
                  <a:pt x="215" y="209"/>
                  <a:pt x="215" y="210"/>
                </a:cubicBezTo>
                <a:cubicBezTo>
                  <a:pt x="215" y="210"/>
                  <a:pt x="215" y="211"/>
                  <a:pt x="215" y="212"/>
                </a:cubicBezTo>
                <a:close/>
                <a:moveTo>
                  <a:pt x="70" y="205"/>
                </a:moveTo>
                <a:cubicBezTo>
                  <a:pt x="74" y="205"/>
                  <a:pt x="74" y="205"/>
                  <a:pt x="74" y="205"/>
                </a:cubicBezTo>
                <a:cubicBezTo>
                  <a:pt x="74" y="205"/>
                  <a:pt x="74" y="205"/>
                  <a:pt x="74" y="205"/>
                </a:cubicBezTo>
                <a:lnTo>
                  <a:pt x="70" y="205"/>
                </a:lnTo>
                <a:close/>
                <a:moveTo>
                  <a:pt x="75" y="192"/>
                </a:moveTo>
                <a:cubicBezTo>
                  <a:pt x="76" y="191"/>
                  <a:pt x="76" y="191"/>
                  <a:pt x="76" y="191"/>
                </a:cubicBezTo>
                <a:cubicBezTo>
                  <a:pt x="76" y="191"/>
                  <a:pt x="76" y="191"/>
                  <a:pt x="76" y="191"/>
                </a:cubicBezTo>
                <a:lnTo>
                  <a:pt x="75" y="192"/>
                </a:lnTo>
                <a:close/>
                <a:moveTo>
                  <a:pt x="175" y="191"/>
                </a:moveTo>
                <a:cubicBezTo>
                  <a:pt x="175" y="191"/>
                  <a:pt x="175" y="191"/>
                  <a:pt x="175" y="191"/>
                </a:cubicBezTo>
                <a:cubicBezTo>
                  <a:pt x="179" y="191"/>
                  <a:pt x="179" y="191"/>
                  <a:pt x="179" y="191"/>
                </a:cubicBezTo>
                <a:lnTo>
                  <a:pt x="175" y="191"/>
                </a:lnTo>
                <a:close/>
                <a:moveTo>
                  <a:pt x="176" y="204"/>
                </a:moveTo>
                <a:cubicBezTo>
                  <a:pt x="176" y="205"/>
                  <a:pt x="176" y="205"/>
                  <a:pt x="176" y="205"/>
                </a:cubicBezTo>
                <a:cubicBezTo>
                  <a:pt x="176" y="205"/>
                  <a:pt x="176" y="205"/>
                  <a:pt x="176" y="205"/>
                </a:cubicBezTo>
                <a:lnTo>
                  <a:pt x="176" y="20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9" name="Freeform 190"/>
          <p:cNvSpPr>
            <a:spLocks/>
          </p:cNvSpPr>
          <p:nvPr/>
        </p:nvSpPr>
        <p:spPr bwMode="auto">
          <a:xfrm>
            <a:off x="8842922" y="1485470"/>
            <a:ext cx="281276" cy="318589"/>
          </a:xfrm>
          <a:custGeom>
            <a:avLst/>
            <a:gdLst>
              <a:gd name="T0" fmla="*/ 98 w 98"/>
              <a:gd name="T1" fmla="*/ 57 h 111"/>
              <a:gd name="T2" fmla="*/ 49 w 98"/>
              <a:gd name="T3" fmla="*/ 0 h 111"/>
              <a:gd name="T4" fmla="*/ 0 w 98"/>
              <a:gd name="T5" fmla="*/ 57 h 111"/>
              <a:gd name="T6" fmla="*/ 37 w 98"/>
              <a:gd name="T7" fmla="*/ 57 h 111"/>
              <a:gd name="T8" fmla="*/ 37 w 98"/>
              <a:gd name="T9" fmla="*/ 111 h 111"/>
              <a:gd name="T10" fmla="*/ 61 w 98"/>
              <a:gd name="T11" fmla="*/ 111 h 111"/>
              <a:gd name="T12" fmla="*/ 61 w 98"/>
              <a:gd name="T13" fmla="*/ 57 h 111"/>
              <a:gd name="T14" fmla="*/ 98 w 98"/>
              <a:gd name="T15" fmla="*/ 57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8" h="111">
                <a:moveTo>
                  <a:pt x="98" y="57"/>
                </a:moveTo>
                <a:lnTo>
                  <a:pt x="49" y="0"/>
                </a:lnTo>
                <a:lnTo>
                  <a:pt x="0" y="57"/>
                </a:lnTo>
                <a:lnTo>
                  <a:pt x="37" y="57"/>
                </a:lnTo>
                <a:lnTo>
                  <a:pt x="37" y="111"/>
                </a:lnTo>
                <a:lnTo>
                  <a:pt x="61" y="111"/>
                </a:lnTo>
                <a:lnTo>
                  <a:pt x="61" y="57"/>
                </a:lnTo>
                <a:lnTo>
                  <a:pt x="98" y="5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0" name="Freeform 191"/>
          <p:cNvSpPr>
            <a:spLocks/>
          </p:cNvSpPr>
          <p:nvPr/>
        </p:nvSpPr>
        <p:spPr bwMode="auto">
          <a:xfrm>
            <a:off x="9482970" y="1482601"/>
            <a:ext cx="278407" cy="321459"/>
          </a:xfrm>
          <a:custGeom>
            <a:avLst/>
            <a:gdLst>
              <a:gd name="T0" fmla="*/ 245 w 253"/>
              <a:gd name="T1" fmla="*/ 134 h 290"/>
              <a:gd name="T2" fmla="*/ 141 w 253"/>
              <a:gd name="T3" fmla="*/ 9 h 290"/>
              <a:gd name="T4" fmla="*/ 113 w 253"/>
              <a:gd name="T5" fmla="*/ 9 h 290"/>
              <a:gd name="T6" fmla="*/ 8 w 253"/>
              <a:gd name="T7" fmla="*/ 134 h 290"/>
              <a:gd name="T8" fmla="*/ 16 w 253"/>
              <a:gd name="T9" fmla="*/ 151 h 290"/>
              <a:gd name="T10" fmla="*/ 71 w 253"/>
              <a:gd name="T11" fmla="*/ 151 h 290"/>
              <a:gd name="T12" fmla="*/ 92 w 253"/>
              <a:gd name="T13" fmla="*/ 151 h 290"/>
              <a:gd name="T14" fmla="*/ 92 w 253"/>
              <a:gd name="T15" fmla="*/ 268 h 290"/>
              <a:gd name="T16" fmla="*/ 114 w 253"/>
              <a:gd name="T17" fmla="*/ 290 h 290"/>
              <a:gd name="T18" fmla="*/ 139 w 253"/>
              <a:gd name="T19" fmla="*/ 290 h 290"/>
              <a:gd name="T20" fmla="*/ 161 w 253"/>
              <a:gd name="T21" fmla="*/ 268 h 290"/>
              <a:gd name="T22" fmla="*/ 161 w 253"/>
              <a:gd name="T23" fmla="*/ 151 h 290"/>
              <a:gd name="T24" fmla="*/ 183 w 253"/>
              <a:gd name="T25" fmla="*/ 151 h 290"/>
              <a:gd name="T26" fmla="*/ 238 w 253"/>
              <a:gd name="T27" fmla="*/ 151 h 290"/>
              <a:gd name="T28" fmla="*/ 245 w 253"/>
              <a:gd name="T29" fmla="*/ 134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3" h="290">
                <a:moveTo>
                  <a:pt x="245" y="134"/>
                </a:moveTo>
                <a:cubicBezTo>
                  <a:pt x="141" y="9"/>
                  <a:pt x="141" y="9"/>
                  <a:pt x="141" y="9"/>
                </a:cubicBezTo>
                <a:cubicBezTo>
                  <a:pt x="133" y="0"/>
                  <a:pt x="120" y="0"/>
                  <a:pt x="113" y="9"/>
                </a:cubicBezTo>
                <a:cubicBezTo>
                  <a:pt x="8" y="134"/>
                  <a:pt x="8" y="134"/>
                  <a:pt x="8" y="134"/>
                </a:cubicBezTo>
                <a:cubicBezTo>
                  <a:pt x="0" y="143"/>
                  <a:pt x="4" y="151"/>
                  <a:pt x="16" y="151"/>
                </a:cubicBezTo>
                <a:cubicBezTo>
                  <a:pt x="71" y="151"/>
                  <a:pt x="71" y="151"/>
                  <a:pt x="71" y="151"/>
                </a:cubicBezTo>
                <a:cubicBezTo>
                  <a:pt x="77" y="151"/>
                  <a:pt x="85" y="151"/>
                  <a:pt x="92" y="151"/>
                </a:cubicBezTo>
                <a:cubicBezTo>
                  <a:pt x="92" y="268"/>
                  <a:pt x="92" y="268"/>
                  <a:pt x="92" y="268"/>
                </a:cubicBezTo>
                <a:cubicBezTo>
                  <a:pt x="92" y="280"/>
                  <a:pt x="102" y="290"/>
                  <a:pt x="114" y="290"/>
                </a:cubicBezTo>
                <a:cubicBezTo>
                  <a:pt x="139" y="290"/>
                  <a:pt x="139" y="290"/>
                  <a:pt x="139" y="290"/>
                </a:cubicBezTo>
                <a:cubicBezTo>
                  <a:pt x="151" y="290"/>
                  <a:pt x="161" y="280"/>
                  <a:pt x="161" y="268"/>
                </a:cubicBezTo>
                <a:cubicBezTo>
                  <a:pt x="161" y="151"/>
                  <a:pt x="161" y="151"/>
                  <a:pt x="161" y="151"/>
                </a:cubicBezTo>
                <a:cubicBezTo>
                  <a:pt x="169" y="151"/>
                  <a:pt x="177" y="151"/>
                  <a:pt x="183" y="151"/>
                </a:cubicBezTo>
                <a:cubicBezTo>
                  <a:pt x="238" y="151"/>
                  <a:pt x="238" y="151"/>
                  <a:pt x="238" y="151"/>
                </a:cubicBezTo>
                <a:cubicBezTo>
                  <a:pt x="250" y="151"/>
                  <a:pt x="253" y="143"/>
                  <a:pt x="245" y="13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0" name="Freeform 201"/>
          <p:cNvSpPr>
            <a:spLocks noEditPoints="1"/>
          </p:cNvSpPr>
          <p:nvPr/>
        </p:nvSpPr>
        <p:spPr bwMode="auto">
          <a:xfrm>
            <a:off x="6908429" y="5957191"/>
            <a:ext cx="321459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44 w 288"/>
              <a:gd name="T11" fmla="*/ 252 h 288"/>
              <a:gd name="T12" fmla="*/ 36 w 288"/>
              <a:gd name="T13" fmla="*/ 144 h 288"/>
              <a:gd name="T14" fmla="*/ 144 w 288"/>
              <a:gd name="T15" fmla="*/ 36 h 288"/>
              <a:gd name="T16" fmla="*/ 252 w 288"/>
              <a:gd name="T17" fmla="*/ 144 h 288"/>
              <a:gd name="T18" fmla="*/ 144 w 288"/>
              <a:gd name="T19" fmla="*/ 25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3" y="288"/>
                  <a:pt x="288" y="224"/>
                  <a:pt x="288" y="144"/>
                </a:cubicBezTo>
                <a:cubicBezTo>
                  <a:pt x="288" y="65"/>
                  <a:pt x="223" y="0"/>
                  <a:pt x="144" y="0"/>
                </a:cubicBezTo>
                <a:close/>
                <a:moveTo>
                  <a:pt x="144" y="252"/>
                </a:moveTo>
                <a:cubicBezTo>
                  <a:pt x="84" y="252"/>
                  <a:pt x="36" y="204"/>
                  <a:pt x="36" y="144"/>
                </a:cubicBezTo>
                <a:cubicBezTo>
                  <a:pt x="36" y="85"/>
                  <a:pt x="84" y="36"/>
                  <a:pt x="144" y="36"/>
                </a:cubicBezTo>
                <a:cubicBezTo>
                  <a:pt x="203" y="36"/>
                  <a:pt x="252" y="85"/>
                  <a:pt x="252" y="144"/>
                </a:cubicBezTo>
                <a:cubicBezTo>
                  <a:pt x="252" y="204"/>
                  <a:pt x="203" y="252"/>
                  <a:pt x="144" y="25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1" name="Freeform 202"/>
          <p:cNvSpPr>
            <a:spLocks/>
          </p:cNvSpPr>
          <p:nvPr/>
        </p:nvSpPr>
        <p:spPr bwMode="auto">
          <a:xfrm>
            <a:off x="7051937" y="6028946"/>
            <a:ext cx="97586" cy="149249"/>
          </a:xfrm>
          <a:custGeom>
            <a:avLst/>
            <a:gdLst>
              <a:gd name="T0" fmla="*/ 84 w 88"/>
              <a:gd name="T1" fmla="*/ 111 h 135"/>
              <a:gd name="T2" fmla="*/ 27 w 88"/>
              <a:gd name="T3" fmla="*/ 72 h 135"/>
              <a:gd name="T4" fmla="*/ 27 w 88"/>
              <a:gd name="T5" fmla="*/ 6 h 135"/>
              <a:gd name="T6" fmla="*/ 26 w 88"/>
              <a:gd name="T7" fmla="*/ 2 h 135"/>
              <a:gd name="T8" fmla="*/ 21 w 88"/>
              <a:gd name="T9" fmla="*/ 0 h 135"/>
              <a:gd name="T10" fmla="*/ 6 w 88"/>
              <a:gd name="T11" fmla="*/ 0 h 135"/>
              <a:gd name="T12" fmla="*/ 1 w 88"/>
              <a:gd name="T13" fmla="*/ 2 h 135"/>
              <a:gd name="T14" fmla="*/ 0 w 88"/>
              <a:gd name="T15" fmla="*/ 6 h 135"/>
              <a:gd name="T16" fmla="*/ 0 w 88"/>
              <a:gd name="T17" fmla="*/ 84 h 135"/>
              <a:gd name="T18" fmla="*/ 1 w 88"/>
              <a:gd name="T19" fmla="*/ 88 h 135"/>
              <a:gd name="T20" fmla="*/ 3 w 88"/>
              <a:gd name="T21" fmla="*/ 89 h 135"/>
              <a:gd name="T22" fmla="*/ 69 w 88"/>
              <a:gd name="T23" fmla="*/ 134 h 135"/>
              <a:gd name="T24" fmla="*/ 73 w 88"/>
              <a:gd name="T25" fmla="*/ 135 h 135"/>
              <a:gd name="T26" fmla="*/ 74 w 88"/>
              <a:gd name="T27" fmla="*/ 135 h 135"/>
              <a:gd name="T28" fmla="*/ 78 w 88"/>
              <a:gd name="T29" fmla="*/ 132 h 135"/>
              <a:gd name="T30" fmla="*/ 86 w 88"/>
              <a:gd name="T31" fmla="*/ 119 h 135"/>
              <a:gd name="T32" fmla="*/ 84 w 88"/>
              <a:gd name="T33" fmla="*/ 111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8" h="135">
                <a:moveTo>
                  <a:pt x="84" y="111"/>
                </a:moveTo>
                <a:cubicBezTo>
                  <a:pt x="27" y="72"/>
                  <a:pt x="27" y="72"/>
                  <a:pt x="27" y="72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4"/>
                  <a:pt x="27" y="3"/>
                  <a:pt x="26" y="2"/>
                </a:cubicBezTo>
                <a:cubicBezTo>
                  <a:pt x="25" y="1"/>
                  <a:pt x="23" y="0"/>
                  <a:pt x="21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0"/>
                  <a:pt x="3" y="1"/>
                  <a:pt x="1" y="2"/>
                </a:cubicBezTo>
                <a:cubicBezTo>
                  <a:pt x="0" y="3"/>
                  <a:pt x="0" y="4"/>
                  <a:pt x="0" y="6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6"/>
                  <a:pt x="0" y="87"/>
                  <a:pt x="1" y="88"/>
                </a:cubicBezTo>
                <a:cubicBezTo>
                  <a:pt x="2" y="89"/>
                  <a:pt x="2" y="89"/>
                  <a:pt x="3" y="89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70" y="135"/>
                  <a:pt x="72" y="135"/>
                  <a:pt x="73" y="135"/>
                </a:cubicBezTo>
                <a:cubicBezTo>
                  <a:pt x="73" y="135"/>
                  <a:pt x="74" y="135"/>
                  <a:pt x="74" y="135"/>
                </a:cubicBezTo>
                <a:cubicBezTo>
                  <a:pt x="76" y="134"/>
                  <a:pt x="77" y="133"/>
                  <a:pt x="78" y="132"/>
                </a:cubicBezTo>
                <a:cubicBezTo>
                  <a:pt x="86" y="119"/>
                  <a:pt x="86" y="119"/>
                  <a:pt x="86" y="119"/>
                </a:cubicBezTo>
                <a:cubicBezTo>
                  <a:pt x="88" y="116"/>
                  <a:pt x="87" y="112"/>
                  <a:pt x="84" y="11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5" name="Freeform 207"/>
          <p:cNvSpPr>
            <a:spLocks noEditPoints="1"/>
          </p:cNvSpPr>
          <p:nvPr/>
        </p:nvSpPr>
        <p:spPr bwMode="auto">
          <a:xfrm>
            <a:off x="7548475" y="5988764"/>
            <a:ext cx="318590" cy="255446"/>
          </a:xfrm>
          <a:custGeom>
            <a:avLst/>
            <a:gdLst>
              <a:gd name="T0" fmla="*/ 111 w 111"/>
              <a:gd name="T1" fmla="*/ 0 h 89"/>
              <a:gd name="T2" fmla="*/ 0 w 111"/>
              <a:gd name="T3" fmla="*/ 0 h 89"/>
              <a:gd name="T4" fmla="*/ 0 w 111"/>
              <a:gd name="T5" fmla="*/ 76 h 89"/>
              <a:gd name="T6" fmla="*/ 48 w 111"/>
              <a:gd name="T7" fmla="*/ 76 h 89"/>
              <a:gd name="T8" fmla="*/ 34 w 111"/>
              <a:gd name="T9" fmla="*/ 89 h 89"/>
              <a:gd name="T10" fmla="*/ 76 w 111"/>
              <a:gd name="T11" fmla="*/ 89 h 89"/>
              <a:gd name="T12" fmla="*/ 63 w 111"/>
              <a:gd name="T13" fmla="*/ 76 h 89"/>
              <a:gd name="T14" fmla="*/ 111 w 111"/>
              <a:gd name="T15" fmla="*/ 76 h 89"/>
              <a:gd name="T16" fmla="*/ 111 w 111"/>
              <a:gd name="T17" fmla="*/ 0 h 89"/>
              <a:gd name="T18" fmla="*/ 99 w 111"/>
              <a:gd name="T19" fmla="*/ 64 h 89"/>
              <a:gd name="T20" fmla="*/ 12 w 111"/>
              <a:gd name="T21" fmla="*/ 64 h 89"/>
              <a:gd name="T22" fmla="*/ 12 w 111"/>
              <a:gd name="T23" fmla="*/ 12 h 89"/>
              <a:gd name="T24" fmla="*/ 99 w 111"/>
              <a:gd name="T25" fmla="*/ 12 h 89"/>
              <a:gd name="T26" fmla="*/ 99 w 111"/>
              <a:gd name="T27" fmla="*/ 64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1" h="89">
                <a:moveTo>
                  <a:pt x="111" y="0"/>
                </a:moveTo>
                <a:lnTo>
                  <a:pt x="0" y="0"/>
                </a:lnTo>
                <a:lnTo>
                  <a:pt x="0" y="76"/>
                </a:lnTo>
                <a:lnTo>
                  <a:pt x="48" y="76"/>
                </a:lnTo>
                <a:lnTo>
                  <a:pt x="34" y="89"/>
                </a:lnTo>
                <a:lnTo>
                  <a:pt x="76" y="89"/>
                </a:lnTo>
                <a:lnTo>
                  <a:pt x="63" y="76"/>
                </a:lnTo>
                <a:lnTo>
                  <a:pt x="111" y="76"/>
                </a:lnTo>
                <a:lnTo>
                  <a:pt x="111" y="0"/>
                </a:lnTo>
                <a:close/>
                <a:moveTo>
                  <a:pt x="99" y="64"/>
                </a:moveTo>
                <a:lnTo>
                  <a:pt x="12" y="64"/>
                </a:lnTo>
                <a:lnTo>
                  <a:pt x="12" y="12"/>
                </a:lnTo>
                <a:lnTo>
                  <a:pt x="99" y="12"/>
                </a:lnTo>
                <a:lnTo>
                  <a:pt x="99" y="6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6" name="Freeform 208"/>
          <p:cNvSpPr>
            <a:spLocks noEditPoints="1"/>
          </p:cNvSpPr>
          <p:nvPr/>
        </p:nvSpPr>
        <p:spPr bwMode="auto">
          <a:xfrm>
            <a:off x="8251667" y="5957191"/>
            <a:ext cx="189431" cy="318589"/>
          </a:xfrm>
          <a:custGeom>
            <a:avLst/>
            <a:gdLst>
              <a:gd name="T0" fmla="*/ 66 w 66"/>
              <a:gd name="T1" fmla="*/ 58 h 111"/>
              <a:gd name="T2" fmla="*/ 34 w 66"/>
              <a:gd name="T3" fmla="*/ 58 h 111"/>
              <a:gd name="T4" fmla="*/ 62 w 66"/>
              <a:gd name="T5" fmla="*/ 26 h 111"/>
              <a:gd name="T6" fmla="*/ 40 w 66"/>
              <a:gd name="T7" fmla="*/ 26 h 111"/>
              <a:gd name="T8" fmla="*/ 40 w 66"/>
              <a:gd name="T9" fmla="*/ 0 h 111"/>
              <a:gd name="T10" fmla="*/ 26 w 66"/>
              <a:gd name="T11" fmla="*/ 0 h 111"/>
              <a:gd name="T12" fmla="*/ 26 w 66"/>
              <a:gd name="T13" fmla="*/ 26 h 111"/>
              <a:gd name="T14" fmla="*/ 4 w 66"/>
              <a:gd name="T15" fmla="*/ 26 h 111"/>
              <a:gd name="T16" fmla="*/ 32 w 66"/>
              <a:gd name="T17" fmla="*/ 58 h 111"/>
              <a:gd name="T18" fmla="*/ 0 w 66"/>
              <a:gd name="T19" fmla="*/ 58 h 111"/>
              <a:gd name="T20" fmla="*/ 0 w 66"/>
              <a:gd name="T21" fmla="*/ 104 h 111"/>
              <a:gd name="T22" fmla="*/ 29 w 66"/>
              <a:gd name="T23" fmla="*/ 104 h 111"/>
              <a:gd name="T24" fmla="*/ 21 w 66"/>
              <a:gd name="T25" fmla="*/ 111 h 111"/>
              <a:gd name="T26" fmla="*/ 46 w 66"/>
              <a:gd name="T27" fmla="*/ 111 h 111"/>
              <a:gd name="T28" fmla="*/ 38 w 66"/>
              <a:gd name="T29" fmla="*/ 104 h 111"/>
              <a:gd name="T30" fmla="*/ 66 w 66"/>
              <a:gd name="T31" fmla="*/ 104 h 111"/>
              <a:gd name="T32" fmla="*/ 66 w 66"/>
              <a:gd name="T33" fmla="*/ 58 h 111"/>
              <a:gd name="T34" fmla="*/ 58 w 66"/>
              <a:gd name="T35" fmla="*/ 96 h 111"/>
              <a:gd name="T36" fmla="*/ 9 w 66"/>
              <a:gd name="T37" fmla="*/ 96 h 111"/>
              <a:gd name="T38" fmla="*/ 9 w 66"/>
              <a:gd name="T39" fmla="*/ 67 h 111"/>
              <a:gd name="T40" fmla="*/ 58 w 66"/>
              <a:gd name="T41" fmla="*/ 67 h 111"/>
              <a:gd name="T42" fmla="*/ 58 w 66"/>
              <a:gd name="T43" fmla="*/ 96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6" h="111">
                <a:moveTo>
                  <a:pt x="66" y="58"/>
                </a:moveTo>
                <a:lnTo>
                  <a:pt x="34" y="58"/>
                </a:lnTo>
                <a:lnTo>
                  <a:pt x="62" y="26"/>
                </a:lnTo>
                <a:lnTo>
                  <a:pt x="40" y="26"/>
                </a:lnTo>
                <a:lnTo>
                  <a:pt x="40" y="0"/>
                </a:lnTo>
                <a:lnTo>
                  <a:pt x="26" y="0"/>
                </a:lnTo>
                <a:lnTo>
                  <a:pt x="26" y="26"/>
                </a:lnTo>
                <a:lnTo>
                  <a:pt x="4" y="26"/>
                </a:lnTo>
                <a:lnTo>
                  <a:pt x="32" y="58"/>
                </a:lnTo>
                <a:lnTo>
                  <a:pt x="0" y="58"/>
                </a:lnTo>
                <a:lnTo>
                  <a:pt x="0" y="104"/>
                </a:lnTo>
                <a:lnTo>
                  <a:pt x="29" y="104"/>
                </a:lnTo>
                <a:lnTo>
                  <a:pt x="21" y="111"/>
                </a:lnTo>
                <a:lnTo>
                  <a:pt x="46" y="111"/>
                </a:lnTo>
                <a:lnTo>
                  <a:pt x="38" y="104"/>
                </a:lnTo>
                <a:lnTo>
                  <a:pt x="66" y="104"/>
                </a:lnTo>
                <a:lnTo>
                  <a:pt x="66" y="58"/>
                </a:lnTo>
                <a:close/>
                <a:moveTo>
                  <a:pt x="58" y="96"/>
                </a:moveTo>
                <a:lnTo>
                  <a:pt x="9" y="96"/>
                </a:lnTo>
                <a:lnTo>
                  <a:pt x="9" y="67"/>
                </a:lnTo>
                <a:lnTo>
                  <a:pt x="58" y="67"/>
                </a:lnTo>
                <a:lnTo>
                  <a:pt x="58" y="9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7" name="Freeform 209"/>
          <p:cNvSpPr>
            <a:spLocks noEditPoints="1"/>
          </p:cNvSpPr>
          <p:nvPr/>
        </p:nvSpPr>
        <p:spPr bwMode="auto">
          <a:xfrm>
            <a:off x="8825701" y="5957191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01 w 288"/>
              <a:gd name="T11" fmla="*/ 228 h 288"/>
              <a:gd name="T12" fmla="*/ 152 w 288"/>
              <a:gd name="T13" fmla="*/ 228 h 288"/>
              <a:gd name="T14" fmla="*/ 165 w 288"/>
              <a:gd name="T15" fmla="*/ 241 h 288"/>
              <a:gd name="T16" fmla="*/ 122 w 288"/>
              <a:gd name="T17" fmla="*/ 241 h 288"/>
              <a:gd name="T18" fmla="*/ 135 w 288"/>
              <a:gd name="T19" fmla="*/ 228 h 288"/>
              <a:gd name="T20" fmla="*/ 86 w 288"/>
              <a:gd name="T21" fmla="*/ 228 h 288"/>
              <a:gd name="T22" fmla="*/ 86 w 288"/>
              <a:gd name="T23" fmla="*/ 149 h 288"/>
              <a:gd name="T24" fmla="*/ 141 w 288"/>
              <a:gd name="T25" fmla="*/ 149 h 288"/>
              <a:gd name="T26" fmla="*/ 92 w 288"/>
              <a:gd name="T27" fmla="*/ 91 h 288"/>
              <a:gd name="T28" fmla="*/ 130 w 288"/>
              <a:gd name="T29" fmla="*/ 91 h 288"/>
              <a:gd name="T30" fmla="*/ 130 w 288"/>
              <a:gd name="T31" fmla="*/ 45 h 288"/>
              <a:gd name="T32" fmla="*/ 156 w 288"/>
              <a:gd name="T33" fmla="*/ 45 h 288"/>
              <a:gd name="T34" fmla="*/ 156 w 288"/>
              <a:gd name="T35" fmla="*/ 91 h 288"/>
              <a:gd name="T36" fmla="*/ 194 w 288"/>
              <a:gd name="T37" fmla="*/ 91 h 288"/>
              <a:gd name="T38" fmla="*/ 145 w 288"/>
              <a:gd name="T39" fmla="*/ 149 h 288"/>
              <a:gd name="T40" fmla="*/ 201 w 288"/>
              <a:gd name="T41" fmla="*/ 149 h 288"/>
              <a:gd name="T42" fmla="*/ 201 w 288"/>
              <a:gd name="T43" fmla="*/ 22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01" y="228"/>
                </a:moveTo>
                <a:cubicBezTo>
                  <a:pt x="152" y="228"/>
                  <a:pt x="152" y="228"/>
                  <a:pt x="152" y="228"/>
                </a:cubicBezTo>
                <a:cubicBezTo>
                  <a:pt x="165" y="241"/>
                  <a:pt x="165" y="241"/>
                  <a:pt x="165" y="241"/>
                </a:cubicBezTo>
                <a:cubicBezTo>
                  <a:pt x="122" y="241"/>
                  <a:pt x="122" y="241"/>
                  <a:pt x="122" y="241"/>
                </a:cubicBezTo>
                <a:cubicBezTo>
                  <a:pt x="135" y="228"/>
                  <a:pt x="135" y="228"/>
                  <a:pt x="135" y="228"/>
                </a:cubicBezTo>
                <a:cubicBezTo>
                  <a:pt x="86" y="228"/>
                  <a:pt x="86" y="228"/>
                  <a:pt x="86" y="228"/>
                </a:cubicBezTo>
                <a:cubicBezTo>
                  <a:pt x="86" y="149"/>
                  <a:pt x="86" y="149"/>
                  <a:pt x="86" y="149"/>
                </a:cubicBezTo>
                <a:cubicBezTo>
                  <a:pt x="141" y="149"/>
                  <a:pt x="141" y="149"/>
                  <a:pt x="141" y="149"/>
                </a:cubicBezTo>
                <a:cubicBezTo>
                  <a:pt x="92" y="91"/>
                  <a:pt x="92" y="91"/>
                  <a:pt x="92" y="91"/>
                </a:cubicBezTo>
                <a:cubicBezTo>
                  <a:pt x="130" y="91"/>
                  <a:pt x="130" y="91"/>
                  <a:pt x="130" y="91"/>
                </a:cubicBezTo>
                <a:cubicBezTo>
                  <a:pt x="130" y="45"/>
                  <a:pt x="130" y="45"/>
                  <a:pt x="130" y="45"/>
                </a:cubicBezTo>
                <a:cubicBezTo>
                  <a:pt x="156" y="45"/>
                  <a:pt x="156" y="45"/>
                  <a:pt x="156" y="45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94" y="91"/>
                  <a:pt x="194" y="91"/>
                  <a:pt x="194" y="91"/>
                </a:cubicBezTo>
                <a:cubicBezTo>
                  <a:pt x="145" y="149"/>
                  <a:pt x="145" y="149"/>
                  <a:pt x="145" y="149"/>
                </a:cubicBezTo>
                <a:cubicBezTo>
                  <a:pt x="201" y="149"/>
                  <a:pt x="201" y="149"/>
                  <a:pt x="201" y="149"/>
                </a:cubicBezTo>
                <a:lnTo>
                  <a:pt x="201" y="22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8" name="Rectangle 210"/>
          <p:cNvSpPr>
            <a:spLocks noChangeArrowheads="1"/>
          </p:cNvSpPr>
          <p:nvPr/>
        </p:nvSpPr>
        <p:spPr bwMode="auto">
          <a:xfrm>
            <a:off x="8934767" y="6138013"/>
            <a:ext cx="97586" cy="54534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5" name="Freeform 217"/>
          <p:cNvSpPr>
            <a:spLocks/>
          </p:cNvSpPr>
          <p:nvPr/>
        </p:nvSpPr>
        <p:spPr bwMode="auto">
          <a:xfrm>
            <a:off x="10100055" y="2122647"/>
            <a:ext cx="324330" cy="324330"/>
          </a:xfrm>
          <a:custGeom>
            <a:avLst/>
            <a:gdLst>
              <a:gd name="T0" fmla="*/ 282 w 292"/>
              <a:gd name="T1" fmla="*/ 63 h 292"/>
              <a:gd name="T2" fmla="*/ 282 w 292"/>
              <a:gd name="T3" fmla="*/ 29 h 292"/>
              <a:gd name="T4" fmla="*/ 263 w 292"/>
              <a:gd name="T5" fmla="*/ 10 h 292"/>
              <a:gd name="T6" fmla="*/ 229 w 292"/>
              <a:gd name="T7" fmla="*/ 10 h 292"/>
              <a:gd name="T8" fmla="*/ 163 w 292"/>
              <a:gd name="T9" fmla="*/ 76 h 292"/>
              <a:gd name="T10" fmla="*/ 129 w 292"/>
              <a:gd name="T11" fmla="*/ 76 h 292"/>
              <a:gd name="T12" fmla="*/ 62 w 292"/>
              <a:gd name="T13" fmla="*/ 10 h 292"/>
              <a:gd name="T14" fmla="*/ 28 w 292"/>
              <a:gd name="T15" fmla="*/ 10 h 292"/>
              <a:gd name="T16" fmla="*/ 9 w 292"/>
              <a:gd name="T17" fmla="*/ 29 h 292"/>
              <a:gd name="T18" fmla="*/ 9 w 292"/>
              <a:gd name="T19" fmla="*/ 63 h 292"/>
              <a:gd name="T20" fmla="*/ 76 w 292"/>
              <a:gd name="T21" fmla="*/ 129 h 292"/>
              <a:gd name="T22" fmla="*/ 76 w 292"/>
              <a:gd name="T23" fmla="*/ 163 h 292"/>
              <a:gd name="T24" fmla="*/ 9 w 292"/>
              <a:gd name="T25" fmla="*/ 230 h 292"/>
              <a:gd name="T26" fmla="*/ 9 w 292"/>
              <a:gd name="T27" fmla="*/ 264 h 292"/>
              <a:gd name="T28" fmla="*/ 28 w 292"/>
              <a:gd name="T29" fmla="*/ 283 h 292"/>
              <a:gd name="T30" fmla="*/ 62 w 292"/>
              <a:gd name="T31" fmla="*/ 283 h 292"/>
              <a:gd name="T32" fmla="*/ 129 w 292"/>
              <a:gd name="T33" fmla="*/ 216 h 292"/>
              <a:gd name="T34" fmla="*/ 163 w 292"/>
              <a:gd name="T35" fmla="*/ 216 h 292"/>
              <a:gd name="T36" fmla="*/ 229 w 292"/>
              <a:gd name="T37" fmla="*/ 283 h 292"/>
              <a:gd name="T38" fmla="*/ 263 w 292"/>
              <a:gd name="T39" fmla="*/ 283 h 292"/>
              <a:gd name="T40" fmla="*/ 282 w 292"/>
              <a:gd name="T41" fmla="*/ 264 h 292"/>
              <a:gd name="T42" fmla="*/ 282 w 292"/>
              <a:gd name="T43" fmla="*/ 230 h 292"/>
              <a:gd name="T44" fmla="*/ 216 w 292"/>
              <a:gd name="T45" fmla="*/ 163 h 292"/>
              <a:gd name="T46" fmla="*/ 216 w 292"/>
              <a:gd name="T47" fmla="*/ 129 h 292"/>
              <a:gd name="T48" fmla="*/ 282 w 292"/>
              <a:gd name="T49" fmla="*/ 63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92" h="292">
                <a:moveTo>
                  <a:pt x="282" y="63"/>
                </a:moveTo>
                <a:cubicBezTo>
                  <a:pt x="292" y="53"/>
                  <a:pt x="292" y="38"/>
                  <a:pt x="282" y="29"/>
                </a:cubicBezTo>
                <a:cubicBezTo>
                  <a:pt x="263" y="10"/>
                  <a:pt x="263" y="10"/>
                  <a:pt x="263" y="10"/>
                </a:cubicBezTo>
                <a:cubicBezTo>
                  <a:pt x="254" y="0"/>
                  <a:pt x="239" y="0"/>
                  <a:pt x="229" y="10"/>
                </a:cubicBezTo>
                <a:cubicBezTo>
                  <a:pt x="163" y="76"/>
                  <a:pt x="163" y="76"/>
                  <a:pt x="163" y="76"/>
                </a:cubicBezTo>
                <a:cubicBezTo>
                  <a:pt x="153" y="86"/>
                  <a:pt x="138" y="86"/>
                  <a:pt x="129" y="76"/>
                </a:cubicBezTo>
                <a:cubicBezTo>
                  <a:pt x="62" y="10"/>
                  <a:pt x="62" y="10"/>
                  <a:pt x="62" y="10"/>
                </a:cubicBezTo>
                <a:cubicBezTo>
                  <a:pt x="53" y="0"/>
                  <a:pt x="37" y="0"/>
                  <a:pt x="28" y="10"/>
                </a:cubicBezTo>
                <a:cubicBezTo>
                  <a:pt x="9" y="29"/>
                  <a:pt x="9" y="29"/>
                  <a:pt x="9" y="29"/>
                </a:cubicBezTo>
                <a:cubicBezTo>
                  <a:pt x="0" y="38"/>
                  <a:pt x="0" y="53"/>
                  <a:pt x="9" y="63"/>
                </a:cubicBezTo>
                <a:cubicBezTo>
                  <a:pt x="76" y="129"/>
                  <a:pt x="76" y="129"/>
                  <a:pt x="76" y="129"/>
                </a:cubicBezTo>
                <a:cubicBezTo>
                  <a:pt x="85" y="139"/>
                  <a:pt x="85" y="154"/>
                  <a:pt x="76" y="163"/>
                </a:cubicBezTo>
                <a:cubicBezTo>
                  <a:pt x="9" y="230"/>
                  <a:pt x="9" y="230"/>
                  <a:pt x="9" y="230"/>
                </a:cubicBezTo>
                <a:cubicBezTo>
                  <a:pt x="0" y="239"/>
                  <a:pt x="0" y="255"/>
                  <a:pt x="9" y="264"/>
                </a:cubicBezTo>
                <a:cubicBezTo>
                  <a:pt x="28" y="283"/>
                  <a:pt x="28" y="283"/>
                  <a:pt x="28" y="283"/>
                </a:cubicBezTo>
                <a:cubicBezTo>
                  <a:pt x="37" y="292"/>
                  <a:pt x="53" y="292"/>
                  <a:pt x="62" y="283"/>
                </a:cubicBezTo>
                <a:cubicBezTo>
                  <a:pt x="129" y="216"/>
                  <a:pt x="129" y="216"/>
                  <a:pt x="129" y="216"/>
                </a:cubicBezTo>
                <a:cubicBezTo>
                  <a:pt x="138" y="207"/>
                  <a:pt x="153" y="207"/>
                  <a:pt x="163" y="216"/>
                </a:cubicBezTo>
                <a:cubicBezTo>
                  <a:pt x="229" y="283"/>
                  <a:pt x="229" y="283"/>
                  <a:pt x="229" y="283"/>
                </a:cubicBezTo>
                <a:cubicBezTo>
                  <a:pt x="239" y="292"/>
                  <a:pt x="254" y="292"/>
                  <a:pt x="263" y="283"/>
                </a:cubicBezTo>
                <a:cubicBezTo>
                  <a:pt x="282" y="264"/>
                  <a:pt x="282" y="264"/>
                  <a:pt x="282" y="264"/>
                </a:cubicBezTo>
                <a:cubicBezTo>
                  <a:pt x="292" y="255"/>
                  <a:pt x="292" y="239"/>
                  <a:pt x="282" y="230"/>
                </a:cubicBezTo>
                <a:cubicBezTo>
                  <a:pt x="216" y="163"/>
                  <a:pt x="216" y="163"/>
                  <a:pt x="216" y="163"/>
                </a:cubicBezTo>
                <a:cubicBezTo>
                  <a:pt x="206" y="154"/>
                  <a:pt x="206" y="139"/>
                  <a:pt x="216" y="129"/>
                </a:cubicBezTo>
                <a:lnTo>
                  <a:pt x="282" y="6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6" name="Freeform 218"/>
          <p:cNvSpPr>
            <a:spLocks/>
          </p:cNvSpPr>
          <p:nvPr/>
        </p:nvSpPr>
        <p:spPr bwMode="auto">
          <a:xfrm>
            <a:off x="7548475" y="2125518"/>
            <a:ext cx="318590" cy="318589"/>
          </a:xfrm>
          <a:custGeom>
            <a:avLst/>
            <a:gdLst>
              <a:gd name="T0" fmla="*/ 267 w 288"/>
              <a:gd name="T1" fmla="*/ 111 h 288"/>
              <a:gd name="T2" fmla="*/ 198 w 288"/>
              <a:gd name="T3" fmla="*/ 111 h 288"/>
              <a:gd name="T4" fmla="*/ 177 w 288"/>
              <a:gd name="T5" fmla="*/ 90 h 288"/>
              <a:gd name="T6" fmla="*/ 177 w 288"/>
              <a:gd name="T7" fmla="*/ 21 h 288"/>
              <a:gd name="T8" fmla="*/ 156 w 288"/>
              <a:gd name="T9" fmla="*/ 0 h 288"/>
              <a:gd name="T10" fmla="*/ 132 w 288"/>
              <a:gd name="T11" fmla="*/ 0 h 288"/>
              <a:gd name="T12" fmla="*/ 111 w 288"/>
              <a:gd name="T13" fmla="*/ 21 h 288"/>
              <a:gd name="T14" fmla="*/ 111 w 288"/>
              <a:gd name="T15" fmla="*/ 90 h 288"/>
              <a:gd name="T16" fmla="*/ 90 w 288"/>
              <a:gd name="T17" fmla="*/ 111 h 288"/>
              <a:gd name="T18" fmla="*/ 21 w 288"/>
              <a:gd name="T19" fmla="*/ 111 h 288"/>
              <a:gd name="T20" fmla="*/ 0 w 288"/>
              <a:gd name="T21" fmla="*/ 132 h 288"/>
              <a:gd name="T22" fmla="*/ 0 w 288"/>
              <a:gd name="T23" fmla="*/ 156 h 288"/>
              <a:gd name="T24" fmla="*/ 21 w 288"/>
              <a:gd name="T25" fmla="*/ 177 h 288"/>
              <a:gd name="T26" fmla="*/ 90 w 288"/>
              <a:gd name="T27" fmla="*/ 177 h 288"/>
              <a:gd name="T28" fmla="*/ 111 w 288"/>
              <a:gd name="T29" fmla="*/ 198 h 288"/>
              <a:gd name="T30" fmla="*/ 111 w 288"/>
              <a:gd name="T31" fmla="*/ 267 h 288"/>
              <a:gd name="T32" fmla="*/ 132 w 288"/>
              <a:gd name="T33" fmla="*/ 288 h 288"/>
              <a:gd name="T34" fmla="*/ 156 w 288"/>
              <a:gd name="T35" fmla="*/ 288 h 288"/>
              <a:gd name="T36" fmla="*/ 177 w 288"/>
              <a:gd name="T37" fmla="*/ 267 h 288"/>
              <a:gd name="T38" fmla="*/ 177 w 288"/>
              <a:gd name="T39" fmla="*/ 198 h 288"/>
              <a:gd name="T40" fmla="*/ 198 w 288"/>
              <a:gd name="T41" fmla="*/ 177 h 288"/>
              <a:gd name="T42" fmla="*/ 267 w 288"/>
              <a:gd name="T43" fmla="*/ 177 h 288"/>
              <a:gd name="T44" fmla="*/ 288 w 288"/>
              <a:gd name="T45" fmla="*/ 156 h 288"/>
              <a:gd name="T46" fmla="*/ 288 w 288"/>
              <a:gd name="T47" fmla="*/ 132 h 288"/>
              <a:gd name="T48" fmla="*/ 267 w 288"/>
              <a:gd name="T49" fmla="*/ 111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8" h="288">
                <a:moveTo>
                  <a:pt x="267" y="111"/>
                </a:moveTo>
                <a:cubicBezTo>
                  <a:pt x="198" y="111"/>
                  <a:pt x="198" y="111"/>
                  <a:pt x="198" y="111"/>
                </a:cubicBezTo>
                <a:cubicBezTo>
                  <a:pt x="186" y="111"/>
                  <a:pt x="177" y="102"/>
                  <a:pt x="177" y="90"/>
                </a:cubicBezTo>
                <a:cubicBezTo>
                  <a:pt x="177" y="21"/>
                  <a:pt x="177" y="21"/>
                  <a:pt x="177" y="21"/>
                </a:cubicBezTo>
                <a:cubicBezTo>
                  <a:pt x="177" y="10"/>
                  <a:pt x="167" y="0"/>
                  <a:pt x="156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1" y="0"/>
                  <a:pt x="111" y="10"/>
                  <a:pt x="111" y="21"/>
                </a:cubicBezTo>
                <a:cubicBezTo>
                  <a:pt x="111" y="90"/>
                  <a:pt x="111" y="90"/>
                  <a:pt x="111" y="90"/>
                </a:cubicBezTo>
                <a:cubicBezTo>
                  <a:pt x="111" y="102"/>
                  <a:pt x="102" y="111"/>
                  <a:pt x="90" y="111"/>
                </a:cubicBezTo>
                <a:cubicBezTo>
                  <a:pt x="21" y="111"/>
                  <a:pt x="21" y="111"/>
                  <a:pt x="21" y="111"/>
                </a:cubicBezTo>
                <a:cubicBezTo>
                  <a:pt x="10" y="111"/>
                  <a:pt x="0" y="121"/>
                  <a:pt x="0" y="132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10" y="177"/>
                  <a:pt x="21" y="177"/>
                </a:cubicBezTo>
                <a:cubicBezTo>
                  <a:pt x="90" y="177"/>
                  <a:pt x="90" y="177"/>
                  <a:pt x="90" y="177"/>
                </a:cubicBezTo>
                <a:cubicBezTo>
                  <a:pt x="102" y="177"/>
                  <a:pt x="111" y="186"/>
                  <a:pt x="111" y="198"/>
                </a:cubicBezTo>
                <a:cubicBezTo>
                  <a:pt x="111" y="267"/>
                  <a:pt x="111" y="267"/>
                  <a:pt x="111" y="267"/>
                </a:cubicBezTo>
                <a:cubicBezTo>
                  <a:pt x="111" y="278"/>
                  <a:pt x="121" y="288"/>
                  <a:pt x="132" y="288"/>
                </a:cubicBezTo>
                <a:cubicBezTo>
                  <a:pt x="156" y="288"/>
                  <a:pt x="156" y="288"/>
                  <a:pt x="156" y="288"/>
                </a:cubicBezTo>
                <a:cubicBezTo>
                  <a:pt x="167" y="288"/>
                  <a:pt x="177" y="278"/>
                  <a:pt x="177" y="267"/>
                </a:cubicBezTo>
                <a:cubicBezTo>
                  <a:pt x="177" y="198"/>
                  <a:pt x="177" y="198"/>
                  <a:pt x="177" y="198"/>
                </a:cubicBezTo>
                <a:cubicBezTo>
                  <a:pt x="177" y="186"/>
                  <a:pt x="186" y="177"/>
                  <a:pt x="198" y="177"/>
                </a:cubicBezTo>
                <a:cubicBezTo>
                  <a:pt x="267" y="177"/>
                  <a:pt x="267" y="177"/>
                  <a:pt x="267" y="177"/>
                </a:cubicBezTo>
                <a:cubicBezTo>
                  <a:pt x="279" y="177"/>
                  <a:pt x="288" y="167"/>
                  <a:pt x="288" y="156"/>
                </a:cubicBezTo>
                <a:cubicBezTo>
                  <a:pt x="288" y="132"/>
                  <a:pt x="288" y="132"/>
                  <a:pt x="288" y="132"/>
                </a:cubicBezTo>
                <a:cubicBezTo>
                  <a:pt x="288" y="121"/>
                  <a:pt x="279" y="111"/>
                  <a:pt x="267" y="11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7" name="Freeform 219"/>
          <p:cNvSpPr>
            <a:spLocks/>
          </p:cNvSpPr>
          <p:nvPr/>
        </p:nvSpPr>
        <p:spPr bwMode="auto">
          <a:xfrm>
            <a:off x="8825701" y="2234585"/>
            <a:ext cx="318590" cy="88976"/>
          </a:xfrm>
          <a:custGeom>
            <a:avLst/>
            <a:gdLst>
              <a:gd name="T0" fmla="*/ 29 w 288"/>
              <a:gd name="T1" fmla="*/ 81 h 81"/>
              <a:gd name="T2" fmla="*/ 0 w 288"/>
              <a:gd name="T3" fmla="*/ 52 h 81"/>
              <a:gd name="T4" fmla="*/ 0 w 288"/>
              <a:gd name="T5" fmla="*/ 28 h 81"/>
              <a:gd name="T6" fmla="*/ 29 w 288"/>
              <a:gd name="T7" fmla="*/ 0 h 81"/>
              <a:gd name="T8" fmla="*/ 259 w 288"/>
              <a:gd name="T9" fmla="*/ 0 h 81"/>
              <a:gd name="T10" fmla="*/ 288 w 288"/>
              <a:gd name="T11" fmla="*/ 28 h 81"/>
              <a:gd name="T12" fmla="*/ 288 w 288"/>
              <a:gd name="T13" fmla="*/ 52 h 81"/>
              <a:gd name="T14" fmla="*/ 259 w 288"/>
              <a:gd name="T15" fmla="*/ 81 h 81"/>
              <a:gd name="T16" fmla="*/ 29 w 288"/>
              <a:gd name="T17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8" h="81">
                <a:moveTo>
                  <a:pt x="29" y="81"/>
                </a:moveTo>
                <a:cubicBezTo>
                  <a:pt x="13" y="81"/>
                  <a:pt x="0" y="68"/>
                  <a:pt x="0" y="5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3"/>
                  <a:pt x="13" y="0"/>
                  <a:pt x="29" y="0"/>
                </a:cubicBezTo>
                <a:cubicBezTo>
                  <a:pt x="259" y="0"/>
                  <a:pt x="259" y="0"/>
                  <a:pt x="259" y="0"/>
                </a:cubicBezTo>
                <a:cubicBezTo>
                  <a:pt x="275" y="0"/>
                  <a:pt x="288" y="13"/>
                  <a:pt x="288" y="28"/>
                </a:cubicBezTo>
                <a:cubicBezTo>
                  <a:pt x="288" y="52"/>
                  <a:pt x="288" y="52"/>
                  <a:pt x="288" y="52"/>
                </a:cubicBezTo>
                <a:cubicBezTo>
                  <a:pt x="288" y="68"/>
                  <a:pt x="275" y="81"/>
                  <a:pt x="259" y="81"/>
                </a:cubicBezTo>
                <a:lnTo>
                  <a:pt x="29" y="8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8" name="Freeform 220"/>
          <p:cNvSpPr>
            <a:spLocks noEditPoints="1"/>
          </p:cNvSpPr>
          <p:nvPr/>
        </p:nvSpPr>
        <p:spPr bwMode="auto">
          <a:xfrm>
            <a:off x="10740102" y="2125518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84 w 288"/>
              <a:gd name="T11" fmla="*/ 153 h 288"/>
              <a:gd name="T12" fmla="*/ 221 w 288"/>
              <a:gd name="T13" fmla="*/ 191 h 288"/>
              <a:gd name="T14" fmla="*/ 221 w 288"/>
              <a:gd name="T15" fmla="*/ 210 h 288"/>
              <a:gd name="T16" fmla="*/ 210 w 288"/>
              <a:gd name="T17" fmla="*/ 220 h 288"/>
              <a:gd name="T18" fmla="*/ 191 w 288"/>
              <a:gd name="T19" fmla="*/ 220 h 288"/>
              <a:gd name="T20" fmla="*/ 154 w 288"/>
              <a:gd name="T21" fmla="*/ 183 h 288"/>
              <a:gd name="T22" fmla="*/ 135 w 288"/>
              <a:gd name="T23" fmla="*/ 183 h 288"/>
              <a:gd name="T24" fmla="*/ 97 w 288"/>
              <a:gd name="T25" fmla="*/ 220 h 288"/>
              <a:gd name="T26" fmla="*/ 78 w 288"/>
              <a:gd name="T27" fmla="*/ 220 h 288"/>
              <a:gd name="T28" fmla="*/ 68 w 288"/>
              <a:gd name="T29" fmla="*/ 210 h 288"/>
              <a:gd name="T30" fmla="*/ 68 w 288"/>
              <a:gd name="T31" fmla="*/ 191 h 288"/>
              <a:gd name="T32" fmla="*/ 105 w 288"/>
              <a:gd name="T33" fmla="*/ 153 h 288"/>
              <a:gd name="T34" fmla="*/ 105 w 288"/>
              <a:gd name="T35" fmla="*/ 134 h 288"/>
              <a:gd name="T36" fmla="*/ 68 w 288"/>
              <a:gd name="T37" fmla="*/ 97 h 288"/>
              <a:gd name="T38" fmla="*/ 68 w 288"/>
              <a:gd name="T39" fmla="*/ 78 h 288"/>
              <a:gd name="T40" fmla="*/ 78 w 288"/>
              <a:gd name="T41" fmla="*/ 67 h 288"/>
              <a:gd name="T42" fmla="*/ 97 w 288"/>
              <a:gd name="T43" fmla="*/ 67 h 288"/>
              <a:gd name="T44" fmla="*/ 135 w 288"/>
              <a:gd name="T45" fmla="*/ 105 h 288"/>
              <a:gd name="T46" fmla="*/ 154 w 288"/>
              <a:gd name="T47" fmla="*/ 105 h 288"/>
              <a:gd name="T48" fmla="*/ 191 w 288"/>
              <a:gd name="T49" fmla="*/ 67 h 288"/>
              <a:gd name="T50" fmla="*/ 210 w 288"/>
              <a:gd name="T51" fmla="*/ 67 h 288"/>
              <a:gd name="T52" fmla="*/ 221 w 288"/>
              <a:gd name="T53" fmla="*/ 78 h 288"/>
              <a:gd name="T54" fmla="*/ 221 w 288"/>
              <a:gd name="T55" fmla="*/ 97 h 288"/>
              <a:gd name="T56" fmla="*/ 184 w 288"/>
              <a:gd name="T57" fmla="*/ 134 h 288"/>
              <a:gd name="T58" fmla="*/ 184 w 288"/>
              <a:gd name="T59" fmla="*/ 15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84" y="153"/>
                </a:moveTo>
                <a:cubicBezTo>
                  <a:pt x="221" y="191"/>
                  <a:pt x="221" y="191"/>
                  <a:pt x="221" y="191"/>
                </a:cubicBezTo>
                <a:cubicBezTo>
                  <a:pt x="226" y="196"/>
                  <a:pt x="226" y="205"/>
                  <a:pt x="221" y="210"/>
                </a:cubicBezTo>
                <a:cubicBezTo>
                  <a:pt x="210" y="220"/>
                  <a:pt x="210" y="220"/>
                  <a:pt x="210" y="220"/>
                </a:cubicBezTo>
                <a:cubicBezTo>
                  <a:pt x="205" y="226"/>
                  <a:pt x="196" y="226"/>
                  <a:pt x="191" y="220"/>
                </a:cubicBezTo>
                <a:cubicBezTo>
                  <a:pt x="154" y="183"/>
                  <a:pt x="154" y="183"/>
                  <a:pt x="154" y="183"/>
                </a:cubicBezTo>
                <a:cubicBezTo>
                  <a:pt x="149" y="178"/>
                  <a:pt x="140" y="178"/>
                  <a:pt x="135" y="183"/>
                </a:cubicBezTo>
                <a:cubicBezTo>
                  <a:pt x="97" y="220"/>
                  <a:pt x="97" y="220"/>
                  <a:pt x="97" y="220"/>
                </a:cubicBezTo>
                <a:cubicBezTo>
                  <a:pt x="92" y="226"/>
                  <a:pt x="84" y="226"/>
                  <a:pt x="78" y="220"/>
                </a:cubicBezTo>
                <a:cubicBezTo>
                  <a:pt x="68" y="210"/>
                  <a:pt x="68" y="210"/>
                  <a:pt x="68" y="210"/>
                </a:cubicBezTo>
                <a:cubicBezTo>
                  <a:pt x="62" y="205"/>
                  <a:pt x="62" y="196"/>
                  <a:pt x="68" y="191"/>
                </a:cubicBezTo>
                <a:cubicBezTo>
                  <a:pt x="105" y="153"/>
                  <a:pt x="105" y="153"/>
                  <a:pt x="105" y="153"/>
                </a:cubicBezTo>
                <a:cubicBezTo>
                  <a:pt x="110" y="148"/>
                  <a:pt x="110" y="140"/>
                  <a:pt x="105" y="134"/>
                </a:cubicBezTo>
                <a:cubicBezTo>
                  <a:pt x="68" y="97"/>
                  <a:pt x="68" y="97"/>
                  <a:pt x="68" y="97"/>
                </a:cubicBezTo>
                <a:cubicBezTo>
                  <a:pt x="62" y="92"/>
                  <a:pt x="62" y="83"/>
                  <a:pt x="68" y="78"/>
                </a:cubicBezTo>
                <a:cubicBezTo>
                  <a:pt x="78" y="67"/>
                  <a:pt x="78" y="67"/>
                  <a:pt x="78" y="67"/>
                </a:cubicBezTo>
                <a:cubicBezTo>
                  <a:pt x="84" y="62"/>
                  <a:pt x="92" y="62"/>
                  <a:pt x="97" y="67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140" y="110"/>
                  <a:pt x="149" y="110"/>
                  <a:pt x="154" y="105"/>
                </a:cubicBezTo>
                <a:cubicBezTo>
                  <a:pt x="191" y="67"/>
                  <a:pt x="191" y="67"/>
                  <a:pt x="191" y="67"/>
                </a:cubicBezTo>
                <a:cubicBezTo>
                  <a:pt x="196" y="62"/>
                  <a:pt x="205" y="62"/>
                  <a:pt x="210" y="67"/>
                </a:cubicBezTo>
                <a:cubicBezTo>
                  <a:pt x="221" y="78"/>
                  <a:pt x="221" y="78"/>
                  <a:pt x="221" y="78"/>
                </a:cubicBezTo>
                <a:cubicBezTo>
                  <a:pt x="226" y="83"/>
                  <a:pt x="226" y="92"/>
                  <a:pt x="221" y="97"/>
                </a:cubicBezTo>
                <a:cubicBezTo>
                  <a:pt x="184" y="134"/>
                  <a:pt x="184" y="134"/>
                  <a:pt x="184" y="134"/>
                </a:cubicBezTo>
                <a:cubicBezTo>
                  <a:pt x="178" y="140"/>
                  <a:pt x="178" y="148"/>
                  <a:pt x="184" y="15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9" name="Freeform 221"/>
          <p:cNvSpPr>
            <a:spLocks noEditPoints="1"/>
          </p:cNvSpPr>
          <p:nvPr/>
        </p:nvSpPr>
        <p:spPr bwMode="auto">
          <a:xfrm>
            <a:off x="9462878" y="2125518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24 w 288"/>
              <a:gd name="T11" fmla="*/ 151 h 288"/>
              <a:gd name="T12" fmla="*/ 208 w 288"/>
              <a:gd name="T13" fmla="*/ 167 h 288"/>
              <a:gd name="T14" fmla="*/ 79 w 288"/>
              <a:gd name="T15" fmla="*/ 167 h 288"/>
              <a:gd name="T16" fmla="*/ 63 w 288"/>
              <a:gd name="T17" fmla="*/ 151 h 288"/>
              <a:gd name="T18" fmla="*/ 63 w 288"/>
              <a:gd name="T19" fmla="*/ 137 h 288"/>
              <a:gd name="T20" fmla="*/ 79 w 288"/>
              <a:gd name="T21" fmla="*/ 121 h 288"/>
              <a:gd name="T22" fmla="*/ 208 w 288"/>
              <a:gd name="T23" fmla="*/ 121 h 288"/>
              <a:gd name="T24" fmla="*/ 224 w 288"/>
              <a:gd name="T25" fmla="*/ 137 h 288"/>
              <a:gd name="T26" fmla="*/ 224 w 288"/>
              <a:gd name="T27" fmla="*/ 151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24" y="151"/>
                </a:moveTo>
                <a:cubicBezTo>
                  <a:pt x="224" y="159"/>
                  <a:pt x="217" y="167"/>
                  <a:pt x="208" y="167"/>
                </a:cubicBezTo>
                <a:cubicBezTo>
                  <a:pt x="79" y="167"/>
                  <a:pt x="79" y="167"/>
                  <a:pt x="79" y="167"/>
                </a:cubicBezTo>
                <a:cubicBezTo>
                  <a:pt x="70" y="167"/>
                  <a:pt x="63" y="159"/>
                  <a:pt x="63" y="151"/>
                </a:cubicBezTo>
                <a:cubicBezTo>
                  <a:pt x="63" y="137"/>
                  <a:pt x="63" y="137"/>
                  <a:pt x="63" y="137"/>
                </a:cubicBezTo>
                <a:cubicBezTo>
                  <a:pt x="63" y="128"/>
                  <a:pt x="70" y="121"/>
                  <a:pt x="79" y="121"/>
                </a:cubicBezTo>
                <a:cubicBezTo>
                  <a:pt x="208" y="121"/>
                  <a:pt x="208" y="121"/>
                  <a:pt x="208" y="121"/>
                </a:cubicBezTo>
                <a:cubicBezTo>
                  <a:pt x="217" y="121"/>
                  <a:pt x="224" y="128"/>
                  <a:pt x="224" y="137"/>
                </a:cubicBezTo>
                <a:lnTo>
                  <a:pt x="224" y="15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0" name="Freeform 222"/>
          <p:cNvSpPr>
            <a:spLocks noEditPoints="1"/>
          </p:cNvSpPr>
          <p:nvPr/>
        </p:nvSpPr>
        <p:spPr bwMode="auto">
          <a:xfrm>
            <a:off x="8185652" y="2125518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29 w 288"/>
              <a:gd name="T11" fmla="*/ 151 h 288"/>
              <a:gd name="T12" fmla="*/ 217 w 288"/>
              <a:gd name="T13" fmla="*/ 163 h 288"/>
              <a:gd name="T14" fmla="*/ 176 w 288"/>
              <a:gd name="T15" fmla="*/ 163 h 288"/>
              <a:gd name="T16" fmla="*/ 163 w 288"/>
              <a:gd name="T17" fmla="*/ 176 h 288"/>
              <a:gd name="T18" fmla="*/ 163 w 288"/>
              <a:gd name="T19" fmla="*/ 217 h 288"/>
              <a:gd name="T20" fmla="*/ 150 w 288"/>
              <a:gd name="T21" fmla="*/ 230 h 288"/>
              <a:gd name="T22" fmla="*/ 136 w 288"/>
              <a:gd name="T23" fmla="*/ 230 h 288"/>
              <a:gd name="T24" fmla="*/ 124 w 288"/>
              <a:gd name="T25" fmla="*/ 217 h 288"/>
              <a:gd name="T26" fmla="*/ 124 w 288"/>
              <a:gd name="T27" fmla="*/ 176 h 288"/>
              <a:gd name="T28" fmla="*/ 111 w 288"/>
              <a:gd name="T29" fmla="*/ 163 h 288"/>
              <a:gd name="T30" fmla="*/ 70 w 288"/>
              <a:gd name="T31" fmla="*/ 163 h 288"/>
              <a:gd name="T32" fmla="*/ 57 w 288"/>
              <a:gd name="T33" fmla="*/ 151 h 288"/>
              <a:gd name="T34" fmla="*/ 57 w 288"/>
              <a:gd name="T35" fmla="*/ 137 h 288"/>
              <a:gd name="T36" fmla="*/ 70 w 288"/>
              <a:gd name="T37" fmla="*/ 124 h 288"/>
              <a:gd name="T38" fmla="*/ 111 w 288"/>
              <a:gd name="T39" fmla="*/ 124 h 288"/>
              <a:gd name="T40" fmla="*/ 124 w 288"/>
              <a:gd name="T41" fmla="*/ 112 h 288"/>
              <a:gd name="T42" fmla="*/ 124 w 288"/>
              <a:gd name="T43" fmla="*/ 70 h 288"/>
              <a:gd name="T44" fmla="*/ 136 w 288"/>
              <a:gd name="T45" fmla="*/ 58 h 288"/>
              <a:gd name="T46" fmla="*/ 150 w 288"/>
              <a:gd name="T47" fmla="*/ 58 h 288"/>
              <a:gd name="T48" fmla="*/ 163 w 288"/>
              <a:gd name="T49" fmla="*/ 70 h 288"/>
              <a:gd name="T50" fmla="*/ 163 w 288"/>
              <a:gd name="T51" fmla="*/ 112 h 288"/>
              <a:gd name="T52" fmla="*/ 176 w 288"/>
              <a:gd name="T53" fmla="*/ 124 h 288"/>
              <a:gd name="T54" fmla="*/ 217 w 288"/>
              <a:gd name="T55" fmla="*/ 124 h 288"/>
              <a:gd name="T56" fmla="*/ 229 w 288"/>
              <a:gd name="T57" fmla="*/ 137 h 288"/>
              <a:gd name="T58" fmla="*/ 229 w 288"/>
              <a:gd name="T59" fmla="*/ 151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29" y="151"/>
                </a:moveTo>
                <a:cubicBezTo>
                  <a:pt x="229" y="158"/>
                  <a:pt x="224" y="163"/>
                  <a:pt x="217" y="163"/>
                </a:cubicBezTo>
                <a:cubicBezTo>
                  <a:pt x="176" y="163"/>
                  <a:pt x="176" y="163"/>
                  <a:pt x="176" y="163"/>
                </a:cubicBezTo>
                <a:cubicBezTo>
                  <a:pt x="169" y="163"/>
                  <a:pt x="163" y="169"/>
                  <a:pt x="163" y="176"/>
                </a:cubicBezTo>
                <a:cubicBezTo>
                  <a:pt x="163" y="217"/>
                  <a:pt x="163" y="217"/>
                  <a:pt x="163" y="217"/>
                </a:cubicBezTo>
                <a:cubicBezTo>
                  <a:pt x="163" y="224"/>
                  <a:pt x="157" y="230"/>
                  <a:pt x="150" y="230"/>
                </a:cubicBezTo>
                <a:cubicBezTo>
                  <a:pt x="136" y="230"/>
                  <a:pt x="136" y="230"/>
                  <a:pt x="136" y="230"/>
                </a:cubicBezTo>
                <a:cubicBezTo>
                  <a:pt x="130" y="230"/>
                  <a:pt x="124" y="224"/>
                  <a:pt x="124" y="217"/>
                </a:cubicBezTo>
                <a:cubicBezTo>
                  <a:pt x="124" y="176"/>
                  <a:pt x="124" y="176"/>
                  <a:pt x="124" y="176"/>
                </a:cubicBezTo>
                <a:cubicBezTo>
                  <a:pt x="124" y="169"/>
                  <a:pt x="118" y="163"/>
                  <a:pt x="111" y="163"/>
                </a:cubicBezTo>
                <a:cubicBezTo>
                  <a:pt x="70" y="163"/>
                  <a:pt x="70" y="163"/>
                  <a:pt x="70" y="163"/>
                </a:cubicBezTo>
                <a:cubicBezTo>
                  <a:pt x="63" y="163"/>
                  <a:pt x="57" y="158"/>
                  <a:pt x="57" y="151"/>
                </a:cubicBezTo>
                <a:cubicBezTo>
                  <a:pt x="57" y="137"/>
                  <a:pt x="57" y="137"/>
                  <a:pt x="57" y="137"/>
                </a:cubicBezTo>
                <a:cubicBezTo>
                  <a:pt x="57" y="130"/>
                  <a:pt x="63" y="124"/>
                  <a:pt x="70" y="124"/>
                </a:cubicBezTo>
                <a:cubicBezTo>
                  <a:pt x="111" y="124"/>
                  <a:pt x="111" y="124"/>
                  <a:pt x="111" y="124"/>
                </a:cubicBezTo>
                <a:cubicBezTo>
                  <a:pt x="118" y="124"/>
                  <a:pt x="124" y="119"/>
                  <a:pt x="124" y="112"/>
                </a:cubicBezTo>
                <a:cubicBezTo>
                  <a:pt x="124" y="70"/>
                  <a:pt x="124" y="70"/>
                  <a:pt x="124" y="70"/>
                </a:cubicBezTo>
                <a:cubicBezTo>
                  <a:pt x="124" y="64"/>
                  <a:pt x="130" y="58"/>
                  <a:pt x="136" y="58"/>
                </a:cubicBezTo>
                <a:cubicBezTo>
                  <a:pt x="150" y="58"/>
                  <a:pt x="150" y="58"/>
                  <a:pt x="150" y="58"/>
                </a:cubicBezTo>
                <a:cubicBezTo>
                  <a:pt x="157" y="58"/>
                  <a:pt x="163" y="64"/>
                  <a:pt x="163" y="70"/>
                </a:cubicBezTo>
                <a:cubicBezTo>
                  <a:pt x="163" y="112"/>
                  <a:pt x="163" y="112"/>
                  <a:pt x="163" y="112"/>
                </a:cubicBezTo>
                <a:cubicBezTo>
                  <a:pt x="163" y="119"/>
                  <a:pt x="169" y="124"/>
                  <a:pt x="176" y="124"/>
                </a:cubicBezTo>
                <a:cubicBezTo>
                  <a:pt x="217" y="124"/>
                  <a:pt x="217" y="124"/>
                  <a:pt x="217" y="124"/>
                </a:cubicBezTo>
                <a:cubicBezTo>
                  <a:pt x="224" y="124"/>
                  <a:pt x="229" y="130"/>
                  <a:pt x="229" y="137"/>
                </a:cubicBezTo>
                <a:lnTo>
                  <a:pt x="229" y="15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1" name="Freeform 223"/>
          <p:cNvSpPr>
            <a:spLocks/>
          </p:cNvSpPr>
          <p:nvPr/>
        </p:nvSpPr>
        <p:spPr bwMode="auto">
          <a:xfrm>
            <a:off x="4623775" y="2771305"/>
            <a:ext cx="43053" cy="43053"/>
          </a:xfrm>
          <a:custGeom>
            <a:avLst/>
            <a:gdLst>
              <a:gd name="T0" fmla="*/ 32 w 39"/>
              <a:gd name="T1" fmla="*/ 21 h 40"/>
              <a:gd name="T2" fmla="*/ 31 w 39"/>
              <a:gd name="T3" fmla="*/ 20 h 40"/>
              <a:gd name="T4" fmla="*/ 31 w 39"/>
              <a:gd name="T5" fmla="*/ 20 h 40"/>
              <a:gd name="T6" fmla="*/ 30 w 39"/>
              <a:gd name="T7" fmla="*/ 19 h 40"/>
              <a:gd name="T8" fmla="*/ 30 w 39"/>
              <a:gd name="T9" fmla="*/ 19 h 40"/>
              <a:gd name="T10" fmla="*/ 30 w 39"/>
              <a:gd name="T11" fmla="*/ 18 h 40"/>
              <a:gd name="T12" fmla="*/ 29 w 39"/>
              <a:gd name="T13" fmla="*/ 18 h 40"/>
              <a:gd name="T14" fmla="*/ 29 w 39"/>
              <a:gd name="T15" fmla="*/ 18 h 40"/>
              <a:gd name="T16" fmla="*/ 29 w 39"/>
              <a:gd name="T17" fmla="*/ 17 h 40"/>
              <a:gd name="T18" fmla="*/ 28 w 39"/>
              <a:gd name="T19" fmla="*/ 17 h 40"/>
              <a:gd name="T20" fmla="*/ 28 w 39"/>
              <a:gd name="T21" fmla="*/ 16 h 40"/>
              <a:gd name="T22" fmla="*/ 28 w 39"/>
              <a:gd name="T23" fmla="*/ 16 h 40"/>
              <a:gd name="T24" fmla="*/ 28 w 39"/>
              <a:gd name="T25" fmla="*/ 16 h 40"/>
              <a:gd name="T26" fmla="*/ 27 w 39"/>
              <a:gd name="T27" fmla="*/ 16 h 40"/>
              <a:gd name="T28" fmla="*/ 27 w 39"/>
              <a:gd name="T29" fmla="*/ 15 h 40"/>
              <a:gd name="T30" fmla="*/ 27 w 39"/>
              <a:gd name="T31" fmla="*/ 15 h 40"/>
              <a:gd name="T32" fmla="*/ 26 w 39"/>
              <a:gd name="T33" fmla="*/ 15 h 40"/>
              <a:gd name="T34" fmla="*/ 26 w 39"/>
              <a:gd name="T35" fmla="*/ 14 h 40"/>
              <a:gd name="T36" fmla="*/ 26 w 39"/>
              <a:gd name="T37" fmla="*/ 14 h 40"/>
              <a:gd name="T38" fmla="*/ 26 w 39"/>
              <a:gd name="T39" fmla="*/ 14 h 40"/>
              <a:gd name="T40" fmla="*/ 25 w 39"/>
              <a:gd name="T41" fmla="*/ 13 h 40"/>
              <a:gd name="T42" fmla="*/ 25 w 39"/>
              <a:gd name="T43" fmla="*/ 13 h 40"/>
              <a:gd name="T44" fmla="*/ 25 w 39"/>
              <a:gd name="T45" fmla="*/ 13 h 40"/>
              <a:gd name="T46" fmla="*/ 25 w 39"/>
              <a:gd name="T47" fmla="*/ 13 h 40"/>
              <a:gd name="T48" fmla="*/ 24 w 39"/>
              <a:gd name="T49" fmla="*/ 12 h 40"/>
              <a:gd name="T50" fmla="*/ 24 w 39"/>
              <a:gd name="T51" fmla="*/ 12 h 40"/>
              <a:gd name="T52" fmla="*/ 24 w 39"/>
              <a:gd name="T53" fmla="*/ 12 h 40"/>
              <a:gd name="T54" fmla="*/ 23 w 39"/>
              <a:gd name="T55" fmla="*/ 11 h 40"/>
              <a:gd name="T56" fmla="*/ 23 w 39"/>
              <a:gd name="T57" fmla="*/ 11 h 40"/>
              <a:gd name="T58" fmla="*/ 23 w 39"/>
              <a:gd name="T59" fmla="*/ 11 h 40"/>
              <a:gd name="T60" fmla="*/ 22 w 39"/>
              <a:gd name="T61" fmla="*/ 11 h 40"/>
              <a:gd name="T62" fmla="*/ 22 w 39"/>
              <a:gd name="T63" fmla="*/ 10 h 40"/>
              <a:gd name="T64" fmla="*/ 22 w 39"/>
              <a:gd name="T65" fmla="*/ 10 h 40"/>
              <a:gd name="T66" fmla="*/ 21 w 39"/>
              <a:gd name="T67" fmla="*/ 10 h 40"/>
              <a:gd name="T68" fmla="*/ 21 w 39"/>
              <a:gd name="T69" fmla="*/ 9 h 40"/>
              <a:gd name="T70" fmla="*/ 21 w 39"/>
              <a:gd name="T71" fmla="*/ 9 h 40"/>
              <a:gd name="T72" fmla="*/ 20 w 39"/>
              <a:gd name="T73" fmla="*/ 9 h 40"/>
              <a:gd name="T74" fmla="*/ 20 w 39"/>
              <a:gd name="T75" fmla="*/ 9 h 40"/>
              <a:gd name="T76" fmla="*/ 20 w 39"/>
              <a:gd name="T77" fmla="*/ 8 h 40"/>
              <a:gd name="T78" fmla="*/ 20 w 39"/>
              <a:gd name="T79" fmla="*/ 8 h 40"/>
              <a:gd name="T80" fmla="*/ 19 w 39"/>
              <a:gd name="T81" fmla="*/ 8 h 40"/>
              <a:gd name="T82" fmla="*/ 19 w 39"/>
              <a:gd name="T83" fmla="*/ 8 h 40"/>
              <a:gd name="T84" fmla="*/ 19 w 39"/>
              <a:gd name="T85" fmla="*/ 7 h 40"/>
              <a:gd name="T86" fmla="*/ 18 w 39"/>
              <a:gd name="T87" fmla="*/ 7 h 40"/>
              <a:gd name="T88" fmla="*/ 18 w 39"/>
              <a:gd name="T89" fmla="*/ 7 h 40"/>
              <a:gd name="T90" fmla="*/ 17 w 39"/>
              <a:gd name="T91" fmla="*/ 6 h 40"/>
              <a:gd name="T92" fmla="*/ 17 w 39"/>
              <a:gd name="T93" fmla="*/ 6 h 40"/>
              <a:gd name="T94" fmla="*/ 16 w 39"/>
              <a:gd name="T95" fmla="*/ 6 h 40"/>
              <a:gd name="T96" fmla="*/ 16 w 39"/>
              <a:gd name="T97" fmla="*/ 5 h 40"/>
              <a:gd name="T98" fmla="*/ 16 w 39"/>
              <a:gd name="T99" fmla="*/ 5 h 40"/>
              <a:gd name="T100" fmla="*/ 7 w 39"/>
              <a:gd name="T10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9" h="40">
                <a:moveTo>
                  <a:pt x="24" y="40"/>
                </a:moveTo>
                <a:cubicBezTo>
                  <a:pt x="39" y="34"/>
                  <a:pt x="39" y="34"/>
                  <a:pt x="39" y="34"/>
                </a:cubicBezTo>
                <a:cubicBezTo>
                  <a:pt x="37" y="29"/>
                  <a:pt x="35" y="25"/>
                  <a:pt x="32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1"/>
                  <a:pt x="31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1" y="21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28" y="17"/>
                  <a:pt x="28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7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6" y="15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5" y="14"/>
                </a:cubicBezTo>
                <a:cubicBezTo>
                  <a:pt x="25" y="14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3" y="12"/>
                  <a:pt x="23" y="12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2" y="11"/>
                  <a:pt x="22" y="11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3" y="3"/>
                  <a:pt x="10" y="1"/>
                  <a:pt x="7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11" y="20"/>
                  <a:pt x="19" y="29"/>
                  <a:pt x="24" y="4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2" name="Freeform 224"/>
          <p:cNvSpPr>
            <a:spLocks/>
          </p:cNvSpPr>
          <p:nvPr/>
        </p:nvSpPr>
        <p:spPr bwMode="auto">
          <a:xfrm>
            <a:off x="4560632" y="3064062"/>
            <a:ext cx="54534" cy="17221"/>
          </a:xfrm>
          <a:custGeom>
            <a:avLst/>
            <a:gdLst>
              <a:gd name="T0" fmla="*/ 0 w 48"/>
              <a:gd name="T1" fmla="*/ 17 h 17"/>
              <a:gd name="T2" fmla="*/ 35 w 48"/>
              <a:gd name="T3" fmla="*/ 17 h 17"/>
              <a:gd name="T4" fmla="*/ 35 w 48"/>
              <a:gd name="T5" fmla="*/ 17 h 17"/>
              <a:gd name="T6" fmla="*/ 36 w 48"/>
              <a:gd name="T7" fmla="*/ 17 h 17"/>
              <a:gd name="T8" fmla="*/ 36 w 48"/>
              <a:gd name="T9" fmla="*/ 17 h 17"/>
              <a:gd name="T10" fmla="*/ 36 w 48"/>
              <a:gd name="T11" fmla="*/ 17 h 17"/>
              <a:gd name="T12" fmla="*/ 37 w 48"/>
              <a:gd name="T13" fmla="*/ 17 h 17"/>
              <a:gd name="T14" fmla="*/ 37 w 48"/>
              <a:gd name="T15" fmla="*/ 17 h 17"/>
              <a:gd name="T16" fmla="*/ 37 w 48"/>
              <a:gd name="T17" fmla="*/ 17 h 17"/>
              <a:gd name="T18" fmla="*/ 38 w 48"/>
              <a:gd name="T19" fmla="*/ 17 h 17"/>
              <a:gd name="T20" fmla="*/ 38 w 48"/>
              <a:gd name="T21" fmla="*/ 17 h 17"/>
              <a:gd name="T22" fmla="*/ 38 w 48"/>
              <a:gd name="T23" fmla="*/ 17 h 17"/>
              <a:gd name="T24" fmla="*/ 39 w 48"/>
              <a:gd name="T25" fmla="*/ 17 h 17"/>
              <a:gd name="T26" fmla="*/ 39 w 48"/>
              <a:gd name="T27" fmla="*/ 17 h 17"/>
              <a:gd name="T28" fmla="*/ 39 w 48"/>
              <a:gd name="T29" fmla="*/ 17 h 17"/>
              <a:gd name="T30" fmla="*/ 40 w 48"/>
              <a:gd name="T31" fmla="*/ 17 h 17"/>
              <a:gd name="T32" fmla="*/ 40 w 48"/>
              <a:gd name="T33" fmla="*/ 17 h 17"/>
              <a:gd name="T34" fmla="*/ 40 w 48"/>
              <a:gd name="T35" fmla="*/ 17 h 17"/>
              <a:gd name="T36" fmla="*/ 40 w 48"/>
              <a:gd name="T37" fmla="*/ 17 h 17"/>
              <a:gd name="T38" fmla="*/ 41 w 48"/>
              <a:gd name="T39" fmla="*/ 17 h 17"/>
              <a:gd name="T40" fmla="*/ 41 w 48"/>
              <a:gd name="T41" fmla="*/ 17 h 17"/>
              <a:gd name="T42" fmla="*/ 41 w 48"/>
              <a:gd name="T43" fmla="*/ 17 h 17"/>
              <a:gd name="T44" fmla="*/ 42 w 48"/>
              <a:gd name="T45" fmla="*/ 17 h 17"/>
              <a:gd name="T46" fmla="*/ 42 w 48"/>
              <a:gd name="T47" fmla="*/ 17 h 17"/>
              <a:gd name="T48" fmla="*/ 42 w 48"/>
              <a:gd name="T49" fmla="*/ 17 h 17"/>
              <a:gd name="T50" fmla="*/ 43 w 48"/>
              <a:gd name="T51" fmla="*/ 17 h 17"/>
              <a:gd name="T52" fmla="*/ 43 w 48"/>
              <a:gd name="T53" fmla="*/ 17 h 17"/>
              <a:gd name="T54" fmla="*/ 43 w 48"/>
              <a:gd name="T55" fmla="*/ 17 h 17"/>
              <a:gd name="T56" fmla="*/ 44 w 48"/>
              <a:gd name="T57" fmla="*/ 17 h 17"/>
              <a:gd name="T58" fmla="*/ 44 w 48"/>
              <a:gd name="T59" fmla="*/ 16 h 17"/>
              <a:gd name="T60" fmla="*/ 44 w 48"/>
              <a:gd name="T61" fmla="*/ 16 h 17"/>
              <a:gd name="T62" fmla="*/ 45 w 48"/>
              <a:gd name="T63" fmla="*/ 16 h 17"/>
              <a:gd name="T64" fmla="*/ 45 w 48"/>
              <a:gd name="T65" fmla="*/ 16 h 17"/>
              <a:gd name="T66" fmla="*/ 45 w 48"/>
              <a:gd name="T67" fmla="*/ 16 h 17"/>
              <a:gd name="T68" fmla="*/ 45 w 48"/>
              <a:gd name="T69" fmla="*/ 16 h 17"/>
              <a:gd name="T70" fmla="*/ 46 w 48"/>
              <a:gd name="T71" fmla="*/ 16 h 17"/>
              <a:gd name="T72" fmla="*/ 46 w 48"/>
              <a:gd name="T73" fmla="*/ 16 h 17"/>
              <a:gd name="T74" fmla="*/ 46 w 48"/>
              <a:gd name="T75" fmla="*/ 16 h 17"/>
              <a:gd name="T76" fmla="*/ 47 w 48"/>
              <a:gd name="T77" fmla="*/ 16 h 17"/>
              <a:gd name="T78" fmla="*/ 47 w 48"/>
              <a:gd name="T79" fmla="*/ 16 h 17"/>
              <a:gd name="T80" fmla="*/ 47 w 48"/>
              <a:gd name="T81" fmla="*/ 16 h 17"/>
              <a:gd name="T82" fmla="*/ 48 w 48"/>
              <a:gd name="T83" fmla="*/ 16 h 17"/>
              <a:gd name="T84" fmla="*/ 48 w 48"/>
              <a:gd name="T85" fmla="*/ 16 h 17"/>
              <a:gd name="T86" fmla="*/ 48 w 48"/>
              <a:gd name="T87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8" h="17">
                <a:moveTo>
                  <a:pt x="35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7"/>
                  <a:pt x="0" y="17"/>
                  <a:pt x="0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4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4" y="17"/>
                  <a:pt x="44" y="17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5" y="0"/>
                  <a:pt x="45" y="0"/>
                  <a:pt x="45" y="0"/>
                </a:cubicBezTo>
                <a:cubicBezTo>
                  <a:pt x="42" y="1"/>
                  <a:pt x="38" y="1"/>
                  <a:pt x="35" y="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3" name="Freeform 225"/>
          <p:cNvSpPr>
            <a:spLocks/>
          </p:cNvSpPr>
          <p:nvPr/>
        </p:nvSpPr>
        <p:spPr bwMode="auto">
          <a:xfrm>
            <a:off x="4385551" y="3055453"/>
            <a:ext cx="51663" cy="25832"/>
          </a:xfrm>
          <a:custGeom>
            <a:avLst/>
            <a:gdLst>
              <a:gd name="T0" fmla="*/ 3 w 46"/>
              <a:gd name="T1" fmla="*/ 15 h 24"/>
              <a:gd name="T2" fmla="*/ 4 w 46"/>
              <a:gd name="T3" fmla="*/ 15 h 24"/>
              <a:gd name="T4" fmla="*/ 4 w 46"/>
              <a:gd name="T5" fmla="*/ 15 h 24"/>
              <a:gd name="T6" fmla="*/ 5 w 46"/>
              <a:gd name="T7" fmla="*/ 15 h 24"/>
              <a:gd name="T8" fmla="*/ 5 w 46"/>
              <a:gd name="T9" fmla="*/ 16 h 24"/>
              <a:gd name="T10" fmla="*/ 5 w 46"/>
              <a:gd name="T11" fmla="*/ 16 h 24"/>
              <a:gd name="T12" fmla="*/ 5 w 46"/>
              <a:gd name="T13" fmla="*/ 16 h 24"/>
              <a:gd name="T14" fmla="*/ 6 w 46"/>
              <a:gd name="T15" fmla="*/ 16 h 24"/>
              <a:gd name="T16" fmla="*/ 6 w 46"/>
              <a:gd name="T17" fmla="*/ 16 h 24"/>
              <a:gd name="T18" fmla="*/ 6 w 46"/>
              <a:gd name="T19" fmla="*/ 16 h 24"/>
              <a:gd name="T20" fmla="*/ 6 w 46"/>
              <a:gd name="T21" fmla="*/ 16 h 24"/>
              <a:gd name="T22" fmla="*/ 7 w 46"/>
              <a:gd name="T23" fmla="*/ 17 h 24"/>
              <a:gd name="T24" fmla="*/ 7 w 46"/>
              <a:gd name="T25" fmla="*/ 17 h 24"/>
              <a:gd name="T26" fmla="*/ 7 w 46"/>
              <a:gd name="T27" fmla="*/ 17 h 24"/>
              <a:gd name="T28" fmla="*/ 22 w 46"/>
              <a:gd name="T29" fmla="*/ 22 h 24"/>
              <a:gd name="T30" fmla="*/ 23 w 46"/>
              <a:gd name="T31" fmla="*/ 23 h 24"/>
              <a:gd name="T32" fmla="*/ 24 w 46"/>
              <a:gd name="T33" fmla="*/ 23 h 24"/>
              <a:gd name="T34" fmla="*/ 24 w 46"/>
              <a:gd name="T35" fmla="*/ 23 h 24"/>
              <a:gd name="T36" fmla="*/ 25 w 46"/>
              <a:gd name="T37" fmla="*/ 23 h 24"/>
              <a:gd name="T38" fmla="*/ 25 w 46"/>
              <a:gd name="T39" fmla="*/ 23 h 24"/>
              <a:gd name="T40" fmla="*/ 25 w 46"/>
              <a:gd name="T41" fmla="*/ 23 h 24"/>
              <a:gd name="T42" fmla="*/ 26 w 46"/>
              <a:gd name="T43" fmla="*/ 23 h 24"/>
              <a:gd name="T44" fmla="*/ 26 w 46"/>
              <a:gd name="T45" fmla="*/ 23 h 24"/>
              <a:gd name="T46" fmla="*/ 27 w 46"/>
              <a:gd name="T47" fmla="*/ 23 h 24"/>
              <a:gd name="T48" fmla="*/ 27 w 46"/>
              <a:gd name="T49" fmla="*/ 23 h 24"/>
              <a:gd name="T50" fmla="*/ 27 w 46"/>
              <a:gd name="T51" fmla="*/ 23 h 24"/>
              <a:gd name="T52" fmla="*/ 28 w 46"/>
              <a:gd name="T53" fmla="*/ 23 h 24"/>
              <a:gd name="T54" fmla="*/ 28 w 46"/>
              <a:gd name="T55" fmla="*/ 23 h 24"/>
              <a:gd name="T56" fmla="*/ 28 w 46"/>
              <a:gd name="T57" fmla="*/ 23 h 24"/>
              <a:gd name="T58" fmla="*/ 28 w 46"/>
              <a:gd name="T59" fmla="*/ 24 h 24"/>
              <a:gd name="T60" fmla="*/ 29 w 46"/>
              <a:gd name="T61" fmla="*/ 24 h 24"/>
              <a:gd name="T62" fmla="*/ 29 w 46"/>
              <a:gd name="T63" fmla="*/ 24 h 24"/>
              <a:gd name="T64" fmla="*/ 29 w 46"/>
              <a:gd name="T65" fmla="*/ 24 h 24"/>
              <a:gd name="T66" fmla="*/ 30 w 46"/>
              <a:gd name="T67" fmla="*/ 24 h 24"/>
              <a:gd name="T68" fmla="*/ 30 w 46"/>
              <a:gd name="T69" fmla="*/ 24 h 24"/>
              <a:gd name="T70" fmla="*/ 30 w 46"/>
              <a:gd name="T71" fmla="*/ 24 h 24"/>
              <a:gd name="T72" fmla="*/ 31 w 46"/>
              <a:gd name="T73" fmla="*/ 24 h 24"/>
              <a:gd name="T74" fmla="*/ 31 w 46"/>
              <a:gd name="T75" fmla="*/ 24 h 24"/>
              <a:gd name="T76" fmla="*/ 31 w 46"/>
              <a:gd name="T77" fmla="*/ 24 h 24"/>
              <a:gd name="T78" fmla="*/ 32 w 46"/>
              <a:gd name="T79" fmla="*/ 24 h 24"/>
              <a:gd name="T80" fmla="*/ 32 w 46"/>
              <a:gd name="T81" fmla="*/ 24 h 24"/>
              <a:gd name="T82" fmla="*/ 32 w 46"/>
              <a:gd name="T83" fmla="*/ 24 h 24"/>
              <a:gd name="T84" fmla="*/ 33 w 46"/>
              <a:gd name="T85" fmla="*/ 24 h 24"/>
              <a:gd name="T86" fmla="*/ 33 w 46"/>
              <a:gd name="T87" fmla="*/ 24 h 24"/>
              <a:gd name="T88" fmla="*/ 33 w 46"/>
              <a:gd name="T89" fmla="*/ 24 h 24"/>
              <a:gd name="T90" fmla="*/ 33 w 46"/>
              <a:gd name="T91" fmla="*/ 24 h 24"/>
              <a:gd name="T92" fmla="*/ 34 w 46"/>
              <a:gd name="T93" fmla="*/ 24 h 24"/>
              <a:gd name="T94" fmla="*/ 34 w 46"/>
              <a:gd name="T95" fmla="*/ 24 h 24"/>
              <a:gd name="T96" fmla="*/ 34 w 46"/>
              <a:gd name="T97" fmla="*/ 24 h 24"/>
              <a:gd name="T98" fmla="*/ 35 w 46"/>
              <a:gd name="T99" fmla="*/ 24 h 24"/>
              <a:gd name="T100" fmla="*/ 35 w 46"/>
              <a:gd name="T101" fmla="*/ 24 h 24"/>
              <a:gd name="T102" fmla="*/ 35 w 46"/>
              <a:gd name="T103" fmla="*/ 24 h 24"/>
              <a:gd name="T104" fmla="*/ 36 w 46"/>
              <a:gd name="T105" fmla="*/ 24 h 24"/>
              <a:gd name="T106" fmla="*/ 36 w 46"/>
              <a:gd name="T107" fmla="*/ 24 h 24"/>
              <a:gd name="T108" fmla="*/ 36 w 46"/>
              <a:gd name="T109" fmla="*/ 24 h 24"/>
              <a:gd name="T110" fmla="*/ 37 w 46"/>
              <a:gd name="T111" fmla="*/ 24 h 24"/>
              <a:gd name="T112" fmla="*/ 37 w 46"/>
              <a:gd name="T113" fmla="*/ 24 h 24"/>
              <a:gd name="T114" fmla="*/ 46 w 46"/>
              <a:gd name="T115" fmla="*/ 24 h 24"/>
              <a:gd name="T116" fmla="*/ 9 w 46"/>
              <a:gd name="T1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6" h="24">
                <a:moveTo>
                  <a:pt x="9" y="0"/>
                </a:moveTo>
                <a:cubicBezTo>
                  <a:pt x="0" y="13"/>
                  <a:pt x="0" y="13"/>
                  <a:pt x="0" y="13"/>
                </a:cubicBezTo>
                <a:cubicBezTo>
                  <a:pt x="1" y="14"/>
                  <a:pt x="2" y="14"/>
                  <a:pt x="3" y="15"/>
                </a:cubicBezTo>
                <a:cubicBezTo>
                  <a:pt x="3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12" y="19"/>
                  <a:pt x="17" y="21"/>
                  <a:pt x="22" y="22"/>
                </a:cubicBezTo>
                <a:cubicBezTo>
                  <a:pt x="23" y="22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8"/>
                  <a:pt x="46" y="8"/>
                  <a:pt x="46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27" y="8"/>
                  <a:pt x="18" y="5"/>
                  <a:pt x="9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4" name="Rectangle 226"/>
          <p:cNvSpPr>
            <a:spLocks noChangeArrowheads="1"/>
          </p:cNvSpPr>
          <p:nvPr/>
        </p:nvSpPr>
        <p:spPr bwMode="auto">
          <a:xfrm>
            <a:off x="4471656" y="3064062"/>
            <a:ext cx="54534" cy="1722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5" name="Rectangle 227"/>
          <p:cNvSpPr>
            <a:spLocks noChangeArrowheads="1"/>
          </p:cNvSpPr>
          <p:nvPr/>
        </p:nvSpPr>
        <p:spPr bwMode="auto">
          <a:xfrm>
            <a:off x="4655346" y="2843060"/>
            <a:ext cx="17221" cy="54534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6" name="Rectangle 228"/>
          <p:cNvSpPr>
            <a:spLocks noChangeArrowheads="1"/>
          </p:cNvSpPr>
          <p:nvPr/>
        </p:nvSpPr>
        <p:spPr bwMode="auto">
          <a:xfrm>
            <a:off x="4655346" y="2932035"/>
            <a:ext cx="17221" cy="5166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7" name="Freeform 229"/>
          <p:cNvSpPr>
            <a:spLocks/>
          </p:cNvSpPr>
          <p:nvPr/>
        </p:nvSpPr>
        <p:spPr bwMode="auto">
          <a:xfrm>
            <a:off x="4635256" y="3018140"/>
            <a:ext cx="37313" cy="48794"/>
          </a:xfrm>
          <a:custGeom>
            <a:avLst/>
            <a:gdLst>
              <a:gd name="T0" fmla="*/ 10 w 33"/>
              <a:gd name="T1" fmla="*/ 43 h 43"/>
              <a:gd name="T2" fmla="*/ 10 w 33"/>
              <a:gd name="T3" fmla="*/ 43 h 43"/>
              <a:gd name="T4" fmla="*/ 11 w 33"/>
              <a:gd name="T5" fmla="*/ 42 h 43"/>
              <a:gd name="T6" fmla="*/ 11 w 33"/>
              <a:gd name="T7" fmla="*/ 42 h 43"/>
              <a:gd name="T8" fmla="*/ 11 w 33"/>
              <a:gd name="T9" fmla="*/ 42 h 43"/>
              <a:gd name="T10" fmla="*/ 11 w 33"/>
              <a:gd name="T11" fmla="*/ 42 h 43"/>
              <a:gd name="T12" fmla="*/ 11 w 33"/>
              <a:gd name="T13" fmla="*/ 42 h 43"/>
              <a:gd name="T14" fmla="*/ 12 w 33"/>
              <a:gd name="T15" fmla="*/ 41 h 43"/>
              <a:gd name="T16" fmla="*/ 12 w 33"/>
              <a:gd name="T17" fmla="*/ 41 h 43"/>
              <a:gd name="T18" fmla="*/ 12 w 33"/>
              <a:gd name="T19" fmla="*/ 41 h 43"/>
              <a:gd name="T20" fmla="*/ 13 w 33"/>
              <a:gd name="T21" fmla="*/ 41 h 43"/>
              <a:gd name="T22" fmla="*/ 13 w 33"/>
              <a:gd name="T23" fmla="*/ 40 h 43"/>
              <a:gd name="T24" fmla="*/ 13 w 33"/>
              <a:gd name="T25" fmla="*/ 40 h 43"/>
              <a:gd name="T26" fmla="*/ 13 w 33"/>
              <a:gd name="T27" fmla="*/ 40 h 43"/>
              <a:gd name="T28" fmla="*/ 13 w 33"/>
              <a:gd name="T29" fmla="*/ 40 h 43"/>
              <a:gd name="T30" fmla="*/ 14 w 33"/>
              <a:gd name="T31" fmla="*/ 40 h 43"/>
              <a:gd name="T32" fmla="*/ 14 w 33"/>
              <a:gd name="T33" fmla="*/ 39 h 43"/>
              <a:gd name="T34" fmla="*/ 14 w 33"/>
              <a:gd name="T35" fmla="*/ 39 h 43"/>
              <a:gd name="T36" fmla="*/ 14 w 33"/>
              <a:gd name="T37" fmla="*/ 39 h 43"/>
              <a:gd name="T38" fmla="*/ 15 w 33"/>
              <a:gd name="T39" fmla="*/ 39 h 43"/>
              <a:gd name="T40" fmla="*/ 15 w 33"/>
              <a:gd name="T41" fmla="*/ 38 h 43"/>
              <a:gd name="T42" fmla="*/ 15 w 33"/>
              <a:gd name="T43" fmla="*/ 38 h 43"/>
              <a:gd name="T44" fmla="*/ 15 w 33"/>
              <a:gd name="T45" fmla="*/ 38 h 43"/>
              <a:gd name="T46" fmla="*/ 15 w 33"/>
              <a:gd name="T47" fmla="*/ 38 h 43"/>
              <a:gd name="T48" fmla="*/ 17 w 33"/>
              <a:gd name="T49" fmla="*/ 37 h 43"/>
              <a:gd name="T50" fmla="*/ 17 w 33"/>
              <a:gd name="T51" fmla="*/ 36 h 43"/>
              <a:gd name="T52" fmla="*/ 17 w 33"/>
              <a:gd name="T53" fmla="*/ 36 h 43"/>
              <a:gd name="T54" fmla="*/ 17 w 33"/>
              <a:gd name="T55" fmla="*/ 36 h 43"/>
              <a:gd name="T56" fmla="*/ 30 w 33"/>
              <a:gd name="T57" fmla="*/ 13 h 43"/>
              <a:gd name="T58" fmla="*/ 31 w 33"/>
              <a:gd name="T59" fmla="*/ 13 h 43"/>
              <a:gd name="T60" fmla="*/ 31 w 33"/>
              <a:gd name="T61" fmla="*/ 13 h 43"/>
              <a:gd name="T62" fmla="*/ 31 w 33"/>
              <a:gd name="T63" fmla="*/ 12 h 43"/>
              <a:gd name="T64" fmla="*/ 31 w 33"/>
              <a:gd name="T65" fmla="*/ 12 h 43"/>
              <a:gd name="T66" fmla="*/ 31 w 33"/>
              <a:gd name="T67" fmla="*/ 12 h 43"/>
              <a:gd name="T68" fmla="*/ 31 w 33"/>
              <a:gd name="T69" fmla="*/ 11 h 43"/>
              <a:gd name="T70" fmla="*/ 31 w 33"/>
              <a:gd name="T71" fmla="*/ 11 h 43"/>
              <a:gd name="T72" fmla="*/ 31 w 33"/>
              <a:gd name="T73" fmla="*/ 11 h 43"/>
              <a:gd name="T74" fmla="*/ 31 w 33"/>
              <a:gd name="T75" fmla="*/ 11 h 43"/>
              <a:gd name="T76" fmla="*/ 31 w 33"/>
              <a:gd name="T77" fmla="*/ 10 h 43"/>
              <a:gd name="T78" fmla="*/ 31 w 33"/>
              <a:gd name="T79" fmla="*/ 10 h 43"/>
              <a:gd name="T80" fmla="*/ 32 w 33"/>
              <a:gd name="T81" fmla="*/ 10 h 43"/>
              <a:gd name="T82" fmla="*/ 32 w 33"/>
              <a:gd name="T83" fmla="*/ 9 h 43"/>
              <a:gd name="T84" fmla="*/ 17 w 33"/>
              <a:gd name="T8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3" h="43">
                <a:moveTo>
                  <a:pt x="0" y="31"/>
                </a:move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2" y="42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3" y="41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23" y="29"/>
                  <a:pt x="28" y="22"/>
                  <a:pt x="30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7"/>
                  <a:pt x="33" y="5"/>
                  <a:pt x="33" y="2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2"/>
                  <a:pt x="9" y="23"/>
                  <a:pt x="0" y="3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8" name="Rectangle 230"/>
          <p:cNvSpPr>
            <a:spLocks noChangeArrowheads="1"/>
          </p:cNvSpPr>
          <p:nvPr/>
        </p:nvSpPr>
        <p:spPr bwMode="auto">
          <a:xfrm>
            <a:off x="4353980" y="2903333"/>
            <a:ext cx="17221" cy="54534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9" name="Freeform 231"/>
          <p:cNvSpPr>
            <a:spLocks/>
          </p:cNvSpPr>
          <p:nvPr/>
        </p:nvSpPr>
        <p:spPr bwMode="auto">
          <a:xfrm>
            <a:off x="4353980" y="2814359"/>
            <a:ext cx="20092" cy="54534"/>
          </a:xfrm>
          <a:custGeom>
            <a:avLst/>
            <a:gdLst>
              <a:gd name="T0" fmla="*/ 18 w 18"/>
              <a:gd name="T1" fmla="*/ 5 h 48"/>
              <a:gd name="T2" fmla="*/ 0 w 18"/>
              <a:gd name="T3" fmla="*/ 12 h 48"/>
              <a:gd name="T4" fmla="*/ 0 w 18"/>
              <a:gd name="T5" fmla="*/ 12 h 48"/>
              <a:gd name="T6" fmla="*/ 0 w 18"/>
              <a:gd name="T7" fmla="*/ 12 h 48"/>
              <a:gd name="T8" fmla="*/ 0 w 18"/>
              <a:gd name="T9" fmla="*/ 13 h 48"/>
              <a:gd name="T10" fmla="*/ 0 w 18"/>
              <a:gd name="T11" fmla="*/ 13 h 48"/>
              <a:gd name="T12" fmla="*/ 0 w 18"/>
              <a:gd name="T13" fmla="*/ 13 h 48"/>
              <a:gd name="T14" fmla="*/ 0 w 18"/>
              <a:gd name="T15" fmla="*/ 13 h 48"/>
              <a:gd name="T16" fmla="*/ 0 w 18"/>
              <a:gd name="T17" fmla="*/ 14 h 48"/>
              <a:gd name="T18" fmla="*/ 0 w 18"/>
              <a:gd name="T19" fmla="*/ 14 h 48"/>
              <a:gd name="T20" fmla="*/ 0 w 18"/>
              <a:gd name="T21" fmla="*/ 14 h 48"/>
              <a:gd name="T22" fmla="*/ 0 w 18"/>
              <a:gd name="T23" fmla="*/ 14 h 48"/>
              <a:gd name="T24" fmla="*/ 0 w 18"/>
              <a:gd name="T25" fmla="*/ 15 h 48"/>
              <a:gd name="T26" fmla="*/ 0 w 18"/>
              <a:gd name="T27" fmla="*/ 15 h 48"/>
              <a:gd name="T28" fmla="*/ 0 w 18"/>
              <a:gd name="T29" fmla="*/ 15 h 48"/>
              <a:gd name="T30" fmla="*/ 0 w 18"/>
              <a:gd name="T31" fmla="*/ 16 h 48"/>
              <a:gd name="T32" fmla="*/ 0 w 18"/>
              <a:gd name="T33" fmla="*/ 16 h 48"/>
              <a:gd name="T34" fmla="*/ 0 w 18"/>
              <a:gd name="T35" fmla="*/ 16 h 48"/>
              <a:gd name="T36" fmla="*/ 0 w 18"/>
              <a:gd name="T37" fmla="*/ 16 h 48"/>
              <a:gd name="T38" fmla="*/ 0 w 18"/>
              <a:gd name="T39" fmla="*/ 16 h 48"/>
              <a:gd name="T40" fmla="*/ 0 w 18"/>
              <a:gd name="T41" fmla="*/ 17 h 48"/>
              <a:gd name="T42" fmla="*/ 0 w 18"/>
              <a:gd name="T43" fmla="*/ 17 h 48"/>
              <a:gd name="T44" fmla="*/ 0 w 18"/>
              <a:gd name="T45" fmla="*/ 17 h 48"/>
              <a:gd name="T46" fmla="*/ 0 w 18"/>
              <a:gd name="T47" fmla="*/ 17 h 48"/>
              <a:gd name="T48" fmla="*/ 0 w 18"/>
              <a:gd name="T49" fmla="*/ 17 h 48"/>
              <a:gd name="T50" fmla="*/ 0 w 18"/>
              <a:gd name="T51" fmla="*/ 18 h 48"/>
              <a:gd name="T52" fmla="*/ 0 w 18"/>
              <a:gd name="T53" fmla="*/ 18 h 48"/>
              <a:gd name="T54" fmla="*/ 0 w 18"/>
              <a:gd name="T55" fmla="*/ 18 h 48"/>
              <a:gd name="T56" fmla="*/ 0 w 18"/>
              <a:gd name="T57" fmla="*/ 18 h 48"/>
              <a:gd name="T58" fmla="*/ 0 w 18"/>
              <a:gd name="T59" fmla="*/ 18 h 48"/>
              <a:gd name="T60" fmla="*/ 0 w 18"/>
              <a:gd name="T61" fmla="*/ 19 h 48"/>
              <a:gd name="T62" fmla="*/ 0 w 18"/>
              <a:gd name="T63" fmla="*/ 19 h 48"/>
              <a:gd name="T64" fmla="*/ 0 w 18"/>
              <a:gd name="T65" fmla="*/ 19 h 48"/>
              <a:gd name="T66" fmla="*/ 0 w 18"/>
              <a:gd name="T67" fmla="*/ 19 h 48"/>
              <a:gd name="T68" fmla="*/ 16 w 18"/>
              <a:gd name="T6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" h="48">
                <a:moveTo>
                  <a:pt x="16" y="19"/>
                </a:moveTo>
                <a:cubicBezTo>
                  <a:pt x="16" y="14"/>
                  <a:pt x="17" y="9"/>
                  <a:pt x="18" y="5"/>
                </a:cubicBezTo>
                <a:cubicBezTo>
                  <a:pt x="3" y="0"/>
                  <a:pt x="3" y="0"/>
                  <a:pt x="3" y="0"/>
                </a:cubicBezTo>
                <a:cubicBezTo>
                  <a:pt x="2" y="4"/>
                  <a:pt x="1" y="8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48"/>
                  <a:pt x="0" y="48"/>
                  <a:pt x="0" y="48"/>
                </a:cubicBezTo>
                <a:cubicBezTo>
                  <a:pt x="16" y="48"/>
                  <a:pt x="16" y="48"/>
                  <a:pt x="16" y="48"/>
                </a:cubicBezTo>
                <a:lnTo>
                  <a:pt x="16" y="1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0" name="Rectangle 232"/>
          <p:cNvSpPr>
            <a:spLocks noChangeArrowheads="1"/>
          </p:cNvSpPr>
          <p:nvPr/>
        </p:nvSpPr>
        <p:spPr bwMode="auto">
          <a:xfrm>
            <a:off x="4546280" y="2762696"/>
            <a:ext cx="54534" cy="1722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1" name="Rectangle 233"/>
          <p:cNvSpPr>
            <a:spLocks noChangeArrowheads="1"/>
          </p:cNvSpPr>
          <p:nvPr/>
        </p:nvSpPr>
        <p:spPr bwMode="auto">
          <a:xfrm>
            <a:off x="4457306" y="2762696"/>
            <a:ext cx="54534" cy="1722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2" name="Freeform 234"/>
          <p:cNvSpPr>
            <a:spLocks/>
          </p:cNvSpPr>
          <p:nvPr/>
        </p:nvSpPr>
        <p:spPr bwMode="auto">
          <a:xfrm>
            <a:off x="4374070" y="2762696"/>
            <a:ext cx="48794" cy="34442"/>
          </a:xfrm>
          <a:custGeom>
            <a:avLst/>
            <a:gdLst>
              <a:gd name="T0" fmla="*/ 44 w 44"/>
              <a:gd name="T1" fmla="*/ 16 h 31"/>
              <a:gd name="T2" fmla="*/ 43 w 44"/>
              <a:gd name="T3" fmla="*/ 0 h 31"/>
              <a:gd name="T4" fmla="*/ 21 w 44"/>
              <a:gd name="T5" fmla="*/ 5 h 31"/>
              <a:gd name="T6" fmla="*/ 21 w 44"/>
              <a:gd name="T7" fmla="*/ 5 h 31"/>
              <a:gd name="T8" fmla="*/ 21 w 44"/>
              <a:gd name="T9" fmla="*/ 5 h 31"/>
              <a:gd name="T10" fmla="*/ 21 w 44"/>
              <a:gd name="T11" fmla="*/ 5 h 31"/>
              <a:gd name="T12" fmla="*/ 21 w 44"/>
              <a:gd name="T13" fmla="*/ 6 h 31"/>
              <a:gd name="T14" fmla="*/ 21 w 44"/>
              <a:gd name="T15" fmla="*/ 6 h 31"/>
              <a:gd name="T16" fmla="*/ 21 w 44"/>
              <a:gd name="T17" fmla="*/ 6 h 31"/>
              <a:gd name="T18" fmla="*/ 21 w 44"/>
              <a:gd name="T19" fmla="*/ 6 h 31"/>
              <a:gd name="T20" fmla="*/ 21 w 44"/>
              <a:gd name="T21" fmla="*/ 6 h 31"/>
              <a:gd name="T22" fmla="*/ 21 w 44"/>
              <a:gd name="T23" fmla="*/ 6 h 31"/>
              <a:gd name="T24" fmla="*/ 20 w 44"/>
              <a:gd name="T25" fmla="*/ 6 h 31"/>
              <a:gd name="T26" fmla="*/ 20 w 44"/>
              <a:gd name="T27" fmla="*/ 6 h 31"/>
              <a:gd name="T28" fmla="*/ 20 w 44"/>
              <a:gd name="T29" fmla="*/ 6 h 31"/>
              <a:gd name="T30" fmla="*/ 20 w 44"/>
              <a:gd name="T31" fmla="*/ 6 h 31"/>
              <a:gd name="T32" fmla="*/ 20 w 44"/>
              <a:gd name="T33" fmla="*/ 6 h 31"/>
              <a:gd name="T34" fmla="*/ 20 w 44"/>
              <a:gd name="T35" fmla="*/ 6 h 31"/>
              <a:gd name="T36" fmla="*/ 20 w 44"/>
              <a:gd name="T37" fmla="*/ 6 h 31"/>
              <a:gd name="T38" fmla="*/ 20 w 44"/>
              <a:gd name="T39" fmla="*/ 6 h 31"/>
              <a:gd name="T40" fmla="*/ 20 w 44"/>
              <a:gd name="T41" fmla="*/ 6 h 31"/>
              <a:gd name="T42" fmla="*/ 19 w 44"/>
              <a:gd name="T43" fmla="*/ 6 h 31"/>
              <a:gd name="T44" fmla="*/ 19 w 44"/>
              <a:gd name="T45" fmla="*/ 6 h 31"/>
              <a:gd name="T46" fmla="*/ 19 w 44"/>
              <a:gd name="T47" fmla="*/ 6 h 31"/>
              <a:gd name="T48" fmla="*/ 19 w 44"/>
              <a:gd name="T49" fmla="*/ 6 h 31"/>
              <a:gd name="T50" fmla="*/ 19 w 44"/>
              <a:gd name="T51" fmla="*/ 6 h 31"/>
              <a:gd name="T52" fmla="*/ 19 w 44"/>
              <a:gd name="T53" fmla="*/ 6 h 31"/>
              <a:gd name="T54" fmla="*/ 19 w 44"/>
              <a:gd name="T55" fmla="*/ 7 h 31"/>
              <a:gd name="T56" fmla="*/ 19 w 44"/>
              <a:gd name="T57" fmla="*/ 7 h 31"/>
              <a:gd name="T58" fmla="*/ 19 w 44"/>
              <a:gd name="T59" fmla="*/ 7 h 31"/>
              <a:gd name="T60" fmla="*/ 19 w 44"/>
              <a:gd name="T61" fmla="*/ 7 h 31"/>
              <a:gd name="T62" fmla="*/ 19 w 44"/>
              <a:gd name="T63" fmla="*/ 7 h 31"/>
              <a:gd name="T64" fmla="*/ 18 w 44"/>
              <a:gd name="T65" fmla="*/ 7 h 31"/>
              <a:gd name="T66" fmla="*/ 18 w 44"/>
              <a:gd name="T67" fmla="*/ 7 h 31"/>
              <a:gd name="T68" fmla="*/ 18 w 44"/>
              <a:gd name="T69" fmla="*/ 7 h 31"/>
              <a:gd name="T70" fmla="*/ 18 w 44"/>
              <a:gd name="T71" fmla="*/ 7 h 31"/>
              <a:gd name="T72" fmla="*/ 18 w 44"/>
              <a:gd name="T73" fmla="*/ 7 h 31"/>
              <a:gd name="T74" fmla="*/ 18 w 44"/>
              <a:gd name="T75" fmla="*/ 7 h 31"/>
              <a:gd name="T76" fmla="*/ 18 w 44"/>
              <a:gd name="T77" fmla="*/ 7 h 31"/>
              <a:gd name="T78" fmla="*/ 17 w 44"/>
              <a:gd name="T79" fmla="*/ 8 h 31"/>
              <a:gd name="T80" fmla="*/ 17 w 44"/>
              <a:gd name="T81" fmla="*/ 8 h 31"/>
              <a:gd name="T82" fmla="*/ 0 w 44"/>
              <a:gd name="T83" fmla="*/ 20 h 31"/>
              <a:gd name="T84" fmla="*/ 12 w 44"/>
              <a:gd name="T85" fmla="*/ 31 h 31"/>
              <a:gd name="T86" fmla="*/ 44 w 44"/>
              <a:gd name="T87" fmla="*/ 1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" h="31">
                <a:moveTo>
                  <a:pt x="44" y="16"/>
                </a:moveTo>
                <a:cubicBezTo>
                  <a:pt x="43" y="0"/>
                  <a:pt x="43" y="0"/>
                  <a:pt x="43" y="0"/>
                </a:cubicBezTo>
                <a:cubicBezTo>
                  <a:pt x="35" y="1"/>
                  <a:pt x="28" y="3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7" y="7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0" y="11"/>
                  <a:pt x="5" y="15"/>
                  <a:pt x="0" y="20"/>
                </a:cubicBezTo>
                <a:cubicBezTo>
                  <a:pt x="12" y="31"/>
                  <a:pt x="12" y="31"/>
                  <a:pt x="12" y="31"/>
                </a:cubicBezTo>
                <a:cubicBezTo>
                  <a:pt x="20" y="22"/>
                  <a:pt x="32" y="17"/>
                  <a:pt x="44" y="1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3" name="Freeform 235"/>
          <p:cNvSpPr>
            <a:spLocks/>
          </p:cNvSpPr>
          <p:nvPr/>
        </p:nvSpPr>
        <p:spPr bwMode="auto">
          <a:xfrm>
            <a:off x="4353980" y="2992309"/>
            <a:ext cx="25832" cy="51663"/>
          </a:xfrm>
          <a:custGeom>
            <a:avLst/>
            <a:gdLst>
              <a:gd name="T0" fmla="*/ 0 w 22"/>
              <a:gd name="T1" fmla="*/ 15 h 46"/>
              <a:gd name="T2" fmla="*/ 0 w 22"/>
              <a:gd name="T3" fmla="*/ 15 h 46"/>
              <a:gd name="T4" fmla="*/ 0 w 22"/>
              <a:gd name="T5" fmla="*/ 16 h 46"/>
              <a:gd name="T6" fmla="*/ 0 w 22"/>
              <a:gd name="T7" fmla="*/ 16 h 46"/>
              <a:gd name="T8" fmla="*/ 0 w 22"/>
              <a:gd name="T9" fmla="*/ 16 h 46"/>
              <a:gd name="T10" fmla="*/ 0 w 22"/>
              <a:gd name="T11" fmla="*/ 17 h 46"/>
              <a:gd name="T12" fmla="*/ 0 w 22"/>
              <a:gd name="T13" fmla="*/ 17 h 46"/>
              <a:gd name="T14" fmla="*/ 0 w 22"/>
              <a:gd name="T15" fmla="*/ 17 h 46"/>
              <a:gd name="T16" fmla="*/ 0 w 22"/>
              <a:gd name="T17" fmla="*/ 17 h 46"/>
              <a:gd name="T18" fmla="*/ 0 w 22"/>
              <a:gd name="T19" fmla="*/ 18 h 46"/>
              <a:gd name="T20" fmla="*/ 0 w 22"/>
              <a:gd name="T21" fmla="*/ 18 h 46"/>
              <a:gd name="T22" fmla="*/ 0 w 22"/>
              <a:gd name="T23" fmla="*/ 18 h 46"/>
              <a:gd name="T24" fmla="*/ 0 w 22"/>
              <a:gd name="T25" fmla="*/ 19 h 46"/>
              <a:gd name="T26" fmla="*/ 0 w 22"/>
              <a:gd name="T27" fmla="*/ 19 h 46"/>
              <a:gd name="T28" fmla="*/ 0 w 22"/>
              <a:gd name="T29" fmla="*/ 19 h 46"/>
              <a:gd name="T30" fmla="*/ 0 w 22"/>
              <a:gd name="T31" fmla="*/ 20 h 46"/>
              <a:gd name="T32" fmla="*/ 0 w 22"/>
              <a:gd name="T33" fmla="*/ 20 h 46"/>
              <a:gd name="T34" fmla="*/ 0 w 22"/>
              <a:gd name="T35" fmla="*/ 20 h 46"/>
              <a:gd name="T36" fmla="*/ 0 w 22"/>
              <a:gd name="T37" fmla="*/ 21 h 46"/>
              <a:gd name="T38" fmla="*/ 0 w 22"/>
              <a:gd name="T39" fmla="*/ 21 h 46"/>
              <a:gd name="T40" fmla="*/ 0 w 22"/>
              <a:gd name="T41" fmla="*/ 21 h 46"/>
              <a:gd name="T42" fmla="*/ 0 w 22"/>
              <a:gd name="T43" fmla="*/ 22 h 46"/>
              <a:gd name="T44" fmla="*/ 0 w 22"/>
              <a:gd name="T45" fmla="*/ 22 h 46"/>
              <a:gd name="T46" fmla="*/ 0 w 22"/>
              <a:gd name="T47" fmla="*/ 22 h 46"/>
              <a:gd name="T48" fmla="*/ 0 w 22"/>
              <a:gd name="T49" fmla="*/ 22 h 46"/>
              <a:gd name="T50" fmla="*/ 0 w 22"/>
              <a:gd name="T51" fmla="*/ 23 h 46"/>
              <a:gd name="T52" fmla="*/ 1 w 22"/>
              <a:gd name="T53" fmla="*/ 23 h 46"/>
              <a:gd name="T54" fmla="*/ 1 w 22"/>
              <a:gd name="T55" fmla="*/ 23 h 46"/>
              <a:gd name="T56" fmla="*/ 1 w 22"/>
              <a:gd name="T57" fmla="*/ 24 h 46"/>
              <a:gd name="T58" fmla="*/ 1 w 22"/>
              <a:gd name="T59" fmla="*/ 24 h 46"/>
              <a:gd name="T60" fmla="*/ 1 w 22"/>
              <a:gd name="T61" fmla="*/ 24 h 46"/>
              <a:gd name="T62" fmla="*/ 1 w 22"/>
              <a:gd name="T63" fmla="*/ 25 h 46"/>
              <a:gd name="T64" fmla="*/ 1 w 22"/>
              <a:gd name="T65" fmla="*/ 25 h 46"/>
              <a:gd name="T66" fmla="*/ 1 w 22"/>
              <a:gd name="T67" fmla="*/ 25 h 46"/>
              <a:gd name="T68" fmla="*/ 1 w 22"/>
              <a:gd name="T69" fmla="*/ 26 h 46"/>
              <a:gd name="T70" fmla="*/ 1 w 22"/>
              <a:gd name="T71" fmla="*/ 26 h 46"/>
              <a:gd name="T72" fmla="*/ 1 w 22"/>
              <a:gd name="T73" fmla="*/ 26 h 46"/>
              <a:gd name="T74" fmla="*/ 1 w 22"/>
              <a:gd name="T75" fmla="*/ 27 h 46"/>
              <a:gd name="T76" fmla="*/ 1 w 22"/>
              <a:gd name="T77" fmla="*/ 27 h 46"/>
              <a:gd name="T78" fmla="*/ 1 w 22"/>
              <a:gd name="T79" fmla="*/ 27 h 46"/>
              <a:gd name="T80" fmla="*/ 1 w 22"/>
              <a:gd name="T81" fmla="*/ 28 h 46"/>
              <a:gd name="T82" fmla="*/ 1 w 22"/>
              <a:gd name="T83" fmla="*/ 29 h 46"/>
              <a:gd name="T84" fmla="*/ 8 w 22"/>
              <a:gd name="T85" fmla="*/ 46 h 46"/>
              <a:gd name="T86" fmla="*/ 8 w 22"/>
              <a:gd name="T87" fmla="*/ 46 h 46"/>
              <a:gd name="T88" fmla="*/ 8 w 22"/>
              <a:gd name="T89" fmla="*/ 46 h 46"/>
              <a:gd name="T90" fmla="*/ 16 w 22"/>
              <a:gd name="T91" fmla="*/ 1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" h="46">
                <a:moveTo>
                  <a:pt x="1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3" y="35"/>
                  <a:pt x="5" y="40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22" y="39"/>
                  <a:pt x="22" y="39"/>
                  <a:pt x="22" y="39"/>
                </a:cubicBezTo>
                <a:cubicBezTo>
                  <a:pt x="18" y="31"/>
                  <a:pt x="16" y="23"/>
                  <a:pt x="16" y="15"/>
                </a:cubicBezTo>
                <a:lnTo>
                  <a:pt x="16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4" name="Freeform 236"/>
          <p:cNvSpPr>
            <a:spLocks/>
          </p:cNvSpPr>
          <p:nvPr/>
        </p:nvSpPr>
        <p:spPr bwMode="auto">
          <a:xfrm>
            <a:off x="4411383" y="2848801"/>
            <a:ext cx="206652" cy="149249"/>
          </a:xfrm>
          <a:custGeom>
            <a:avLst/>
            <a:gdLst>
              <a:gd name="T0" fmla="*/ 164 w 186"/>
              <a:gd name="T1" fmla="*/ 3 h 136"/>
              <a:gd name="T2" fmla="*/ 154 w 186"/>
              <a:gd name="T3" fmla="*/ 3 h 136"/>
              <a:gd name="T4" fmla="*/ 72 w 186"/>
              <a:gd name="T5" fmla="*/ 85 h 136"/>
              <a:gd name="T6" fmla="*/ 61 w 186"/>
              <a:gd name="T7" fmla="*/ 85 h 136"/>
              <a:gd name="T8" fmla="*/ 32 w 186"/>
              <a:gd name="T9" fmla="*/ 55 h 136"/>
              <a:gd name="T10" fmla="*/ 21 w 186"/>
              <a:gd name="T11" fmla="*/ 55 h 136"/>
              <a:gd name="T12" fmla="*/ 3 w 186"/>
              <a:gd name="T13" fmla="*/ 74 h 136"/>
              <a:gd name="T14" fmla="*/ 3 w 186"/>
              <a:gd name="T15" fmla="*/ 84 h 136"/>
              <a:gd name="T16" fmla="*/ 50 w 186"/>
              <a:gd name="T17" fmla="*/ 131 h 136"/>
              <a:gd name="T18" fmla="*/ 62 w 186"/>
              <a:gd name="T19" fmla="*/ 136 h 136"/>
              <a:gd name="T20" fmla="*/ 71 w 186"/>
              <a:gd name="T21" fmla="*/ 136 h 136"/>
              <a:gd name="T22" fmla="*/ 83 w 186"/>
              <a:gd name="T23" fmla="*/ 131 h 136"/>
              <a:gd name="T24" fmla="*/ 183 w 186"/>
              <a:gd name="T25" fmla="*/ 31 h 136"/>
              <a:gd name="T26" fmla="*/ 183 w 186"/>
              <a:gd name="T27" fmla="*/ 21 h 136"/>
              <a:gd name="T28" fmla="*/ 164 w 186"/>
              <a:gd name="T29" fmla="*/ 3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6" h="136">
                <a:moveTo>
                  <a:pt x="164" y="3"/>
                </a:moveTo>
                <a:cubicBezTo>
                  <a:pt x="162" y="0"/>
                  <a:pt x="157" y="0"/>
                  <a:pt x="154" y="3"/>
                </a:cubicBezTo>
                <a:cubicBezTo>
                  <a:pt x="72" y="85"/>
                  <a:pt x="72" y="85"/>
                  <a:pt x="72" y="85"/>
                </a:cubicBezTo>
                <a:cubicBezTo>
                  <a:pt x="69" y="88"/>
                  <a:pt x="64" y="88"/>
                  <a:pt x="61" y="85"/>
                </a:cubicBezTo>
                <a:cubicBezTo>
                  <a:pt x="32" y="55"/>
                  <a:pt x="32" y="55"/>
                  <a:pt x="32" y="55"/>
                </a:cubicBezTo>
                <a:cubicBezTo>
                  <a:pt x="29" y="52"/>
                  <a:pt x="24" y="52"/>
                  <a:pt x="21" y="55"/>
                </a:cubicBezTo>
                <a:cubicBezTo>
                  <a:pt x="3" y="74"/>
                  <a:pt x="3" y="74"/>
                  <a:pt x="3" y="74"/>
                </a:cubicBezTo>
                <a:cubicBezTo>
                  <a:pt x="0" y="77"/>
                  <a:pt x="0" y="81"/>
                  <a:pt x="3" y="84"/>
                </a:cubicBezTo>
                <a:cubicBezTo>
                  <a:pt x="50" y="131"/>
                  <a:pt x="50" y="131"/>
                  <a:pt x="50" y="131"/>
                </a:cubicBezTo>
                <a:cubicBezTo>
                  <a:pt x="52" y="134"/>
                  <a:pt x="58" y="136"/>
                  <a:pt x="62" y="136"/>
                </a:cubicBezTo>
                <a:cubicBezTo>
                  <a:pt x="71" y="136"/>
                  <a:pt x="71" y="136"/>
                  <a:pt x="71" y="136"/>
                </a:cubicBezTo>
                <a:cubicBezTo>
                  <a:pt x="75" y="136"/>
                  <a:pt x="80" y="134"/>
                  <a:pt x="83" y="131"/>
                </a:cubicBezTo>
                <a:cubicBezTo>
                  <a:pt x="183" y="31"/>
                  <a:pt x="183" y="31"/>
                  <a:pt x="183" y="31"/>
                </a:cubicBezTo>
                <a:cubicBezTo>
                  <a:pt x="186" y="29"/>
                  <a:pt x="186" y="24"/>
                  <a:pt x="183" y="21"/>
                </a:cubicBezTo>
                <a:lnTo>
                  <a:pt x="164" y="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8" name="Freeform 240"/>
          <p:cNvSpPr>
            <a:spLocks/>
          </p:cNvSpPr>
          <p:nvPr/>
        </p:nvSpPr>
        <p:spPr bwMode="auto">
          <a:xfrm>
            <a:off x="10740102" y="4051400"/>
            <a:ext cx="318590" cy="298497"/>
          </a:xfrm>
          <a:custGeom>
            <a:avLst/>
            <a:gdLst>
              <a:gd name="T0" fmla="*/ 215 w 288"/>
              <a:gd name="T1" fmla="*/ 0 h 270"/>
              <a:gd name="T2" fmla="*/ 213 w 288"/>
              <a:gd name="T3" fmla="*/ 0 h 270"/>
              <a:gd name="T4" fmla="*/ 212 w 288"/>
              <a:gd name="T5" fmla="*/ 0 h 270"/>
              <a:gd name="T6" fmla="*/ 139 w 288"/>
              <a:gd name="T7" fmla="*/ 74 h 270"/>
              <a:gd name="T8" fmla="*/ 139 w 288"/>
              <a:gd name="T9" fmla="*/ 118 h 270"/>
              <a:gd name="T10" fmla="*/ 0 w 288"/>
              <a:gd name="T11" fmla="*/ 118 h 270"/>
              <a:gd name="T12" fmla="*/ 0 w 288"/>
              <a:gd name="T13" fmla="*/ 270 h 270"/>
              <a:gd name="T14" fmla="*/ 202 w 288"/>
              <a:gd name="T15" fmla="*/ 270 h 270"/>
              <a:gd name="T16" fmla="*/ 202 w 288"/>
              <a:gd name="T17" fmla="*/ 118 h 270"/>
              <a:gd name="T18" fmla="*/ 175 w 288"/>
              <a:gd name="T19" fmla="*/ 118 h 270"/>
              <a:gd name="T20" fmla="*/ 175 w 288"/>
              <a:gd name="T21" fmla="*/ 74 h 270"/>
              <a:gd name="T22" fmla="*/ 212 w 288"/>
              <a:gd name="T23" fmla="*/ 37 h 270"/>
              <a:gd name="T24" fmla="*/ 214 w 288"/>
              <a:gd name="T25" fmla="*/ 37 h 270"/>
              <a:gd name="T26" fmla="*/ 215 w 288"/>
              <a:gd name="T27" fmla="*/ 37 h 270"/>
              <a:gd name="T28" fmla="*/ 251 w 288"/>
              <a:gd name="T29" fmla="*/ 74 h 270"/>
              <a:gd name="T30" fmla="*/ 251 w 288"/>
              <a:gd name="T31" fmla="*/ 91 h 270"/>
              <a:gd name="T32" fmla="*/ 264 w 288"/>
              <a:gd name="T33" fmla="*/ 91 h 270"/>
              <a:gd name="T34" fmla="*/ 264 w 288"/>
              <a:gd name="T35" fmla="*/ 96 h 270"/>
              <a:gd name="T36" fmla="*/ 251 w 288"/>
              <a:gd name="T37" fmla="*/ 108 h 270"/>
              <a:gd name="T38" fmla="*/ 251 w 288"/>
              <a:gd name="T39" fmla="*/ 118 h 270"/>
              <a:gd name="T40" fmla="*/ 288 w 288"/>
              <a:gd name="T41" fmla="*/ 118 h 270"/>
              <a:gd name="T42" fmla="*/ 288 w 288"/>
              <a:gd name="T43" fmla="*/ 74 h 270"/>
              <a:gd name="T44" fmla="*/ 215 w 288"/>
              <a:gd name="T45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70">
                <a:moveTo>
                  <a:pt x="215" y="0"/>
                </a:moveTo>
                <a:cubicBezTo>
                  <a:pt x="214" y="0"/>
                  <a:pt x="214" y="0"/>
                  <a:pt x="213" y="0"/>
                </a:cubicBezTo>
                <a:cubicBezTo>
                  <a:pt x="213" y="0"/>
                  <a:pt x="212" y="0"/>
                  <a:pt x="212" y="0"/>
                </a:cubicBezTo>
                <a:cubicBezTo>
                  <a:pt x="172" y="0"/>
                  <a:pt x="139" y="33"/>
                  <a:pt x="139" y="74"/>
                </a:cubicBezTo>
                <a:cubicBezTo>
                  <a:pt x="139" y="74"/>
                  <a:pt x="139" y="99"/>
                  <a:pt x="139" y="118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270"/>
                  <a:pt x="0" y="270"/>
                  <a:pt x="0" y="270"/>
                </a:cubicBezTo>
                <a:cubicBezTo>
                  <a:pt x="202" y="270"/>
                  <a:pt x="202" y="270"/>
                  <a:pt x="202" y="270"/>
                </a:cubicBezTo>
                <a:cubicBezTo>
                  <a:pt x="202" y="118"/>
                  <a:pt x="202" y="118"/>
                  <a:pt x="202" y="118"/>
                </a:cubicBezTo>
                <a:cubicBezTo>
                  <a:pt x="175" y="118"/>
                  <a:pt x="175" y="118"/>
                  <a:pt x="175" y="118"/>
                </a:cubicBezTo>
                <a:cubicBezTo>
                  <a:pt x="175" y="99"/>
                  <a:pt x="175" y="74"/>
                  <a:pt x="175" y="74"/>
                </a:cubicBezTo>
                <a:cubicBezTo>
                  <a:pt x="175" y="54"/>
                  <a:pt x="192" y="37"/>
                  <a:pt x="212" y="37"/>
                </a:cubicBezTo>
                <a:cubicBezTo>
                  <a:pt x="213" y="37"/>
                  <a:pt x="214" y="37"/>
                  <a:pt x="214" y="37"/>
                </a:cubicBezTo>
                <a:cubicBezTo>
                  <a:pt x="214" y="37"/>
                  <a:pt x="214" y="37"/>
                  <a:pt x="215" y="37"/>
                </a:cubicBezTo>
                <a:cubicBezTo>
                  <a:pt x="235" y="37"/>
                  <a:pt x="251" y="54"/>
                  <a:pt x="251" y="74"/>
                </a:cubicBezTo>
                <a:cubicBezTo>
                  <a:pt x="251" y="74"/>
                  <a:pt x="251" y="81"/>
                  <a:pt x="251" y="91"/>
                </a:cubicBezTo>
                <a:cubicBezTo>
                  <a:pt x="264" y="91"/>
                  <a:pt x="264" y="91"/>
                  <a:pt x="264" y="91"/>
                </a:cubicBezTo>
                <a:cubicBezTo>
                  <a:pt x="264" y="96"/>
                  <a:pt x="264" y="96"/>
                  <a:pt x="264" y="96"/>
                </a:cubicBezTo>
                <a:cubicBezTo>
                  <a:pt x="251" y="108"/>
                  <a:pt x="251" y="108"/>
                  <a:pt x="251" y="108"/>
                </a:cubicBezTo>
                <a:cubicBezTo>
                  <a:pt x="251" y="111"/>
                  <a:pt x="251" y="115"/>
                  <a:pt x="251" y="118"/>
                </a:cubicBezTo>
                <a:cubicBezTo>
                  <a:pt x="288" y="118"/>
                  <a:pt x="288" y="118"/>
                  <a:pt x="288" y="118"/>
                </a:cubicBezTo>
                <a:cubicBezTo>
                  <a:pt x="288" y="99"/>
                  <a:pt x="288" y="74"/>
                  <a:pt x="288" y="74"/>
                </a:cubicBezTo>
                <a:cubicBezTo>
                  <a:pt x="288" y="33"/>
                  <a:pt x="255" y="0"/>
                  <a:pt x="215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1" name="Freeform 253"/>
          <p:cNvSpPr>
            <a:spLocks noEditPoints="1"/>
          </p:cNvSpPr>
          <p:nvPr/>
        </p:nvSpPr>
        <p:spPr bwMode="auto">
          <a:xfrm>
            <a:off x="2485500" y="4679967"/>
            <a:ext cx="229613" cy="318589"/>
          </a:xfrm>
          <a:custGeom>
            <a:avLst/>
            <a:gdLst>
              <a:gd name="T0" fmla="*/ 80 w 80"/>
              <a:gd name="T1" fmla="*/ 0 h 111"/>
              <a:gd name="T2" fmla="*/ 80 w 80"/>
              <a:gd name="T3" fmla="*/ 111 h 111"/>
              <a:gd name="T4" fmla="*/ 0 w 80"/>
              <a:gd name="T5" fmla="*/ 111 h 111"/>
              <a:gd name="T6" fmla="*/ 0 w 80"/>
              <a:gd name="T7" fmla="*/ 23 h 111"/>
              <a:gd name="T8" fmla="*/ 23 w 80"/>
              <a:gd name="T9" fmla="*/ 0 h 111"/>
              <a:gd name="T10" fmla="*/ 23 w 80"/>
              <a:gd name="T11" fmla="*/ 0 h 111"/>
              <a:gd name="T12" fmla="*/ 80 w 80"/>
              <a:gd name="T13" fmla="*/ 0 h 111"/>
              <a:gd name="T14" fmla="*/ 71 w 80"/>
              <a:gd name="T15" fmla="*/ 9 h 111"/>
              <a:gd name="T16" fmla="*/ 32 w 80"/>
              <a:gd name="T17" fmla="*/ 9 h 111"/>
              <a:gd name="T18" fmla="*/ 32 w 80"/>
              <a:gd name="T19" fmla="*/ 32 h 111"/>
              <a:gd name="T20" fmla="*/ 9 w 80"/>
              <a:gd name="T21" fmla="*/ 32 h 111"/>
              <a:gd name="T22" fmla="*/ 9 w 80"/>
              <a:gd name="T23" fmla="*/ 102 h 111"/>
              <a:gd name="T24" fmla="*/ 71 w 80"/>
              <a:gd name="T25" fmla="*/ 102 h 111"/>
              <a:gd name="T26" fmla="*/ 71 w 80"/>
              <a:gd name="T27" fmla="*/ 9 h 111"/>
              <a:gd name="T28" fmla="*/ 71 w 80"/>
              <a:gd name="T29" fmla="*/ 9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" h="111">
                <a:moveTo>
                  <a:pt x="80" y="0"/>
                </a:moveTo>
                <a:lnTo>
                  <a:pt x="80" y="111"/>
                </a:lnTo>
                <a:lnTo>
                  <a:pt x="0" y="111"/>
                </a:lnTo>
                <a:lnTo>
                  <a:pt x="0" y="23"/>
                </a:lnTo>
                <a:lnTo>
                  <a:pt x="23" y="0"/>
                </a:lnTo>
                <a:lnTo>
                  <a:pt x="23" y="0"/>
                </a:lnTo>
                <a:lnTo>
                  <a:pt x="80" y="0"/>
                </a:lnTo>
                <a:close/>
                <a:moveTo>
                  <a:pt x="71" y="9"/>
                </a:moveTo>
                <a:lnTo>
                  <a:pt x="32" y="9"/>
                </a:lnTo>
                <a:lnTo>
                  <a:pt x="32" y="32"/>
                </a:lnTo>
                <a:lnTo>
                  <a:pt x="9" y="32"/>
                </a:lnTo>
                <a:lnTo>
                  <a:pt x="9" y="102"/>
                </a:lnTo>
                <a:lnTo>
                  <a:pt x="71" y="102"/>
                </a:lnTo>
                <a:lnTo>
                  <a:pt x="71" y="9"/>
                </a:lnTo>
                <a:lnTo>
                  <a:pt x="71" y="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2" name="Freeform 254"/>
          <p:cNvSpPr>
            <a:spLocks noEditPoints="1"/>
          </p:cNvSpPr>
          <p:nvPr/>
        </p:nvSpPr>
        <p:spPr bwMode="auto">
          <a:xfrm>
            <a:off x="2485500" y="4679967"/>
            <a:ext cx="229613" cy="318589"/>
          </a:xfrm>
          <a:custGeom>
            <a:avLst/>
            <a:gdLst>
              <a:gd name="T0" fmla="*/ 80 w 80"/>
              <a:gd name="T1" fmla="*/ 0 h 111"/>
              <a:gd name="T2" fmla="*/ 80 w 80"/>
              <a:gd name="T3" fmla="*/ 111 h 111"/>
              <a:gd name="T4" fmla="*/ 0 w 80"/>
              <a:gd name="T5" fmla="*/ 111 h 111"/>
              <a:gd name="T6" fmla="*/ 0 w 80"/>
              <a:gd name="T7" fmla="*/ 23 h 111"/>
              <a:gd name="T8" fmla="*/ 23 w 80"/>
              <a:gd name="T9" fmla="*/ 0 h 111"/>
              <a:gd name="T10" fmla="*/ 23 w 80"/>
              <a:gd name="T11" fmla="*/ 0 h 111"/>
              <a:gd name="T12" fmla="*/ 80 w 80"/>
              <a:gd name="T13" fmla="*/ 0 h 111"/>
              <a:gd name="T14" fmla="*/ 71 w 80"/>
              <a:gd name="T15" fmla="*/ 9 h 111"/>
              <a:gd name="T16" fmla="*/ 32 w 80"/>
              <a:gd name="T17" fmla="*/ 9 h 111"/>
              <a:gd name="T18" fmla="*/ 32 w 80"/>
              <a:gd name="T19" fmla="*/ 32 h 111"/>
              <a:gd name="T20" fmla="*/ 9 w 80"/>
              <a:gd name="T21" fmla="*/ 32 h 111"/>
              <a:gd name="T22" fmla="*/ 9 w 80"/>
              <a:gd name="T23" fmla="*/ 102 h 111"/>
              <a:gd name="T24" fmla="*/ 71 w 80"/>
              <a:gd name="T25" fmla="*/ 102 h 111"/>
              <a:gd name="T26" fmla="*/ 71 w 80"/>
              <a:gd name="T27" fmla="*/ 9 h 111"/>
              <a:gd name="T28" fmla="*/ 71 w 80"/>
              <a:gd name="T29" fmla="*/ 9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" h="111">
                <a:moveTo>
                  <a:pt x="80" y="0"/>
                </a:moveTo>
                <a:lnTo>
                  <a:pt x="80" y="111"/>
                </a:lnTo>
                <a:lnTo>
                  <a:pt x="0" y="111"/>
                </a:lnTo>
                <a:lnTo>
                  <a:pt x="0" y="23"/>
                </a:lnTo>
                <a:lnTo>
                  <a:pt x="23" y="0"/>
                </a:lnTo>
                <a:lnTo>
                  <a:pt x="23" y="0"/>
                </a:lnTo>
                <a:lnTo>
                  <a:pt x="80" y="0"/>
                </a:lnTo>
                <a:moveTo>
                  <a:pt x="71" y="9"/>
                </a:moveTo>
                <a:lnTo>
                  <a:pt x="32" y="9"/>
                </a:lnTo>
                <a:lnTo>
                  <a:pt x="32" y="32"/>
                </a:lnTo>
                <a:lnTo>
                  <a:pt x="9" y="32"/>
                </a:lnTo>
                <a:lnTo>
                  <a:pt x="9" y="102"/>
                </a:lnTo>
                <a:lnTo>
                  <a:pt x="71" y="102"/>
                </a:lnTo>
                <a:lnTo>
                  <a:pt x="71" y="9"/>
                </a:lnTo>
                <a:lnTo>
                  <a:pt x="71" y="9"/>
                </a:lnTo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3" name="Freeform 255"/>
          <p:cNvSpPr>
            <a:spLocks/>
          </p:cNvSpPr>
          <p:nvPr/>
        </p:nvSpPr>
        <p:spPr bwMode="auto">
          <a:xfrm>
            <a:off x="3145638" y="4811995"/>
            <a:ext cx="146379" cy="166470"/>
          </a:xfrm>
          <a:custGeom>
            <a:avLst/>
            <a:gdLst>
              <a:gd name="T0" fmla="*/ 5 w 51"/>
              <a:gd name="T1" fmla="*/ 0 h 58"/>
              <a:gd name="T2" fmla="*/ 0 w 51"/>
              <a:gd name="T3" fmla="*/ 0 h 58"/>
              <a:gd name="T4" fmla="*/ 0 w 51"/>
              <a:gd name="T5" fmla="*/ 58 h 58"/>
              <a:gd name="T6" fmla="*/ 51 w 51"/>
              <a:gd name="T7" fmla="*/ 58 h 58"/>
              <a:gd name="T8" fmla="*/ 51 w 51"/>
              <a:gd name="T9" fmla="*/ 46 h 58"/>
              <a:gd name="T10" fmla="*/ 5 w 51"/>
              <a:gd name="T11" fmla="*/ 46 h 58"/>
              <a:gd name="T12" fmla="*/ 5 w 51"/>
              <a:gd name="T13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58">
                <a:moveTo>
                  <a:pt x="5" y="0"/>
                </a:moveTo>
                <a:lnTo>
                  <a:pt x="0" y="0"/>
                </a:lnTo>
                <a:lnTo>
                  <a:pt x="0" y="58"/>
                </a:lnTo>
                <a:lnTo>
                  <a:pt x="51" y="58"/>
                </a:lnTo>
                <a:lnTo>
                  <a:pt x="51" y="46"/>
                </a:lnTo>
                <a:lnTo>
                  <a:pt x="5" y="46"/>
                </a:lnTo>
                <a:lnTo>
                  <a:pt x="5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4" name="Freeform 256"/>
          <p:cNvSpPr>
            <a:spLocks noEditPoints="1"/>
          </p:cNvSpPr>
          <p:nvPr/>
        </p:nvSpPr>
        <p:spPr bwMode="auto">
          <a:xfrm>
            <a:off x="3125548" y="4682837"/>
            <a:ext cx="226744" cy="315718"/>
          </a:xfrm>
          <a:custGeom>
            <a:avLst/>
            <a:gdLst>
              <a:gd name="T0" fmla="*/ 79 w 79"/>
              <a:gd name="T1" fmla="*/ 0 h 110"/>
              <a:gd name="T2" fmla="*/ 32 w 79"/>
              <a:gd name="T3" fmla="*/ 0 h 110"/>
              <a:gd name="T4" fmla="*/ 32 w 79"/>
              <a:gd name="T5" fmla="*/ 0 h 110"/>
              <a:gd name="T6" fmla="*/ 12 w 79"/>
              <a:gd name="T7" fmla="*/ 19 h 110"/>
              <a:gd name="T8" fmla="*/ 12 w 79"/>
              <a:gd name="T9" fmla="*/ 25 h 110"/>
              <a:gd name="T10" fmla="*/ 0 w 79"/>
              <a:gd name="T11" fmla="*/ 38 h 110"/>
              <a:gd name="T12" fmla="*/ 0 w 79"/>
              <a:gd name="T13" fmla="*/ 110 h 110"/>
              <a:gd name="T14" fmla="*/ 66 w 79"/>
              <a:gd name="T15" fmla="*/ 110 h 110"/>
              <a:gd name="T16" fmla="*/ 66 w 79"/>
              <a:gd name="T17" fmla="*/ 91 h 110"/>
              <a:gd name="T18" fmla="*/ 79 w 79"/>
              <a:gd name="T19" fmla="*/ 91 h 110"/>
              <a:gd name="T20" fmla="*/ 79 w 79"/>
              <a:gd name="T21" fmla="*/ 0 h 110"/>
              <a:gd name="T22" fmla="*/ 58 w 79"/>
              <a:gd name="T23" fmla="*/ 103 h 110"/>
              <a:gd name="T24" fmla="*/ 7 w 79"/>
              <a:gd name="T25" fmla="*/ 103 h 110"/>
              <a:gd name="T26" fmla="*/ 7 w 79"/>
              <a:gd name="T27" fmla="*/ 45 h 110"/>
              <a:gd name="T28" fmla="*/ 12 w 79"/>
              <a:gd name="T29" fmla="*/ 45 h 110"/>
              <a:gd name="T30" fmla="*/ 12 w 79"/>
              <a:gd name="T31" fmla="*/ 91 h 110"/>
              <a:gd name="T32" fmla="*/ 58 w 79"/>
              <a:gd name="T33" fmla="*/ 91 h 110"/>
              <a:gd name="T34" fmla="*/ 58 w 79"/>
              <a:gd name="T35" fmla="*/ 103 h 110"/>
              <a:gd name="T36" fmla="*/ 71 w 79"/>
              <a:gd name="T37" fmla="*/ 84 h 110"/>
              <a:gd name="T38" fmla="*/ 20 w 79"/>
              <a:gd name="T39" fmla="*/ 84 h 110"/>
              <a:gd name="T40" fmla="*/ 20 w 79"/>
              <a:gd name="T41" fmla="*/ 27 h 110"/>
              <a:gd name="T42" fmla="*/ 39 w 79"/>
              <a:gd name="T43" fmla="*/ 27 h 110"/>
              <a:gd name="T44" fmla="*/ 39 w 79"/>
              <a:gd name="T45" fmla="*/ 7 h 110"/>
              <a:gd name="T46" fmla="*/ 71 w 79"/>
              <a:gd name="T47" fmla="*/ 7 h 110"/>
              <a:gd name="T48" fmla="*/ 71 w 79"/>
              <a:gd name="T49" fmla="*/ 84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9" h="110">
                <a:moveTo>
                  <a:pt x="79" y="0"/>
                </a:moveTo>
                <a:lnTo>
                  <a:pt x="32" y="0"/>
                </a:lnTo>
                <a:lnTo>
                  <a:pt x="32" y="0"/>
                </a:lnTo>
                <a:lnTo>
                  <a:pt x="12" y="19"/>
                </a:lnTo>
                <a:lnTo>
                  <a:pt x="12" y="25"/>
                </a:lnTo>
                <a:lnTo>
                  <a:pt x="0" y="38"/>
                </a:lnTo>
                <a:lnTo>
                  <a:pt x="0" y="110"/>
                </a:lnTo>
                <a:lnTo>
                  <a:pt x="66" y="110"/>
                </a:lnTo>
                <a:lnTo>
                  <a:pt x="66" y="91"/>
                </a:lnTo>
                <a:lnTo>
                  <a:pt x="79" y="91"/>
                </a:lnTo>
                <a:lnTo>
                  <a:pt x="79" y="0"/>
                </a:lnTo>
                <a:close/>
                <a:moveTo>
                  <a:pt x="58" y="103"/>
                </a:moveTo>
                <a:lnTo>
                  <a:pt x="7" y="103"/>
                </a:lnTo>
                <a:lnTo>
                  <a:pt x="7" y="45"/>
                </a:lnTo>
                <a:lnTo>
                  <a:pt x="12" y="45"/>
                </a:lnTo>
                <a:lnTo>
                  <a:pt x="12" y="91"/>
                </a:lnTo>
                <a:lnTo>
                  <a:pt x="58" y="91"/>
                </a:lnTo>
                <a:lnTo>
                  <a:pt x="58" y="103"/>
                </a:lnTo>
                <a:close/>
                <a:moveTo>
                  <a:pt x="71" y="84"/>
                </a:moveTo>
                <a:lnTo>
                  <a:pt x="20" y="84"/>
                </a:lnTo>
                <a:lnTo>
                  <a:pt x="20" y="27"/>
                </a:lnTo>
                <a:lnTo>
                  <a:pt x="39" y="27"/>
                </a:lnTo>
                <a:lnTo>
                  <a:pt x="39" y="7"/>
                </a:lnTo>
                <a:lnTo>
                  <a:pt x="71" y="7"/>
                </a:lnTo>
                <a:lnTo>
                  <a:pt x="71" y="8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5" name="Freeform 257"/>
          <p:cNvSpPr>
            <a:spLocks/>
          </p:cNvSpPr>
          <p:nvPr/>
        </p:nvSpPr>
        <p:spPr bwMode="auto">
          <a:xfrm>
            <a:off x="11380150" y="4714410"/>
            <a:ext cx="318590" cy="249705"/>
          </a:xfrm>
          <a:custGeom>
            <a:avLst/>
            <a:gdLst>
              <a:gd name="T0" fmla="*/ 279 w 288"/>
              <a:gd name="T1" fmla="*/ 28 h 227"/>
              <a:gd name="T2" fmla="*/ 121 w 288"/>
              <a:gd name="T3" fmla="*/ 28 h 227"/>
              <a:gd name="T4" fmla="*/ 111 w 288"/>
              <a:gd name="T5" fmla="*/ 8 h 227"/>
              <a:gd name="T6" fmla="*/ 99 w 288"/>
              <a:gd name="T7" fmla="*/ 0 h 227"/>
              <a:gd name="T8" fmla="*/ 44 w 288"/>
              <a:gd name="T9" fmla="*/ 0 h 227"/>
              <a:gd name="T10" fmla="*/ 32 w 288"/>
              <a:gd name="T11" fmla="*/ 8 h 227"/>
              <a:gd name="T12" fmla="*/ 22 w 288"/>
              <a:gd name="T13" fmla="*/ 28 h 227"/>
              <a:gd name="T14" fmla="*/ 9 w 288"/>
              <a:gd name="T15" fmla="*/ 28 h 227"/>
              <a:gd name="T16" fmla="*/ 0 w 288"/>
              <a:gd name="T17" fmla="*/ 37 h 227"/>
              <a:gd name="T18" fmla="*/ 0 w 288"/>
              <a:gd name="T19" fmla="*/ 218 h 227"/>
              <a:gd name="T20" fmla="*/ 9 w 288"/>
              <a:gd name="T21" fmla="*/ 227 h 227"/>
              <a:gd name="T22" fmla="*/ 279 w 288"/>
              <a:gd name="T23" fmla="*/ 227 h 227"/>
              <a:gd name="T24" fmla="*/ 288 w 288"/>
              <a:gd name="T25" fmla="*/ 218 h 227"/>
              <a:gd name="T26" fmla="*/ 288 w 288"/>
              <a:gd name="T27" fmla="*/ 37 h 227"/>
              <a:gd name="T28" fmla="*/ 279 w 288"/>
              <a:gd name="T29" fmla="*/ 28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8" h="227">
                <a:moveTo>
                  <a:pt x="279" y="28"/>
                </a:moveTo>
                <a:cubicBezTo>
                  <a:pt x="121" y="28"/>
                  <a:pt x="121" y="28"/>
                  <a:pt x="121" y="28"/>
                </a:cubicBezTo>
                <a:cubicBezTo>
                  <a:pt x="111" y="8"/>
                  <a:pt x="111" y="8"/>
                  <a:pt x="111" y="8"/>
                </a:cubicBezTo>
                <a:cubicBezTo>
                  <a:pt x="109" y="4"/>
                  <a:pt x="104" y="0"/>
                  <a:pt x="99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4" y="4"/>
                  <a:pt x="32" y="8"/>
                </a:cubicBezTo>
                <a:cubicBezTo>
                  <a:pt x="22" y="28"/>
                  <a:pt x="22" y="28"/>
                  <a:pt x="22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4" y="28"/>
                  <a:pt x="0" y="32"/>
                  <a:pt x="0" y="37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223"/>
                  <a:pt x="4" y="227"/>
                  <a:pt x="9" y="227"/>
                </a:cubicBezTo>
                <a:cubicBezTo>
                  <a:pt x="279" y="227"/>
                  <a:pt x="279" y="227"/>
                  <a:pt x="279" y="227"/>
                </a:cubicBezTo>
                <a:cubicBezTo>
                  <a:pt x="284" y="227"/>
                  <a:pt x="288" y="223"/>
                  <a:pt x="288" y="218"/>
                </a:cubicBezTo>
                <a:cubicBezTo>
                  <a:pt x="288" y="37"/>
                  <a:pt x="288" y="37"/>
                  <a:pt x="288" y="37"/>
                </a:cubicBezTo>
                <a:cubicBezTo>
                  <a:pt x="288" y="32"/>
                  <a:pt x="284" y="28"/>
                  <a:pt x="279" y="2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6" name="Freeform 258"/>
          <p:cNvSpPr>
            <a:spLocks/>
          </p:cNvSpPr>
          <p:nvPr/>
        </p:nvSpPr>
        <p:spPr bwMode="auto">
          <a:xfrm>
            <a:off x="522305" y="5426211"/>
            <a:ext cx="321459" cy="163600"/>
          </a:xfrm>
          <a:custGeom>
            <a:avLst/>
            <a:gdLst>
              <a:gd name="T0" fmla="*/ 18 w 289"/>
              <a:gd name="T1" fmla="*/ 139 h 147"/>
              <a:gd name="T2" fmla="*/ 25 w 289"/>
              <a:gd name="T3" fmla="*/ 147 h 147"/>
              <a:gd name="T4" fmla="*/ 264 w 289"/>
              <a:gd name="T5" fmla="*/ 147 h 147"/>
              <a:gd name="T6" fmla="*/ 271 w 289"/>
              <a:gd name="T7" fmla="*/ 139 h 147"/>
              <a:gd name="T8" fmla="*/ 289 w 289"/>
              <a:gd name="T9" fmla="*/ 0 h 147"/>
              <a:gd name="T10" fmla="*/ 0 w 289"/>
              <a:gd name="T11" fmla="*/ 0 h 147"/>
              <a:gd name="T12" fmla="*/ 18 w 289"/>
              <a:gd name="T13" fmla="*/ 139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" h="147">
                <a:moveTo>
                  <a:pt x="18" y="139"/>
                </a:moveTo>
                <a:cubicBezTo>
                  <a:pt x="18" y="143"/>
                  <a:pt x="21" y="147"/>
                  <a:pt x="25" y="147"/>
                </a:cubicBezTo>
                <a:cubicBezTo>
                  <a:pt x="264" y="147"/>
                  <a:pt x="264" y="147"/>
                  <a:pt x="264" y="147"/>
                </a:cubicBezTo>
                <a:cubicBezTo>
                  <a:pt x="268" y="147"/>
                  <a:pt x="271" y="143"/>
                  <a:pt x="271" y="139"/>
                </a:cubicBezTo>
                <a:cubicBezTo>
                  <a:pt x="289" y="0"/>
                  <a:pt x="289" y="0"/>
                  <a:pt x="289" y="0"/>
                </a:cubicBezTo>
                <a:cubicBezTo>
                  <a:pt x="0" y="0"/>
                  <a:pt x="0" y="0"/>
                  <a:pt x="0" y="0"/>
                </a:cubicBezTo>
                <a:lnTo>
                  <a:pt x="18" y="13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7" name="Freeform 259"/>
          <p:cNvSpPr>
            <a:spLocks/>
          </p:cNvSpPr>
          <p:nvPr/>
        </p:nvSpPr>
        <p:spPr bwMode="auto">
          <a:xfrm>
            <a:off x="542397" y="5368808"/>
            <a:ext cx="281276" cy="37313"/>
          </a:xfrm>
          <a:custGeom>
            <a:avLst/>
            <a:gdLst>
              <a:gd name="T0" fmla="*/ 253 w 253"/>
              <a:gd name="T1" fmla="*/ 32 h 35"/>
              <a:gd name="T2" fmla="*/ 246 w 253"/>
              <a:gd name="T3" fmla="*/ 25 h 35"/>
              <a:gd name="T4" fmla="*/ 106 w 253"/>
              <a:gd name="T5" fmla="*/ 25 h 35"/>
              <a:gd name="T6" fmla="*/ 98 w 253"/>
              <a:gd name="T7" fmla="*/ 7 h 35"/>
              <a:gd name="T8" fmla="*/ 87 w 253"/>
              <a:gd name="T9" fmla="*/ 0 h 35"/>
              <a:gd name="T10" fmla="*/ 39 w 253"/>
              <a:gd name="T11" fmla="*/ 0 h 35"/>
              <a:gd name="T12" fmla="*/ 28 w 253"/>
              <a:gd name="T13" fmla="*/ 7 h 35"/>
              <a:gd name="T14" fmla="*/ 19 w 253"/>
              <a:gd name="T15" fmla="*/ 25 h 35"/>
              <a:gd name="T16" fmla="*/ 7 w 253"/>
              <a:gd name="T17" fmla="*/ 25 h 35"/>
              <a:gd name="T18" fmla="*/ 0 w 253"/>
              <a:gd name="T19" fmla="*/ 32 h 35"/>
              <a:gd name="T20" fmla="*/ 0 w 253"/>
              <a:gd name="T21" fmla="*/ 35 h 35"/>
              <a:gd name="T22" fmla="*/ 253 w 253"/>
              <a:gd name="T23" fmla="*/ 35 h 35"/>
              <a:gd name="T24" fmla="*/ 253 w 253"/>
              <a:gd name="T25" fmla="*/ 3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3" h="35">
                <a:moveTo>
                  <a:pt x="253" y="32"/>
                </a:moveTo>
                <a:cubicBezTo>
                  <a:pt x="253" y="28"/>
                  <a:pt x="250" y="25"/>
                  <a:pt x="246" y="25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98" y="7"/>
                  <a:pt x="98" y="7"/>
                  <a:pt x="98" y="7"/>
                </a:cubicBezTo>
                <a:cubicBezTo>
                  <a:pt x="96" y="3"/>
                  <a:pt x="91" y="0"/>
                  <a:pt x="87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4" y="0"/>
                  <a:pt x="29" y="3"/>
                  <a:pt x="28" y="7"/>
                </a:cubicBezTo>
                <a:cubicBezTo>
                  <a:pt x="19" y="25"/>
                  <a:pt x="19" y="25"/>
                  <a:pt x="19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3" y="25"/>
                  <a:pt x="0" y="28"/>
                  <a:pt x="0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253" y="35"/>
                  <a:pt x="253" y="35"/>
                  <a:pt x="253" y="35"/>
                </a:cubicBezTo>
                <a:lnTo>
                  <a:pt x="253" y="3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8" name="Freeform 260"/>
          <p:cNvSpPr>
            <a:spLocks noEditPoints="1"/>
          </p:cNvSpPr>
          <p:nvPr/>
        </p:nvSpPr>
        <p:spPr bwMode="auto">
          <a:xfrm>
            <a:off x="9462878" y="5977283"/>
            <a:ext cx="318590" cy="278407"/>
          </a:xfrm>
          <a:custGeom>
            <a:avLst/>
            <a:gdLst>
              <a:gd name="T0" fmla="*/ 283 w 288"/>
              <a:gd name="T1" fmla="*/ 0 h 252"/>
              <a:gd name="T2" fmla="*/ 6 w 288"/>
              <a:gd name="T3" fmla="*/ 0 h 252"/>
              <a:gd name="T4" fmla="*/ 0 w 288"/>
              <a:gd name="T5" fmla="*/ 6 h 252"/>
              <a:gd name="T6" fmla="*/ 0 w 288"/>
              <a:gd name="T7" fmla="*/ 210 h 252"/>
              <a:gd name="T8" fmla="*/ 6 w 288"/>
              <a:gd name="T9" fmla="*/ 216 h 252"/>
              <a:gd name="T10" fmla="*/ 119 w 288"/>
              <a:gd name="T11" fmla="*/ 216 h 252"/>
              <a:gd name="T12" fmla="*/ 119 w 288"/>
              <a:gd name="T13" fmla="*/ 233 h 252"/>
              <a:gd name="T14" fmla="*/ 94 w 288"/>
              <a:gd name="T15" fmla="*/ 249 h 252"/>
              <a:gd name="T16" fmla="*/ 95 w 288"/>
              <a:gd name="T17" fmla="*/ 252 h 252"/>
              <a:gd name="T18" fmla="*/ 195 w 288"/>
              <a:gd name="T19" fmla="*/ 252 h 252"/>
              <a:gd name="T20" fmla="*/ 196 w 288"/>
              <a:gd name="T21" fmla="*/ 249 h 252"/>
              <a:gd name="T22" fmla="*/ 170 w 288"/>
              <a:gd name="T23" fmla="*/ 233 h 252"/>
              <a:gd name="T24" fmla="*/ 170 w 288"/>
              <a:gd name="T25" fmla="*/ 216 h 252"/>
              <a:gd name="T26" fmla="*/ 283 w 288"/>
              <a:gd name="T27" fmla="*/ 216 h 252"/>
              <a:gd name="T28" fmla="*/ 288 w 288"/>
              <a:gd name="T29" fmla="*/ 210 h 252"/>
              <a:gd name="T30" fmla="*/ 288 w 288"/>
              <a:gd name="T31" fmla="*/ 6 h 252"/>
              <a:gd name="T32" fmla="*/ 283 w 288"/>
              <a:gd name="T33" fmla="*/ 0 h 252"/>
              <a:gd name="T34" fmla="*/ 264 w 288"/>
              <a:gd name="T35" fmla="*/ 158 h 252"/>
              <a:gd name="T36" fmla="*/ 259 w 288"/>
              <a:gd name="T37" fmla="*/ 164 h 252"/>
              <a:gd name="T38" fmla="*/ 30 w 288"/>
              <a:gd name="T39" fmla="*/ 164 h 252"/>
              <a:gd name="T40" fmla="*/ 24 w 288"/>
              <a:gd name="T41" fmla="*/ 158 h 252"/>
              <a:gd name="T42" fmla="*/ 24 w 288"/>
              <a:gd name="T43" fmla="*/ 30 h 252"/>
              <a:gd name="T44" fmla="*/ 30 w 288"/>
              <a:gd name="T45" fmla="*/ 24 h 252"/>
              <a:gd name="T46" fmla="*/ 259 w 288"/>
              <a:gd name="T47" fmla="*/ 24 h 252"/>
              <a:gd name="T48" fmla="*/ 264 w 288"/>
              <a:gd name="T49" fmla="*/ 30 h 252"/>
              <a:gd name="T50" fmla="*/ 264 w 288"/>
              <a:gd name="T51" fmla="*/ 158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88" h="252">
                <a:moveTo>
                  <a:pt x="283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214"/>
                  <a:pt x="3" y="216"/>
                  <a:pt x="6" y="216"/>
                </a:cubicBezTo>
                <a:cubicBezTo>
                  <a:pt x="119" y="216"/>
                  <a:pt x="119" y="216"/>
                  <a:pt x="119" y="216"/>
                </a:cubicBezTo>
                <a:cubicBezTo>
                  <a:pt x="119" y="233"/>
                  <a:pt x="119" y="233"/>
                  <a:pt x="119" y="233"/>
                </a:cubicBezTo>
                <a:cubicBezTo>
                  <a:pt x="94" y="249"/>
                  <a:pt x="94" y="249"/>
                  <a:pt x="94" y="249"/>
                </a:cubicBezTo>
                <a:cubicBezTo>
                  <a:pt x="91" y="250"/>
                  <a:pt x="91" y="252"/>
                  <a:pt x="95" y="252"/>
                </a:cubicBezTo>
                <a:cubicBezTo>
                  <a:pt x="195" y="252"/>
                  <a:pt x="195" y="252"/>
                  <a:pt x="195" y="252"/>
                </a:cubicBezTo>
                <a:cubicBezTo>
                  <a:pt x="198" y="252"/>
                  <a:pt x="199" y="250"/>
                  <a:pt x="196" y="249"/>
                </a:cubicBezTo>
                <a:cubicBezTo>
                  <a:pt x="170" y="233"/>
                  <a:pt x="170" y="233"/>
                  <a:pt x="170" y="233"/>
                </a:cubicBezTo>
                <a:cubicBezTo>
                  <a:pt x="170" y="216"/>
                  <a:pt x="170" y="216"/>
                  <a:pt x="170" y="216"/>
                </a:cubicBezTo>
                <a:cubicBezTo>
                  <a:pt x="283" y="216"/>
                  <a:pt x="283" y="216"/>
                  <a:pt x="283" y="216"/>
                </a:cubicBezTo>
                <a:cubicBezTo>
                  <a:pt x="286" y="216"/>
                  <a:pt x="288" y="214"/>
                  <a:pt x="288" y="210"/>
                </a:cubicBezTo>
                <a:cubicBezTo>
                  <a:pt x="288" y="6"/>
                  <a:pt x="288" y="6"/>
                  <a:pt x="288" y="6"/>
                </a:cubicBezTo>
                <a:cubicBezTo>
                  <a:pt x="288" y="3"/>
                  <a:pt x="286" y="0"/>
                  <a:pt x="283" y="0"/>
                </a:cubicBezTo>
                <a:close/>
                <a:moveTo>
                  <a:pt x="264" y="158"/>
                </a:moveTo>
                <a:cubicBezTo>
                  <a:pt x="264" y="161"/>
                  <a:pt x="262" y="164"/>
                  <a:pt x="259" y="164"/>
                </a:cubicBezTo>
                <a:cubicBezTo>
                  <a:pt x="30" y="164"/>
                  <a:pt x="30" y="164"/>
                  <a:pt x="30" y="164"/>
                </a:cubicBezTo>
                <a:cubicBezTo>
                  <a:pt x="27" y="164"/>
                  <a:pt x="24" y="161"/>
                  <a:pt x="24" y="158"/>
                </a:cubicBezTo>
                <a:cubicBezTo>
                  <a:pt x="24" y="30"/>
                  <a:pt x="24" y="30"/>
                  <a:pt x="24" y="30"/>
                </a:cubicBezTo>
                <a:cubicBezTo>
                  <a:pt x="24" y="27"/>
                  <a:pt x="27" y="24"/>
                  <a:pt x="30" y="24"/>
                </a:cubicBezTo>
                <a:cubicBezTo>
                  <a:pt x="259" y="24"/>
                  <a:pt x="259" y="24"/>
                  <a:pt x="259" y="24"/>
                </a:cubicBezTo>
                <a:cubicBezTo>
                  <a:pt x="262" y="24"/>
                  <a:pt x="264" y="27"/>
                  <a:pt x="264" y="30"/>
                </a:cubicBezTo>
                <a:lnTo>
                  <a:pt x="264" y="15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9" name="Freeform 261"/>
          <p:cNvSpPr>
            <a:spLocks/>
          </p:cNvSpPr>
          <p:nvPr/>
        </p:nvSpPr>
        <p:spPr bwMode="auto">
          <a:xfrm>
            <a:off x="10143107" y="6066257"/>
            <a:ext cx="238225" cy="209523"/>
          </a:xfrm>
          <a:custGeom>
            <a:avLst/>
            <a:gdLst>
              <a:gd name="T0" fmla="*/ 212 w 216"/>
              <a:gd name="T1" fmla="*/ 0 h 189"/>
              <a:gd name="T2" fmla="*/ 191 w 216"/>
              <a:gd name="T3" fmla="*/ 0 h 189"/>
              <a:gd name="T4" fmla="*/ 189 w 216"/>
              <a:gd name="T5" fmla="*/ 3 h 189"/>
              <a:gd name="T6" fmla="*/ 176 w 216"/>
              <a:gd name="T7" fmla="*/ 18 h 189"/>
              <a:gd name="T8" fmla="*/ 194 w 216"/>
              <a:gd name="T9" fmla="*/ 18 h 189"/>
              <a:gd name="T10" fmla="*/ 198 w 216"/>
              <a:gd name="T11" fmla="*/ 22 h 189"/>
              <a:gd name="T12" fmla="*/ 198 w 216"/>
              <a:gd name="T13" fmla="*/ 119 h 189"/>
              <a:gd name="T14" fmla="*/ 194 w 216"/>
              <a:gd name="T15" fmla="*/ 123 h 189"/>
              <a:gd name="T16" fmla="*/ 22 w 216"/>
              <a:gd name="T17" fmla="*/ 123 h 189"/>
              <a:gd name="T18" fmla="*/ 18 w 216"/>
              <a:gd name="T19" fmla="*/ 119 h 189"/>
              <a:gd name="T20" fmla="*/ 18 w 216"/>
              <a:gd name="T21" fmla="*/ 22 h 189"/>
              <a:gd name="T22" fmla="*/ 22 w 216"/>
              <a:gd name="T23" fmla="*/ 18 h 189"/>
              <a:gd name="T24" fmla="*/ 34 w 216"/>
              <a:gd name="T25" fmla="*/ 18 h 189"/>
              <a:gd name="T26" fmla="*/ 21 w 216"/>
              <a:gd name="T27" fmla="*/ 3 h 189"/>
              <a:gd name="T28" fmla="*/ 19 w 216"/>
              <a:gd name="T29" fmla="*/ 0 h 189"/>
              <a:gd name="T30" fmla="*/ 4 w 216"/>
              <a:gd name="T31" fmla="*/ 0 h 189"/>
              <a:gd name="T32" fmla="*/ 0 w 216"/>
              <a:gd name="T33" fmla="*/ 4 h 189"/>
              <a:gd name="T34" fmla="*/ 0 w 216"/>
              <a:gd name="T35" fmla="*/ 158 h 189"/>
              <a:gd name="T36" fmla="*/ 4 w 216"/>
              <a:gd name="T37" fmla="*/ 162 h 189"/>
              <a:gd name="T38" fmla="*/ 89 w 216"/>
              <a:gd name="T39" fmla="*/ 162 h 189"/>
              <a:gd name="T40" fmla="*/ 89 w 216"/>
              <a:gd name="T41" fmla="*/ 175 h 189"/>
              <a:gd name="T42" fmla="*/ 70 w 216"/>
              <a:gd name="T43" fmla="*/ 187 h 189"/>
              <a:gd name="T44" fmla="*/ 71 w 216"/>
              <a:gd name="T45" fmla="*/ 189 h 189"/>
              <a:gd name="T46" fmla="*/ 146 w 216"/>
              <a:gd name="T47" fmla="*/ 189 h 189"/>
              <a:gd name="T48" fmla="*/ 147 w 216"/>
              <a:gd name="T49" fmla="*/ 187 h 189"/>
              <a:gd name="T50" fmla="*/ 127 w 216"/>
              <a:gd name="T51" fmla="*/ 175 h 189"/>
              <a:gd name="T52" fmla="*/ 127 w 216"/>
              <a:gd name="T53" fmla="*/ 162 h 189"/>
              <a:gd name="T54" fmla="*/ 212 w 216"/>
              <a:gd name="T55" fmla="*/ 162 h 189"/>
              <a:gd name="T56" fmla="*/ 216 w 216"/>
              <a:gd name="T57" fmla="*/ 158 h 189"/>
              <a:gd name="T58" fmla="*/ 216 w 216"/>
              <a:gd name="T59" fmla="*/ 4 h 189"/>
              <a:gd name="T60" fmla="*/ 212 w 216"/>
              <a:gd name="T61" fmla="*/ 0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16" h="189">
                <a:moveTo>
                  <a:pt x="212" y="0"/>
                </a:moveTo>
                <a:cubicBezTo>
                  <a:pt x="191" y="0"/>
                  <a:pt x="191" y="0"/>
                  <a:pt x="191" y="0"/>
                </a:cubicBezTo>
                <a:cubicBezTo>
                  <a:pt x="190" y="1"/>
                  <a:pt x="190" y="2"/>
                  <a:pt x="189" y="3"/>
                </a:cubicBezTo>
                <a:cubicBezTo>
                  <a:pt x="176" y="18"/>
                  <a:pt x="176" y="18"/>
                  <a:pt x="176" y="18"/>
                </a:cubicBezTo>
                <a:cubicBezTo>
                  <a:pt x="194" y="18"/>
                  <a:pt x="194" y="18"/>
                  <a:pt x="194" y="18"/>
                </a:cubicBezTo>
                <a:cubicBezTo>
                  <a:pt x="196" y="18"/>
                  <a:pt x="198" y="20"/>
                  <a:pt x="198" y="22"/>
                </a:cubicBezTo>
                <a:cubicBezTo>
                  <a:pt x="198" y="119"/>
                  <a:pt x="198" y="119"/>
                  <a:pt x="198" y="119"/>
                </a:cubicBezTo>
                <a:cubicBezTo>
                  <a:pt x="198" y="121"/>
                  <a:pt x="196" y="123"/>
                  <a:pt x="194" y="123"/>
                </a:cubicBezTo>
                <a:cubicBezTo>
                  <a:pt x="22" y="123"/>
                  <a:pt x="22" y="123"/>
                  <a:pt x="22" y="123"/>
                </a:cubicBezTo>
                <a:cubicBezTo>
                  <a:pt x="20" y="123"/>
                  <a:pt x="18" y="121"/>
                  <a:pt x="18" y="119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0"/>
                  <a:pt x="20" y="18"/>
                  <a:pt x="22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0" y="1"/>
                  <a:pt x="1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60"/>
                  <a:pt x="2" y="162"/>
                  <a:pt x="4" y="162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70" y="187"/>
                  <a:pt x="70" y="187"/>
                  <a:pt x="70" y="187"/>
                </a:cubicBezTo>
                <a:cubicBezTo>
                  <a:pt x="68" y="188"/>
                  <a:pt x="68" y="189"/>
                  <a:pt x="71" y="189"/>
                </a:cubicBezTo>
                <a:cubicBezTo>
                  <a:pt x="146" y="189"/>
                  <a:pt x="146" y="189"/>
                  <a:pt x="146" y="189"/>
                </a:cubicBezTo>
                <a:cubicBezTo>
                  <a:pt x="148" y="189"/>
                  <a:pt x="149" y="188"/>
                  <a:pt x="147" y="187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27" y="162"/>
                  <a:pt x="127" y="162"/>
                  <a:pt x="127" y="162"/>
                </a:cubicBezTo>
                <a:cubicBezTo>
                  <a:pt x="212" y="162"/>
                  <a:pt x="212" y="162"/>
                  <a:pt x="212" y="162"/>
                </a:cubicBezTo>
                <a:cubicBezTo>
                  <a:pt x="214" y="162"/>
                  <a:pt x="216" y="160"/>
                  <a:pt x="216" y="158"/>
                </a:cubicBezTo>
                <a:cubicBezTo>
                  <a:pt x="216" y="4"/>
                  <a:pt x="216" y="4"/>
                  <a:pt x="216" y="4"/>
                </a:cubicBezTo>
                <a:cubicBezTo>
                  <a:pt x="216" y="2"/>
                  <a:pt x="214" y="0"/>
                  <a:pt x="212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0" name="Freeform 262"/>
          <p:cNvSpPr>
            <a:spLocks/>
          </p:cNvSpPr>
          <p:nvPr/>
        </p:nvSpPr>
        <p:spPr bwMode="auto">
          <a:xfrm>
            <a:off x="10180420" y="5957191"/>
            <a:ext cx="154989" cy="175081"/>
          </a:xfrm>
          <a:custGeom>
            <a:avLst/>
            <a:gdLst>
              <a:gd name="T0" fmla="*/ 63 w 140"/>
              <a:gd name="T1" fmla="*/ 155 h 159"/>
              <a:gd name="T2" fmla="*/ 70 w 140"/>
              <a:gd name="T3" fmla="*/ 159 h 159"/>
              <a:gd name="T4" fmla="*/ 78 w 140"/>
              <a:gd name="T5" fmla="*/ 155 h 159"/>
              <a:gd name="T6" fmla="*/ 136 w 140"/>
              <a:gd name="T7" fmla="*/ 86 h 159"/>
              <a:gd name="T8" fmla="*/ 132 w 140"/>
              <a:gd name="T9" fmla="*/ 77 h 159"/>
              <a:gd name="T10" fmla="*/ 101 w 140"/>
              <a:gd name="T11" fmla="*/ 77 h 159"/>
              <a:gd name="T12" fmla="*/ 89 w 140"/>
              <a:gd name="T13" fmla="*/ 77 h 159"/>
              <a:gd name="T14" fmla="*/ 89 w 140"/>
              <a:gd name="T15" fmla="*/ 12 h 159"/>
              <a:gd name="T16" fmla="*/ 77 w 140"/>
              <a:gd name="T17" fmla="*/ 0 h 159"/>
              <a:gd name="T18" fmla="*/ 63 w 140"/>
              <a:gd name="T19" fmla="*/ 0 h 159"/>
              <a:gd name="T20" fmla="*/ 51 w 140"/>
              <a:gd name="T21" fmla="*/ 12 h 159"/>
              <a:gd name="T22" fmla="*/ 51 w 140"/>
              <a:gd name="T23" fmla="*/ 77 h 159"/>
              <a:gd name="T24" fmla="*/ 39 w 140"/>
              <a:gd name="T25" fmla="*/ 77 h 159"/>
              <a:gd name="T26" fmla="*/ 9 w 140"/>
              <a:gd name="T27" fmla="*/ 77 h 159"/>
              <a:gd name="T28" fmla="*/ 5 w 140"/>
              <a:gd name="T29" fmla="*/ 86 h 159"/>
              <a:gd name="T30" fmla="*/ 63 w 140"/>
              <a:gd name="T31" fmla="*/ 1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0" h="159">
                <a:moveTo>
                  <a:pt x="63" y="155"/>
                </a:moveTo>
                <a:cubicBezTo>
                  <a:pt x="65" y="158"/>
                  <a:pt x="67" y="159"/>
                  <a:pt x="70" y="159"/>
                </a:cubicBezTo>
                <a:cubicBezTo>
                  <a:pt x="73" y="159"/>
                  <a:pt x="76" y="158"/>
                  <a:pt x="78" y="155"/>
                </a:cubicBezTo>
                <a:cubicBezTo>
                  <a:pt x="136" y="86"/>
                  <a:pt x="136" y="86"/>
                  <a:pt x="136" y="86"/>
                </a:cubicBezTo>
                <a:cubicBezTo>
                  <a:pt x="140" y="81"/>
                  <a:pt x="138" y="77"/>
                  <a:pt x="132" y="77"/>
                </a:cubicBezTo>
                <a:cubicBezTo>
                  <a:pt x="101" y="77"/>
                  <a:pt x="101" y="77"/>
                  <a:pt x="101" y="77"/>
                </a:cubicBezTo>
                <a:cubicBezTo>
                  <a:pt x="98" y="77"/>
                  <a:pt x="93" y="77"/>
                  <a:pt x="89" y="77"/>
                </a:cubicBezTo>
                <a:cubicBezTo>
                  <a:pt x="89" y="12"/>
                  <a:pt x="89" y="12"/>
                  <a:pt x="89" y="12"/>
                </a:cubicBezTo>
                <a:cubicBezTo>
                  <a:pt x="89" y="5"/>
                  <a:pt x="84" y="0"/>
                  <a:pt x="77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7" y="0"/>
                  <a:pt x="51" y="5"/>
                  <a:pt x="51" y="12"/>
                </a:cubicBezTo>
                <a:cubicBezTo>
                  <a:pt x="51" y="77"/>
                  <a:pt x="51" y="77"/>
                  <a:pt x="51" y="77"/>
                </a:cubicBezTo>
                <a:cubicBezTo>
                  <a:pt x="47" y="77"/>
                  <a:pt x="43" y="77"/>
                  <a:pt x="39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2" y="77"/>
                  <a:pt x="0" y="81"/>
                  <a:pt x="5" y="86"/>
                </a:cubicBezTo>
                <a:lnTo>
                  <a:pt x="63" y="15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2" name="Freeform 294"/>
          <p:cNvSpPr>
            <a:spLocks noEditPoints="1"/>
          </p:cNvSpPr>
          <p:nvPr/>
        </p:nvSpPr>
        <p:spPr bwMode="auto">
          <a:xfrm>
            <a:off x="6271252" y="5377417"/>
            <a:ext cx="258315" cy="261186"/>
          </a:xfrm>
          <a:custGeom>
            <a:avLst/>
            <a:gdLst>
              <a:gd name="T0" fmla="*/ 70 w 90"/>
              <a:gd name="T1" fmla="*/ 0 h 91"/>
              <a:gd name="T2" fmla="*/ 10 w 90"/>
              <a:gd name="T3" fmla="*/ 61 h 91"/>
              <a:gd name="T4" fmla="*/ 10 w 90"/>
              <a:gd name="T5" fmla="*/ 61 h 91"/>
              <a:gd name="T6" fmla="*/ 10 w 90"/>
              <a:gd name="T7" fmla="*/ 61 h 91"/>
              <a:gd name="T8" fmla="*/ 10 w 90"/>
              <a:gd name="T9" fmla="*/ 61 h 91"/>
              <a:gd name="T10" fmla="*/ 10 w 90"/>
              <a:gd name="T11" fmla="*/ 61 h 91"/>
              <a:gd name="T12" fmla="*/ 0 w 90"/>
              <a:gd name="T13" fmla="*/ 91 h 91"/>
              <a:gd name="T14" fmla="*/ 30 w 90"/>
              <a:gd name="T15" fmla="*/ 81 h 91"/>
              <a:gd name="T16" fmla="*/ 30 w 90"/>
              <a:gd name="T17" fmla="*/ 81 h 91"/>
              <a:gd name="T18" fmla="*/ 30 w 90"/>
              <a:gd name="T19" fmla="*/ 81 h 91"/>
              <a:gd name="T20" fmla="*/ 30 w 90"/>
              <a:gd name="T21" fmla="*/ 81 h 91"/>
              <a:gd name="T22" fmla="*/ 30 w 90"/>
              <a:gd name="T23" fmla="*/ 81 h 91"/>
              <a:gd name="T24" fmla="*/ 90 w 90"/>
              <a:gd name="T25" fmla="*/ 20 h 91"/>
              <a:gd name="T26" fmla="*/ 70 w 90"/>
              <a:gd name="T27" fmla="*/ 0 h 91"/>
              <a:gd name="T28" fmla="*/ 24 w 90"/>
              <a:gd name="T29" fmla="*/ 64 h 91"/>
              <a:gd name="T30" fmla="*/ 20 w 90"/>
              <a:gd name="T31" fmla="*/ 61 h 91"/>
              <a:gd name="T32" fmla="*/ 70 w 90"/>
              <a:gd name="T33" fmla="*/ 11 h 91"/>
              <a:gd name="T34" fmla="*/ 74 w 90"/>
              <a:gd name="T35" fmla="*/ 14 h 91"/>
              <a:gd name="T36" fmla="*/ 24 w 90"/>
              <a:gd name="T37" fmla="*/ 64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0" h="91">
                <a:moveTo>
                  <a:pt x="70" y="0"/>
                </a:moveTo>
                <a:lnTo>
                  <a:pt x="10" y="61"/>
                </a:lnTo>
                <a:lnTo>
                  <a:pt x="10" y="61"/>
                </a:lnTo>
                <a:lnTo>
                  <a:pt x="10" y="61"/>
                </a:lnTo>
                <a:lnTo>
                  <a:pt x="10" y="61"/>
                </a:lnTo>
                <a:lnTo>
                  <a:pt x="10" y="61"/>
                </a:lnTo>
                <a:lnTo>
                  <a:pt x="0" y="91"/>
                </a:lnTo>
                <a:lnTo>
                  <a:pt x="30" y="81"/>
                </a:lnTo>
                <a:lnTo>
                  <a:pt x="30" y="81"/>
                </a:lnTo>
                <a:lnTo>
                  <a:pt x="30" y="81"/>
                </a:lnTo>
                <a:lnTo>
                  <a:pt x="30" y="81"/>
                </a:lnTo>
                <a:lnTo>
                  <a:pt x="30" y="81"/>
                </a:lnTo>
                <a:lnTo>
                  <a:pt x="90" y="20"/>
                </a:lnTo>
                <a:lnTo>
                  <a:pt x="70" y="0"/>
                </a:lnTo>
                <a:close/>
                <a:moveTo>
                  <a:pt x="24" y="64"/>
                </a:moveTo>
                <a:lnTo>
                  <a:pt x="20" y="61"/>
                </a:lnTo>
                <a:lnTo>
                  <a:pt x="70" y="11"/>
                </a:lnTo>
                <a:lnTo>
                  <a:pt x="74" y="14"/>
                </a:lnTo>
                <a:lnTo>
                  <a:pt x="24" y="6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3" name="Freeform 295"/>
          <p:cNvSpPr>
            <a:spLocks/>
          </p:cNvSpPr>
          <p:nvPr/>
        </p:nvSpPr>
        <p:spPr bwMode="auto">
          <a:xfrm>
            <a:off x="6492254" y="5320014"/>
            <a:ext cx="97586" cy="94716"/>
          </a:xfrm>
          <a:custGeom>
            <a:avLst/>
            <a:gdLst>
              <a:gd name="T0" fmla="*/ 13 w 34"/>
              <a:gd name="T1" fmla="*/ 0 h 33"/>
              <a:gd name="T2" fmla="*/ 0 w 34"/>
              <a:gd name="T3" fmla="*/ 13 h 33"/>
              <a:gd name="T4" fmla="*/ 20 w 34"/>
              <a:gd name="T5" fmla="*/ 33 h 33"/>
              <a:gd name="T6" fmla="*/ 34 w 34"/>
              <a:gd name="T7" fmla="*/ 20 h 33"/>
              <a:gd name="T8" fmla="*/ 13 w 34"/>
              <a:gd name="T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3">
                <a:moveTo>
                  <a:pt x="13" y="0"/>
                </a:moveTo>
                <a:lnTo>
                  <a:pt x="0" y="13"/>
                </a:lnTo>
                <a:lnTo>
                  <a:pt x="20" y="33"/>
                </a:lnTo>
                <a:lnTo>
                  <a:pt x="34" y="20"/>
                </a:lnTo>
                <a:lnTo>
                  <a:pt x="13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4" name="Freeform 296"/>
          <p:cNvSpPr>
            <a:spLocks/>
          </p:cNvSpPr>
          <p:nvPr/>
        </p:nvSpPr>
        <p:spPr bwMode="auto">
          <a:xfrm>
            <a:off x="6271252" y="4691448"/>
            <a:ext cx="215263" cy="295628"/>
          </a:xfrm>
          <a:custGeom>
            <a:avLst/>
            <a:gdLst>
              <a:gd name="T0" fmla="*/ 66 w 75"/>
              <a:gd name="T1" fmla="*/ 95 h 103"/>
              <a:gd name="T2" fmla="*/ 8 w 75"/>
              <a:gd name="T3" fmla="*/ 95 h 103"/>
              <a:gd name="T4" fmla="*/ 8 w 75"/>
              <a:gd name="T5" fmla="*/ 30 h 103"/>
              <a:gd name="T6" fmla="*/ 30 w 75"/>
              <a:gd name="T7" fmla="*/ 30 h 103"/>
              <a:gd name="T8" fmla="*/ 30 w 75"/>
              <a:gd name="T9" fmla="*/ 9 h 103"/>
              <a:gd name="T10" fmla="*/ 66 w 75"/>
              <a:gd name="T11" fmla="*/ 9 h 103"/>
              <a:gd name="T12" fmla="*/ 66 w 75"/>
              <a:gd name="T13" fmla="*/ 18 h 103"/>
              <a:gd name="T14" fmla="*/ 74 w 75"/>
              <a:gd name="T15" fmla="*/ 10 h 103"/>
              <a:gd name="T16" fmla="*/ 75 w 75"/>
              <a:gd name="T17" fmla="*/ 9 h 103"/>
              <a:gd name="T18" fmla="*/ 75 w 75"/>
              <a:gd name="T19" fmla="*/ 0 h 103"/>
              <a:gd name="T20" fmla="*/ 22 w 75"/>
              <a:gd name="T21" fmla="*/ 0 h 103"/>
              <a:gd name="T22" fmla="*/ 22 w 75"/>
              <a:gd name="T23" fmla="*/ 0 h 103"/>
              <a:gd name="T24" fmla="*/ 0 w 75"/>
              <a:gd name="T25" fmla="*/ 22 h 103"/>
              <a:gd name="T26" fmla="*/ 0 w 75"/>
              <a:gd name="T27" fmla="*/ 103 h 103"/>
              <a:gd name="T28" fmla="*/ 75 w 75"/>
              <a:gd name="T29" fmla="*/ 103 h 103"/>
              <a:gd name="T30" fmla="*/ 75 w 75"/>
              <a:gd name="T31" fmla="*/ 65 h 103"/>
              <a:gd name="T32" fmla="*/ 66 w 75"/>
              <a:gd name="T33" fmla="*/ 73 h 103"/>
              <a:gd name="T34" fmla="*/ 66 w 75"/>
              <a:gd name="T35" fmla="*/ 9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5" h="103">
                <a:moveTo>
                  <a:pt x="66" y="95"/>
                </a:moveTo>
                <a:lnTo>
                  <a:pt x="8" y="95"/>
                </a:lnTo>
                <a:lnTo>
                  <a:pt x="8" y="30"/>
                </a:lnTo>
                <a:lnTo>
                  <a:pt x="30" y="30"/>
                </a:lnTo>
                <a:lnTo>
                  <a:pt x="30" y="9"/>
                </a:lnTo>
                <a:lnTo>
                  <a:pt x="66" y="9"/>
                </a:lnTo>
                <a:lnTo>
                  <a:pt x="66" y="18"/>
                </a:lnTo>
                <a:lnTo>
                  <a:pt x="74" y="10"/>
                </a:lnTo>
                <a:lnTo>
                  <a:pt x="75" y="9"/>
                </a:lnTo>
                <a:lnTo>
                  <a:pt x="75" y="0"/>
                </a:lnTo>
                <a:lnTo>
                  <a:pt x="22" y="0"/>
                </a:lnTo>
                <a:lnTo>
                  <a:pt x="22" y="0"/>
                </a:lnTo>
                <a:lnTo>
                  <a:pt x="0" y="22"/>
                </a:lnTo>
                <a:lnTo>
                  <a:pt x="0" y="103"/>
                </a:lnTo>
                <a:lnTo>
                  <a:pt x="75" y="103"/>
                </a:lnTo>
                <a:lnTo>
                  <a:pt x="75" y="65"/>
                </a:lnTo>
                <a:lnTo>
                  <a:pt x="66" y="73"/>
                </a:lnTo>
                <a:lnTo>
                  <a:pt x="66" y="9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5" name="Freeform 297"/>
          <p:cNvSpPr>
            <a:spLocks noEditPoints="1"/>
          </p:cNvSpPr>
          <p:nvPr/>
        </p:nvSpPr>
        <p:spPr bwMode="auto">
          <a:xfrm>
            <a:off x="6343005" y="4737371"/>
            <a:ext cx="203783" cy="200912"/>
          </a:xfrm>
          <a:custGeom>
            <a:avLst/>
            <a:gdLst>
              <a:gd name="T0" fmla="*/ 8 w 71"/>
              <a:gd name="T1" fmla="*/ 47 h 70"/>
              <a:gd name="T2" fmla="*/ 8 w 71"/>
              <a:gd name="T3" fmla="*/ 47 h 70"/>
              <a:gd name="T4" fmla="*/ 8 w 71"/>
              <a:gd name="T5" fmla="*/ 47 h 70"/>
              <a:gd name="T6" fmla="*/ 8 w 71"/>
              <a:gd name="T7" fmla="*/ 47 h 70"/>
              <a:gd name="T8" fmla="*/ 8 w 71"/>
              <a:gd name="T9" fmla="*/ 47 h 70"/>
              <a:gd name="T10" fmla="*/ 0 w 71"/>
              <a:gd name="T11" fmla="*/ 70 h 70"/>
              <a:gd name="T12" fmla="*/ 24 w 71"/>
              <a:gd name="T13" fmla="*/ 62 h 70"/>
              <a:gd name="T14" fmla="*/ 24 w 71"/>
              <a:gd name="T15" fmla="*/ 62 h 70"/>
              <a:gd name="T16" fmla="*/ 24 w 71"/>
              <a:gd name="T17" fmla="*/ 62 h 70"/>
              <a:gd name="T18" fmla="*/ 24 w 71"/>
              <a:gd name="T19" fmla="*/ 62 h 70"/>
              <a:gd name="T20" fmla="*/ 71 w 71"/>
              <a:gd name="T21" fmla="*/ 16 h 70"/>
              <a:gd name="T22" fmla="*/ 55 w 71"/>
              <a:gd name="T23" fmla="*/ 0 h 70"/>
              <a:gd name="T24" fmla="*/ 8 w 71"/>
              <a:gd name="T25" fmla="*/ 47 h 70"/>
              <a:gd name="T26" fmla="*/ 55 w 71"/>
              <a:gd name="T27" fmla="*/ 8 h 70"/>
              <a:gd name="T28" fmla="*/ 58 w 71"/>
              <a:gd name="T29" fmla="*/ 11 h 70"/>
              <a:gd name="T30" fmla="*/ 19 w 71"/>
              <a:gd name="T31" fmla="*/ 49 h 70"/>
              <a:gd name="T32" fmla="*/ 16 w 71"/>
              <a:gd name="T33" fmla="*/ 47 h 70"/>
              <a:gd name="T34" fmla="*/ 55 w 71"/>
              <a:gd name="T35" fmla="*/ 8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1" h="70">
                <a:moveTo>
                  <a:pt x="8" y="47"/>
                </a:moveTo>
                <a:lnTo>
                  <a:pt x="8" y="47"/>
                </a:lnTo>
                <a:lnTo>
                  <a:pt x="8" y="47"/>
                </a:lnTo>
                <a:lnTo>
                  <a:pt x="8" y="47"/>
                </a:lnTo>
                <a:lnTo>
                  <a:pt x="8" y="47"/>
                </a:lnTo>
                <a:lnTo>
                  <a:pt x="0" y="70"/>
                </a:lnTo>
                <a:lnTo>
                  <a:pt x="24" y="62"/>
                </a:lnTo>
                <a:lnTo>
                  <a:pt x="24" y="62"/>
                </a:lnTo>
                <a:lnTo>
                  <a:pt x="24" y="62"/>
                </a:lnTo>
                <a:lnTo>
                  <a:pt x="24" y="62"/>
                </a:lnTo>
                <a:lnTo>
                  <a:pt x="71" y="16"/>
                </a:lnTo>
                <a:lnTo>
                  <a:pt x="55" y="0"/>
                </a:lnTo>
                <a:lnTo>
                  <a:pt x="8" y="47"/>
                </a:lnTo>
                <a:close/>
                <a:moveTo>
                  <a:pt x="55" y="8"/>
                </a:moveTo>
                <a:lnTo>
                  <a:pt x="58" y="11"/>
                </a:lnTo>
                <a:lnTo>
                  <a:pt x="19" y="49"/>
                </a:lnTo>
                <a:lnTo>
                  <a:pt x="16" y="47"/>
                </a:lnTo>
                <a:lnTo>
                  <a:pt x="55" y="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6" name="Freeform 298"/>
          <p:cNvSpPr>
            <a:spLocks/>
          </p:cNvSpPr>
          <p:nvPr/>
        </p:nvSpPr>
        <p:spPr bwMode="auto">
          <a:xfrm>
            <a:off x="6515215" y="4691448"/>
            <a:ext cx="74624" cy="74624"/>
          </a:xfrm>
          <a:custGeom>
            <a:avLst/>
            <a:gdLst>
              <a:gd name="T0" fmla="*/ 11 w 26"/>
              <a:gd name="T1" fmla="*/ 0 h 26"/>
              <a:gd name="T2" fmla="*/ 0 w 26"/>
              <a:gd name="T3" fmla="*/ 10 h 26"/>
              <a:gd name="T4" fmla="*/ 16 w 26"/>
              <a:gd name="T5" fmla="*/ 26 h 26"/>
              <a:gd name="T6" fmla="*/ 26 w 26"/>
              <a:gd name="T7" fmla="*/ 16 h 26"/>
              <a:gd name="T8" fmla="*/ 11 w 26"/>
              <a:gd name="T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6">
                <a:moveTo>
                  <a:pt x="11" y="0"/>
                </a:moveTo>
                <a:lnTo>
                  <a:pt x="0" y="10"/>
                </a:lnTo>
                <a:lnTo>
                  <a:pt x="16" y="26"/>
                </a:lnTo>
                <a:lnTo>
                  <a:pt x="26" y="16"/>
                </a:lnTo>
                <a:lnTo>
                  <a:pt x="11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7" name="Freeform 299"/>
          <p:cNvSpPr>
            <a:spLocks/>
          </p:cNvSpPr>
          <p:nvPr/>
        </p:nvSpPr>
        <p:spPr bwMode="auto">
          <a:xfrm>
            <a:off x="6908429" y="5391769"/>
            <a:ext cx="229613" cy="226744"/>
          </a:xfrm>
          <a:custGeom>
            <a:avLst/>
            <a:gdLst>
              <a:gd name="T0" fmla="*/ 181 w 206"/>
              <a:gd name="T1" fmla="*/ 172 h 206"/>
              <a:gd name="T2" fmla="*/ 172 w 206"/>
              <a:gd name="T3" fmla="*/ 180 h 206"/>
              <a:gd name="T4" fmla="*/ 35 w 206"/>
              <a:gd name="T5" fmla="*/ 180 h 206"/>
              <a:gd name="T6" fmla="*/ 26 w 206"/>
              <a:gd name="T7" fmla="*/ 172 h 206"/>
              <a:gd name="T8" fmla="*/ 26 w 206"/>
              <a:gd name="T9" fmla="*/ 34 h 206"/>
              <a:gd name="T10" fmla="*/ 35 w 206"/>
              <a:gd name="T11" fmla="*/ 25 h 206"/>
              <a:gd name="T12" fmla="*/ 154 w 206"/>
              <a:gd name="T13" fmla="*/ 25 h 206"/>
              <a:gd name="T14" fmla="*/ 179 w 206"/>
              <a:gd name="T15" fmla="*/ 0 h 206"/>
              <a:gd name="T16" fmla="*/ 172 w 206"/>
              <a:gd name="T17" fmla="*/ 0 h 206"/>
              <a:gd name="T18" fmla="*/ 35 w 206"/>
              <a:gd name="T19" fmla="*/ 0 h 206"/>
              <a:gd name="T20" fmla="*/ 0 w 206"/>
              <a:gd name="T21" fmla="*/ 34 h 206"/>
              <a:gd name="T22" fmla="*/ 0 w 206"/>
              <a:gd name="T23" fmla="*/ 172 h 206"/>
              <a:gd name="T24" fmla="*/ 35 w 206"/>
              <a:gd name="T25" fmla="*/ 206 h 206"/>
              <a:gd name="T26" fmla="*/ 172 w 206"/>
              <a:gd name="T27" fmla="*/ 206 h 206"/>
              <a:gd name="T28" fmla="*/ 206 w 206"/>
              <a:gd name="T29" fmla="*/ 172 h 206"/>
              <a:gd name="T30" fmla="*/ 206 w 206"/>
              <a:gd name="T31" fmla="*/ 95 h 206"/>
              <a:gd name="T32" fmla="*/ 181 w 206"/>
              <a:gd name="T33" fmla="*/ 121 h 206"/>
              <a:gd name="T34" fmla="*/ 181 w 206"/>
              <a:gd name="T35" fmla="*/ 172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6" h="206">
                <a:moveTo>
                  <a:pt x="181" y="172"/>
                </a:moveTo>
                <a:cubicBezTo>
                  <a:pt x="181" y="176"/>
                  <a:pt x="177" y="180"/>
                  <a:pt x="172" y="180"/>
                </a:cubicBezTo>
                <a:cubicBezTo>
                  <a:pt x="35" y="180"/>
                  <a:pt x="35" y="180"/>
                  <a:pt x="35" y="180"/>
                </a:cubicBezTo>
                <a:cubicBezTo>
                  <a:pt x="30" y="180"/>
                  <a:pt x="26" y="176"/>
                  <a:pt x="26" y="172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29"/>
                  <a:pt x="30" y="25"/>
                  <a:pt x="35" y="25"/>
                </a:cubicBezTo>
                <a:cubicBezTo>
                  <a:pt x="154" y="25"/>
                  <a:pt x="154" y="25"/>
                  <a:pt x="154" y="25"/>
                </a:cubicBezTo>
                <a:cubicBezTo>
                  <a:pt x="179" y="0"/>
                  <a:pt x="179" y="0"/>
                  <a:pt x="179" y="0"/>
                </a:cubicBezTo>
                <a:cubicBezTo>
                  <a:pt x="177" y="0"/>
                  <a:pt x="174" y="0"/>
                  <a:pt x="172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16" y="0"/>
                  <a:pt x="0" y="15"/>
                  <a:pt x="0" y="3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90"/>
                  <a:pt x="16" y="206"/>
                  <a:pt x="35" y="206"/>
                </a:cubicBezTo>
                <a:cubicBezTo>
                  <a:pt x="172" y="206"/>
                  <a:pt x="172" y="206"/>
                  <a:pt x="172" y="206"/>
                </a:cubicBezTo>
                <a:cubicBezTo>
                  <a:pt x="191" y="206"/>
                  <a:pt x="206" y="190"/>
                  <a:pt x="206" y="172"/>
                </a:cubicBezTo>
                <a:cubicBezTo>
                  <a:pt x="206" y="95"/>
                  <a:pt x="206" y="95"/>
                  <a:pt x="206" y="95"/>
                </a:cubicBezTo>
                <a:cubicBezTo>
                  <a:pt x="181" y="121"/>
                  <a:pt x="181" y="121"/>
                  <a:pt x="181" y="121"/>
                </a:cubicBezTo>
                <a:lnTo>
                  <a:pt x="181" y="17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8" name="Freeform 300"/>
          <p:cNvSpPr>
            <a:spLocks noEditPoints="1"/>
          </p:cNvSpPr>
          <p:nvPr/>
        </p:nvSpPr>
        <p:spPr bwMode="auto">
          <a:xfrm>
            <a:off x="7003143" y="5377417"/>
            <a:ext cx="183691" cy="183691"/>
          </a:xfrm>
          <a:custGeom>
            <a:avLst/>
            <a:gdLst>
              <a:gd name="T0" fmla="*/ 64 w 64"/>
              <a:gd name="T1" fmla="*/ 14 h 64"/>
              <a:gd name="T2" fmla="*/ 50 w 64"/>
              <a:gd name="T3" fmla="*/ 0 h 64"/>
              <a:gd name="T4" fmla="*/ 7 w 64"/>
              <a:gd name="T5" fmla="*/ 43 h 64"/>
              <a:gd name="T6" fmla="*/ 7 w 64"/>
              <a:gd name="T7" fmla="*/ 43 h 64"/>
              <a:gd name="T8" fmla="*/ 7 w 64"/>
              <a:gd name="T9" fmla="*/ 43 h 64"/>
              <a:gd name="T10" fmla="*/ 7 w 64"/>
              <a:gd name="T11" fmla="*/ 43 h 64"/>
              <a:gd name="T12" fmla="*/ 7 w 64"/>
              <a:gd name="T13" fmla="*/ 43 h 64"/>
              <a:gd name="T14" fmla="*/ 0 w 64"/>
              <a:gd name="T15" fmla="*/ 64 h 64"/>
              <a:gd name="T16" fmla="*/ 22 w 64"/>
              <a:gd name="T17" fmla="*/ 57 h 64"/>
              <a:gd name="T18" fmla="*/ 22 w 64"/>
              <a:gd name="T19" fmla="*/ 57 h 64"/>
              <a:gd name="T20" fmla="*/ 22 w 64"/>
              <a:gd name="T21" fmla="*/ 57 h 64"/>
              <a:gd name="T22" fmla="*/ 22 w 64"/>
              <a:gd name="T23" fmla="*/ 57 h 64"/>
              <a:gd name="T24" fmla="*/ 22 w 64"/>
              <a:gd name="T25" fmla="*/ 57 h 64"/>
              <a:gd name="T26" fmla="*/ 64 w 64"/>
              <a:gd name="T27" fmla="*/ 14 h 64"/>
              <a:gd name="T28" fmla="*/ 17 w 64"/>
              <a:gd name="T29" fmla="*/ 45 h 64"/>
              <a:gd name="T30" fmla="*/ 15 w 64"/>
              <a:gd name="T31" fmla="*/ 43 h 64"/>
              <a:gd name="T32" fmla="*/ 50 w 64"/>
              <a:gd name="T33" fmla="*/ 7 h 64"/>
              <a:gd name="T34" fmla="*/ 52 w 64"/>
              <a:gd name="T35" fmla="*/ 10 h 64"/>
              <a:gd name="T36" fmla="*/ 17 w 64"/>
              <a:gd name="T37" fmla="*/ 45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4" h="64">
                <a:moveTo>
                  <a:pt x="64" y="14"/>
                </a:moveTo>
                <a:lnTo>
                  <a:pt x="50" y="0"/>
                </a:lnTo>
                <a:lnTo>
                  <a:pt x="7" y="43"/>
                </a:lnTo>
                <a:lnTo>
                  <a:pt x="7" y="43"/>
                </a:lnTo>
                <a:lnTo>
                  <a:pt x="7" y="43"/>
                </a:lnTo>
                <a:lnTo>
                  <a:pt x="7" y="43"/>
                </a:lnTo>
                <a:lnTo>
                  <a:pt x="7" y="43"/>
                </a:lnTo>
                <a:lnTo>
                  <a:pt x="0" y="64"/>
                </a:lnTo>
                <a:lnTo>
                  <a:pt x="22" y="57"/>
                </a:lnTo>
                <a:lnTo>
                  <a:pt x="22" y="57"/>
                </a:lnTo>
                <a:lnTo>
                  <a:pt x="22" y="57"/>
                </a:lnTo>
                <a:lnTo>
                  <a:pt x="22" y="57"/>
                </a:lnTo>
                <a:lnTo>
                  <a:pt x="22" y="57"/>
                </a:lnTo>
                <a:lnTo>
                  <a:pt x="64" y="14"/>
                </a:lnTo>
                <a:close/>
                <a:moveTo>
                  <a:pt x="17" y="45"/>
                </a:moveTo>
                <a:lnTo>
                  <a:pt x="15" y="43"/>
                </a:lnTo>
                <a:lnTo>
                  <a:pt x="50" y="7"/>
                </a:lnTo>
                <a:lnTo>
                  <a:pt x="52" y="10"/>
                </a:lnTo>
                <a:lnTo>
                  <a:pt x="17" y="4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9" name="Freeform 301"/>
          <p:cNvSpPr>
            <a:spLocks/>
          </p:cNvSpPr>
          <p:nvPr/>
        </p:nvSpPr>
        <p:spPr bwMode="auto">
          <a:xfrm>
            <a:off x="7161003" y="5337235"/>
            <a:ext cx="68884" cy="68884"/>
          </a:xfrm>
          <a:custGeom>
            <a:avLst/>
            <a:gdLst>
              <a:gd name="T0" fmla="*/ 0 w 24"/>
              <a:gd name="T1" fmla="*/ 9 h 24"/>
              <a:gd name="T2" fmla="*/ 14 w 24"/>
              <a:gd name="T3" fmla="*/ 24 h 24"/>
              <a:gd name="T4" fmla="*/ 24 w 24"/>
              <a:gd name="T5" fmla="*/ 14 h 24"/>
              <a:gd name="T6" fmla="*/ 9 w 24"/>
              <a:gd name="T7" fmla="*/ 0 h 24"/>
              <a:gd name="T8" fmla="*/ 0 w 24"/>
              <a:gd name="T9" fmla="*/ 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4">
                <a:moveTo>
                  <a:pt x="0" y="9"/>
                </a:moveTo>
                <a:lnTo>
                  <a:pt x="14" y="24"/>
                </a:lnTo>
                <a:lnTo>
                  <a:pt x="24" y="14"/>
                </a:lnTo>
                <a:lnTo>
                  <a:pt x="9" y="0"/>
                </a:lnTo>
                <a:lnTo>
                  <a:pt x="0" y="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6" name="Freeform 328"/>
          <p:cNvSpPr>
            <a:spLocks noEditPoints="1"/>
          </p:cNvSpPr>
          <p:nvPr/>
        </p:nvSpPr>
        <p:spPr bwMode="auto">
          <a:xfrm>
            <a:off x="10740102" y="5983024"/>
            <a:ext cx="318590" cy="269796"/>
          </a:xfrm>
          <a:custGeom>
            <a:avLst/>
            <a:gdLst>
              <a:gd name="T0" fmla="*/ 144 w 288"/>
              <a:gd name="T1" fmla="*/ 0 h 244"/>
              <a:gd name="T2" fmla="*/ 144 w 288"/>
              <a:gd name="T3" fmla="*/ 0 h 244"/>
              <a:gd name="T4" fmla="*/ 0 w 288"/>
              <a:gd name="T5" fmla="*/ 0 h 244"/>
              <a:gd name="T6" fmla="*/ 0 w 288"/>
              <a:gd name="T7" fmla="*/ 244 h 244"/>
              <a:gd name="T8" fmla="*/ 72 w 288"/>
              <a:gd name="T9" fmla="*/ 244 h 244"/>
              <a:gd name="T10" fmla="*/ 72 w 288"/>
              <a:gd name="T11" fmla="*/ 218 h 244"/>
              <a:gd name="T12" fmla="*/ 108 w 288"/>
              <a:gd name="T13" fmla="*/ 205 h 244"/>
              <a:gd name="T14" fmla="*/ 144 w 288"/>
              <a:gd name="T15" fmla="*/ 205 h 244"/>
              <a:gd name="T16" fmla="*/ 144 w 288"/>
              <a:gd name="T17" fmla="*/ 205 h 244"/>
              <a:gd name="T18" fmla="*/ 180 w 288"/>
              <a:gd name="T19" fmla="*/ 205 h 244"/>
              <a:gd name="T20" fmla="*/ 216 w 288"/>
              <a:gd name="T21" fmla="*/ 218 h 244"/>
              <a:gd name="T22" fmla="*/ 216 w 288"/>
              <a:gd name="T23" fmla="*/ 244 h 244"/>
              <a:gd name="T24" fmla="*/ 288 w 288"/>
              <a:gd name="T25" fmla="*/ 244 h 244"/>
              <a:gd name="T26" fmla="*/ 288 w 288"/>
              <a:gd name="T27" fmla="*/ 0 h 244"/>
              <a:gd name="T28" fmla="*/ 144 w 288"/>
              <a:gd name="T29" fmla="*/ 0 h 244"/>
              <a:gd name="T30" fmla="*/ 269 w 288"/>
              <a:gd name="T31" fmla="*/ 180 h 244"/>
              <a:gd name="T32" fmla="*/ 17 w 288"/>
              <a:gd name="T33" fmla="*/ 180 h 244"/>
              <a:gd name="T34" fmla="*/ 17 w 288"/>
              <a:gd name="T35" fmla="*/ 18 h 244"/>
              <a:gd name="T36" fmla="*/ 269 w 288"/>
              <a:gd name="T37" fmla="*/ 18 h 244"/>
              <a:gd name="T38" fmla="*/ 269 w 288"/>
              <a:gd name="T39" fmla="*/ 18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8" h="244">
                <a:moveTo>
                  <a:pt x="144" y="0"/>
                </a:moveTo>
                <a:cubicBezTo>
                  <a:pt x="144" y="0"/>
                  <a:pt x="144" y="0"/>
                  <a:pt x="14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44"/>
                  <a:pt x="0" y="244"/>
                  <a:pt x="0" y="244"/>
                </a:cubicBezTo>
                <a:cubicBezTo>
                  <a:pt x="72" y="244"/>
                  <a:pt x="72" y="244"/>
                  <a:pt x="72" y="244"/>
                </a:cubicBezTo>
                <a:cubicBezTo>
                  <a:pt x="72" y="244"/>
                  <a:pt x="72" y="229"/>
                  <a:pt x="72" y="218"/>
                </a:cubicBezTo>
                <a:cubicBezTo>
                  <a:pt x="72" y="205"/>
                  <a:pt x="88" y="205"/>
                  <a:pt x="108" y="205"/>
                </a:cubicBezTo>
                <a:cubicBezTo>
                  <a:pt x="122" y="205"/>
                  <a:pt x="133" y="205"/>
                  <a:pt x="144" y="205"/>
                </a:cubicBezTo>
                <a:cubicBezTo>
                  <a:pt x="144" y="205"/>
                  <a:pt x="144" y="205"/>
                  <a:pt x="144" y="205"/>
                </a:cubicBezTo>
                <a:cubicBezTo>
                  <a:pt x="155" y="205"/>
                  <a:pt x="166" y="205"/>
                  <a:pt x="180" y="205"/>
                </a:cubicBezTo>
                <a:cubicBezTo>
                  <a:pt x="200" y="205"/>
                  <a:pt x="216" y="205"/>
                  <a:pt x="216" y="218"/>
                </a:cubicBezTo>
                <a:cubicBezTo>
                  <a:pt x="216" y="229"/>
                  <a:pt x="216" y="244"/>
                  <a:pt x="216" y="244"/>
                </a:cubicBezTo>
                <a:cubicBezTo>
                  <a:pt x="288" y="244"/>
                  <a:pt x="288" y="244"/>
                  <a:pt x="288" y="244"/>
                </a:cubicBezTo>
                <a:cubicBezTo>
                  <a:pt x="288" y="0"/>
                  <a:pt x="288" y="0"/>
                  <a:pt x="288" y="0"/>
                </a:cubicBezTo>
                <a:lnTo>
                  <a:pt x="144" y="0"/>
                </a:lnTo>
                <a:close/>
                <a:moveTo>
                  <a:pt x="269" y="180"/>
                </a:moveTo>
                <a:cubicBezTo>
                  <a:pt x="17" y="180"/>
                  <a:pt x="17" y="180"/>
                  <a:pt x="17" y="180"/>
                </a:cubicBezTo>
                <a:cubicBezTo>
                  <a:pt x="17" y="18"/>
                  <a:pt x="17" y="18"/>
                  <a:pt x="17" y="18"/>
                </a:cubicBezTo>
                <a:cubicBezTo>
                  <a:pt x="269" y="18"/>
                  <a:pt x="269" y="18"/>
                  <a:pt x="269" y="18"/>
                </a:cubicBezTo>
                <a:lnTo>
                  <a:pt x="269" y="18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1" name="Freeform 333"/>
          <p:cNvSpPr>
            <a:spLocks noEditPoints="1"/>
          </p:cNvSpPr>
          <p:nvPr/>
        </p:nvSpPr>
        <p:spPr bwMode="auto">
          <a:xfrm>
            <a:off x="11380150" y="5980152"/>
            <a:ext cx="318590" cy="272667"/>
          </a:xfrm>
          <a:custGeom>
            <a:avLst/>
            <a:gdLst>
              <a:gd name="T0" fmla="*/ 144 w 288"/>
              <a:gd name="T1" fmla="*/ 0 h 244"/>
              <a:gd name="T2" fmla="*/ 144 w 288"/>
              <a:gd name="T3" fmla="*/ 0 h 244"/>
              <a:gd name="T4" fmla="*/ 0 w 288"/>
              <a:gd name="T5" fmla="*/ 0 h 244"/>
              <a:gd name="T6" fmla="*/ 0 w 288"/>
              <a:gd name="T7" fmla="*/ 244 h 244"/>
              <a:gd name="T8" fmla="*/ 72 w 288"/>
              <a:gd name="T9" fmla="*/ 244 h 244"/>
              <a:gd name="T10" fmla="*/ 72 w 288"/>
              <a:gd name="T11" fmla="*/ 219 h 244"/>
              <a:gd name="T12" fmla="*/ 108 w 288"/>
              <a:gd name="T13" fmla="*/ 205 h 244"/>
              <a:gd name="T14" fmla="*/ 144 w 288"/>
              <a:gd name="T15" fmla="*/ 205 h 244"/>
              <a:gd name="T16" fmla="*/ 144 w 288"/>
              <a:gd name="T17" fmla="*/ 205 h 244"/>
              <a:gd name="T18" fmla="*/ 180 w 288"/>
              <a:gd name="T19" fmla="*/ 205 h 244"/>
              <a:gd name="T20" fmla="*/ 216 w 288"/>
              <a:gd name="T21" fmla="*/ 219 h 244"/>
              <a:gd name="T22" fmla="*/ 216 w 288"/>
              <a:gd name="T23" fmla="*/ 244 h 244"/>
              <a:gd name="T24" fmla="*/ 288 w 288"/>
              <a:gd name="T25" fmla="*/ 244 h 244"/>
              <a:gd name="T26" fmla="*/ 288 w 288"/>
              <a:gd name="T27" fmla="*/ 0 h 244"/>
              <a:gd name="T28" fmla="*/ 144 w 288"/>
              <a:gd name="T29" fmla="*/ 0 h 244"/>
              <a:gd name="T30" fmla="*/ 272 w 288"/>
              <a:gd name="T31" fmla="*/ 228 h 244"/>
              <a:gd name="T32" fmla="*/ 232 w 288"/>
              <a:gd name="T33" fmla="*/ 228 h 244"/>
              <a:gd name="T34" fmla="*/ 232 w 288"/>
              <a:gd name="T35" fmla="*/ 219 h 244"/>
              <a:gd name="T36" fmla="*/ 210 w 288"/>
              <a:gd name="T37" fmla="*/ 191 h 244"/>
              <a:gd name="T38" fmla="*/ 180 w 288"/>
              <a:gd name="T39" fmla="*/ 189 h 244"/>
              <a:gd name="T40" fmla="*/ 144 w 288"/>
              <a:gd name="T41" fmla="*/ 189 h 244"/>
              <a:gd name="T42" fmla="*/ 108 w 288"/>
              <a:gd name="T43" fmla="*/ 189 h 244"/>
              <a:gd name="T44" fmla="*/ 78 w 288"/>
              <a:gd name="T45" fmla="*/ 191 h 244"/>
              <a:gd name="T46" fmla="*/ 56 w 288"/>
              <a:gd name="T47" fmla="*/ 219 h 244"/>
              <a:gd name="T48" fmla="*/ 56 w 288"/>
              <a:gd name="T49" fmla="*/ 228 h 244"/>
              <a:gd name="T50" fmla="*/ 16 w 288"/>
              <a:gd name="T51" fmla="*/ 228 h 244"/>
              <a:gd name="T52" fmla="*/ 16 w 288"/>
              <a:gd name="T53" fmla="*/ 16 h 244"/>
              <a:gd name="T54" fmla="*/ 144 w 288"/>
              <a:gd name="T55" fmla="*/ 16 h 244"/>
              <a:gd name="T56" fmla="*/ 272 w 288"/>
              <a:gd name="T57" fmla="*/ 16 h 244"/>
              <a:gd name="T58" fmla="*/ 272 w 288"/>
              <a:gd name="T59" fmla="*/ 228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8" h="244">
                <a:moveTo>
                  <a:pt x="144" y="0"/>
                </a:moveTo>
                <a:cubicBezTo>
                  <a:pt x="144" y="0"/>
                  <a:pt x="144" y="0"/>
                  <a:pt x="14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44"/>
                  <a:pt x="0" y="244"/>
                  <a:pt x="0" y="244"/>
                </a:cubicBezTo>
                <a:cubicBezTo>
                  <a:pt x="72" y="244"/>
                  <a:pt x="72" y="244"/>
                  <a:pt x="72" y="244"/>
                </a:cubicBezTo>
                <a:cubicBezTo>
                  <a:pt x="72" y="244"/>
                  <a:pt x="72" y="229"/>
                  <a:pt x="72" y="219"/>
                </a:cubicBezTo>
                <a:cubicBezTo>
                  <a:pt x="72" y="205"/>
                  <a:pt x="88" y="205"/>
                  <a:pt x="108" y="205"/>
                </a:cubicBezTo>
                <a:cubicBezTo>
                  <a:pt x="122" y="205"/>
                  <a:pt x="133" y="205"/>
                  <a:pt x="144" y="205"/>
                </a:cubicBezTo>
                <a:cubicBezTo>
                  <a:pt x="144" y="205"/>
                  <a:pt x="144" y="205"/>
                  <a:pt x="144" y="205"/>
                </a:cubicBezTo>
                <a:cubicBezTo>
                  <a:pt x="155" y="205"/>
                  <a:pt x="166" y="205"/>
                  <a:pt x="180" y="205"/>
                </a:cubicBezTo>
                <a:cubicBezTo>
                  <a:pt x="200" y="205"/>
                  <a:pt x="216" y="205"/>
                  <a:pt x="216" y="219"/>
                </a:cubicBezTo>
                <a:cubicBezTo>
                  <a:pt x="216" y="229"/>
                  <a:pt x="216" y="244"/>
                  <a:pt x="216" y="244"/>
                </a:cubicBezTo>
                <a:cubicBezTo>
                  <a:pt x="288" y="244"/>
                  <a:pt x="288" y="244"/>
                  <a:pt x="288" y="244"/>
                </a:cubicBezTo>
                <a:cubicBezTo>
                  <a:pt x="288" y="0"/>
                  <a:pt x="288" y="0"/>
                  <a:pt x="288" y="0"/>
                </a:cubicBezTo>
                <a:lnTo>
                  <a:pt x="144" y="0"/>
                </a:lnTo>
                <a:close/>
                <a:moveTo>
                  <a:pt x="272" y="228"/>
                </a:moveTo>
                <a:cubicBezTo>
                  <a:pt x="232" y="228"/>
                  <a:pt x="232" y="228"/>
                  <a:pt x="232" y="228"/>
                </a:cubicBezTo>
                <a:cubicBezTo>
                  <a:pt x="232" y="219"/>
                  <a:pt x="232" y="219"/>
                  <a:pt x="232" y="219"/>
                </a:cubicBezTo>
                <a:cubicBezTo>
                  <a:pt x="232" y="205"/>
                  <a:pt x="224" y="195"/>
                  <a:pt x="210" y="191"/>
                </a:cubicBezTo>
                <a:cubicBezTo>
                  <a:pt x="201" y="189"/>
                  <a:pt x="191" y="189"/>
                  <a:pt x="180" y="189"/>
                </a:cubicBezTo>
                <a:cubicBezTo>
                  <a:pt x="144" y="189"/>
                  <a:pt x="144" y="189"/>
                  <a:pt x="144" y="189"/>
                </a:cubicBezTo>
                <a:cubicBezTo>
                  <a:pt x="108" y="189"/>
                  <a:pt x="108" y="189"/>
                  <a:pt x="108" y="189"/>
                </a:cubicBezTo>
                <a:cubicBezTo>
                  <a:pt x="97" y="189"/>
                  <a:pt x="87" y="189"/>
                  <a:pt x="78" y="191"/>
                </a:cubicBezTo>
                <a:cubicBezTo>
                  <a:pt x="64" y="195"/>
                  <a:pt x="56" y="205"/>
                  <a:pt x="56" y="219"/>
                </a:cubicBezTo>
                <a:cubicBezTo>
                  <a:pt x="56" y="228"/>
                  <a:pt x="56" y="228"/>
                  <a:pt x="56" y="228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6" y="16"/>
                  <a:pt x="16" y="16"/>
                  <a:pt x="16" y="16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272" y="16"/>
                  <a:pt x="272" y="16"/>
                  <a:pt x="272" y="16"/>
                </a:cubicBezTo>
                <a:lnTo>
                  <a:pt x="272" y="22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2" name="Rectangle 334"/>
          <p:cNvSpPr>
            <a:spLocks noChangeArrowheads="1"/>
          </p:cNvSpPr>
          <p:nvPr/>
        </p:nvSpPr>
        <p:spPr bwMode="auto">
          <a:xfrm>
            <a:off x="11420332" y="6020335"/>
            <a:ext cx="238225" cy="149249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3" name="Freeform 335"/>
          <p:cNvSpPr>
            <a:spLocks/>
          </p:cNvSpPr>
          <p:nvPr/>
        </p:nvSpPr>
        <p:spPr bwMode="auto">
          <a:xfrm>
            <a:off x="7651801" y="5437692"/>
            <a:ext cx="86105" cy="86105"/>
          </a:xfrm>
          <a:custGeom>
            <a:avLst/>
            <a:gdLst>
              <a:gd name="T0" fmla="*/ 2 w 30"/>
              <a:gd name="T1" fmla="*/ 30 h 30"/>
              <a:gd name="T2" fmla="*/ 30 w 30"/>
              <a:gd name="T3" fmla="*/ 2 h 30"/>
              <a:gd name="T4" fmla="*/ 28 w 30"/>
              <a:gd name="T5" fmla="*/ 0 h 30"/>
              <a:gd name="T6" fmla="*/ 0 w 30"/>
              <a:gd name="T7" fmla="*/ 29 h 30"/>
              <a:gd name="T8" fmla="*/ 2 w 30"/>
              <a:gd name="T9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0">
                <a:moveTo>
                  <a:pt x="2" y="30"/>
                </a:moveTo>
                <a:lnTo>
                  <a:pt x="30" y="2"/>
                </a:lnTo>
                <a:lnTo>
                  <a:pt x="28" y="0"/>
                </a:lnTo>
                <a:lnTo>
                  <a:pt x="0" y="29"/>
                </a:lnTo>
                <a:lnTo>
                  <a:pt x="2" y="3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4" name="Freeform 336"/>
          <p:cNvSpPr>
            <a:spLocks noEditPoints="1"/>
          </p:cNvSpPr>
          <p:nvPr/>
        </p:nvSpPr>
        <p:spPr bwMode="auto">
          <a:xfrm>
            <a:off x="7548475" y="5317145"/>
            <a:ext cx="318590" cy="32145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08 w 288"/>
              <a:gd name="T11" fmla="*/ 211 h 288"/>
              <a:gd name="T12" fmla="*/ 108 w 288"/>
              <a:gd name="T13" fmla="*/ 211 h 288"/>
              <a:gd name="T14" fmla="*/ 108 w 288"/>
              <a:gd name="T15" fmla="*/ 211 h 288"/>
              <a:gd name="T16" fmla="*/ 108 w 288"/>
              <a:gd name="T17" fmla="*/ 211 h 288"/>
              <a:gd name="T18" fmla="*/ 64 w 288"/>
              <a:gd name="T19" fmla="*/ 225 h 288"/>
              <a:gd name="T20" fmla="*/ 78 w 288"/>
              <a:gd name="T21" fmla="*/ 182 h 288"/>
              <a:gd name="T22" fmla="*/ 78 w 288"/>
              <a:gd name="T23" fmla="*/ 182 h 288"/>
              <a:gd name="T24" fmla="*/ 78 w 288"/>
              <a:gd name="T25" fmla="*/ 182 h 288"/>
              <a:gd name="T26" fmla="*/ 78 w 288"/>
              <a:gd name="T27" fmla="*/ 182 h 288"/>
              <a:gd name="T28" fmla="*/ 78 w 288"/>
              <a:gd name="T29" fmla="*/ 182 h 288"/>
              <a:gd name="T30" fmla="*/ 166 w 288"/>
              <a:gd name="T31" fmla="*/ 94 h 288"/>
              <a:gd name="T32" fmla="*/ 196 w 288"/>
              <a:gd name="T33" fmla="*/ 123 h 288"/>
              <a:gd name="T34" fmla="*/ 108 w 288"/>
              <a:gd name="T35" fmla="*/ 211 h 288"/>
              <a:gd name="T36" fmla="*/ 206 w 288"/>
              <a:gd name="T37" fmla="*/ 113 h 288"/>
              <a:gd name="T38" fmla="*/ 176 w 288"/>
              <a:gd name="T39" fmla="*/ 84 h 288"/>
              <a:gd name="T40" fmla="*/ 196 w 288"/>
              <a:gd name="T41" fmla="*/ 64 h 288"/>
              <a:gd name="T42" fmla="*/ 225 w 288"/>
              <a:gd name="T43" fmla="*/ 94 h 288"/>
              <a:gd name="T44" fmla="*/ 206 w 288"/>
              <a:gd name="T45" fmla="*/ 11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08" y="211"/>
                </a:moveTo>
                <a:cubicBezTo>
                  <a:pt x="108" y="211"/>
                  <a:pt x="108" y="211"/>
                  <a:pt x="108" y="211"/>
                </a:cubicBezTo>
                <a:cubicBezTo>
                  <a:pt x="108" y="211"/>
                  <a:pt x="108" y="211"/>
                  <a:pt x="108" y="211"/>
                </a:cubicBezTo>
                <a:cubicBezTo>
                  <a:pt x="108" y="211"/>
                  <a:pt x="108" y="211"/>
                  <a:pt x="108" y="211"/>
                </a:cubicBezTo>
                <a:cubicBezTo>
                  <a:pt x="64" y="225"/>
                  <a:pt x="64" y="225"/>
                  <a:pt x="64" y="225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166" y="94"/>
                  <a:pt x="166" y="94"/>
                  <a:pt x="166" y="94"/>
                </a:cubicBezTo>
                <a:cubicBezTo>
                  <a:pt x="196" y="123"/>
                  <a:pt x="196" y="123"/>
                  <a:pt x="196" y="123"/>
                </a:cubicBezTo>
                <a:lnTo>
                  <a:pt x="108" y="211"/>
                </a:lnTo>
                <a:close/>
                <a:moveTo>
                  <a:pt x="206" y="113"/>
                </a:moveTo>
                <a:cubicBezTo>
                  <a:pt x="176" y="84"/>
                  <a:pt x="176" y="84"/>
                  <a:pt x="176" y="84"/>
                </a:cubicBezTo>
                <a:cubicBezTo>
                  <a:pt x="196" y="64"/>
                  <a:pt x="196" y="64"/>
                  <a:pt x="196" y="64"/>
                </a:cubicBezTo>
                <a:cubicBezTo>
                  <a:pt x="225" y="94"/>
                  <a:pt x="225" y="94"/>
                  <a:pt x="225" y="94"/>
                </a:cubicBezTo>
                <a:lnTo>
                  <a:pt x="206" y="11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0" name="Freeform 352"/>
          <p:cNvSpPr>
            <a:spLocks/>
          </p:cNvSpPr>
          <p:nvPr/>
        </p:nvSpPr>
        <p:spPr bwMode="auto">
          <a:xfrm>
            <a:off x="2651969" y="3468757"/>
            <a:ext cx="106197" cy="189431"/>
          </a:xfrm>
          <a:custGeom>
            <a:avLst/>
            <a:gdLst>
              <a:gd name="T0" fmla="*/ 94 w 95"/>
              <a:gd name="T1" fmla="*/ 171 h 171"/>
              <a:gd name="T2" fmla="*/ 95 w 95"/>
              <a:gd name="T3" fmla="*/ 166 h 171"/>
              <a:gd name="T4" fmla="*/ 95 w 95"/>
              <a:gd name="T5" fmla="*/ 6 h 171"/>
              <a:gd name="T6" fmla="*/ 94 w 95"/>
              <a:gd name="T7" fmla="*/ 0 h 171"/>
              <a:gd name="T8" fmla="*/ 0 w 95"/>
              <a:gd name="T9" fmla="*/ 81 h 171"/>
              <a:gd name="T10" fmla="*/ 94 w 95"/>
              <a:gd name="T11" fmla="*/ 17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" h="171">
                <a:moveTo>
                  <a:pt x="94" y="171"/>
                </a:moveTo>
                <a:cubicBezTo>
                  <a:pt x="95" y="170"/>
                  <a:pt x="95" y="168"/>
                  <a:pt x="95" y="166"/>
                </a:cubicBezTo>
                <a:cubicBezTo>
                  <a:pt x="95" y="6"/>
                  <a:pt x="95" y="6"/>
                  <a:pt x="95" y="6"/>
                </a:cubicBezTo>
                <a:cubicBezTo>
                  <a:pt x="95" y="4"/>
                  <a:pt x="95" y="2"/>
                  <a:pt x="94" y="0"/>
                </a:cubicBezTo>
                <a:cubicBezTo>
                  <a:pt x="0" y="81"/>
                  <a:pt x="0" y="81"/>
                  <a:pt x="0" y="81"/>
                </a:cubicBezTo>
                <a:lnTo>
                  <a:pt x="94" y="17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1" name="Freeform 353"/>
          <p:cNvSpPr>
            <a:spLocks/>
          </p:cNvSpPr>
          <p:nvPr/>
        </p:nvSpPr>
        <p:spPr bwMode="auto">
          <a:xfrm>
            <a:off x="2453929" y="3454405"/>
            <a:ext cx="292757" cy="126287"/>
          </a:xfrm>
          <a:custGeom>
            <a:avLst/>
            <a:gdLst>
              <a:gd name="T0" fmla="*/ 132 w 264"/>
              <a:gd name="T1" fmla="*/ 112 h 112"/>
              <a:gd name="T2" fmla="*/ 156 w 264"/>
              <a:gd name="T3" fmla="*/ 92 h 112"/>
              <a:gd name="T4" fmla="*/ 169 w 264"/>
              <a:gd name="T5" fmla="*/ 82 h 112"/>
              <a:gd name="T6" fmla="*/ 264 w 264"/>
              <a:gd name="T7" fmla="*/ 1 h 112"/>
              <a:gd name="T8" fmla="*/ 259 w 264"/>
              <a:gd name="T9" fmla="*/ 0 h 112"/>
              <a:gd name="T10" fmla="*/ 5 w 264"/>
              <a:gd name="T11" fmla="*/ 0 h 112"/>
              <a:gd name="T12" fmla="*/ 0 w 264"/>
              <a:gd name="T13" fmla="*/ 1 h 112"/>
              <a:gd name="T14" fmla="*/ 94 w 264"/>
              <a:gd name="T15" fmla="*/ 82 h 112"/>
              <a:gd name="T16" fmla="*/ 107 w 264"/>
              <a:gd name="T17" fmla="*/ 92 h 112"/>
              <a:gd name="T18" fmla="*/ 132 w 264"/>
              <a:gd name="T19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4" h="112">
                <a:moveTo>
                  <a:pt x="132" y="112"/>
                </a:moveTo>
                <a:cubicBezTo>
                  <a:pt x="156" y="92"/>
                  <a:pt x="156" y="92"/>
                  <a:pt x="156" y="92"/>
                </a:cubicBezTo>
                <a:cubicBezTo>
                  <a:pt x="169" y="82"/>
                  <a:pt x="169" y="82"/>
                  <a:pt x="169" y="82"/>
                </a:cubicBezTo>
                <a:cubicBezTo>
                  <a:pt x="264" y="1"/>
                  <a:pt x="264" y="1"/>
                  <a:pt x="264" y="1"/>
                </a:cubicBezTo>
                <a:cubicBezTo>
                  <a:pt x="262" y="1"/>
                  <a:pt x="260" y="0"/>
                  <a:pt x="259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1" y="1"/>
                  <a:pt x="0" y="1"/>
                </a:cubicBezTo>
                <a:cubicBezTo>
                  <a:pt x="94" y="82"/>
                  <a:pt x="94" y="82"/>
                  <a:pt x="94" y="82"/>
                </a:cubicBezTo>
                <a:cubicBezTo>
                  <a:pt x="107" y="92"/>
                  <a:pt x="107" y="92"/>
                  <a:pt x="107" y="92"/>
                </a:cubicBezTo>
                <a:lnTo>
                  <a:pt x="132" y="11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2" name="Freeform 354"/>
          <p:cNvSpPr>
            <a:spLocks/>
          </p:cNvSpPr>
          <p:nvPr/>
        </p:nvSpPr>
        <p:spPr bwMode="auto">
          <a:xfrm>
            <a:off x="2453929" y="3569212"/>
            <a:ext cx="289888" cy="103326"/>
          </a:xfrm>
          <a:custGeom>
            <a:avLst/>
            <a:gdLst>
              <a:gd name="T0" fmla="*/ 259 w 263"/>
              <a:gd name="T1" fmla="*/ 92 h 92"/>
              <a:gd name="T2" fmla="*/ 263 w 263"/>
              <a:gd name="T3" fmla="*/ 91 h 92"/>
              <a:gd name="T4" fmla="*/ 168 w 263"/>
              <a:gd name="T5" fmla="*/ 0 h 92"/>
              <a:gd name="T6" fmla="*/ 132 w 263"/>
              <a:gd name="T7" fmla="*/ 30 h 92"/>
              <a:gd name="T8" fmla="*/ 95 w 263"/>
              <a:gd name="T9" fmla="*/ 0 h 92"/>
              <a:gd name="T10" fmla="*/ 0 w 263"/>
              <a:gd name="T11" fmla="*/ 91 h 92"/>
              <a:gd name="T12" fmla="*/ 5 w 263"/>
              <a:gd name="T13" fmla="*/ 92 h 92"/>
              <a:gd name="T14" fmla="*/ 259 w 263"/>
              <a:gd name="T15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3" h="92">
                <a:moveTo>
                  <a:pt x="259" y="92"/>
                </a:moveTo>
                <a:cubicBezTo>
                  <a:pt x="260" y="92"/>
                  <a:pt x="262" y="92"/>
                  <a:pt x="263" y="91"/>
                </a:cubicBezTo>
                <a:cubicBezTo>
                  <a:pt x="168" y="0"/>
                  <a:pt x="168" y="0"/>
                  <a:pt x="168" y="0"/>
                </a:cubicBezTo>
                <a:cubicBezTo>
                  <a:pt x="132" y="30"/>
                  <a:pt x="132" y="30"/>
                  <a:pt x="132" y="30"/>
                </a:cubicBezTo>
                <a:cubicBezTo>
                  <a:pt x="95" y="0"/>
                  <a:pt x="95" y="0"/>
                  <a:pt x="95" y="0"/>
                </a:cubicBezTo>
                <a:cubicBezTo>
                  <a:pt x="0" y="91"/>
                  <a:pt x="0" y="91"/>
                  <a:pt x="0" y="91"/>
                </a:cubicBezTo>
                <a:cubicBezTo>
                  <a:pt x="2" y="92"/>
                  <a:pt x="3" y="92"/>
                  <a:pt x="5" y="92"/>
                </a:cubicBezTo>
                <a:lnTo>
                  <a:pt x="259" y="9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3" name="Freeform 355"/>
          <p:cNvSpPr>
            <a:spLocks/>
          </p:cNvSpPr>
          <p:nvPr/>
        </p:nvSpPr>
        <p:spPr bwMode="auto">
          <a:xfrm>
            <a:off x="2439577" y="3468757"/>
            <a:ext cx="103326" cy="189431"/>
          </a:xfrm>
          <a:custGeom>
            <a:avLst/>
            <a:gdLst>
              <a:gd name="T0" fmla="*/ 1 w 95"/>
              <a:gd name="T1" fmla="*/ 0 h 171"/>
              <a:gd name="T2" fmla="*/ 0 w 95"/>
              <a:gd name="T3" fmla="*/ 6 h 171"/>
              <a:gd name="T4" fmla="*/ 0 w 95"/>
              <a:gd name="T5" fmla="*/ 166 h 171"/>
              <a:gd name="T6" fmla="*/ 1 w 95"/>
              <a:gd name="T7" fmla="*/ 171 h 171"/>
              <a:gd name="T8" fmla="*/ 95 w 95"/>
              <a:gd name="T9" fmla="*/ 81 h 171"/>
              <a:gd name="T10" fmla="*/ 1 w 95"/>
              <a:gd name="T11" fmla="*/ 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" h="171">
                <a:moveTo>
                  <a:pt x="1" y="0"/>
                </a:moveTo>
                <a:cubicBezTo>
                  <a:pt x="1" y="2"/>
                  <a:pt x="0" y="4"/>
                  <a:pt x="0" y="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68"/>
                  <a:pt x="1" y="170"/>
                  <a:pt x="1" y="171"/>
                </a:cubicBezTo>
                <a:cubicBezTo>
                  <a:pt x="95" y="81"/>
                  <a:pt x="95" y="81"/>
                  <a:pt x="95" y="81"/>
                </a:cubicBezTo>
                <a:lnTo>
                  <a:pt x="1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4" name="Freeform 356"/>
          <p:cNvSpPr>
            <a:spLocks/>
          </p:cNvSpPr>
          <p:nvPr/>
        </p:nvSpPr>
        <p:spPr bwMode="auto">
          <a:xfrm>
            <a:off x="3280537" y="3554862"/>
            <a:ext cx="88976" cy="154989"/>
          </a:xfrm>
          <a:custGeom>
            <a:avLst/>
            <a:gdLst>
              <a:gd name="T0" fmla="*/ 77 w 78"/>
              <a:gd name="T1" fmla="*/ 0 h 141"/>
              <a:gd name="T2" fmla="*/ 0 w 78"/>
              <a:gd name="T3" fmla="*/ 67 h 141"/>
              <a:gd name="T4" fmla="*/ 77 w 78"/>
              <a:gd name="T5" fmla="*/ 141 h 141"/>
              <a:gd name="T6" fmla="*/ 78 w 78"/>
              <a:gd name="T7" fmla="*/ 137 h 141"/>
              <a:gd name="T8" fmla="*/ 78 w 78"/>
              <a:gd name="T9" fmla="*/ 5 h 141"/>
              <a:gd name="T10" fmla="*/ 77 w 78"/>
              <a:gd name="T11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" h="141">
                <a:moveTo>
                  <a:pt x="77" y="0"/>
                </a:moveTo>
                <a:cubicBezTo>
                  <a:pt x="0" y="67"/>
                  <a:pt x="0" y="67"/>
                  <a:pt x="0" y="67"/>
                </a:cubicBezTo>
                <a:cubicBezTo>
                  <a:pt x="77" y="141"/>
                  <a:pt x="77" y="141"/>
                  <a:pt x="77" y="141"/>
                </a:cubicBezTo>
                <a:cubicBezTo>
                  <a:pt x="78" y="140"/>
                  <a:pt x="78" y="138"/>
                  <a:pt x="78" y="137"/>
                </a:cubicBezTo>
                <a:cubicBezTo>
                  <a:pt x="78" y="5"/>
                  <a:pt x="78" y="5"/>
                  <a:pt x="78" y="5"/>
                </a:cubicBezTo>
                <a:cubicBezTo>
                  <a:pt x="78" y="3"/>
                  <a:pt x="78" y="2"/>
                  <a:pt x="77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5" name="Freeform 357"/>
          <p:cNvSpPr>
            <a:spLocks/>
          </p:cNvSpPr>
          <p:nvPr/>
        </p:nvSpPr>
        <p:spPr bwMode="auto">
          <a:xfrm>
            <a:off x="3116936" y="3543381"/>
            <a:ext cx="241094" cy="103326"/>
          </a:xfrm>
          <a:custGeom>
            <a:avLst/>
            <a:gdLst>
              <a:gd name="T0" fmla="*/ 89 w 218"/>
              <a:gd name="T1" fmla="*/ 76 h 93"/>
              <a:gd name="T2" fmla="*/ 109 w 218"/>
              <a:gd name="T3" fmla="*/ 93 h 93"/>
              <a:gd name="T4" fmla="*/ 130 w 218"/>
              <a:gd name="T5" fmla="*/ 76 h 93"/>
              <a:gd name="T6" fmla="*/ 140 w 218"/>
              <a:gd name="T7" fmla="*/ 68 h 93"/>
              <a:gd name="T8" fmla="*/ 218 w 218"/>
              <a:gd name="T9" fmla="*/ 1 h 93"/>
              <a:gd name="T10" fmla="*/ 214 w 218"/>
              <a:gd name="T11" fmla="*/ 0 h 93"/>
              <a:gd name="T12" fmla="*/ 157 w 218"/>
              <a:gd name="T13" fmla="*/ 0 h 93"/>
              <a:gd name="T14" fmla="*/ 127 w 218"/>
              <a:gd name="T15" fmla="*/ 36 h 93"/>
              <a:gd name="T16" fmla="*/ 109 w 218"/>
              <a:gd name="T17" fmla="*/ 45 h 93"/>
              <a:gd name="T18" fmla="*/ 92 w 218"/>
              <a:gd name="T19" fmla="*/ 36 h 93"/>
              <a:gd name="T20" fmla="*/ 61 w 218"/>
              <a:gd name="T21" fmla="*/ 0 h 93"/>
              <a:gd name="T22" fmla="*/ 4 w 218"/>
              <a:gd name="T23" fmla="*/ 0 h 93"/>
              <a:gd name="T24" fmla="*/ 0 w 218"/>
              <a:gd name="T25" fmla="*/ 1 h 93"/>
              <a:gd name="T26" fmla="*/ 78 w 218"/>
              <a:gd name="T27" fmla="*/ 68 h 93"/>
              <a:gd name="T28" fmla="*/ 89 w 218"/>
              <a:gd name="T29" fmla="*/ 76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8" h="93">
                <a:moveTo>
                  <a:pt x="89" y="76"/>
                </a:moveTo>
                <a:cubicBezTo>
                  <a:pt x="109" y="93"/>
                  <a:pt x="109" y="93"/>
                  <a:pt x="109" y="93"/>
                </a:cubicBezTo>
                <a:cubicBezTo>
                  <a:pt x="130" y="76"/>
                  <a:pt x="130" y="76"/>
                  <a:pt x="130" y="76"/>
                </a:cubicBezTo>
                <a:cubicBezTo>
                  <a:pt x="140" y="68"/>
                  <a:pt x="140" y="68"/>
                  <a:pt x="140" y="68"/>
                </a:cubicBezTo>
                <a:cubicBezTo>
                  <a:pt x="218" y="1"/>
                  <a:pt x="218" y="1"/>
                  <a:pt x="218" y="1"/>
                </a:cubicBezTo>
                <a:cubicBezTo>
                  <a:pt x="217" y="1"/>
                  <a:pt x="215" y="0"/>
                  <a:pt x="214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127" y="36"/>
                  <a:pt x="127" y="36"/>
                  <a:pt x="127" y="36"/>
                </a:cubicBezTo>
                <a:cubicBezTo>
                  <a:pt x="123" y="42"/>
                  <a:pt x="116" y="45"/>
                  <a:pt x="109" y="45"/>
                </a:cubicBezTo>
                <a:cubicBezTo>
                  <a:pt x="103" y="45"/>
                  <a:pt x="96" y="42"/>
                  <a:pt x="92" y="36"/>
                </a:cubicBezTo>
                <a:cubicBezTo>
                  <a:pt x="61" y="0"/>
                  <a:pt x="61" y="0"/>
                  <a:pt x="61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2" y="1"/>
                  <a:pt x="0" y="1"/>
                </a:cubicBezTo>
                <a:cubicBezTo>
                  <a:pt x="78" y="68"/>
                  <a:pt x="78" y="68"/>
                  <a:pt x="78" y="68"/>
                </a:cubicBezTo>
                <a:lnTo>
                  <a:pt x="89" y="7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6" name="Freeform 358"/>
          <p:cNvSpPr>
            <a:spLocks/>
          </p:cNvSpPr>
          <p:nvPr/>
        </p:nvSpPr>
        <p:spPr bwMode="auto">
          <a:xfrm>
            <a:off x="3116936" y="3638096"/>
            <a:ext cx="241094" cy="83236"/>
          </a:xfrm>
          <a:custGeom>
            <a:avLst/>
            <a:gdLst>
              <a:gd name="T0" fmla="*/ 109 w 218"/>
              <a:gd name="T1" fmla="*/ 25 h 76"/>
              <a:gd name="T2" fmla="*/ 79 w 218"/>
              <a:gd name="T3" fmla="*/ 0 h 76"/>
              <a:gd name="T4" fmla="*/ 0 w 218"/>
              <a:gd name="T5" fmla="*/ 76 h 76"/>
              <a:gd name="T6" fmla="*/ 4 w 218"/>
              <a:gd name="T7" fmla="*/ 76 h 76"/>
              <a:gd name="T8" fmla="*/ 214 w 218"/>
              <a:gd name="T9" fmla="*/ 76 h 76"/>
              <a:gd name="T10" fmla="*/ 218 w 218"/>
              <a:gd name="T11" fmla="*/ 76 h 76"/>
              <a:gd name="T12" fmla="*/ 139 w 218"/>
              <a:gd name="T13" fmla="*/ 0 h 76"/>
              <a:gd name="T14" fmla="*/ 109 w 218"/>
              <a:gd name="T15" fmla="*/ 25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8" h="76">
                <a:moveTo>
                  <a:pt x="109" y="25"/>
                </a:moveTo>
                <a:cubicBezTo>
                  <a:pt x="79" y="0"/>
                  <a:pt x="79" y="0"/>
                  <a:pt x="79" y="0"/>
                </a:cubicBezTo>
                <a:cubicBezTo>
                  <a:pt x="0" y="76"/>
                  <a:pt x="0" y="76"/>
                  <a:pt x="0" y="76"/>
                </a:cubicBezTo>
                <a:cubicBezTo>
                  <a:pt x="2" y="76"/>
                  <a:pt x="3" y="76"/>
                  <a:pt x="4" y="76"/>
                </a:cubicBezTo>
                <a:cubicBezTo>
                  <a:pt x="214" y="76"/>
                  <a:pt x="214" y="76"/>
                  <a:pt x="214" y="76"/>
                </a:cubicBezTo>
                <a:cubicBezTo>
                  <a:pt x="215" y="76"/>
                  <a:pt x="217" y="76"/>
                  <a:pt x="218" y="76"/>
                </a:cubicBezTo>
                <a:cubicBezTo>
                  <a:pt x="139" y="0"/>
                  <a:pt x="139" y="0"/>
                  <a:pt x="139" y="0"/>
                </a:cubicBezTo>
                <a:lnTo>
                  <a:pt x="109" y="2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7" name="Freeform 359"/>
          <p:cNvSpPr>
            <a:spLocks/>
          </p:cNvSpPr>
          <p:nvPr/>
        </p:nvSpPr>
        <p:spPr bwMode="auto">
          <a:xfrm>
            <a:off x="3105456" y="3554862"/>
            <a:ext cx="86105" cy="154989"/>
          </a:xfrm>
          <a:custGeom>
            <a:avLst/>
            <a:gdLst>
              <a:gd name="T0" fmla="*/ 1 w 78"/>
              <a:gd name="T1" fmla="*/ 0 h 141"/>
              <a:gd name="T2" fmla="*/ 0 w 78"/>
              <a:gd name="T3" fmla="*/ 5 h 141"/>
              <a:gd name="T4" fmla="*/ 0 w 78"/>
              <a:gd name="T5" fmla="*/ 137 h 141"/>
              <a:gd name="T6" fmla="*/ 1 w 78"/>
              <a:gd name="T7" fmla="*/ 141 h 141"/>
              <a:gd name="T8" fmla="*/ 78 w 78"/>
              <a:gd name="T9" fmla="*/ 67 h 141"/>
              <a:gd name="T10" fmla="*/ 1 w 78"/>
              <a:gd name="T11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" h="141">
                <a:moveTo>
                  <a:pt x="1" y="0"/>
                </a:moveTo>
                <a:cubicBezTo>
                  <a:pt x="0" y="2"/>
                  <a:pt x="0" y="3"/>
                  <a:pt x="0" y="5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38"/>
                  <a:pt x="0" y="140"/>
                  <a:pt x="1" y="141"/>
                </a:cubicBezTo>
                <a:cubicBezTo>
                  <a:pt x="78" y="67"/>
                  <a:pt x="78" y="67"/>
                  <a:pt x="78" y="67"/>
                </a:cubicBezTo>
                <a:lnTo>
                  <a:pt x="1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8" name="Freeform 360"/>
          <p:cNvSpPr>
            <a:spLocks/>
          </p:cNvSpPr>
          <p:nvPr/>
        </p:nvSpPr>
        <p:spPr bwMode="auto">
          <a:xfrm>
            <a:off x="3159990" y="3402742"/>
            <a:ext cx="154989" cy="175081"/>
          </a:xfrm>
          <a:custGeom>
            <a:avLst/>
            <a:gdLst>
              <a:gd name="T0" fmla="*/ 62 w 139"/>
              <a:gd name="T1" fmla="*/ 155 h 159"/>
              <a:gd name="T2" fmla="*/ 69 w 139"/>
              <a:gd name="T3" fmla="*/ 159 h 159"/>
              <a:gd name="T4" fmla="*/ 77 w 139"/>
              <a:gd name="T5" fmla="*/ 155 h 159"/>
              <a:gd name="T6" fmla="*/ 135 w 139"/>
              <a:gd name="T7" fmla="*/ 86 h 159"/>
              <a:gd name="T8" fmla="*/ 130 w 139"/>
              <a:gd name="T9" fmla="*/ 77 h 159"/>
              <a:gd name="T10" fmla="*/ 100 w 139"/>
              <a:gd name="T11" fmla="*/ 77 h 159"/>
              <a:gd name="T12" fmla="*/ 88 w 139"/>
              <a:gd name="T13" fmla="*/ 77 h 159"/>
              <a:gd name="T14" fmla="*/ 88 w 139"/>
              <a:gd name="T15" fmla="*/ 12 h 159"/>
              <a:gd name="T16" fmla="*/ 76 w 139"/>
              <a:gd name="T17" fmla="*/ 0 h 159"/>
              <a:gd name="T18" fmla="*/ 62 w 139"/>
              <a:gd name="T19" fmla="*/ 0 h 159"/>
              <a:gd name="T20" fmla="*/ 51 w 139"/>
              <a:gd name="T21" fmla="*/ 12 h 159"/>
              <a:gd name="T22" fmla="*/ 51 w 139"/>
              <a:gd name="T23" fmla="*/ 77 h 159"/>
              <a:gd name="T24" fmla="*/ 39 w 139"/>
              <a:gd name="T25" fmla="*/ 77 h 159"/>
              <a:gd name="T26" fmla="*/ 8 w 139"/>
              <a:gd name="T27" fmla="*/ 77 h 159"/>
              <a:gd name="T28" fmla="*/ 4 w 139"/>
              <a:gd name="T29" fmla="*/ 86 h 159"/>
              <a:gd name="T30" fmla="*/ 62 w 139"/>
              <a:gd name="T31" fmla="*/ 1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9" h="159">
                <a:moveTo>
                  <a:pt x="62" y="155"/>
                </a:moveTo>
                <a:cubicBezTo>
                  <a:pt x="64" y="157"/>
                  <a:pt x="67" y="159"/>
                  <a:pt x="69" y="159"/>
                </a:cubicBezTo>
                <a:cubicBezTo>
                  <a:pt x="72" y="159"/>
                  <a:pt x="75" y="157"/>
                  <a:pt x="77" y="155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9" y="81"/>
                  <a:pt x="137" y="77"/>
                  <a:pt x="130" y="77"/>
                </a:cubicBezTo>
                <a:cubicBezTo>
                  <a:pt x="100" y="77"/>
                  <a:pt x="100" y="77"/>
                  <a:pt x="100" y="77"/>
                </a:cubicBezTo>
                <a:cubicBezTo>
                  <a:pt x="97" y="77"/>
                  <a:pt x="93" y="77"/>
                  <a:pt x="88" y="77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5"/>
                  <a:pt x="83" y="0"/>
                  <a:pt x="76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6" y="0"/>
                  <a:pt x="51" y="5"/>
                  <a:pt x="51" y="12"/>
                </a:cubicBezTo>
                <a:cubicBezTo>
                  <a:pt x="51" y="77"/>
                  <a:pt x="51" y="77"/>
                  <a:pt x="51" y="77"/>
                </a:cubicBezTo>
                <a:cubicBezTo>
                  <a:pt x="46" y="77"/>
                  <a:pt x="42" y="77"/>
                  <a:pt x="39" y="77"/>
                </a:cubicBezTo>
                <a:cubicBezTo>
                  <a:pt x="8" y="77"/>
                  <a:pt x="8" y="77"/>
                  <a:pt x="8" y="77"/>
                </a:cubicBezTo>
                <a:cubicBezTo>
                  <a:pt x="2" y="77"/>
                  <a:pt x="0" y="81"/>
                  <a:pt x="4" y="86"/>
                </a:cubicBezTo>
                <a:lnTo>
                  <a:pt x="62" y="15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9" name="Freeform 361"/>
          <p:cNvSpPr>
            <a:spLocks/>
          </p:cNvSpPr>
          <p:nvPr/>
        </p:nvSpPr>
        <p:spPr bwMode="auto">
          <a:xfrm>
            <a:off x="11405980" y="848293"/>
            <a:ext cx="264055" cy="318589"/>
          </a:xfrm>
          <a:custGeom>
            <a:avLst/>
            <a:gdLst>
              <a:gd name="T0" fmla="*/ 226 w 236"/>
              <a:gd name="T1" fmla="*/ 159 h 287"/>
              <a:gd name="T2" fmla="*/ 196 w 236"/>
              <a:gd name="T3" fmla="*/ 159 h 287"/>
              <a:gd name="T4" fmla="*/ 186 w 236"/>
              <a:gd name="T5" fmla="*/ 159 h 287"/>
              <a:gd name="T6" fmla="*/ 186 w 236"/>
              <a:gd name="T7" fmla="*/ 169 h 287"/>
              <a:gd name="T8" fmla="*/ 118 w 236"/>
              <a:gd name="T9" fmla="*/ 237 h 287"/>
              <a:gd name="T10" fmla="*/ 50 w 236"/>
              <a:gd name="T11" fmla="*/ 169 h 287"/>
              <a:gd name="T12" fmla="*/ 118 w 236"/>
              <a:gd name="T13" fmla="*/ 101 h 287"/>
              <a:gd name="T14" fmla="*/ 127 w 236"/>
              <a:gd name="T15" fmla="*/ 101 h 287"/>
              <a:gd name="T16" fmla="*/ 127 w 236"/>
              <a:gd name="T17" fmla="*/ 132 h 287"/>
              <a:gd name="T18" fmla="*/ 127 w 236"/>
              <a:gd name="T19" fmla="*/ 156 h 287"/>
              <a:gd name="T20" fmla="*/ 144 w 236"/>
              <a:gd name="T21" fmla="*/ 139 h 287"/>
              <a:gd name="T22" fmla="*/ 198 w 236"/>
              <a:gd name="T23" fmla="*/ 85 h 287"/>
              <a:gd name="T24" fmla="*/ 205 w 236"/>
              <a:gd name="T25" fmla="*/ 78 h 287"/>
              <a:gd name="T26" fmla="*/ 198 w 236"/>
              <a:gd name="T27" fmla="*/ 71 h 287"/>
              <a:gd name="T28" fmla="*/ 144 w 236"/>
              <a:gd name="T29" fmla="*/ 17 h 287"/>
              <a:gd name="T30" fmla="*/ 127 w 236"/>
              <a:gd name="T31" fmla="*/ 0 h 287"/>
              <a:gd name="T32" fmla="*/ 127 w 236"/>
              <a:gd name="T33" fmla="*/ 24 h 287"/>
              <a:gd name="T34" fmla="*/ 127 w 236"/>
              <a:gd name="T35" fmla="*/ 51 h 287"/>
              <a:gd name="T36" fmla="*/ 118 w 236"/>
              <a:gd name="T37" fmla="*/ 51 h 287"/>
              <a:gd name="T38" fmla="*/ 0 w 236"/>
              <a:gd name="T39" fmla="*/ 169 h 287"/>
              <a:gd name="T40" fmla="*/ 118 w 236"/>
              <a:gd name="T41" fmla="*/ 287 h 287"/>
              <a:gd name="T42" fmla="*/ 236 w 236"/>
              <a:gd name="T43" fmla="*/ 169 h 287"/>
              <a:gd name="T44" fmla="*/ 236 w 236"/>
              <a:gd name="T45" fmla="*/ 159 h 287"/>
              <a:gd name="T46" fmla="*/ 226 w 236"/>
              <a:gd name="T47" fmla="*/ 159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36" h="287">
                <a:moveTo>
                  <a:pt x="226" y="159"/>
                </a:moveTo>
                <a:cubicBezTo>
                  <a:pt x="196" y="159"/>
                  <a:pt x="196" y="159"/>
                  <a:pt x="196" y="159"/>
                </a:cubicBezTo>
                <a:cubicBezTo>
                  <a:pt x="186" y="159"/>
                  <a:pt x="186" y="159"/>
                  <a:pt x="186" y="159"/>
                </a:cubicBezTo>
                <a:cubicBezTo>
                  <a:pt x="186" y="169"/>
                  <a:pt x="186" y="169"/>
                  <a:pt x="186" y="169"/>
                </a:cubicBezTo>
                <a:cubicBezTo>
                  <a:pt x="186" y="207"/>
                  <a:pt x="156" y="237"/>
                  <a:pt x="118" y="237"/>
                </a:cubicBezTo>
                <a:cubicBezTo>
                  <a:pt x="81" y="237"/>
                  <a:pt x="50" y="207"/>
                  <a:pt x="50" y="169"/>
                </a:cubicBezTo>
                <a:cubicBezTo>
                  <a:pt x="50" y="131"/>
                  <a:pt x="81" y="101"/>
                  <a:pt x="118" y="101"/>
                </a:cubicBezTo>
                <a:cubicBezTo>
                  <a:pt x="121" y="101"/>
                  <a:pt x="124" y="101"/>
                  <a:pt x="127" y="101"/>
                </a:cubicBezTo>
                <a:cubicBezTo>
                  <a:pt x="127" y="132"/>
                  <a:pt x="127" y="132"/>
                  <a:pt x="127" y="132"/>
                </a:cubicBezTo>
                <a:cubicBezTo>
                  <a:pt x="127" y="156"/>
                  <a:pt x="127" y="156"/>
                  <a:pt x="127" y="156"/>
                </a:cubicBezTo>
                <a:cubicBezTo>
                  <a:pt x="144" y="139"/>
                  <a:pt x="144" y="139"/>
                  <a:pt x="144" y="139"/>
                </a:cubicBezTo>
                <a:cubicBezTo>
                  <a:pt x="198" y="85"/>
                  <a:pt x="198" y="85"/>
                  <a:pt x="198" y="85"/>
                </a:cubicBezTo>
                <a:cubicBezTo>
                  <a:pt x="205" y="78"/>
                  <a:pt x="205" y="78"/>
                  <a:pt x="205" y="78"/>
                </a:cubicBezTo>
                <a:cubicBezTo>
                  <a:pt x="198" y="71"/>
                  <a:pt x="198" y="71"/>
                  <a:pt x="198" y="71"/>
                </a:cubicBezTo>
                <a:cubicBezTo>
                  <a:pt x="144" y="17"/>
                  <a:pt x="144" y="17"/>
                  <a:pt x="144" y="17"/>
                </a:cubicBezTo>
                <a:cubicBezTo>
                  <a:pt x="127" y="0"/>
                  <a:pt x="127" y="0"/>
                  <a:pt x="127" y="0"/>
                </a:cubicBezTo>
                <a:cubicBezTo>
                  <a:pt x="127" y="24"/>
                  <a:pt x="127" y="24"/>
                  <a:pt x="127" y="24"/>
                </a:cubicBezTo>
                <a:cubicBezTo>
                  <a:pt x="127" y="51"/>
                  <a:pt x="127" y="51"/>
                  <a:pt x="127" y="51"/>
                </a:cubicBezTo>
                <a:cubicBezTo>
                  <a:pt x="124" y="51"/>
                  <a:pt x="121" y="51"/>
                  <a:pt x="118" y="51"/>
                </a:cubicBezTo>
                <a:cubicBezTo>
                  <a:pt x="53" y="51"/>
                  <a:pt x="0" y="104"/>
                  <a:pt x="0" y="169"/>
                </a:cubicBezTo>
                <a:cubicBezTo>
                  <a:pt x="0" y="234"/>
                  <a:pt x="53" y="287"/>
                  <a:pt x="118" y="287"/>
                </a:cubicBezTo>
                <a:cubicBezTo>
                  <a:pt x="183" y="287"/>
                  <a:pt x="236" y="234"/>
                  <a:pt x="236" y="169"/>
                </a:cubicBezTo>
                <a:cubicBezTo>
                  <a:pt x="236" y="159"/>
                  <a:pt x="236" y="159"/>
                  <a:pt x="236" y="159"/>
                </a:cubicBezTo>
                <a:lnTo>
                  <a:pt x="226" y="15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7" name="Freeform 369"/>
          <p:cNvSpPr>
            <a:spLocks noEditPoints="1"/>
          </p:cNvSpPr>
          <p:nvPr/>
        </p:nvSpPr>
        <p:spPr bwMode="auto">
          <a:xfrm>
            <a:off x="10102924" y="5317145"/>
            <a:ext cx="318590" cy="32145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93 w 288"/>
              <a:gd name="T11" fmla="*/ 132 h 288"/>
              <a:gd name="T12" fmla="*/ 178 w 288"/>
              <a:gd name="T13" fmla="*/ 128 h 288"/>
              <a:gd name="T14" fmla="*/ 128 w 288"/>
              <a:gd name="T15" fmla="*/ 178 h 288"/>
              <a:gd name="T16" fmla="*/ 133 w 288"/>
              <a:gd name="T17" fmla="*/ 193 h 288"/>
              <a:gd name="T18" fmla="*/ 92 w 288"/>
              <a:gd name="T19" fmla="*/ 233 h 288"/>
              <a:gd name="T20" fmla="*/ 88 w 288"/>
              <a:gd name="T21" fmla="*/ 230 h 288"/>
              <a:gd name="T22" fmla="*/ 106 w 288"/>
              <a:gd name="T23" fmla="*/ 203 h 288"/>
              <a:gd name="T24" fmla="*/ 85 w 288"/>
              <a:gd name="T25" fmla="*/ 182 h 288"/>
              <a:gd name="T26" fmla="*/ 58 w 288"/>
              <a:gd name="T27" fmla="*/ 200 h 288"/>
              <a:gd name="T28" fmla="*/ 55 w 288"/>
              <a:gd name="T29" fmla="*/ 196 h 288"/>
              <a:gd name="T30" fmla="*/ 95 w 288"/>
              <a:gd name="T31" fmla="*/ 155 h 288"/>
              <a:gd name="T32" fmla="*/ 110 w 288"/>
              <a:gd name="T33" fmla="*/ 161 h 288"/>
              <a:gd name="T34" fmla="*/ 160 w 288"/>
              <a:gd name="T35" fmla="*/ 110 h 288"/>
              <a:gd name="T36" fmla="*/ 155 w 288"/>
              <a:gd name="T37" fmla="*/ 95 h 288"/>
              <a:gd name="T38" fmla="*/ 196 w 288"/>
              <a:gd name="T39" fmla="*/ 54 h 288"/>
              <a:gd name="T40" fmla="*/ 200 w 288"/>
              <a:gd name="T41" fmla="*/ 58 h 288"/>
              <a:gd name="T42" fmla="*/ 182 w 288"/>
              <a:gd name="T43" fmla="*/ 85 h 288"/>
              <a:gd name="T44" fmla="*/ 203 w 288"/>
              <a:gd name="T45" fmla="*/ 106 h 288"/>
              <a:gd name="T46" fmla="*/ 230 w 288"/>
              <a:gd name="T47" fmla="*/ 88 h 288"/>
              <a:gd name="T48" fmla="*/ 233 w 288"/>
              <a:gd name="T49" fmla="*/ 92 h 288"/>
              <a:gd name="T50" fmla="*/ 193 w 288"/>
              <a:gd name="T51" fmla="*/ 13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93" y="132"/>
                </a:moveTo>
                <a:cubicBezTo>
                  <a:pt x="188" y="132"/>
                  <a:pt x="183" y="131"/>
                  <a:pt x="178" y="128"/>
                </a:cubicBezTo>
                <a:cubicBezTo>
                  <a:pt x="128" y="178"/>
                  <a:pt x="128" y="178"/>
                  <a:pt x="128" y="178"/>
                </a:cubicBezTo>
                <a:cubicBezTo>
                  <a:pt x="131" y="183"/>
                  <a:pt x="133" y="188"/>
                  <a:pt x="133" y="193"/>
                </a:cubicBezTo>
                <a:cubicBezTo>
                  <a:pt x="133" y="214"/>
                  <a:pt x="113" y="233"/>
                  <a:pt x="92" y="233"/>
                </a:cubicBezTo>
                <a:cubicBezTo>
                  <a:pt x="92" y="233"/>
                  <a:pt x="90" y="231"/>
                  <a:pt x="88" y="230"/>
                </a:cubicBezTo>
                <a:cubicBezTo>
                  <a:pt x="105" y="213"/>
                  <a:pt x="106" y="214"/>
                  <a:pt x="106" y="203"/>
                </a:cubicBezTo>
                <a:cubicBezTo>
                  <a:pt x="106" y="195"/>
                  <a:pt x="93" y="182"/>
                  <a:pt x="85" y="182"/>
                </a:cubicBezTo>
                <a:cubicBezTo>
                  <a:pt x="75" y="182"/>
                  <a:pt x="75" y="183"/>
                  <a:pt x="58" y="200"/>
                </a:cubicBezTo>
                <a:cubicBezTo>
                  <a:pt x="57" y="198"/>
                  <a:pt x="55" y="196"/>
                  <a:pt x="55" y="196"/>
                </a:cubicBezTo>
                <a:cubicBezTo>
                  <a:pt x="54" y="175"/>
                  <a:pt x="74" y="155"/>
                  <a:pt x="95" y="155"/>
                </a:cubicBezTo>
                <a:cubicBezTo>
                  <a:pt x="100" y="155"/>
                  <a:pt x="105" y="157"/>
                  <a:pt x="110" y="161"/>
                </a:cubicBezTo>
                <a:cubicBezTo>
                  <a:pt x="160" y="110"/>
                  <a:pt x="160" y="110"/>
                  <a:pt x="160" y="110"/>
                </a:cubicBezTo>
                <a:cubicBezTo>
                  <a:pt x="157" y="105"/>
                  <a:pt x="155" y="100"/>
                  <a:pt x="155" y="95"/>
                </a:cubicBezTo>
                <a:cubicBezTo>
                  <a:pt x="155" y="74"/>
                  <a:pt x="175" y="55"/>
                  <a:pt x="196" y="54"/>
                </a:cubicBezTo>
                <a:cubicBezTo>
                  <a:pt x="196" y="54"/>
                  <a:pt x="198" y="57"/>
                  <a:pt x="200" y="58"/>
                </a:cubicBezTo>
                <a:cubicBezTo>
                  <a:pt x="183" y="75"/>
                  <a:pt x="182" y="74"/>
                  <a:pt x="182" y="85"/>
                </a:cubicBezTo>
                <a:cubicBezTo>
                  <a:pt x="182" y="93"/>
                  <a:pt x="195" y="106"/>
                  <a:pt x="203" y="106"/>
                </a:cubicBezTo>
                <a:cubicBezTo>
                  <a:pt x="213" y="106"/>
                  <a:pt x="213" y="105"/>
                  <a:pt x="230" y="88"/>
                </a:cubicBezTo>
                <a:cubicBezTo>
                  <a:pt x="231" y="90"/>
                  <a:pt x="233" y="92"/>
                  <a:pt x="233" y="92"/>
                </a:cubicBezTo>
                <a:cubicBezTo>
                  <a:pt x="234" y="113"/>
                  <a:pt x="214" y="132"/>
                  <a:pt x="193" y="13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8" name="Freeform 370"/>
          <p:cNvSpPr>
            <a:spLocks/>
          </p:cNvSpPr>
          <p:nvPr/>
        </p:nvSpPr>
        <p:spPr bwMode="auto">
          <a:xfrm>
            <a:off x="3716802" y="3465886"/>
            <a:ext cx="318590" cy="203783"/>
          </a:xfrm>
          <a:custGeom>
            <a:avLst/>
            <a:gdLst>
              <a:gd name="T0" fmla="*/ 288 w 289"/>
              <a:gd name="T1" fmla="*/ 0 h 183"/>
              <a:gd name="T2" fmla="*/ 199 w 289"/>
              <a:gd name="T3" fmla="*/ 76 h 183"/>
              <a:gd name="T4" fmla="*/ 144 w 289"/>
              <a:gd name="T5" fmla="*/ 121 h 183"/>
              <a:gd name="T6" fmla="*/ 90 w 289"/>
              <a:gd name="T7" fmla="*/ 76 h 183"/>
              <a:gd name="T8" fmla="*/ 1 w 289"/>
              <a:gd name="T9" fmla="*/ 0 h 183"/>
              <a:gd name="T10" fmla="*/ 0 w 289"/>
              <a:gd name="T11" fmla="*/ 6 h 183"/>
              <a:gd name="T12" fmla="*/ 0 w 289"/>
              <a:gd name="T13" fmla="*/ 166 h 183"/>
              <a:gd name="T14" fmla="*/ 0 w 289"/>
              <a:gd name="T15" fmla="*/ 169 h 183"/>
              <a:gd name="T16" fmla="*/ 17 w 289"/>
              <a:gd name="T17" fmla="*/ 183 h 183"/>
              <a:gd name="T18" fmla="*/ 271 w 289"/>
              <a:gd name="T19" fmla="*/ 183 h 183"/>
              <a:gd name="T20" fmla="*/ 287 w 289"/>
              <a:gd name="T21" fmla="*/ 171 h 183"/>
              <a:gd name="T22" fmla="*/ 288 w 289"/>
              <a:gd name="T23" fmla="*/ 171 h 183"/>
              <a:gd name="T24" fmla="*/ 289 w 289"/>
              <a:gd name="T25" fmla="*/ 166 h 183"/>
              <a:gd name="T26" fmla="*/ 289 w 289"/>
              <a:gd name="T27" fmla="*/ 6 h 183"/>
              <a:gd name="T28" fmla="*/ 288 w 289"/>
              <a:gd name="T29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9" h="183">
                <a:moveTo>
                  <a:pt x="288" y="0"/>
                </a:moveTo>
                <a:cubicBezTo>
                  <a:pt x="199" y="76"/>
                  <a:pt x="199" y="76"/>
                  <a:pt x="199" y="76"/>
                </a:cubicBezTo>
                <a:cubicBezTo>
                  <a:pt x="144" y="121"/>
                  <a:pt x="144" y="121"/>
                  <a:pt x="144" y="121"/>
                </a:cubicBezTo>
                <a:cubicBezTo>
                  <a:pt x="90" y="76"/>
                  <a:pt x="90" y="76"/>
                  <a:pt x="90" y="76"/>
                </a:cubicBezTo>
                <a:cubicBezTo>
                  <a:pt x="1" y="0"/>
                  <a:pt x="1" y="0"/>
                  <a:pt x="1" y="0"/>
                </a:cubicBezTo>
                <a:cubicBezTo>
                  <a:pt x="0" y="2"/>
                  <a:pt x="0" y="4"/>
                  <a:pt x="0" y="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67"/>
                  <a:pt x="0" y="168"/>
                  <a:pt x="0" y="169"/>
                </a:cubicBezTo>
                <a:cubicBezTo>
                  <a:pt x="2" y="177"/>
                  <a:pt x="9" y="183"/>
                  <a:pt x="17" y="183"/>
                </a:cubicBezTo>
                <a:cubicBezTo>
                  <a:pt x="271" y="183"/>
                  <a:pt x="271" y="183"/>
                  <a:pt x="271" y="183"/>
                </a:cubicBezTo>
                <a:cubicBezTo>
                  <a:pt x="279" y="183"/>
                  <a:pt x="285" y="178"/>
                  <a:pt x="287" y="171"/>
                </a:cubicBezTo>
                <a:cubicBezTo>
                  <a:pt x="288" y="171"/>
                  <a:pt x="288" y="171"/>
                  <a:pt x="288" y="171"/>
                </a:cubicBezTo>
                <a:cubicBezTo>
                  <a:pt x="288" y="169"/>
                  <a:pt x="289" y="168"/>
                  <a:pt x="289" y="166"/>
                </a:cubicBezTo>
                <a:cubicBezTo>
                  <a:pt x="289" y="6"/>
                  <a:pt x="289" y="6"/>
                  <a:pt x="289" y="6"/>
                </a:cubicBezTo>
                <a:cubicBezTo>
                  <a:pt x="289" y="4"/>
                  <a:pt x="288" y="2"/>
                  <a:pt x="288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9" name="Freeform 371"/>
          <p:cNvSpPr>
            <a:spLocks/>
          </p:cNvSpPr>
          <p:nvPr/>
        </p:nvSpPr>
        <p:spPr bwMode="auto">
          <a:xfrm>
            <a:off x="3728283" y="3451536"/>
            <a:ext cx="292757" cy="126287"/>
          </a:xfrm>
          <a:custGeom>
            <a:avLst/>
            <a:gdLst>
              <a:gd name="T0" fmla="*/ 108 w 264"/>
              <a:gd name="T1" fmla="*/ 92 h 112"/>
              <a:gd name="T2" fmla="*/ 132 w 264"/>
              <a:gd name="T3" fmla="*/ 112 h 112"/>
              <a:gd name="T4" fmla="*/ 157 w 264"/>
              <a:gd name="T5" fmla="*/ 92 h 112"/>
              <a:gd name="T6" fmla="*/ 170 w 264"/>
              <a:gd name="T7" fmla="*/ 82 h 112"/>
              <a:gd name="T8" fmla="*/ 264 w 264"/>
              <a:gd name="T9" fmla="*/ 1 h 112"/>
              <a:gd name="T10" fmla="*/ 259 w 264"/>
              <a:gd name="T11" fmla="*/ 0 h 112"/>
              <a:gd name="T12" fmla="*/ 5 w 264"/>
              <a:gd name="T13" fmla="*/ 0 h 112"/>
              <a:gd name="T14" fmla="*/ 0 w 264"/>
              <a:gd name="T15" fmla="*/ 1 h 112"/>
              <a:gd name="T16" fmla="*/ 95 w 264"/>
              <a:gd name="T17" fmla="*/ 82 h 112"/>
              <a:gd name="T18" fmla="*/ 108 w 264"/>
              <a:gd name="T19" fmla="*/ 9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4" h="112">
                <a:moveTo>
                  <a:pt x="108" y="92"/>
                </a:moveTo>
                <a:cubicBezTo>
                  <a:pt x="132" y="112"/>
                  <a:pt x="132" y="112"/>
                  <a:pt x="132" y="112"/>
                </a:cubicBezTo>
                <a:cubicBezTo>
                  <a:pt x="157" y="92"/>
                  <a:pt x="157" y="92"/>
                  <a:pt x="157" y="92"/>
                </a:cubicBezTo>
                <a:cubicBezTo>
                  <a:pt x="170" y="82"/>
                  <a:pt x="170" y="82"/>
                  <a:pt x="170" y="82"/>
                </a:cubicBezTo>
                <a:cubicBezTo>
                  <a:pt x="264" y="1"/>
                  <a:pt x="264" y="1"/>
                  <a:pt x="264" y="1"/>
                </a:cubicBezTo>
                <a:cubicBezTo>
                  <a:pt x="263" y="1"/>
                  <a:pt x="261" y="0"/>
                  <a:pt x="259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2" y="1"/>
                  <a:pt x="0" y="1"/>
                </a:cubicBezTo>
                <a:cubicBezTo>
                  <a:pt x="95" y="82"/>
                  <a:pt x="95" y="82"/>
                  <a:pt x="95" y="82"/>
                </a:cubicBezTo>
                <a:lnTo>
                  <a:pt x="108" y="9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0" name="Freeform 372"/>
          <p:cNvSpPr>
            <a:spLocks/>
          </p:cNvSpPr>
          <p:nvPr/>
        </p:nvSpPr>
        <p:spPr bwMode="auto">
          <a:xfrm>
            <a:off x="9462878" y="5317145"/>
            <a:ext cx="318590" cy="321459"/>
          </a:xfrm>
          <a:custGeom>
            <a:avLst/>
            <a:gdLst>
              <a:gd name="T0" fmla="*/ 282 w 288"/>
              <a:gd name="T1" fmla="*/ 54 h 288"/>
              <a:gd name="T2" fmla="*/ 243 w 288"/>
              <a:gd name="T3" fmla="*/ 79 h 288"/>
              <a:gd name="T4" fmla="*/ 209 w 288"/>
              <a:gd name="T5" fmla="*/ 45 h 288"/>
              <a:gd name="T6" fmla="*/ 233 w 288"/>
              <a:gd name="T7" fmla="*/ 6 h 288"/>
              <a:gd name="T8" fmla="*/ 227 w 288"/>
              <a:gd name="T9" fmla="*/ 0 h 288"/>
              <a:gd name="T10" fmla="*/ 162 w 288"/>
              <a:gd name="T11" fmla="*/ 65 h 288"/>
              <a:gd name="T12" fmla="*/ 167 w 288"/>
              <a:gd name="T13" fmla="*/ 85 h 288"/>
              <a:gd name="T14" fmla="*/ 84 w 288"/>
              <a:gd name="T15" fmla="*/ 168 h 288"/>
              <a:gd name="T16" fmla="*/ 65 w 288"/>
              <a:gd name="T17" fmla="*/ 162 h 288"/>
              <a:gd name="T18" fmla="*/ 0 w 288"/>
              <a:gd name="T19" fmla="*/ 228 h 288"/>
              <a:gd name="T20" fmla="*/ 6 w 288"/>
              <a:gd name="T21" fmla="*/ 234 h 288"/>
              <a:gd name="T22" fmla="*/ 45 w 288"/>
              <a:gd name="T23" fmla="*/ 209 h 288"/>
              <a:gd name="T24" fmla="*/ 79 w 288"/>
              <a:gd name="T25" fmla="*/ 243 h 288"/>
              <a:gd name="T26" fmla="*/ 54 w 288"/>
              <a:gd name="T27" fmla="*/ 282 h 288"/>
              <a:gd name="T28" fmla="*/ 60 w 288"/>
              <a:gd name="T29" fmla="*/ 288 h 288"/>
              <a:gd name="T30" fmla="*/ 125 w 288"/>
              <a:gd name="T31" fmla="*/ 223 h 288"/>
              <a:gd name="T32" fmla="*/ 120 w 288"/>
              <a:gd name="T33" fmla="*/ 204 h 288"/>
              <a:gd name="T34" fmla="*/ 204 w 288"/>
              <a:gd name="T35" fmla="*/ 120 h 288"/>
              <a:gd name="T36" fmla="*/ 222 w 288"/>
              <a:gd name="T37" fmla="*/ 126 h 288"/>
              <a:gd name="T38" fmla="*/ 287 w 288"/>
              <a:gd name="T39" fmla="*/ 60 h 288"/>
              <a:gd name="T40" fmla="*/ 282 w 288"/>
              <a:gd name="T41" fmla="*/ 5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8" h="288">
                <a:moveTo>
                  <a:pt x="282" y="54"/>
                </a:moveTo>
                <a:cubicBezTo>
                  <a:pt x="255" y="81"/>
                  <a:pt x="259" y="79"/>
                  <a:pt x="243" y="79"/>
                </a:cubicBezTo>
                <a:cubicBezTo>
                  <a:pt x="230" y="79"/>
                  <a:pt x="209" y="58"/>
                  <a:pt x="209" y="45"/>
                </a:cubicBezTo>
                <a:cubicBezTo>
                  <a:pt x="209" y="28"/>
                  <a:pt x="206" y="33"/>
                  <a:pt x="233" y="6"/>
                </a:cubicBezTo>
                <a:cubicBezTo>
                  <a:pt x="231" y="4"/>
                  <a:pt x="227" y="0"/>
                  <a:pt x="227" y="0"/>
                </a:cubicBezTo>
                <a:cubicBezTo>
                  <a:pt x="194" y="1"/>
                  <a:pt x="162" y="32"/>
                  <a:pt x="162" y="65"/>
                </a:cubicBezTo>
                <a:cubicBezTo>
                  <a:pt x="162" y="71"/>
                  <a:pt x="164" y="78"/>
                  <a:pt x="167" y="85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78" y="164"/>
                  <a:pt x="71" y="162"/>
                  <a:pt x="65" y="162"/>
                </a:cubicBezTo>
                <a:cubicBezTo>
                  <a:pt x="32" y="162"/>
                  <a:pt x="0" y="194"/>
                  <a:pt x="0" y="228"/>
                </a:cubicBezTo>
                <a:cubicBezTo>
                  <a:pt x="0" y="228"/>
                  <a:pt x="4" y="231"/>
                  <a:pt x="6" y="234"/>
                </a:cubicBezTo>
                <a:cubicBezTo>
                  <a:pt x="33" y="207"/>
                  <a:pt x="28" y="209"/>
                  <a:pt x="45" y="209"/>
                </a:cubicBezTo>
                <a:cubicBezTo>
                  <a:pt x="58" y="209"/>
                  <a:pt x="79" y="230"/>
                  <a:pt x="79" y="243"/>
                </a:cubicBezTo>
                <a:cubicBezTo>
                  <a:pt x="79" y="260"/>
                  <a:pt x="82" y="255"/>
                  <a:pt x="54" y="282"/>
                </a:cubicBezTo>
                <a:cubicBezTo>
                  <a:pt x="56" y="284"/>
                  <a:pt x="60" y="288"/>
                  <a:pt x="60" y="288"/>
                </a:cubicBezTo>
                <a:cubicBezTo>
                  <a:pt x="94" y="287"/>
                  <a:pt x="125" y="256"/>
                  <a:pt x="125" y="223"/>
                </a:cubicBezTo>
                <a:cubicBezTo>
                  <a:pt x="125" y="217"/>
                  <a:pt x="123" y="210"/>
                  <a:pt x="120" y="204"/>
                </a:cubicBezTo>
                <a:cubicBezTo>
                  <a:pt x="204" y="120"/>
                  <a:pt x="204" y="120"/>
                  <a:pt x="204" y="120"/>
                </a:cubicBezTo>
                <a:cubicBezTo>
                  <a:pt x="210" y="124"/>
                  <a:pt x="216" y="126"/>
                  <a:pt x="222" y="126"/>
                </a:cubicBezTo>
                <a:cubicBezTo>
                  <a:pt x="256" y="126"/>
                  <a:pt x="288" y="94"/>
                  <a:pt x="287" y="60"/>
                </a:cubicBezTo>
                <a:cubicBezTo>
                  <a:pt x="287" y="60"/>
                  <a:pt x="284" y="56"/>
                  <a:pt x="282" y="5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9" name="Freeform 381"/>
          <p:cNvSpPr>
            <a:spLocks noEditPoints="1"/>
          </p:cNvSpPr>
          <p:nvPr/>
        </p:nvSpPr>
        <p:spPr bwMode="auto">
          <a:xfrm>
            <a:off x="11380150" y="4039919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97 w 288"/>
              <a:gd name="T11" fmla="*/ 136 h 288"/>
              <a:gd name="T12" fmla="*/ 194 w 288"/>
              <a:gd name="T13" fmla="*/ 99 h 288"/>
              <a:gd name="T14" fmla="*/ 242 w 288"/>
              <a:gd name="T15" fmla="*/ 99 h 288"/>
              <a:gd name="T16" fmla="*/ 252 w 288"/>
              <a:gd name="T17" fmla="*/ 136 h 288"/>
              <a:gd name="T18" fmla="*/ 197 w 288"/>
              <a:gd name="T19" fmla="*/ 136 h 288"/>
              <a:gd name="T20" fmla="*/ 37 w 288"/>
              <a:gd name="T21" fmla="*/ 136 h 288"/>
              <a:gd name="T22" fmla="*/ 46 w 288"/>
              <a:gd name="T23" fmla="*/ 99 h 288"/>
              <a:gd name="T24" fmla="*/ 95 w 288"/>
              <a:gd name="T25" fmla="*/ 99 h 288"/>
              <a:gd name="T26" fmla="*/ 92 w 288"/>
              <a:gd name="T27" fmla="*/ 136 h 288"/>
              <a:gd name="T28" fmla="*/ 37 w 288"/>
              <a:gd name="T29" fmla="*/ 136 h 288"/>
              <a:gd name="T30" fmla="*/ 111 w 288"/>
              <a:gd name="T31" fmla="*/ 99 h 288"/>
              <a:gd name="T32" fmla="*/ 178 w 288"/>
              <a:gd name="T33" fmla="*/ 99 h 288"/>
              <a:gd name="T34" fmla="*/ 181 w 288"/>
              <a:gd name="T35" fmla="*/ 136 h 288"/>
              <a:gd name="T36" fmla="*/ 108 w 288"/>
              <a:gd name="T37" fmla="*/ 136 h 288"/>
              <a:gd name="T38" fmla="*/ 111 w 288"/>
              <a:gd name="T39" fmla="*/ 99 h 288"/>
              <a:gd name="T40" fmla="*/ 37 w 288"/>
              <a:gd name="T41" fmla="*/ 152 h 288"/>
              <a:gd name="T42" fmla="*/ 92 w 288"/>
              <a:gd name="T43" fmla="*/ 152 h 288"/>
              <a:gd name="T44" fmla="*/ 95 w 288"/>
              <a:gd name="T45" fmla="*/ 190 h 288"/>
              <a:gd name="T46" fmla="*/ 47 w 288"/>
              <a:gd name="T47" fmla="*/ 190 h 288"/>
              <a:gd name="T48" fmla="*/ 37 w 288"/>
              <a:gd name="T49" fmla="*/ 152 h 288"/>
              <a:gd name="T50" fmla="*/ 108 w 288"/>
              <a:gd name="T51" fmla="*/ 152 h 288"/>
              <a:gd name="T52" fmla="*/ 181 w 288"/>
              <a:gd name="T53" fmla="*/ 152 h 288"/>
              <a:gd name="T54" fmla="*/ 178 w 288"/>
              <a:gd name="T55" fmla="*/ 190 h 288"/>
              <a:gd name="T56" fmla="*/ 111 w 288"/>
              <a:gd name="T57" fmla="*/ 190 h 288"/>
              <a:gd name="T58" fmla="*/ 108 w 288"/>
              <a:gd name="T59" fmla="*/ 152 h 288"/>
              <a:gd name="T60" fmla="*/ 197 w 288"/>
              <a:gd name="T61" fmla="*/ 152 h 288"/>
              <a:gd name="T62" fmla="*/ 252 w 288"/>
              <a:gd name="T63" fmla="*/ 152 h 288"/>
              <a:gd name="T64" fmla="*/ 242 w 288"/>
              <a:gd name="T65" fmla="*/ 190 h 288"/>
              <a:gd name="T66" fmla="*/ 194 w 288"/>
              <a:gd name="T67" fmla="*/ 190 h 288"/>
              <a:gd name="T68" fmla="*/ 197 w 288"/>
              <a:gd name="T69" fmla="*/ 152 h 288"/>
              <a:gd name="T70" fmla="*/ 233 w 288"/>
              <a:gd name="T71" fmla="*/ 82 h 288"/>
              <a:gd name="T72" fmla="*/ 191 w 288"/>
              <a:gd name="T73" fmla="*/ 82 h 288"/>
              <a:gd name="T74" fmla="*/ 180 w 288"/>
              <a:gd name="T75" fmla="*/ 42 h 288"/>
              <a:gd name="T76" fmla="*/ 233 w 288"/>
              <a:gd name="T77" fmla="*/ 82 h 288"/>
              <a:gd name="T78" fmla="*/ 160 w 288"/>
              <a:gd name="T79" fmla="*/ 37 h 288"/>
              <a:gd name="T80" fmla="*/ 175 w 288"/>
              <a:gd name="T81" fmla="*/ 82 h 288"/>
              <a:gd name="T82" fmla="*/ 114 w 288"/>
              <a:gd name="T83" fmla="*/ 82 h 288"/>
              <a:gd name="T84" fmla="*/ 128 w 288"/>
              <a:gd name="T85" fmla="*/ 37 h 288"/>
              <a:gd name="T86" fmla="*/ 144 w 288"/>
              <a:gd name="T87" fmla="*/ 36 h 288"/>
              <a:gd name="T88" fmla="*/ 160 w 288"/>
              <a:gd name="T89" fmla="*/ 37 h 288"/>
              <a:gd name="T90" fmla="*/ 109 w 288"/>
              <a:gd name="T91" fmla="*/ 42 h 288"/>
              <a:gd name="T92" fmla="*/ 97 w 288"/>
              <a:gd name="T93" fmla="*/ 82 h 288"/>
              <a:gd name="T94" fmla="*/ 56 w 288"/>
              <a:gd name="T95" fmla="*/ 82 h 288"/>
              <a:gd name="T96" fmla="*/ 109 w 288"/>
              <a:gd name="T97" fmla="*/ 42 h 288"/>
              <a:gd name="T98" fmla="*/ 56 w 288"/>
              <a:gd name="T99" fmla="*/ 206 h 288"/>
              <a:gd name="T100" fmla="*/ 97 w 288"/>
              <a:gd name="T101" fmla="*/ 206 h 288"/>
              <a:gd name="T102" fmla="*/ 109 w 288"/>
              <a:gd name="T103" fmla="*/ 246 h 288"/>
              <a:gd name="T104" fmla="*/ 56 w 288"/>
              <a:gd name="T105" fmla="*/ 206 h 288"/>
              <a:gd name="T106" fmla="*/ 128 w 288"/>
              <a:gd name="T107" fmla="*/ 251 h 288"/>
              <a:gd name="T108" fmla="*/ 114 w 288"/>
              <a:gd name="T109" fmla="*/ 206 h 288"/>
              <a:gd name="T110" fmla="*/ 175 w 288"/>
              <a:gd name="T111" fmla="*/ 206 h 288"/>
              <a:gd name="T112" fmla="*/ 160 w 288"/>
              <a:gd name="T113" fmla="*/ 251 h 288"/>
              <a:gd name="T114" fmla="*/ 144 w 288"/>
              <a:gd name="T115" fmla="*/ 252 h 288"/>
              <a:gd name="T116" fmla="*/ 128 w 288"/>
              <a:gd name="T117" fmla="*/ 251 h 288"/>
              <a:gd name="T118" fmla="*/ 180 w 288"/>
              <a:gd name="T119" fmla="*/ 246 h 288"/>
              <a:gd name="T120" fmla="*/ 191 w 288"/>
              <a:gd name="T121" fmla="*/ 206 h 288"/>
              <a:gd name="T122" fmla="*/ 232 w 288"/>
              <a:gd name="T123" fmla="*/ 206 h 288"/>
              <a:gd name="T124" fmla="*/ 180 w 288"/>
              <a:gd name="T125" fmla="*/ 24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97" y="136"/>
                </a:moveTo>
                <a:cubicBezTo>
                  <a:pt x="197" y="123"/>
                  <a:pt x="196" y="110"/>
                  <a:pt x="194" y="99"/>
                </a:cubicBezTo>
                <a:cubicBezTo>
                  <a:pt x="242" y="99"/>
                  <a:pt x="242" y="99"/>
                  <a:pt x="242" y="99"/>
                </a:cubicBezTo>
                <a:cubicBezTo>
                  <a:pt x="247" y="110"/>
                  <a:pt x="251" y="123"/>
                  <a:pt x="252" y="136"/>
                </a:cubicBezTo>
                <a:lnTo>
                  <a:pt x="197" y="136"/>
                </a:lnTo>
                <a:close/>
                <a:moveTo>
                  <a:pt x="37" y="136"/>
                </a:moveTo>
                <a:cubicBezTo>
                  <a:pt x="38" y="123"/>
                  <a:pt x="41" y="110"/>
                  <a:pt x="46" y="99"/>
                </a:cubicBezTo>
                <a:cubicBezTo>
                  <a:pt x="95" y="99"/>
                  <a:pt x="95" y="99"/>
                  <a:pt x="95" y="99"/>
                </a:cubicBezTo>
                <a:cubicBezTo>
                  <a:pt x="93" y="110"/>
                  <a:pt x="92" y="123"/>
                  <a:pt x="92" y="136"/>
                </a:cubicBezTo>
                <a:lnTo>
                  <a:pt x="37" y="136"/>
                </a:lnTo>
                <a:close/>
                <a:moveTo>
                  <a:pt x="111" y="99"/>
                </a:moveTo>
                <a:cubicBezTo>
                  <a:pt x="178" y="99"/>
                  <a:pt x="178" y="99"/>
                  <a:pt x="178" y="99"/>
                </a:cubicBezTo>
                <a:cubicBezTo>
                  <a:pt x="179" y="110"/>
                  <a:pt x="181" y="123"/>
                  <a:pt x="181" y="136"/>
                </a:cubicBezTo>
                <a:cubicBezTo>
                  <a:pt x="108" y="136"/>
                  <a:pt x="108" y="136"/>
                  <a:pt x="108" y="136"/>
                </a:cubicBezTo>
                <a:cubicBezTo>
                  <a:pt x="108" y="123"/>
                  <a:pt x="109" y="110"/>
                  <a:pt x="111" y="99"/>
                </a:cubicBezTo>
                <a:close/>
                <a:moveTo>
                  <a:pt x="37" y="152"/>
                </a:moveTo>
                <a:cubicBezTo>
                  <a:pt x="92" y="152"/>
                  <a:pt x="92" y="152"/>
                  <a:pt x="92" y="152"/>
                </a:cubicBezTo>
                <a:cubicBezTo>
                  <a:pt x="92" y="166"/>
                  <a:pt x="93" y="179"/>
                  <a:pt x="95" y="190"/>
                </a:cubicBezTo>
                <a:cubicBezTo>
                  <a:pt x="47" y="190"/>
                  <a:pt x="47" y="190"/>
                  <a:pt x="47" y="190"/>
                </a:cubicBezTo>
                <a:cubicBezTo>
                  <a:pt x="41" y="179"/>
                  <a:pt x="38" y="166"/>
                  <a:pt x="37" y="152"/>
                </a:cubicBezTo>
                <a:close/>
                <a:moveTo>
                  <a:pt x="108" y="152"/>
                </a:moveTo>
                <a:cubicBezTo>
                  <a:pt x="181" y="152"/>
                  <a:pt x="181" y="152"/>
                  <a:pt x="181" y="152"/>
                </a:cubicBezTo>
                <a:cubicBezTo>
                  <a:pt x="180" y="166"/>
                  <a:pt x="179" y="179"/>
                  <a:pt x="178" y="190"/>
                </a:cubicBezTo>
                <a:cubicBezTo>
                  <a:pt x="111" y="190"/>
                  <a:pt x="111" y="190"/>
                  <a:pt x="111" y="190"/>
                </a:cubicBezTo>
                <a:cubicBezTo>
                  <a:pt x="109" y="179"/>
                  <a:pt x="108" y="166"/>
                  <a:pt x="108" y="152"/>
                </a:cubicBezTo>
                <a:close/>
                <a:moveTo>
                  <a:pt x="197" y="152"/>
                </a:moveTo>
                <a:cubicBezTo>
                  <a:pt x="252" y="152"/>
                  <a:pt x="252" y="152"/>
                  <a:pt x="252" y="152"/>
                </a:cubicBezTo>
                <a:cubicBezTo>
                  <a:pt x="251" y="166"/>
                  <a:pt x="247" y="179"/>
                  <a:pt x="242" y="190"/>
                </a:cubicBezTo>
                <a:cubicBezTo>
                  <a:pt x="194" y="190"/>
                  <a:pt x="194" y="190"/>
                  <a:pt x="194" y="190"/>
                </a:cubicBezTo>
                <a:cubicBezTo>
                  <a:pt x="196" y="179"/>
                  <a:pt x="197" y="166"/>
                  <a:pt x="197" y="152"/>
                </a:cubicBezTo>
                <a:close/>
                <a:moveTo>
                  <a:pt x="233" y="82"/>
                </a:moveTo>
                <a:cubicBezTo>
                  <a:pt x="191" y="82"/>
                  <a:pt x="191" y="82"/>
                  <a:pt x="191" y="82"/>
                </a:cubicBezTo>
                <a:cubicBezTo>
                  <a:pt x="188" y="67"/>
                  <a:pt x="184" y="53"/>
                  <a:pt x="180" y="42"/>
                </a:cubicBezTo>
                <a:cubicBezTo>
                  <a:pt x="201" y="50"/>
                  <a:pt x="220" y="64"/>
                  <a:pt x="233" y="82"/>
                </a:cubicBezTo>
                <a:close/>
                <a:moveTo>
                  <a:pt x="160" y="37"/>
                </a:moveTo>
                <a:cubicBezTo>
                  <a:pt x="166" y="49"/>
                  <a:pt x="171" y="64"/>
                  <a:pt x="175" y="82"/>
                </a:cubicBezTo>
                <a:cubicBezTo>
                  <a:pt x="114" y="82"/>
                  <a:pt x="114" y="82"/>
                  <a:pt x="114" y="82"/>
                </a:cubicBezTo>
                <a:cubicBezTo>
                  <a:pt x="118" y="64"/>
                  <a:pt x="123" y="49"/>
                  <a:pt x="128" y="37"/>
                </a:cubicBezTo>
                <a:cubicBezTo>
                  <a:pt x="134" y="37"/>
                  <a:pt x="139" y="36"/>
                  <a:pt x="144" y="36"/>
                </a:cubicBezTo>
                <a:cubicBezTo>
                  <a:pt x="150" y="36"/>
                  <a:pt x="155" y="37"/>
                  <a:pt x="160" y="37"/>
                </a:cubicBezTo>
                <a:close/>
                <a:moveTo>
                  <a:pt x="109" y="42"/>
                </a:moveTo>
                <a:cubicBezTo>
                  <a:pt x="104" y="53"/>
                  <a:pt x="100" y="67"/>
                  <a:pt x="97" y="82"/>
                </a:cubicBezTo>
                <a:cubicBezTo>
                  <a:pt x="56" y="82"/>
                  <a:pt x="56" y="82"/>
                  <a:pt x="56" y="82"/>
                </a:cubicBezTo>
                <a:cubicBezTo>
                  <a:pt x="69" y="64"/>
                  <a:pt x="87" y="50"/>
                  <a:pt x="109" y="42"/>
                </a:cubicBezTo>
                <a:close/>
                <a:moveTo>
                  <a:pt x="56" y="206"/>
                </a:moveTo>
                <a:cubicBezTo>
                  <a:pt x="97" y="206"/>
                  <a:pt x="97" y="206"/>
                  <a:pt x="97" y="206"/>
                </a:cubicBezTo>
                <a:cubicBezTo>
                  <a:pt x="100" y="222"/>
                  <a:pt x="104" y="235"/>
                  <a:pt x="109" y="246"/>
                </a:cubicBezTo>
                <a:cubicBezTo>
                  <a:pt x="87" y="239"/>
                  <a:pt x="69" y="225"/>
                  <a:pt x="56" y="206"/>
                </a:cubicBezTo>
                <a:close/>
                <a:moveTo>
                  <a:pt x="128" y="251"/>
                </a:moveTo>
                <a:cubicBezTo>
                  <a:pt x="123" y="240"/>
                  <a:pt x="118" y="225"/>
                  <a:pt x="114" y="206"/>
                </a:cubicBezTo>
                <a:cubicBezTo>
                  <a:pt x="175" y="206"/>
                  <a:pt x="175" y="206"/>
                  <a:pt x="175" y="206"/>
                </a:cubicBezTo>
                <a:cubicBezTo>
                  <a:pt x="171" y="225"/>
                  <a:pt x="166" y="240"/>
                  <a:pt x="160" y="251"/>
                </a:cubicBezTo>
                <a:cubicBezTo>
                  <a:pt x="155" y="252"/>
                  <a:pt x="150" y="252"/>
                  <a:pt x="144" y="252"/>
                </a:cubicBezTo>
                <a:cubicBezTo>
                  <a:pt x="139" y="252"/>
                  <a:pt x="133" y="252"/>
                  <a:pt x="128" y="251"/>
                </a:cubicBezTo>
                <a:close/>
                <a:moveTo>
                  <a:pt x="180" y="246"/>
                </a:moveTo>
                <a:cubicBezTo>
                  <a:pt x="184" y="235"/>
                  <a:pt x="188" y="222"/>
                  <a:pt x="191" y="206"/>
                </a:cubicBezTo>
                <a:cubicBezTo>
                  <a:pt x="232" y="206"/>
                  <a:pt x="232" y="206"/>
                  <a:pt x="232" y="206"/>
                </a:cubicBezTo>
                <a:cubicBezTo>
                  <a:pt x="219" y="225"/>
                  <a:pt x="201" y="238"/>
                  <a:pt x="180" y="24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1" name="Freeform 383"/>
          <p:cNvSpPr>
            <a:spLocks noEditPoints="1"/>
          </p:cNvSpPr>
          <p:nvPr/>
        </p:nvSpPr>
        <p:spPr bwMode="auto">
          <a:xfrm>
            <a:off x="4994026" y="3402742"/>
            <a:ext cx="318590" cy="318589"/>
          </a:xfrm>
          <a:custGeom>
            <a:avLst/>
            <a:gdLst>
              <a:gd name="T0" fmla="*/ 236 w 288"/>
              <a:gd name="T1" fmla="*/ 0 h 288"/>
              <a:gd name="T2" fmla="*/ 52 w 288"/>
              <a:gd name="T3" fmla="*/ 0 h 288"/>
              <a:gd name="T4" fmla="*/ 0 w 288"/>
              <a:gd name="T5" fmla="*/ 52 h 288"/>
              <a:gd name="T6" fmla="*/ 0 w 288"/>
              <a:gd name="T7" fmla="*/ 236 h 288"/>
              <a:gd name="T8" fmla="*/ 52 w 288"/>
              <a:gd name="T9" fmla="*/ 288 h 288"/>
              <a:gd name="T10" fmla="*/ 236 w 288"/>
              <a:gd name="T11" fmla="*/ 288 h 288"/>
              <a:gd name="T12" fmla="*/ 288 w 288"/>
              <a:gd name="T13" fmla="*/ 236 h 288"/>
              <a:gd name="T14" fmla="*/ 288 w 288"/>
              <a:gd name="T15" fmla="*/ 52 h 288"/>
              <a:gd name="T16" fmla="*/ 236 w 288"/>
              <a:gd name="T17" fmla="*/ 0 h 288"/>
              <a:gd name="T18" fmla="*/ 82 w 288"/>
              <a:gd name="T19" fmla="*/ 228 h 288"/>
              <a:gd name="T20" fmla="*/ 60 w 288"/>
              <a:gd name="T21" fmla="*/ 205 h 288"/>
              <a:gd name="T22" fmla="*/ 82 w 288"/>
              <a:gd name="T23" fmla="*/ 183 h 288"/>
              <a:gd name="T24" fmla="*/ 105 w 288"/>
              <a:gd name="T25" fmla="*/ 205 h 288"/>
              <a:gd name="T26" fmla="*/ 82 w 288"/>
              <a:gd name="T27" fmla="*/ 228 h 288"/>
              <a:gd name="T28" fmla="*/ 139 w 288"/>
              <a:gd name="T29" fmla="*/ 228 h 288"/>
              <a:gd name="T30" fmla="*/ 116 w 288"/>
              <a:gd name="T31" fmla="*/ 173 h 288"/>
              <a:gd name="T32" fmla="*/ 60 w 288"/>
              <a:gd name="T33" fmla="*/ 149 h 288"/>
              <a:gd name="T34" fmla="*/ 60 w 288"/>
              <a:gd name="T35" fmla="*/ 117 h 288"/>
              <a:gd name="T36" fmla="*/ 171 w 288"/>
              <a:gd name="T37" fmla="*/ 228 h 288"/>
              <a:gd name="T38" fmla="*/ 139 w 288"/>
              <a:gd name="T39" fmla="*/ 228 h 288"/>
              <a:gd name="T40" fmla="*/ 196 w 288"/>
              <a:gd name="T41" fmla="*/ 228 h 288"/>
              <a:gd name="T42" fmla="*/ 60 w 288"/>
              <a:gd name="T43" fmla="*/ 92 h 288"/>
              <a:gd name="T44" fmla="*/ 60 w 288"/>
              <a:gd name="T45" fmla="*/ 59 h 288"/>
              <a:gd name="T46" fmla="*/ 229 w 288"/>
              <a:gd name="T47" fmla="*/ 228 h 288"/>
              <a:gd name="T48" fmla="*/ 196 w 288"/>
              <a:gd name="T49" fmla="*/ 22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8" h="288">
                <a:moveTo>
                  <a:pt x="236" y="0"/>
                </a:moveTo>
                <a:cubicBezTo>
                  <a:pt x="52" y="0"/>
                  <a:pt x="52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65"/>
                  <a:pt x="23" y="288"/>
                  <a:pt x="52" y="288"/>
                </a:cubicBezTo>
                <a:cubicBezTo>
                  <a:pt x="236" y="288"/>
                  <a:pt x="236" y="288"/>
                  <a:pt x="236" y="288"/>
                </a:cubicBezTo>
                <a:cubicBezTo>
                  <a:pt x="265" y="288"/>
                  <a:pt x="288" y="265"/>
                  <a:pt x="288" y="236"/>
                </a:cubicBezTo>
                <a:cubicBezTo>
                  <a:pt x="288" y="52"/>
                  <a:pt x="288" y="52"/>
                  <a:pt x="288" y="52"/>
                </a:cubicBezTo>
                <a:cubicBezTo>
                  <a:pt x="288" y="23"/>
                  <a:pt x="265" y="0"/>
                  <a:pt x="236" y="0"/>
                </a:cubicBezTo>
                <a:close/>
                <a:moveTo>
                  <a:pt x="82" y="228"/>
                </a:moveTo>
                <a:cubicBezTo>
                  <a:pt x="70" y="228"/>
                  <a:pt x="60" y="218"/>
                  <a:pt x="60" y="205"/>
                </a:cubicBezTo>
                <a:cubicBezTo>
                  <a:pt x="60" y="193"/>
                  <a:pt x="70" y="183"/>
                  <a:pt x="82" y="183"/>
                </a:cubicBezTo>
                <a:cubicBezTo>
                  <a:pt x="95" y="183"/>
                  <a:pt x="105" y="193"/>
                  <a:pt x="105" y="205"/>
                </a:cubicBezTo>
                <a:cubicBezTo>
                  <a:pt x="105" y="218"/>
                  <a:pt x="95" y="228"/>
                  <a:pt x="82" y="228"/>
                </a:cubicBezTo>
                <a:close/>
                <a:moveTo>
                  <a:pt x="139" y="228"/>
                </a:moveTo>
                <a:cubicBezTo>
                  <a:pt x="139" y="207"/>
                  <a:pt x="131" y="187"/>
                  <a:pt x="116" y="173"/>
                </a:cubicBezTo>
                <a:cubicBezTo>
                  <a:pt x="101" y="158"/>
                  <a:pt x="81" y="149"/>
                  <a:pt x="60" y="149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121" y="117"/>
                  <a:pt x="171" y="167"/>
                  <a:pt x="171" y="228"/>
                </a:cubicBezTo>
                <a:lnTo>
                  <a:pt x="139" y="228"/>
                </a:lnTo>
                <a:close/>
                <a:moveTo>
                  <a:pt x="196" y="228"/>
                </a:moveTo>
                <a:cubicBezTo>
                  <a:pt x="196" y="153"/>
                  <a:pt x="135" y="92"/>
                  <a:pt x="60" y="92"/>
                </a:cubicBezTo>
                <a:cubicBezTo>
                  <a:pt x="60" y="59"/>
                  <a:pt x="60" y="59"/>
                  <a:pt x="60" y="59"/>
                </a:cubicBezTo>
                <a:cubicBezTo>
                  <a:pt x="153" y="59"/>
                  <a:pt x="229" y="135"/>
                  <a:pt x="229" y="228"/>
                </a:cubicBezTo>
                <a:lnTo>
                  <a:pt x="196" y="22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2" name="Freeform 384"/>
          <p:cNvSpPr>
            <a:spLocks/>
          </p:cNvSpPr>
          <p:nvPr/>
        </p:nvSpPr>
        <p:spPr bwMode="auto">
          <a:xfrm>
            <a:off x="10740102" y="5480743"/>
            <a:ext cx="154989" cy="154989"/>
          </a:xfrm>
          <a:custGeom>
            <a:avLst/>
            <a:gdLst>
              <a:gd name="T0" fmla="*/ 43 w 54"/>
              <a:gd name="T1" fmla="*/ 9 h 54"/>
              <a:gd name="T2" fmla="*/ 24 w 54"/>
              <a:gd name="T3" fmla="*/ 27 h 54"/>
              <a:gd name="T4" fmla="*/ 21 w 54"/>
              <a:gd name="T5" fmla="*/ 24 h 54"/>
              <a:gd name="T6" fmla="*/ 39 w 54"/>
              <a:gd name="T7" fmla="*/ 5 h 54"/>
              <a:gd name="T8" fmla="*/ 34 w 54"/>
              <a:gd name="T9" fmla="*/ 0 h 54"/>
              <a:gd name="T10" fmla="*/ 10 w 54"/>
              <a:gd name="T11" fmla="*/ 24 h 54"/>
              <a:gd name="T12" fmla="*/ 10 w 54"/>
              <a:gd name="T13" fmla="*/ 24 h 54"/>
              <a:gd name="T14" fmla="*/ 10 w 54"/>
              <a:gd name="T15" fmla="*/ 24 h 54"/>
              <a:gd name="T16" fmla="*/ 10 w 54"/>
              <a:gd name="T17" fmla="*/ 24 h 54"/>
              <a:gd name="T18" fmla="*/ 10 w 54"/>
              <a:gd name="T19" fmla="*/ 24 h 54"/>
              <a:gd name="T20" fmla="*/ 0 w 54"/>
              <a:gd name="T21" fmla="*/ 54 h 54"/>
              <a:gd name="T22" fmla="*/ 30 w 54"/>
              <a:gd name="T23" fmla="*/ 44 h 54"/>
              <a:gd name="T24" fmla="*/ 30 w 54"/>
              <a:gd name="T25" fmla="*/ 44 h 54"/>
              <a:gd name="T26" fmla="*/ 30 w 54"/>
              <a:gd name="T27" fmla="*/ 44 h 54"/>
              <a:gd name="T28" fmla="*/ 30 w 54"/>
              <a:gd name="T29" fmla="*/ 44 h 54"/>
              <a:gd name="T30" fmla="*/ 30 w 54"/>
              <a:gd name="T31" fmla="*/ 44 h 54"/>
              <a:gd name="T32" fmla="*/ 54 w 54"/>
              <a:gd name="T33" fmla="*/ 21 h 54"/>
              <a:gd name="T34" fmla="*/ 43 w 54"/>
              <a:gd name="T35" fmla="*/ 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4" h="54">
                <a:moveTo>
                  <a:pt x="43" y="9"/>
                </a:moveTo>
                <a:lnTo>
                  <a:pt x="24" y="27"/>
                </a:lnTo>
                <a:lnTo>
                  <a:pt x="21" y="24"/>
                </a:lnTo>
                <a:lnTo>
                  <a:pt x="39" y="5"/>
                </a:lnTo>
                <a:lnTo>
                  <a:pt x="34" y="0"/>
                </a:lnTo>
                <a:lnTo>
                  <a:pt x="10" y="24"/>
                </a:lnTo>
                <a:lnTo>
                  <a:pt x="10" y="24"/>
                </a:lnTo>
                <a:lnTo>
                  <a:pt x="10" y="24"/>
                </a:lnTo>
                <a:lnTo>
                  <a:pt x="10" y="24"/>
                </a:lnTo>
                <a:lnTo>
                  <a:pt x="10" y="24"/>
                </a:lnTo>
                <a:lnTo>
                  <a:pt x="0" y="54"/>
                </a:lnTo>
                <a:lnTo>
                  <a:pt x="30" y="44"/>
                </a:lnTo>
                <a:lnTo>
                  <a:pt x="30" y="44"/>
                </a:lnTo>
                <a:lnTo>
                  <a:pt x="30" y="44"/>
                </a:lnTo>
                <a:lnTo>
                  <a:pt x="30" y="44"/>
                </a:lnTo>
                <a:lnTo>
                  <a:pt x="30" y="44"/>
                </a:lnTo>
                <a:lnTo>
                  <a:pt x="54" y="21"/>
                </a:lnTo>
                <a:lnTo>
                  <a:pt x="43" y="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3" name="Freeform 385"/>
          <p:cNvSpPr>
            <a:spLocks/>
          </p:cNvSpPr>
          <p:nvPr/>
        </p:nvSpPr>
        <p:spPr bwMode="auto">
          <a:xfrm>
            <a:off x="10903702" y="5377417"/>
            <a:ext cx="97586" cy="97586"/>
          </a:xfrm>
          <a:custGeom>
            <a:avLst/>
            <a:gdLst>
              <a:gd name="T0" fmla="*/ 5 w 34"/>
              <a:gd name="T1" fmla="*/ 19 h 34"/>
              <a:gd name="T2" fmla="*/ 14 w 34"/>
              <a:gd name="T3" fmla="*/ 10 h 34"/>
              <a:gd name="T4" fmla="*/ 17 w 34"/>
              <a:gd name="T5" fmla="*/ 13 h 34"/>
              <a:gd name="T6" fmla="*/ 8 w 34"/>
              <a:gd name="T7" fmla="*/ 22 h 34"/>
              <a:gd name="T8" fmla="*/ 20 w 34"/>
              <a:gd name="T9" fmla="*/ 34 h 34"/>
              <a:gd name="T10" fmla="*/ 34 w 34"/>
              <a:gd name="T11" fmla="*/ 20 h 34"/>
              <a:gd name="T12" fmla="*/ 14 w 34"/>
              <a:gd name="T13" fmla="*/ 0 h 34"/>
              <a:gd name="T14" fmla="*/ 0 w 34"/>
              <a:gd name="T15" fmla="*/ 14 h 34"/>
              <a:gd name="T16" fmla="*/ 5 w 34"/>
              <a:gd name="T17" fmla="*/ 19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" h="34">
                <a:moveTo>
                  <a:pt x="5" y="19"/>
                </a:moveTo>
                <a:lnTo>
                  <a:pt x="14" y="10"/>
                </a:lnTo>
                <a:lnTo>
                  <a:pt x="17" y="13"/>
                </a:lnTo>
                <a:lnTo>
                  <a:pt x="8" y="22"/>
                </a:lnTo>
                <a:lnTo>
                  <a:pt x="20" y="34"/>
                </a:lnTo>
                <a:lnTo>
                  <a:pt x="34" y="20"/>
                </a:lnTo>
                <a:lnTo>
                  <a:pt x="14" y="0"/>
                </a:lnTo>
                <a:lnTo>
                  <a:pt x="0" y="14"/>
                </a:lnTo>
                <a:lnTo>
                  <a:pt x="5" y="1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4" name="Freeform 386"/>
          <p:cNvSpPr>
            <a:spLocks/>
          </p:cNvSpPr>
          <p:nvPr/>
        </p:nvSpPr>
        <p:spPr bwMode="auto">
          <a:xfrm>
            <a:off x="10961105" y="5320014"/>
            <a:ext cx="97586" cy="94716"/>
          </a:xfrm>
          <a:custGeom>
            <a:avLst/>
            <a:gdLst>
              <a:gd name="T0" fmla="*/ 14 w 34"/>
              <a:gd name="T1" fmla="*/ 0 h 33"/>
              <a:gd name="T2" fmla="*/ 0 w 34"/>
              <a:gd name="T3" fmla="*/ 13 h 33"/>
              <a:gd name="T4" fmla="*/ 21 w 34"/>
              <a:gd name="T5" fmla="*/ 33 h 33"/>
              <a:gd name="T6" fmla="*/ 34 w 34"/>
              <a:gd name="T7" fmla="*/ 20 h 33"/>
              <a:gd name="T8" fmla="*/ 14 w 34"/>
              <a:gd name="T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3">
                <a:moveTo>
                  <a:pt x="14" y="0"/>
                </a:moveTo>
                <a:lnTo>
                  <a:pt x="0" y="13"/>
                </a:lnTo>
                <a:lnTo>
                  <a:pt x="21" y="33"/>
                </a:lnTo>
                <a:lnTo>
                  <a:pt x="34" y="20"/>
                </a:lnTo>
                <a:lnTo>
                  <a:pt x="14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5" name="Freeform 387"/>
          <p:cNvSpPr>
            <a:spLocks/>
          </p:cNvSpPr>
          <p:nvPr/>
        </p:nvSpPr>
        <p:spPr bwMode="auto">
          <a:xfrm>
            <a:off x="10740102" y="5320014"/>
            <a:ext cx="318590" cy="318589"/>
          </a:xfrm>
          <a:custGeom>
            <a:avLst/>
            <a:gdLst>
              <a:gd name="T0" fmla="*/ 223 w 288"/>
              <a:gd name="T1" fmla="*/ 162 h 287"/>
              <a:gd name="T2" fmla="*/ 203 w 288"/>
              <a:gd name="T3" fmla="*/ 167 h 287"/>
              <a:gd name="T4" fmla="*/ 120 w 288"/>
              <a:gd name="T5" fmla="*/ 84 h 287"/>
              <a:gd name="T6" fmla="*/ 125 w 288"/>
              <a:gd name="T7" fmla="*/ 65 h 287"/>
              <a:gd name="T8" fmla="*/ 61 w 288"/>
              <a:gd name="T9" fmla="*/ 0 h 287"/>
              <a:gd name="T10" fmla="*/ 60 w 288"/>
              <a:gd name="T11" fmla="*/ 0 h 287"/>
              <a:gd name="T12" fmla="*/ 54 w 288"/>
              <a:gd name="T13" fmla="*/ 6 h 287"/>
              <a:gd name="T14" fmla="*/ 79 w 288"/>
              <a:gd name="T15" fmla="*/ 44 h 287"/>
              <a:gd name="T16" fmla="*/ 45 w 288"/>
              <a:gd name="T17" fmla="*/ 78 h 287"/>
              <a:gd name="T18" fmla="*/ 38 w 288"/>
              <a:gd name="T19" fmla="*/ 79 h 287"/>
              <a:gd name="T20" fmla="*/ 6 w 288"/>
              <a:gd name="T21" fmla="*/ 54 h 287"/>
              <a:gd name="T22" fmla="*/ 0 w 288"/>
              <a:gd name="T23" fmla="*/ 60 h 287"/>
              <a:gd name="T24" fmla="*/ 65 w 288"/>
              <a:gd name="T25" fmla="*/ 125 h 287"/>
              <a:gd name="T26" fmla="*/ 84 w 288"/>
              <a:gd name="T27" fmla="*/ 120 h 287"/>
              <a:gd name="T28" fmla="*/ 167 w 288"/>
              <a:gd name="T29" fmla="*/ 203 h 287"/>
              <a:gd name="T30" fmla="*/ 162 w 288"/>
              <a:gd name="T31" fmla="*/ 222 h 287"/>
              <a:gd name="T32" fmla="*/ 227 w 288"/>
              <a:gd name="T33" fmla="*/ 287 h 287"/>
              <a:gd name="T34" fmla="*/ 227 w 288"/>
              <a:gd name="T35" fmla="*/ 287 h 287"/>
              <a:gd name="T36" fmla="*/ 233 w 288"/>
              <a:gd name="T37" fmla="*/ 281 h 287"/>
              <a:gd name="T38" fmla="*/ 209 w 288"/>
              <a:gd name="T39" fmla="*/ 243 h 287"/>
              <a:gd name="T40" fmla="*/ 243 w 288"/>
              <a:gd name="T41" fmla="*/ 208 h 287"/>
              <a:gd name="T42" fmla="*/ 250 w 288"/>
              <a:gd name="T43" fmla="*/ 208 h 287"/>
              <a:gd name="T44" fmla="*/ 282 w 288"/>
              <a:gd name="T45" fmla="*/ 233 h 287"/>
              <a:gd name="T46" fmla="*/ 288 w 288"/>
              <a:gd name="T47" fmla="*/ 227 h 287"/>
              <a:gd name="T48" fmla="*/ 223 w 288"/>
              <a:gd name="T49" fmla="*/ 162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8" h="287">
                <a:moveTo>
                  <a:pt x="223" y="162"/>
                </a:moveTo>
                <a:cubicBezTo>
                  <a:pt x="216" y="162"/>
                  <a:pt x="210" y="164"/>
                  <a:pt x="203" y="167"/>
                </a:cubicBezTo>
                <a:cubicBezTo>
                  <a:pt x="120" y="84"/>
                  <a:pt x="120" y="84"/>
                  <a:pt x="120" y="84"/>
                </a:cubicBezTo>
                <a:cubicBezTo>
                  <a:pt x="123" y="77"/>
                  <a:pt x="125" y="71"/>
                  <a:pt x="125" y="65"/>
                </a:cubicBezTo>
                <a:cubicBezTo>
                  <a:pt x="125" y="32"/>
                  <a:pt x="94" y="0"/>
                  <a:pt x="61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60" y="0"/>
                  <a:pt x="56" y="3"/>
                  <a:pt x="54" y="6"/>
                </a:cubicBezTo>
                <a:cubicBezTo>
                  <a:pt x="81" y="32"/>
                  <a:pt x="79" y="28"/>
                  <a:pt x="79" y="44"/>
                </a:cubicBezTo>
                <a:cubicBezTo>
                  <a:pt x="79" y="57"/>
                  <a:pt x="58" y="78"/>
                  <a:pt x="45" y="78"/>
                </a:cubicBezTo>
                <a:cubicBezTo>
                  <a:pt x="42" y="78"/>
                  <a:pt x="40" y="79"/>
                  <a:pt x="38" y="79"/>
                </a:cubicBezTo>
                <a:cubicBezTo>
                  <a:pt x="29" y="79"/>
                  <a:pt x="29" y="77"/>
                  <a:pt x="6" y="54"/>
                </a:cubicBezTo>
                <a:cubicBezTo>
                  <a:pt x="4" y="56"/>
                  <a:pt x="0" y="60"/>
                  <a:pt x="0" y="60"/>
                </a:cubicBezTo>
                <a:cubicBezTo>
                  <a:pt x="0" y="93"/>
                  <a:pt x="32" y="125"/>
                  <a:pt x="65" y="125"/>
                </a:cubicBezTo>
                <a:cubicBezTo>
                  <a:pt x="71" y="125"/>
                  <a:pt x="78" y="123"/>
                  <a:pt x="84" y="120"/>
                </a:cubicBezTo>
                <a:cubicBezTo>
                  <a:pt x="167" y="203"/>
                  <a:pt x="167" y="203"/>
                  <a:pt x="167" y="203"/>
                </a:cubicBezTo>
                <a:cubicBezTo>
                  <a:pt x="164" y="210"/>
                  <a:pt x="162" y="216"/>
                  <a:pt x="162" y="222"/>
                </a:cubicBezTo>
                <a:cubicBezTo>
                  <a:pt x="162" y="255"/>
                  <a:pt x="194" y="287"/>
                  <a:pt x="227" y="287"/>
                </a:cubicBezTo>
                <a:cubicBezTo>
                  <a:pt x="227" y="287"/>
                  <a:pt x="227" y="287"/>
                  <a:pt x="227" y="287"/>
                </a:cubicBezTo>
                <a:cubicBezTo>
                  <a:pt x="228" y="287"/>
                  <a:pt x="231" y="283"/>
                  <a:pt x="233" y="281"/>
                </a:cubicBezTo>
                <a:cubicBezTo>
                  <a:pt x="207" y="255"/>
                  <a:pt x="209" y="259"/>
                  <a:pt x="209" y="243"/>
                </a:cubicBezTo>
                <a:cubicBezTo>
                  <a:pt x="209" y="229"/>
                  <a:pt x="230" y="208"/>
                  <a:pt x="243" y="208"/>
                </a:cubicBezTo>
                <a:cubicBezTo>
                  <a:pt x="246" y="208"/>
                  <a:pt x="248" y="208"/>
                  <a:pt x="250" y="208"/>
                </a:cubicBezTo>
                <a:cubicBezTo>
                  <a:pt x="259" y="208"/>
                  <a:pt x="259" y="210"/>
                  <a:pt x="282" y="233"/>
                </a:cubicBezTo>
                <a:cubicBezTo>
                  <a:pt x="284" y="231"/>
                  <a:pt x="288" y="227"/>
                  <a:pt x="288" y="227"/>
                </a:cubicBezTo>
                <a:cubicBezTo>
                  <a:pt x="287" y="194"/>
                  <a:pt x="256" y="162"/>
                  <a:pt x="223" y="16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4" name="Freeform 396"/>
          <p:cNvSpPr>
            <a:spLocks/>
          </p:cNvSpPr>
          <p:nvPr/>
        </p:nvSpPr>
        <p:spPr bwMode="auto">
          <a:xfrm>
            <a:off x="10134497" y="1485470"/>
            <a:ext cx="261186" cy="318589"/>
          </a:xfrm>
          <a:custGeom>
            <a:avLst/>
            <a:gdLst>
              <a:gd name="T0" fmla="*/ 0 w 91"/>
              <a:gd name="T1" fmla="*/ 0 h 111"/>
              <a:gd name="T2" fmla="*/ 0 w 91"/>
              <a:gd name="T3" fmla="*/ 111 h 111"/>
              <a:gd name="T4" fmla="*/ 91 w 91"/>
              <a:gd name="T5" fmla="*/ 56 h 111"/>
              <a:gd name="T6" fmla="*/ 0 w 91"/>
              <a:gd name="T7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" h="111">
                <a:moveTo>
                  <a:pt x="0" y="0"/>
                </a:moveTo>
                <a:lnTo>
                  <a:pt x="0" y="111"/>
                </a:lnTo>
                <a:lnTo>
                  <a:pt x="91" y="56"/>
                </a:ln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5" name="Freeform 397"/>
          <p:cNvSpPr>
            <a:spLocks/>
          </p:cNvSpPr>
          <p:nvPr/>
        </p:nvSpPr>
        <p:spPr bwMode="auto">
          <a:xfrm>
            <a:off x="6908429" y="1557225"/>
            <a:ext cx="318590" cy="177950"/>
          </a:xfrm>
          <a:custGeom>
            <a:avLst/>
            <a:gdLst>
              <a:gd name="T0" fmla="*/ 111 w 111"/>
              <a:gd name="T1" fmla="*/ 0 h 62"/>
              <a:gd name="T2" fmla="*/ 0 w 111"/>
              <a:gd name="T3" fmla="*/ 0 h 62"/>
              <a:gd name="T4" fmla="*/ 56 w 111"/>
              <a:gd name="T5" fmla="*/ 62 h 62"/>
              <a:gd name="T6" fmla="*/ 111 w 111"/>
              <a:gd name="T7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62">
                <a:moveTo>
                  <a:pt x="111" y="0"/>
                </a:moveTo>
                <a:lnTo>
                  <a:pt x="0" y="0"/>
                </a:lnTo>
                <a:lnTo>
                  <a:pt x="56" y="62"/>
                </a:lnTo>
                <a:lnTo>
                  <a:pt x="111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6" name="Freeform 398"/>
          <p:cNvSpPr>
            <a:spLocks noEditPoints="1"/>
          </p:cNvSpPr>
          <p:nvPr/>
        </p:nvSpPr>
        <p:spPr bwMode="auto">
          <a:xfrm>
            <a:off x="10740102" y="1485470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02 w 288"/>
              <a:gd name="T11" fmla="*/ 215 h 288"/>
              <a:gd name="T12" fmla="*/ 102 w 288"/>
              <a:gd name="T13" fmla="*/ 71 h 288"/>
              <a:gd name="T14" fmla="*/ 220 w 288"/>
              <a:gd name="T15" fmla="*/ 143 h 288"/>
              <a:gd name="T16" fmla="*/ 102 w 288"/>
              <a:gd name="T17" fmla="*/ 21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02" y="215"/>
                </a:moveTo>
                <a:cubicBezTo>
                  <a:pt x="102" y="71"/>
                  <a:pt x="102" y="71"/>
                  <a:pt x="102" y="71"/>
                </a:cubicBezTo>
                <a:cubicBezTo>
                  <a:pt x="220" y="143"/>
                  <a:pt x="220" y="143"/>
                  <a:pt x="220" y="143"/>
                </a:cubicBezTo>
                <a:lnTo>
                  <a:pt x="102" y="21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7" name="Freeform 399"/>
          <p:cNvSpPr>
            <a:spLocks noEditPoints="1"/>
          </p:cNvSpPr>
          <p:nvPr/>
        </p:nvSpPr>
        <p:spPr bwMode="auto">
          <a:xfrm>
            <a:off x="8188523" y="5320014"/>
            <a:ext cx="315718" cy="318589"/>
          </a:xfrm>
          <a:custGeom>
            <a:avLst/>
            <a:gdLst>
              <a:gd name="T0" fmla="*/ 110 w 110"/>
              <a:gd name="T1" fmla="*/ 26 h 111"/>
              <a:gd name="T2" fmla="*/ 84 w 110"/>
              <a:gd name="T3" fmla="*/ 0 h 111"/>
              <a:gd name="T4" fmla="*/ 12 w 110"/>
              <a:gd name="T5" fmla="*/ 71 h 111"/>
              <a:gd name="T6" fmla="*/ 12 w 110"/>
              <a:gd name="T7" fmla="*/ 71 h 111"/>
              <a:gd name="T8" fmla="*/ 12 w 110"/>
              <a:gd name="T9" fmla="*/ 71 h 111"/>
              <a:gd name="T10" fmla="*/ 12 w 110"/>
              <a:gd name="T11" fmla="*/ 71 h 111"/>
              <a:gd name="T12" fmla="*/ 12 w 110"/>
              <a:gd name="T13" fmla="*/ 71 h 111"/>
              <a:gd name="T14" fmla="*/ 0 w 110"/>
              <a:gd name="T15" fmla="*/ 111 h 111"/>
              <a:gd name="T16" fmla="*/ 39 w 110"/>
              <a:gd name="T17" fmla="*/ 98 h 111"/>
              <a:gd name="T18" fmla="*/ 39 w 110"/>
              <a:gd name="T19" fmla="*/ 98 h 111"/>
              <a:gd name="T20" fmla="*/ 39 w 110"/>
              <a:gd name="T21" fmla="*/ 98 h 111"/>
              <a:gd name="T22" fmla="*/ 39 w 110"/>
              <a:gd name="T23" fmla="*/ 98 h 111"/>
              <a:gd name="T24" fmla="*/ 110 w 110"/>
              <a:gd name="T25" fmla="*/ 26 h 111"/>
              <a:gd name="T26" fmla="*/ 9 w 110"/>
              <a:gd name="T27" fmla="*/ 101 h 111"/>
              <a:gd name="T28" fmla="*/ 18 w 110"/>
              <a:gd name="T29" fmla="*/ 74 h 111"/>
              <a:gd name="T30" fmla="*/ 35 w 110"/>
              <a:gd name="T31" fmla="*/ 92 h 111"/>
              <a:gd name="T32" fmla="*/ 9 w 110"/>
              <a:gd name="T33" fmla="*/ 10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0" h="111">
                <a:moveTo>
                  <a:pt x="110" y="26"/>
                </a:moveTo>
                <a:lnTo>
                  <a:pt x="84" y="0"/>
                </a:lnTo>
                <a:lnTo>
                  <a:pt x="12" y="71"/>
                </a:lnTo>
                <a:lnTo>
                  <a:pt x="12" y="71"/>
                </a:lnTo>
                <a:lnTo>
                  <a:pt x="12" y="71"/>
                </a:lnTo>
                <a:lnTo>
                  <a:pt x="12" y="71"/>
                </a:lnTo>
                <a:lnTo>
                  <a:pt x="12" y="71"/>
                </a:lnTo>
                <a:lnTo>
                  <a:pt x="0" y="111"/>
                </a:lnTo>
                <a:lnTo>
                  <a:pt x="39" y="98"/>
                </a:lnTo>
                <a:lnTo>
                  <a:pt x="39" y="98"/>
                </a:lnTo>
                <a:lnTo>
                  <a:pt x="39" y="98"/>
                </a:lnTo>
                <a:lnTo>
                  <a:pt x="39" y="98"/>
                </a:lnTo>
                <a:lnTo>
                  <a:pt x="110" y="26"/>
                </a:lnTo>
                <a:close/>
                <a:moveTo>
                  <a:pt x="9" y="101"/>
                </a:moveTo>
                <a:lnTo>
                  <a:pt x="18" y="74"/>
                </a:lnTo>
                <a:lnTo>
                  <a:pt x="35" y="92"/>
                </a:lnTo>
                <a:lnTo>
                  <a:pt x="9" y="10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8" name="Freeform 400"/>
          <p:cNvSpPr>
            <a:spLocks noEditPoints="1"/>
          </p:cNvSpPr>
          <p:nvPr/>
        </p:nvSpPr>
        <p:spPr bwMode="auto">
          <a:xfrm>
            <a:off x="4994026" y="1485470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55 w 288"/>
              <a:gd name="T11" fmla="*/ 200 h 288"/>
              <a:gd name="T12" fmla="*/ 155 w 288"/>
              <a:gd name="T13" fmla="*/ 159 h 288"/>
              <a:gd name="T14" fmla="*/ 114 w 288"/>
              <a:gd name="T15" fmla="*/ 161 h 288"/>
              <a:gd name="T16" fmla="*/ 50 w 288"/>
              <a:gd name="T17" fmla="*/ 200 h 288"/>
              <a:gd name="T18" fmla="*/ 155 w 288"/>
              <a:gd name="T19" fmla="*/ 113 h 288"/>
              <a:gd name="T20" fmla="*/ 155 w 288"/>
              <a:gd name="T21" fmla="*/ 76 h 288"/>
              <a:gd name="T22" fmla="*/ 247 w 288"/>
              <a:gd name="T23" fmla="*/ 138 h 288"/>
              <a:gd name="T24" fmla="*/ 155 w 288"/>
              <a:gd name="T25" fmla="*/ 20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55" y="200"/>
                </a:moveTo>
                <a:cubicBezTo>
                  <a:pt x="155" y="159"/>
                  <a:pt x="155" y="159"/>
                  <a:pt x="155" y="159"/>
                </a:cubicBezTo>
                <a:cubicBezTo>
                  <a:pt x="135" y="159"/>
                  <a:pt x="123" y="160"/>
                  <a:pt x="114" y="161"/>
                </a:cubicBezTo>
                <a:cubicBezTo>
                  <a:pt x="63" y="167"/>
                  <a:pt x="50" y="200"/>
                  <a:pt x="50" y="200"/>
                </a:cubicBezTo>
                <a:cubicBezTo>
                  <a:pt x="50" y="121"/>
                  <a:pt x="155" y="113"/>
                  <a:pt x="155" y="113"/>
                </a:cubicBezTo>
                <a:cubicBezTo>
                  <a:pt x="155" y="76"/>
                  <a:pt x="155" y="76"/>
                  <a:pt x="155" y="76"/>
                </a:cubicBezTo>
                <a:cubicBezTo>
                  <a:pt x="247" y="138"/>
                  <a:pt x="247" y="138"/>
                  <a:pt x="247" y="138"/>
                </a:cubicBezTo>
                <a:lnTo>
                  <a:pt x="155" y="20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5" name="Freeform 408"/>
          <p:cNvSpPr>
            <a:spLocks noEditPoints="1"/>
          </p:cNvSpPr>
          <p:nvPr/>
        </p:nvSpPr>
        <p:spPr bwMode="auto">
          <a:xfrm>
            <a:off x="8825701" y="2762696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54 w 288"/>
              <a:gd name="T11" fmla="*/ 230 h 288"/>
              <a:gd name="T12" fmla="*/ 137 w 288"/>
              <a:gd name="T13" fmla="*/ 236 h 288"/>
              <a:gd name="T14" fmla="*/ 137 w 288"/>
              <a:gd name="T15" fmla="*/ 236 h 288"/>
              <a:gd name="T16" fmla="*/ 120 w 288"/>
              <a:gd name="T17" fmla="*/ 230 h 288"/>
              <a:gd name="T18" fmla="*/ 114 w 288"/>
              <a:gd name="T19" fmla="*/ 214 h 288"/>
              <a:gd name="T20" fmla="*/ 120 w 288"/>
              <a:gd name="T21" fmla="*/ 198 h 288"/>
              <a:gd name="T22" fmla="*/ 137 w 288"/>
              <a:gd name="T23" fmla="*/ 192 h 288"/>
              <a:gd name="T24" fmla="*/ 154 w 288"/>
              <a:gd name="T25" fmla="*/ 198 h 288"/>
              <a:gd name="T26" fmla="*/ 160 w 288"/>
              <a:gd name="T27" fmla="*/ 214 h 288"/>
              <a:gd name="T28" fmla="*/ 154 w 288"/>
              <a:gd name="T29" fmla="*/ 230 h 288"/>
              <a:gd name="T30" fmla="*/ 192 w 288"/>
              <a:gd name="T31" fmla="*/ 120 h 288"/>
              <a:gd name="T32" fmla="*/ 184 w 288"/>
              <a:gd name="T33" fmla="*/ 135 h 288"/>
              <a:gd name="T34" fmla="*/ 173 w 288"/>
              <a:gd name="T35" fmla="*/ 145 h 288"/>
              <a:gd name="T36" fmla="*/ 163 w 288"/>
              <a:gd name="T37" fmla="*/ 153 h 288"/>
              <a:gd name="T38" fmla="*/ 156 w 288"/>
              <a:gd name="T39" fmla="*/ 164 h 288"/>
              <a:gd name="T40" fmla="*/ 153 w 288"/>
              <a:gd name="T41" fmla="*/ 178 h 288"/>
              <a:gd name="T42" fmla="*/ 153 w 288"/>
              <a:gd name="T43" fmla="*/ 182 h 288"/>
              <a:gd name="T44" fmla="*/ 123 w 288"/>
              <a:gd name="T45" fmla="*/ 182 h 288"/>
              <a:gd name="T46" fmla="*/ 119 w 288"/>
              <a:gd name="T47" fmla="*/ 182 h 288"/>
              <a:gd name="T48" fmla="*/ 119 w 288"/>
              <a:gd name="T49" fmla="*/ 178 h 288"/>
              <a:gd name="T50" fmla="*/ 118 w 288"/>
              <a:gd name="T51" fmla="*/ 170 h 288"/>
              <a:gd name="T52" fmla="*/ 120 w 288"/>
              <a:gd name="T53" fmla="*/ 156 h 288"/>
              <a:gd name="T54" fmla="*/ 127 w 288"/>
              <a:gd name="T55" fmla="*/ 140 h 288"/>
              <a:gd name="T56" fmla="*/ 137 w 288"/>
              <a:gd name="T57" fmla="*/ 129 h 288"/>
              <a:gd name="T58" fmla="*/ 147 w 288"/>
              <a:gd name="T59" fmla="*/ 120 h 288"/>
              <a:gd name="T60" fmla="*/ 154 w 288"/>
              <a:gd name="T61" fmla="*/ 112 h 288"/>
              <a:gd name="T62" fmla="*/ 156 w 288"/>
              <a:gd name="T63" fmla="*/ 103 h 288"/>
              <a:gd name="T64" fmla="*/ 153 w 288"/>
              <a:gd name="T65" fmla="*/ 93 h 288"/>
              <a:gd name="T66" fmla="*/ 139 w 288"/>
              <a:gd name="T67" fmla="*/ 89 h 288"/>
              <a:gd name="T68" fmla="*/ 132 w 288"/>
              <a:gd name="T69" fmla="*/ 90 h 288"/>
              <a:gd name="T70" fmla="*/ 124 w 288"/>
              <a:gd name="T71" fmla="*/ 92 h 288"/>
              <a:gd name="T72" fmla="*/ 117 w 288"/>
              <a:gd name="T73" fmla="*/ 95 h 288"/>
              <a:gd name="T74" fmla="*/ 110 w 288"/>
              <a:gd name="T75" fmla="*/ 99 h 288"/>
              <a:gd name="T76" fmla="*/ 106 w 288"/>
              <a:gd name="T77" fmla="*/ 102 h 288"/>
              <a:gd name="T78" fmla="*/ 91 w 288"/>
              <a:gd name="T79" fmla="*/ 72 h 288"/>
              <a:gd name="T80" fmla="*/ 94 w 288"/>
              <a:gd name="T81" fmla="*/ 70 h 288"/>
              <a:gd name="T82" fmla="*/ 115 w 288"/>
              <a:gd name="T83" fmla="*/ 60 h 288"/>
              <a:gd name="T84" fmla="*/ 145 w 288"/>
              <a:gd name="T85" fmla="*/ 55 h 288"/>
              <a:gd name="T86" fmla="*/ 182 w 288"/>
              <a:gd name="T87" fmla="*/ 67 h 288"/>
              <a:gd name="T88" fmla="*/ 196 w 288"/>
              <a:gd name="T89" fmla="*/ 99 h 288"/>
              <a:gd name="T90" fmla="*/ 192 w 288"/>
              <a:gd name="T91" fmla="*/ 12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54" y="230"/>
                </a:moveTo>
                <a:cubicBezTo>
                  <a:pt x="149" y="234"/>
                  <a:pt x="143" y="236"/>
                  <a:pt x="137" y="236"/>
                </a:cubicBezTo>
                <a:cubicBezTo>
                  <a:pt x="137" y="236"/>
                  <a:pt x="137" y="236"/>
                  <a:pt x="137" y="236"/>
                </a:cubicBezTo>
                <a:cubicBezTo>
                  <a:pt x="130" y="236"/>
                  <a:pt x="125" y="234"/>
                  <a:pt x="120" y="230"/>
                </a:cubicBezTo>
                <a:cubicBezTo>
                  <a:pt x="116" y="226"/>
                  <a:pt x="114" y="220"/>
                  <a:pt x="114" y="214"/>
                </a:cubicBezTo>
                <a:cubicBezTo>
                  <a:pt x="114" y="208"/>
                  <a:pt x="116" y="202"/>
                  <a:pt x="120" y="198"/>
                </a:cubicBezTo>
                <a:cubicBezTo>
                  <a:pt x="125" y="194"/>
                  <a:pt x="130" y="192"/>
                  <a:pt x="137" y="192"/>
                </a:cubicBezTo>
                <a:cubicBezTo>
                  <a:pt x="143" y="192"/>
                  <a:pt x="149" y="194"/>
                  <a:pt x="154" y="198"/>
                </a:cubicBezTo>
                <a:cubicBezTo>
                  <a:pt x="158" y="202"/>
                  <a:pt x="160" y="208"/>
                  <a:pt x="160" y="214"/>
                </a:cubicBezTo>
                <a:cubicBezTo>
                  <a:pt x="160" y="220"/>
                  <a:pt x="158" y="226"/>
                  <a:pt x="154" y="230"/>
                </a:cubicBezTo>
                <a:close/>
                <a:moveTo>
                  <a:pt x="192" y="120"/>
                </a:moveTo>
                <a:cubicBezTo>
                  <a:pt x="190" y="126"/>
                  <a:pt x="187" y="130"/>
                  <a:pt x="184" y="135"/>
                </a:cubicBezTo>
                <a:cubicBezTo>
                  <a:pt x="180" y="138"/>
                  <a:pt x="177" y="142"/>
                  <a:pt x="173" y="145"/>
                </a:cubicBezTo>
                <a:cubicBezTo>
                  <a:pt x="169" y="148"/>
                  <a:pt x="166" y="150"/>
                  <a:pt x="163" y="153"/>
                </a:cubicBezTo>
                <a:cubicBezTo>
                  <a:pt x="160" y="156"/>
                  <a:pt x="158" y="160"/>
                  <a:pt x="156" y="164"/>
                </a:cubicBezTo>
                <a:cubicBezTo>
                  <a:pt x="154" y="167"/>
                  <a:pt x="153" y="172"/>
                  <a:pt x="153" y="178"/>
                </a:cubicBezTo>
                <a:cubicBezTo>
                  <a:pt x="153" y="182"/>
                  <a:pt x="153" y="182"/>
                  <a:pt x="153" y="182"/>
                </a:cubicBezTo>
                <a:cubicBezTo>
                  <a:pt x="123" y="182"/>
                  <a:pt x="123" y="182"/>
                  <a:pt x="123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78"/>
                  <a:pt x="119" y="178"/>
                  <a:pt x="119" y="178"/>
                </a:cubicBezTo>
                <a:cubicBezTo>
                  <a:pt x="118" y="175"/>
                  <a:pt x="118" y="173"/>
                  <a:pt x="118" y="170"/>
                </a:cubicBezTo>
                <a:cubicBezTo>
                  <a:pt x="118" y="165"/>
                  <a:pt x="119" y="160"/>
                  <a:pt x="120" y="156"/>
                </a:cubicBezTo>
                <a:cubicBezTo>
                  <a:pt x="122" y="150"/>
                  <a:pt x="124" y="145"/>
                  <a:pt x="127" y="140"/>
                </a:cubicBezTo>
                <a:cubicBezTo>
                  <a:pt x="130" y="136"/>
                  <a:pt x="133" y="132"/>
                  <a:pt x="137" y="129"/>
                </a:cubicBezTo>
                <a:cubicBezTo>
                  <a:pt x="141" y="126"/>
                  <a:pt x="144" y="123"/>
                  <a:pt x="147" y="120"/>
                </a:cubicBezTo>
                <a:cubicBezTo>
                  <a:pt x="150" y="117"/>
                  <a:pt x="152" y="115"/>
                  <a:pt x="154" y="112"/>
                </a:cubicBezTo>
                <a:cubicBezTo>
                  <a:pt x="155" y="110"/>
                  <a:pt x="156" y="107"/>
                  <a:pt x="156" y="103"/>
                </a:cubicBezTo>
                <a:cubicBezTo>
                  <a:pt x="156" y="98"/>
                  <a:pt x="155" y="95"/>
                  <a:pt x="153" y="93"/>
                </a:cubicBezTo>
                <a:cubicBezTo>
                  <a:pt x="151" y="91"/>
                  <a:pt x="147" y="89"/>
                  <a:pt x="139" y="89"/>
                </a:cubicBezTo>
                <a:cubicBezTo>
                  <a:pt x="137" y="89"/>
                  <a:pt x="135" y="89"/>
                  <a:pt x="132" y="90"/>
                </a:cubicBezTo>
                <a:cubicBezTo>
                  <a:pt x="130" y="90"/>
                  <a:pt x="127" y="91"/>
                  <a:pt x="124" y="92"/>
                </a:cubicBezTo>
                <a:cubicBezTo>
                  <a:pt x="122" y="93"/>
                  <a:pt x="119" y="94"/>
                  <a:pt x="117" y="95"/>
                </a:cubicBezTo>
                <a:cubicBezTo>
                  <a:pt x="114" y="97"/>
                  <a:pt x="112" y="98"/>
                  <a:pt x="110" y="99"/>
                </a:cubicBezTo>
                <a:cubicBezTo>
                  <a:pt x="106" y="102"/>
                  <a:pt x="106" y="102"/>
                  <a:pt x="106" y="102"/>
                </a:cubicBezTo>
                <a:cubicBezTo>
                  <a:pt x="91" y="72"/>
                  <a:pt x="91" y="72"/>
                  <a:pt x="91" y="72"/>
                </a:cubicBezTo>
                <a:cubicBezTo>
                  <a:pt x="94" y="70"/>
                  <a:pt x="94" y="70"/>
                  <a:pt x="94" y="70"/>
                </a:cubicBezTo>
                <a:cubicBezTo>
                  <a:pt x="100" y="66"/>
                  <a:pt x="107" y="62"/>
                  <a:pt x="115" y="60"/>
                </a:cubicBezTo>
                <a:cubicBezTo>
                  <a:pt x="124" y="57"/>
                  <a:pt x="133" y="55"/>
                  <a:pt x="145" y="55"/>
                </a:cubicBezTo>
                <a:cubicBezTo>
                  <a:pt x="160" y="55"/>
                  <a:pt x="173" y="59"/>
                  <a:pt x="182" y="67"/>
                </a:cubicBezTo>
                <a:cubicBezTo>
                  <a:pt x="191" y="75"/>
                  <a:pt x="196" y="86"/>
                  <a:pt x="196" y="99"/>
                </a:cubicBezTo>
                <a:cubicBezTo>
                  <a:pt x="196" y="107"/>
                  <a:pt x="194" y="114"/>
                  <a:pt x="192" y="12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6" name="Freeform 409"/>
          <p:cNvSpPr>
            <a:spLocks noEditPoints="1"/>
          </p:cNvSpPr>
          <p:nvPr/>
        </p:nvSpPr>
        <p:spPr bwMode="auto">
          <a:xfrm>
            <a:off x="10102924" y="2762696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62 w 288"/>
              <a:gd name="T11" fmla="*/ 45 h 288"/>
              <a:gd name="T12" fmla="*/ 176 w 288"/>
              <a:gd name="T13" fmla="*/ 50 h 288"/>
              <a:gd name="T14" fmla="*/ 180 w 288"/>
              <a:gd name="T15" fmla="*/ 63 h 288"/>
              <a:gd name="T16" fmla="*/ 157 w 288"/>
              <a:gd name="T17" fmla="*/ 87 h 288"/>
              <a:gd name="T18" fmla="*/ 157 w 288"/>
              <a:gd name="T19" fmla="*/ 87 h 288"/>
              <a:gd name="T20" fmla="*/ 139 w 288"/>
              <a:gd name="T21" fmla="*/ 68 h 288"/>
              <a:gd name="T22" fmla="*/ 162 w 288"/>
              <a:gd name="T23" fmla="*/ 45 h 288"/>
              <a:gd name="T24" fmla="*/ 180 w 288"/>
              <a:gd name="T25" fmla="*/ 206 h 288"/>
              <a:gd name="T26" fmla="*/ 125 w 288"/>
              <a:gd name="T27" fmla="*/ 241 h 288"/>
              <a:gd name="T28" fmla="*/ 125 w 288"/>
              <a:gd name="T29" fmla="*/ 241 h 288"/>
              <a:gd name="T30" fmla="*/ 117 w 288"/>
              <a:gd name="T31" fmla="*/ 238 h 288"/>
              <a:gd name="T32" fmla="*/ 113 w 288"/>
              <a:gd name="T33" fmla="*/ 226 h 288"/>
              <a:gd name="T34" fmla="*/ 115 w 288"/>
              <a:gd name="T35" fmla="*/ 205 h 288"/>
              <a:gd name="T36" fmla="*/ 130 w 288"/>
              <a:gd name="T37" fmla="*/ 143 h 288"/>
              <a:gd name="T38" fmla="*/ 131 w 288"/>
              <a:gd name="T39" fmla="*/ 135 h 288"/>
              <a:gd name="T40" fmla="*/ 112 w 288"/>
              <a:gd name="T41" fmla="*/ 149 h 288"/>
              <a:gd name="T42" fmla="*/ 110 w 288"/>
              <a:gd name="T43" fmla="*/ 150 h 288"/>
              <a:gd name="T44" fmla="*/ 104 w 288"/>
              <a:gd name="T45" fmla="*/ 135 h 288"/>
              <a:gd name="T46" fmla="*/ 105 w 288"/>
              <a:gd name="T47" fmla="*/ 134 h 288"/>
              <a:gd name="T48" fmla="*/ 161 w 288"/>
              <a:gd name="T49" fmla="*/ 100 h 288"/>
              <a:gd name="T50" fmla="*/ 169 w 288"/>
              <a:gd name="T51" fmla="*/ 104 h 288"/>
              <a:gd name="T52" fmla="*/ 171 w 288"/>
              <a:gd name="T53" fmla="*/ 114 h 288"/>
              <a:gd name="T54" fmla="*/ 169 w 288"/>
              <a:gd name="T55" fmla="*/ 134 h 288"/>
              <a:gd name="T56" fmla="*/ 153 w 288"/>
              <a:gd name="T57" fmla="*/ 198 h 288"/>
              <a:gd name="T58" fmla="*/ 152 w 288"/>
              <a:gd name="T59" fmla="*/ 205 h 288"/>
              <a:gd name="T60" fmla="*/ 152 w 288"/>
              <a:gd name="T61" fmla="*/ 207 h 288"/>
              <a:gd name="T62" fmla="*/ 172 w 288"/>
              <a:gd name="T63" fmla="*/ 192 h 288"/>
              <a:gd name="T64" fmla="*/ 174 w 288"/>
              <a:gd name="T65" fmla="*/ 190 h 288"/>
              <a:gd name="T66" fmla="*/ 180 w 288"/>
              <a:gd name="T67" fmla="*/ 204 h 288"/>
              <a:gd name="T68" fmla="*/ 181 w 288"/>
              <a:gd name="T69" fmla="*/ 205 h 288"/>
              <a:gd name="T70" fmla="*/ 180 w 288"/>
              <a:gd name="T71" fmla="*/ 20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62" y="45"/>
                </a:moveTo>
                <a:cubicBezTo>
                  <a:pt x="168" y="45"/>
                  <a:pt x="173" y="47"/>
                  <a:pt x="176" y="50"/>
                </a:cubicBezTo>
                <a:cubicBezTo>
                  <a:pt x="179" y="54"/>
                  <a:pt x="180" y="58"/>
                  <a:pt x="180" y="63"/>
                </a:cubicBezTo>
                <a:cubicBezTo>
                  <a:pt x="180" y="75"/>
                  <a:pt x="170" y="87"/>
                  <a:pt x="157" y="87"/>
                </a:cubicBezTo>
                <a:cubicBezTo>
                  <a:pt x="157" y="87"/>
                  <a:pt x="157" y="87"/>
                  <a:pt x="157" y="87"/>
                </a:cubicBezTo>
                <a:cubicBezTo>
                  <a:pt x="146" y="87"/>
                  <a:pt x="139" y="79"/>
                  <a:pt x="139" y="68"/>
                </a:cubicBezTo>
                <a:cubicBezTo>
                  <a:pt x="139" y="58"/>
                  <a:pt x="147" y="45"/>
                  <a:pt x="162" y="45"/>
                </a:cubicBezTo>
                <a:close/>
                <a:moveTo>
                  <a:pt x="180" y="206"/>
                </a:moveTo>
                <a:cubicBezTo>
                  <a:pt x="160" y="228"/>
                  <a:pt x="135" y="241"/>
                  <a:pt x="125" y="241"/>
                </a:cubicBezTo>
                <a:cubicBezTo>
                  <a:pt x="125" y="241"/>
                  <a:pt x="125" y="241"/>
                  <a:pt x="125" y="241"/>
                </a:cubicBezTo>
                <a:cubicBezTo>
                  <a:pt x="122" y="241"/>
                  <a:pt x="119" y="241"/>
                  <a:pt x="117" y="238"/>
                </a:cubicBezTo>
                <a:cubicBezTo>
                  <a:pt x="114" y="235"/>
                  <a:pt x="113" y="231"/>
                  <a:pt x="113" y="226"/>
                </a:cubicBezTo>
                <a:cubicBezTo>
                  <a:pt x="113" y="221"/>
                  <a:pt x="114" y="212"/>
                  <a:pt x="115" y="205"/>
                </a:cubicBezTo>
                <a:cubicBezTo>
                  <a:pt x="130" y="143"/>
                  <a:pt x="130" y="143"/>
                  <a:pt x="130" y="143"/>
                </a:cubicBezTo>
                <a:cubicBezTo>
                  <a:pt x="130" y="139"/>
                  <a:pt x="131" y="137"/>
                  <a:pt x="131" y="135"/>
                </a:cubicBezTo>
                <a:cubicBezTo>
                  <a:pt x="128" y="136"/>
                  <a:pt x="117" y="144"/>
                  <a:pt x="112" y="149"/>
                </a:cubicBezTo>
                <a:cubicBezTo>
                  <a:pt x="110" y="150"/>
                  <a:pt x="110" y="150"/>
                  <a:pt x="110" y="150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5" y="134"/>
                  <a:pt x="105" y="134"/>
                  <a:pt x="105" y="134"/>
                </a:cubicBezTo>
                <a:cubicBezTo>
                  <a:pt x="126" y="115"/>
                  <a:pt x="150" y="100"/>
                  <a:pt x="161" y="100"/>
                </a:cubicBezTo>
                <a:cubicBezTo>
                  <a:pt x="165" y="100"/>
                  <a:pt x="167" y="101"/>
                  <a:pt x="169" y="104"/>
                </a:cubicBezTo>
                <a:cubicBezTo>
                  <a:pt x="170" y="107"/>
                  <a:pt x="171" y="110"/>
                  <a:pt x="171" y="114"/>
                </a:cubicBezTo>
                <a:cubicBezTo>
                  <a:pt x="171" y="118"/>
                  <a:pt x="170" y="128"/>
                  <a:pt x="169" y="134"/>
                </a:cubicBezTo>
                <a:cubicBezTo>
                  <a:pt x="153" y="198"/>
                  <a:pt x="153" y="198"/>
                  <a:pt x="153" y="198"/>
                </a:cubicBezTo>
                <a:cubicBezTo>
                  <a:pt x="152" y="201"/>
                  <a:pt x="152" y="204"/>
                  <a:pt x="152" y="205"/>
                </a:cubicBezTo>
                <a:cubicBezTo>
                  <a:pt x="152" y="206"/>
                  <a:pt x="152" y="206"/>
                  <a:pt x="152" y="207"/>
                </a:cubicBezTo>
                <a:cubicBezTo>
                  <a:pt x="154" y="206"/>
                  <a:pt x="165" y="199"/>
                  <a:pt x="172" y="192"/>
                </a:cubicBezTo>
                <a:cubicBezTo>
                  <a:pt x="174" y="190"/>
                  <a:pt x="174" y="190"/>
                  <a:pt x="174" y="190"/>
                </a:cubicBezTo>
                <a:cubicBezTo>
                  <a:pt x="180" y="204"/>
                  <a:pt x="180" y="204"/>
                  <a:pt x="180" y="204"/>
                </a:cubicBezTo>
                <a:cubicBezTo>
                  <a:pt x="181" y="205"/>
                  <a:pt x="181" y="205"/>
                  <a:pt x="181" y="205"/>
                </a:cubicBezTo>
                <a:lnTo>
                  <a:pt x="180" y="20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7" name="Freeform 410"/>
          <p:cNvSpPr>
            <a:spLocks noEditPoints="1"/>
          </p:cNvSpPr>
          <p:nvPr/>
        </p:nvSpPr>
        <p:spPr bwMode="auto">
          <a:xfrm>
            <a:off x="11380150" y="2762696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43 w 288"/>
              <a:gd name="T11" fmla="*/ 48 h 288"/>
              <a:gd name="T12" fmla="*/ 163 w 288"/>
              <a:gd name="T13" fmla="*/ 68 h 288"/>
              <a:gd name="T14" fmla="*/ 142 w 288"/>
              <a:gd name="T15" fmla="*/ 88 h 288"/>
              <a:gd name="T16" fmla="*/ 122 w 288"/>
              <a:gd name="T17" fmla="*/ 68 h 288"/>
              <a:gd name="T18" fmla="*/ 143 w 288"/>
              <a:gd name="T19" fmla="*/ 48 h 288"/>
              <a:gd name="T20" fmla="*/ 182 w 288"/>
              <a:gd name="T21" fmla="*/ 242 h 288"/>
              <a:gd name="T22" fmla="*/ 108 w 288"/>
              <a:gd name="T23" fmla="*/ 242 h 288"/>
              <a:gd name="T24" fmla="*/ 108 w 288"/>
              <a:gd name="T25" fmla="*/ 229 h 288"/>
              <a:gd name="T26" fmla="*/ 126 w 288"/>
              <a:gd name="T27" fmla="*/ 205 h 288"/>
              <a:gd name="T28" fmla="*/ 126 w 288"/>
              <a:gd name="T29" fmla="*/ 148 h 288"/>
              <a:gd name="T30" fmla="*/ 110 w 288"/>
              <a:gd name="T31" fmla="*/ 125 h 288"/>
              <a:gd name="T32" fmla="*/ 110 w 288"/>
              <a:gd name="T33" fmla="*/ 113 h 288"/>
              <a:gd name="T34" fmla="*/ 163 w 288"/>
              <a:gd name="T35" fmla="*/ 103 h 288"/>
              <a:gd name="T36" fmla="*/ 163 w 288"/>
              <a:gd name="T37" fmla="*/ 205 h 288"/>
              <a:gd name="T38" fmla="*/ 182 w 288"/>
              <a:gd name="T39" fmla="*/ 229 h 288"/>
              <a:gd name="T40" fmla="*/ 182 w 288"/>
              <a:gd name="T41" fmla="*/ 24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43" y="48"/>
                </a:moveTo>
                <a:cubicBezTo>
                  <a:pt x="154" y="48"/>
                  <a:pt x="163" y="57"/>
                  <a:pt x="163" y="68"/>
                </a:cubicBezTo>
                <a:cubicBezTo>
                  <a:pt x="163" y="79"/>
                  <a:pt x="154" y="88"/>
                  <a:pt x="142" y="88"/>
                </a:cubicBezTo>
                <a:cubicBezTo>
                  <a:pt x="132" y="88"/>
                  <a:pt x="122" y="79"/>
                  <a:pt x="122" y="68"/>
                </a:cubicBezTo>
                <a:cubicBezTo>
                  <a:pt x="122" y="57"/>
                  <a:pt x="132" y="48"/>
                  <a:pt x="143" y="48"/>
                </a:cubicBezTo>
                <a:close/>
                <a:moveTo>
                  <a:pt x="182" y="242"/>
                </a:moveTo>
                <a:cubicBezTo>
                  <a:pt x="108" y="242"/>
                  <a:pt x="108" y="242"/>
                  <a:pt x="108" y="242"/>
                </a:cubicBezTo>
                <a:cubicBezTo>
                  <a:pt x="108" y="229"/>
                  <a:pt x="108" y="229"/>
                  <a:pt x="108" y="229"/>
                </a:cubicBezTo>
                <a:cubicBezTo>
                  <a:pt x="125" y="227"/>
                  <a:pt x="126" y="225"/>
                  <a:pt x="126" y="205"/>
                </a:cubicBezTo>
                <a:cubicBezTo>
                  <a:pt x="126" y="148"/>
                  <a:pt x="126" y="148"/>
                  <a:pt x="126" y="148"/>
                </a:cubicBezTo>
                <a:cubicBezTo>
                  <a:pt x="126" y="129"/>
                  <a:pt x="124" y="128"/>
                  <a:pt x="110" y="125"/>
                </a:cubicBezTo>
                <a:cubicBezTo>
                  <a:pt x="110" y="113"/>
                  <a:pt x="110" y="113"/>
                  <a:pt x="110" y="113"/>
                </a:cubicBezTo>
                <a:cubicBezTo>
                  <a:pt x="128" y="111"/>
                  <a:pt x="147" y="107"/>
                  <a:pt x="163" y="103"/>
                </a:cubicBezTo>
                <a:cubicBezTo>
                  <a:pt x="163" y="205"/>
                  <a:pt x="163" y="205"/>
                  <a:pt x="163" y="205"/>
                </a:cubicBezTo>
                <a:cubicBezTo>
                  <a:pt x="163" y="225"/>
                  <a:pt x="164" y="226"/>
                  <a:pt x="182" y="229"/>
                </a:cubicBezTo>
                <a:lnTo>
                  <a:pt x="182" y="24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3" name="Freeform 416"/>
          <p:cNvSpPr>
            <a:spLocks/>
          </p:cNvSpPr>
          <p:nvPr/>
        </p:nvSpPr>
        <p:spPr bwMode="auto">
          <a:xfrm>
            <a:off x="8188523" y="1560095"/>
            <a:ext cx="315718" cy="177950"/>
          </a:xfrm>
          <a:custGeom>
            <a:avLst/>
            <a:gdLst>
              <a:gd name="T0" fmla="*/ 79 w 110"/>
              <a:gd name="T1" fmla="*/ 41 h 62"/>
              <a:gd name="T2" fmla="*/ 0 w 110"/>
              <a:gd name="T3" fmla="*/ 41 h 62"/>
              <a:gd name="T4" fmla="*/ 0 w 110"/>
              <a:gd name="T5" fmla="*/ 21 h 62"/>
              <a:gd name="T6" fmla="*/ 79 w 110"/>
              <a:gd name="T7" fmla="*/ 21 h 62"/>
              <a:gd name="T8" fmla="*/ 79 w 110"/>
              <a:gd name="T9" fmla="*/ 0 h 62"/>
              <a:gd name="T10" fmla="*/ 110 w 110"/>
              <a:gd name="T11" fmla="*/ 31 h 62"/>
              <a:gd name="T12" fmla="*/ 79 w 110"/>
              <a:gd name="T13" fmla="*/ 62 h 62"/>
              <a:gd name="T14" fmla="*/ 79 w 110"/>
              <a:gd name="T15" fmla="*/ 4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0" h="62">
                <a:moveTo>
                  <a:pt x="79" y="41"/>
                </a:moveTo>
                <a:lnTo>
                  <a:pt x="0" y="41"/>
                </a:lnTo>
                <a:lnTo>
                  <a:pt x="0" y="21"/>
                </a:lnTo>
                <a:lnTo>
                  <a:pt x="79" y="21"/>
                </a:lnTo>
                <a:lnTo>
                  <a:pt x="79" y="0"/>
                </a:lnTo>
                <a:lnTo>
                  <a:pt x="110" y="31"/>
                </a:lnTo>
                <a:lnTo>
                  <a:pt x="79" y="62"/>
                </a:lnTo>
                <a:lnTo>
                  <a:pt x="79" y="4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4" name="Freeform 417"/>
          <p:cNvSpPr>
            <a:spLocks/>
          </p:cNvSpPr>
          <p:nvPr/>
        </p:nvSpPr>
        <p:spPr bwMode="auto">
          <a:xfrm>
            <a:off x="8188523" y="1560095"/>
            <a:ext cx="315718" cy="177950"/>
          </a:xfrm>
          <a:custGeom>
            <a:avLst/>
            <a:gdLst>
              <a:gd name="T0" fmla="*/ 79 w 110"/>
              <a:gd name="T1" fmla="*/ 41 h 62"/>
              <a:gd name="T2" fmla="*/ 0 w 110"/>
              <a:gd name="T3" fmla="*/ 41 h 62"/>
              <a:gd name="T4" fmla="*/ 0 w 110"/>
              <a:gd name="T5" fmla="*/ 21 h 62"/>
              <a:gd name="T6" fmla="*/ 79 w 110"/>
              <a:gd name="T7" fmla="*/ 21 h 62"/>
              <a:gd name="T8" fmla="*/ 79 w 110"/>
              <a:gd name="T9" fmla="*/ 0 h 62"/>
              <a:gd name="T10" fmla="*/ 110 w 110"/>
              <a:gd name="T11" fmla="*/ 31 h 62"/>
              <a:gd name="T12" fmla="*/ 79 w 110"/>
              <a:gd name="T13" fmla="*/ 62 h 62"/>
              <a:gd name="T14" fmla="*/ 79 w 110"/>
              <a:gd name="T15" fmla="*/ 4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0" h="62">
                <a:moveTo>
                  <a:pt x="79" y="41"/>
                </a:moveTo>
                <a:lnTo>
                  <a:pt x="0" y="41"/>
                </a:lnTo>
                <a:lnTo>
                  <a:pt x="0" y="21"/>
                </a:lnTo>
                <a:lnTo>
                  <a:pt x="79" y="21"/>
                </a:lnTo>
                <a:lnTo>
                  <a:pt x="79" y="0"/>
                </a:lnTo>
                <a:lnTo>
                  <a:pt x="110" y="31"/>
                </a:lnTo>
                <a:lnTo>
                  <a:pt x="79" y="62"/>
                </a:lnTo>
                <a:lnTo>
                  <a:pt x="79" y="41"/>
                </a:lnTo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5" name="Freeform 418"/>
          <p:cNvSpPr>
            <a:spLocks/>
          </p:cNvSpPr>
          <p:nvPr/>
        </p:nvSpPr>
        <p:spPr bwMode="auto">
          <a:xfrm>
            <a:off x="3716802" y="940138"/>
            <a:ext cx="318590" cy="134899"/>
          </a:xfrm>
          <a:custGeom>
            <a:avLst/>
            <a:gdLst>
              <a:gd name="T0" fmla="*/ 111 w 111"/>
              <a:gd name="T1" fmla="*/ 24 h 47"/>
              <a:gd name="T2" fmla="*/ 87 w 111"/>
              <a:gd name="T3" fmla="*/ 0 h 47"/>
              <a:gd name="T4" fmla="*/ 87 w 111"/>
              <a:gd name="T5" fmla="*/ 16 h 47"/>
              <a:gd name="T6" fmla="*/ 23 w 111"/>
              <a:gd name="T7" fmla="*/ 16 h 47"/>
              <a:gd name="T8" fmla="*/ 23 w 111"/>
              <a:gd name="T9" fmla="*/ 0 h 47"/>
              <a:gd name="T10" fmla="*/ 0 w 111"/>
              <a:gd name="T11" fmla="*/ 24 h 47"/>
              <a:gd name="T12" fmla="*/ 23 w 111"/>
              <a:gd name="T13" fmla="*/ 47 h 47"/>
              <a:gd name="T14" fmla="*/ 23 w 111"/>
              <a:gd name="T15" fmla="*/ 31 h 47"/>
              <a:gd name="T16" fmla="*/ 87 w 111"/>
              <a:gd name="T17" fmla="*/ 31 h 47"/>
              <a:gd name="T18" fmla="*/ 87 w 111"/>
              <a:gd name="T19" fmla="*/ 47 h 47"/>
              <a:gd name="T20" fmla="*/ 111 w 111"/>
              <a:gd name="T21" fmla="*/ 2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1" h="47">
                <a:moveTo>
                  <a:pt x="111" y="24"/>
                </a:moveTo>
                <a:lnTo>
                  <a:pt x="87" y="0"/>
                </a:lnTo>
                <a:lnTo>
                  <a:pt x="87" y="16"/>
                </a:lnTo>
                <a:lnTo>
                  <a:pt x="23" y="16"/>
                </a:lnTo>
                <a:lnTo>
                  <a:pt x="23" y="0"/>
                </a:lnTo>
                <a:lnTo>
                  <a:pt x="0" y="24"/>
                </a:lnTo>
                <a:lnTo>
                  <a:pt x="23" y="47"/>
                </a:lnTo>
                <a:lnTo>
                  <a:pt x="23" y="31"/>
                </a:lnTo>
                <a:lnTo>
                  <a:pt x="87" y="31"/>
                </a:lnTo>
                <a:lnTo>
                  <a:pt x="87" y="47"/>
                </a:lnTo>
                <a:lnTo>
                  <a:pt x="111" y="2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6" name="Freeform 419"/>
          <p:cNvSpPr>
            <a:spLocks/>
          </p:cNvSpPr>
          <p:nvPr/>
        </p:nvSpPr>
        <p:spPr bwMode="auto">
          <a:xfrm>
            <a:off x="522305" y="848293"/>
            <a:ext cx="318590" cy="318589"/>
          </a:xfrm>
          <a:custGeom>
            <a:avLst/>
            <a:gdLst>
              <a:gd name="T0" fmla="*/ 111 w 111"/>
              <a:gd name="T1" fmla="*/ 55 h 111"/>
              <a:gd name="T2" fmla="*/ 88 w 111"/>
              <a:gd name="T3" fmla="*/ 32 h 111"/>
              <a:gd name="T4" fmla="*/ 88 w 111"/>
              <a:gd name="T5" fmla="*/ 48 h 111"/>
              <a:gd name="T6" fmla="*/ 64 w 111"/>
              <a:gd name="T7" fmla="*/ 48 h 111"/>
              <a:gd name="T8" fmla="*/ 64 w 111"/>
              <a:gd name="T9" fmla="*/ 23 h 111"/>
              <a:gd name="T10" fmla="*/ 79 w 111"/>
              <a:gd name="T11" fmla="*/ 23 h 111"/>
              <a:gd name="T12" fmla="*/ 56 w 111"/>
              <a:gd name="T13" fmla="*/ 0 h 111"/>
              <a:gd name="T14" fmla="*/ 32 w 111"/>
              <a:gd name="T15" fmla="*/ 23 h 111"/>
              <a:gd name="T16" fmla="*/ 48 w 111"/>
              <a:gd name="T17" fmla="*/ 23 h 111"/>
              <a:gd name="T18" fmla="*/ 48 w 111"/>
              <a:gd name="T19" fmla="*/ 48 h 111"/>
              <a:gd name="T20" fmla="*/ 24 w 111"/>
              <a:gd name="T21" fmla="*/ 48 h 111"/>
              <a:gd name="T22" fmla="*/ 24 w 111"/>
              <a:gd name="T23" fmla="*/ 32 h 111"/>
              <a:gd name="T24" fmla="*/ 0 w 111"/>
              <a:gd name="T25" fmla="*/ 55 h 111"/>
              <a:gd name="T26" fmla="*/ 24 w 111"/>
              <a:gd name="T27" fmla="*/ 79 h 111"/>
              <a:gd name="T28" fmla="*/ 24 w 111"/>
              <a:gd name="T29" fmla="*/ 63 h 111"/>
              <a:gd name="T30" fmla="*/ 48 w 111"/>
              <a:gd name="T31" fmla="*/ 63 h 111"/>
              <a:gd name="T32" fmla="*/ 48 w 111"/>
              <a:gd name="T33" fmla="*/ 88 h 111"/>
              <a:gd name="T34" fmla="*/ 32 w 111"/>
              <a:gd name="T35" fmla="*/ 88 h 111"/>
              <a:gd name="T36" fmla="*/ 56 w 111"/>
              <a:gd name="T37" fmla="*/ 111 h 111"/>
              <a:gd name="T38" fmla="*/ 79 w 111"/>
              <a:gd name="T39" fmla="*/ 88 h 111"/>
              <a:gd name="T40" fmla="*/ 64 w 111"/>
              <a:gd name="T41" fmla="*/ 88 h 111"/>
              <a:gd name="T42" fmla="*/ 64 w 111"/>
              <a:gd name="T43" fmla="*/ 63 h 111"/>
              <a:gd name="T44" fmla="*/ 88 w 111"/>
              <a:gd name="T45" fmla="*/ 63 h 111"/>
              <a:gd name="T46" fmla="*/ 88 w 111"/>
              <a:gd name="T47" fmla="*/ 79 h 111"/>
              <a:gd name="T48" fmla="*/ 111 w 111"/>
              <a:gd name="T49" fmla="*/ 55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1" h="111">
                <a:moveTo>
                  <a:pt x="111" y="55"/>
                </a:moveTo>
                <a:lnTo>
                  <a:pt x="88" y="32"/>
                </a:lnTo>
                <a:lnTo>
                  <a:pt x="88" y="48"/>
                </a:lnTo>
                <a:lnTo>
                  <a:pt x="64" y="48"/>
                </a:lnTo>
                <a:lnTo>
                  <a:pt x="64" y="23"/>
                </a:lnTo>
                <a:lnTo>
                  <a:pt x="79" y="23"/>
                </a:lnTo>
                <a:lnTo>
                  <a:pt x="56" y="0"/>
                </a:lnTo>
                <a:lnTo>
                  <a:pt x="32" y="23"/>
                </a:lnTo>
                <a:lnTo>
                  <a:pt x="48" y="23"/>
                </a:lnTo>
                <a:lnTo>
                  <a:pt x="48" y="48"/>
                </a:lnTo>
                <a:lnTo>
                  <a:pt x="24" y="48"/>
                </a:lnTo>
                <a:lnTo>
                  <a:pt x="24" y="32"/>
                </a:lnTo>
                <a:lnTo>
                  <a:pt x="0" y="55"/>
                </a:lnTo>
                <a:lnTo>
                  <a:pt x="24" y="79"/>
                </a:lnTo>
                <a:lnTo>
                  <a:pt x="24" y="63"/>
                </a:lnTo>
                <a:lnTo>
                  <a:pt x="48" y="63"/>
                </a:lnTo>
                <a:lnTo>
                  <a:pt x="48" y="88"/>
                </a:lnTo>
                <a:lnTo>
                  <a:pt x="32" y="88"/>
                </a:lnTo>
                <a:lnTo>
                  <a:pt x="56" y="111"/>
                </a:lnTo>
                <a:lnTo>
                  <a:pt x="79" y="88"/>
                </a:lnTo>
                <a:lnTo>
                  <a:pt x="64" y="88"/>
                </a:lnTo>
                <a:lnTo>
                  <a:pt x="64" y="63"/>
                </a:lnTo>
                <a:lnTo>
                  <a:pt x="88" y="63"/>
                </a:lnTo>
                <a:lnTo>
                  <a:pt x="88" y="79"/>
                </a:lnTo>
                <a:lnTo>
                  <a:pt x="111" y="5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7" name="Freeform 420"/>
          <p:cNvSpPr>
            <a:spLocks/>
          </p:cNvSpPr>
          <p:nvPr/>
        </p:nvSpPr>
        <p:spPr bwMode="auto">
          <a:xfrm>
            <a:off x="4994026" y="914308"/>
            <a:ext cx="318590" cy="192302"/>
          </a:xfrm>
          <a:custGeom>
            <a:avLst/>
            <a:gdLst>
              <a:gd name="T0" fmla="*/ 111 w 111"/>
              <a:gd name="T1" fmla="*/ 35 h 67"/>
              <a:gd name="T2" fmla="*/ 110 w 111"/>
              <a:gd name="T3" fmla="*/ 0 h 67"/>
              <a:gd name="T4" fmla="*/ 76 w 111"/>
              <a:gd name="T5" fmla="*/ 0 h 67"/>
              <a:gd name="T6" fmla="*/ 88 w 111"/>
              <a:gd name="T7" fmla="*/ 11 h 67"/>
              <a:gd name="T8" fmla="*/ 55 w 111"/>
              <a:gd name="T9" fmla="*/ 44 h 67"/>
              <a:gd name="T10" fmla="*/ 22 w 111"/>
              <a:gd name="T11" fmla="*/ 11 h 67"/>
              <a:gd name="T12" fmla="*/ 34 w 111"/>
              <a:gd name="T13" fmla="*/ 0 h 67"/>
              <a:gd name="T14" fmla="*/ 0 w 111"/>
              <a:gd name="T15" fmla="*/ 0 h 67"/>
              <a:gd name="T16" fmla="*/ 0 w 111"/>
              <a:gd name="T17" fmla="*/ 34 h 67"/>
              <a:gd name="T18" fmla="*/ 11 w 111"/>
              <a:gd name="T19" fmla="*/ 23 h 67"/>
              <a:gd name="T20" fmla="*/ 55 w 111"/>
              <a:gd name="T21" fmla="*/ 67 h 67"/>
              <a:gd name="T22" fmla="*/ 66 w 111"/>
              <a:gd name="T23" fmla="*/ 55 h 67"/>
              <a:gd name="T24" fmla="*/ 66 w 111"/>
              <a:gd name="T25" fmla="*/ 55 h 67"/>
              <a:gd name="T26" fmla="*/ 99 w 111"/>
              <a:gd name="T27" fmla="*/ 23 h 67"/>
              <a:gd name="T28" fmla="*/ 111 w 111"/>
              <a:gd name="T29" fmla="*/ 35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1" h="67">
                <a:moveTo>
                  <a:pt x="111" y="35"/>
                </a:moveTo>
                <a:lnTo>
                  <a:pt x="110" y="0"/>
                </a:lnTo>
                <a:lnTo>
                  <a:pt x="76" y="0"/>
                </a:lnTo>
                <a:lnTo>
                  <a:pt x="88" y="11"/>
                </a:lnTo>
                <a:lnTo>
                  <a:pt x="55" y="44"/>
                </a:lnTo>
                <a:lnTo>
                  <a:pt x="22" y="11"/>
                </a:lnTo>
                <a:lnTo>
                  <a:pt x="34" y="0"/>
                </a:lnTo>
                <a:lnTo>
                  <a:pt x="0" y="0"/>
                </a:lnTo>
                <a:lnTo>
                  <a:pt x="0" y="34"/>
                </a:lnTo>
                <a:lnTo>
                  <a:pt x="11" y="23"/>
                </a:lnTo>
                <a:lnTo>
                  <a:pt x="55" y="67"/>
                </a:lnTo>
                <a:lnTo>
                  <a:pt x="66" y="55"/>
                </a:lnTo>
                <a:lnTo>
                  <a:pt x="66" y="55"/>
                </a:lnTo>
                <a:lnTo>
                  <a:pt x="99" y="23"/>
                </a:lnTo>
                <a:lnTo>
                  <a:pt x="111" y="3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8" name="Freeform 421"/>
          <p:cNvSpPr>
            <a:spLocks/>
          </p:cNvSpPr>
          <p:nvPr/>
        </p:nvSpPr>
        <p:spPr bwMode="auto">
          <a:xfrm>
            <a:off x="8825701" y="5340106"/>
            <a:ext cx="275536" cy="275536"/>
          </a:xfrm>
          <a:custGeom>
            <a:avLst/>
            <a:gdLst>
              <a:gd name="T0" fmla="*/ 217 w 248"/>
              <a:gd name="T1" fmla="*/ 206 h 248"/>
              <a:gd name="T2" fmla="*/ 206 w 248"/>
              <a:gd name="T3" fmla="*/ 217 h 248"/>
              <a:gd name="T4" fmla="*/ 41 w 248"/>
              <a:gd name="T5" fmla="*/ 217 h 248"/>
              <a:gd name="T6" fmla="*/ 31 w 248"/>
              <a:gd name="T7" fmla="*/ 206 h 248"/>
              <a:gd name="T8" fmla="*/ 31 w 248"/>
              <a:gd name="T9" fmla="*/ 41 h 248"/>
              <a:gd name="T10" fmla="*/ 41 w 248"/>
              <a:gd name="T11" fmla="*/ 31 h 248"/>
              <a:gd name="T12" fmla="*/ 184 w 248"/>
              <a:gd name="T13" fmla="*/ 31 h 248"/>
              <a:gd name="T14" fmla="*/ 214 w 248"/>
              <a:gd name="T15" fmla="*/ 0 h 248"/>
              <a:gd name="T16" fmla="*/ 206 w 248"/>
              <a:gd name="T17" fmla="*/ 0 h 248"/>
              <a:gd name="T18" fmla="*/ 41 w 248"/>
              <a:gd name="T19" fmla="*/ 0 h 248"/>
              <a:gd name="T20" fmla="*/ 0 w 248"/>
              <a:gd name="T21" fmla="*/ 41 h 248"/>
              <a:gd name="T22" fmla="*/ 0 w 248"/>
              <a:gd name="T23" fmla="*/ 206 h 248"/>
              <a:gd name="T24" fmla="*/ 41 w 248"/>
              <a:gd name="T25" fmla="*/ 248 h 248"/>
              <a:gd name="T26" fmla="*/ 206 w 248"/>
              <a:gd name="T27" fmla="*/ 248 h 248"/>
              <a:gd name="T28" fmla="*/ 248 w 248"/>
              <a:gd name="T29" fmla="*/ 206 h 248"/>
              <a:gd name="T30" fmla="*/ 248 w 248"/>
              <a:gd name="T31" fmla="*/ 115 h 248"/>
              <a:gd name="T32" fmla="*/ 217 w 248"/>
              <a:gd name="T33" fmla="*/ 146 h 248"/>
              <a:gd name="T34" fmla="*/ 217 w 248"/>
              <a:gd name="T35" fmla="*/ 206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8" h="248">
                <a:moveTo>
                  <a:pt x="217" y="206"/>
                </a:moveTo>
                <a:cubicBezTo>
                  <a:pt x="217" y="212"/>
                  <a:pt x="212" y="217"/>
                  <a:pt x="206" y="217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35" y="217"/>
                  <a:pt x="31" y="212"/>
                  <a:pt x="31" y="206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35"/>
                  <a:pt x="35" y="31"/>
                  <a:pt x="41" y="31"/>
                </a:cubicBezTo>
                <a:cubicBezTo>
                  <a:pt x="184" y="31"/>
                  <a:pt x="184" y="31"/>
                  <a:pt x="184" y="31"/>
                </a:cubicBezTo>
                <a:cubicBezTo>
                  <a:pt x="214" y="0"/>
                  <a:pt x="214" y="0"/>
                  <a:pt x="214" y="0"/>
                </a:cubicBezTo>
                <a:cubicBezTo>
                  <a:pt x="212" y="0"/>
                  <a:pt x="209" y="0"/>
                  <a:pt x="206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18" y="0"/>
                  <a:pt x="0" y="18"/>
                  <a:pt x="0" y="41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229"/>
                  <a:pt x="18" y="248"/>
                  <a:pt x="41" y="248"/>
                </a:cubicBezTo>
                <a:cubicBezTo>
                  <a:pt x="206" y="248"/>
                  <a:pt x="206" y="248"/>
                  <a:pt x="206" y="248"/>
                </a:cubicBezTo>
                <a:cubicBezTo>
                  <a:pt x="229" y="248"/>
                  <a:pt x="248" y="229"/>
                  <a:pt x="248" y="206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17" y="146"/>
                  <a:pt x="217" y="146"/>
                  <a:pt x="217" y="146"/>
                </a:cubicBezTo>
                <a:lnTo>
                  <a:pt x="217" y="20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9" name="Freeform 422"/>
          <p:cNvSpPr>
            <a:spLocks noEditPoints="1"/>
          </p:cNvSpPr>
          <p:nvPr/>
        </p:nvSpPr>
        <p:spPr bwMode="auto">
          <a:xfrm>
            <a:off x="8940507" y="5342975"/>
            <a:ext cx="203783" cy="203783"/>
          </a:xfrm>
          <a:custGeom>
            <a:avLst/>
            <a:gdLst>
              <a:gd name="T0" fmla="*/ 8 w 71"/>
              <a:gd name="T1" fmla="*/ 45 h 71"/>
              <a:gd name="T2" fmla="*/ 8 w 71"/>
              <a:gd name="T3" fmla="*/ 45 h 71"/>
              <a:gd name="T4" fmla="*/ 8 w 71"/>
              <a:gd name="T5" fmla="*/ 45 h 71"/>
              <a:gd name="T6" fmla="*/ 8 w 71"/>
              <a:gd name="T7" fmla="*/ 45 h 71"/>
              <a:gd name="T8" fmla="*/ 0 w 71"/>
              <a:gd name="T9" fmla="*/ 71 h 71"/>
              <a:gd name="T10" fmla="*/ 25 w 71"/>
              <a:gd name="T11" fmla="*/ 62 h 71"/>
              <a:gd name="T12" fmla="*/ 25 w 71"/>
              <a:gd name="T13" fmla="*/ 62 h 71"/>
              <a:gd name="T14" fmla="*/ 25 w 71"/>
              <a:gd name="T15" fmla="*/ 62 h 71"/>
              <a:gd name="T16" fmla="*/ 25 w 71"/>
              <a:gd name="T17" fmla="*/ 62 h 71"/>
              <a:gd name="T18" fmla="*/ 71 w 71"/>
              <a:gd name="T19" fmla="*/ 17 h 71"/>
              <a:gd name="T20" fmla="*/ 54 w 71"/>
              <a:gd name="T21" fmla="*/ 0 h 71"/>
              <a:gd name="T22" fmla="*/ 8 w 71"/>
              <a:gd name="T23" fmla="*/ 45 h 71"/>
              <a:gd name="T24" fmla="*/ 8 w 71"/>
              <a:gd name="T25" fmla="*/ 45 h 71"/>
              <a:gd name="T26" fmla="*/ 23 w 71"/>
              <a:gd name="T27" fmla="*/ 59 h 71"/>
              <a:gd name="T28" fmla="*/ 6 w 71"/>
              <a:gd name="T29" fmla="*/ 65 h 71"/>
              <a:gd name="T30" fmla="*/ 12 w 71"/>
              <a:gd name="T31" fmla="*/ 48 h 71"/>
              <a:gd name="T32" fmla="*/ 23 w 71"/>
              <a:gd name="T33" fmla="*/ 5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1" h="71">
                <a:moveTo>
                  <a:pt x="8" y="45"/>
                </a:moveTo>
                <a:lnTo>
                  <a:pt x="8" y="45"/>
                </a:lnTo>
                <a:lnTo>
                  <a:pt x="8" y="45"/>
                </a:lnTo>
                <a:lnTo>
                  <a:pt x="8" y="45"/>
                </a:lnTo>
                <a:lnTo>
                  <a:pt x="0" y="71"/>
                </a:lnTo>
                <a:lnTo>
                  <a:pt x="25" y="62"/>
                </a:lnTo>
                <a:lnTo>
                  <a:pt x="25" y="62"/>
                </a:lnTo>
                <a:lnTo>
                  <a:pt x="25" y="62"/>
                </a:lnTo>
                <a:lnTo>
                  <a:pt x="25" y="62"/>
                </a:lnTo>
                <a:lnTo>
                  <a:pt x="71" y="17"/>
                </a:lnTo>
                <a:lnTo>
                  <a:pt x="54" y="0"/>
                </a:lnTo>
                <a:lnTo>
                  <a:pt x="8" y="45"/>
                </a:lnTo>
                <a:lnTo>
                  <a:pt x="8" y="45"/>
                </a:lnTo>
                <a:close/>
                <a:moveTo>
                  <a:pt x="23" y="59"/>
                </a:moveTo>
                <a:lnTo>
                  <a:pt x="6" y="65"/>
                </a:lnTo>
                <a:lnTo>
                  <a:pt x="12" y="48"/>
                </a:lnTo>
                <a:lnTo>
                  <a:pt x="23" y="5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0" name="Freeform 423"/>
          <p:cNvSpPr>
            <a:spLocks/>
          </p:cNvSpPr>
          <p:nvPr/>
        </p:nvSpPr>
        <p:spPr bwMode="auto">
          <a:xfrm>
            <a:off x="5642684" y="4679967"/>
            <a:ext cx="232484" cy="318589"/>
          </a:xfrm>
          <a:custGeom>
            <a:avLst/>
            <a:gdLst>
              <a:gd name="T0" fmla="*/ 72 w 81"/>
              <a:gd name="T1" fmla="*/ 102 h 111"/>
              <a:gd name="T2" fmla="*/ 10 w 81"/>
              <a:gd name="T3" fmla="*/ 102 h 111"/>
              <a:gd name="T4" fmla="*/ 10 w 81"/>
              <a:gd name="T5" fmla="*/ 32 h 111"/>
              <a:gd name="T6" fmla="*/ 33 w 81"/>
              <a:gd name="T7" fmla="*/ 32 h 111"/>
              <a:gd name="T8" fmla="*/ 33 w 81"/>
              <a:gd name="T9" fmla="*/ 9 h 111"/>
              <a:gd name="T10" fmla="*/ 72 w 81"/>
              <a:gd name="T11" fmla="*/ 9 h 111"/>
              <a:gd name="T12" fmla="*/ 72 w 81"/>
              <a:gd name="T13" fmla="*/ 19 h 111"/>
              <a:gd name="T14" fmla="*/ 80 w 81"/>
              <a:gd name="T15" fmla="*/ 10 h 111"/>
              <a:gd name="T16" fmla="*/ 81 w 81"/>
              <a:gd name="T17" fmla="*/ 9 h 111"/>
              <a:gd name="T18" fmla="*/ 81 w 81"/>
              <a:gd name="T19" fmla="*/ 0 h 111"/>
              <a:gd name="T20" fmla="*/ 24 w 81"/>
              <a:gd name="T21" fmla="*/ 0 h 111"/>
              <a:gd name="T22" fmla="*/ 24 w 81"/>
              <a:gd name="T23" fmla="*/ 0 h 111"/>
              <a:gd name="T24" fmla="*/ 0 w 81"/>
              <a:gd name="T25" fmla="*/ 23 h 111"/>
              <a:gd name="T26" fmla="*/ 0 w 81"/>
              <a:gd name="T27" fmla="*/ 111 h 111"/>
              <a:gd name="T28" fmla="*/ 81 w 81"/>
              <a:gd name="T29" fmla="*/ 111 h 111"/>
              <a:gd name="T30" fmla="*/ 81 w 81"/>
              <a:gd name="T31" fmla="*/ 69 h 111"/>
              <a:gd name="T32" fmla="*/ 72 w 81"/>
              <a:gd name="T33" fmla="*/ 79 h 111"/>
              <a:gd name="T34" fmla="*/ 72 w 81"/>
              <a:gd name="T35" fmla="*/ 10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1" h="111">
                <a:moveTo>
                  <a:pt x="72" y="102"/>
                </a:moveTo>
                <a:lnTo>
                  <a:pt x="10" y="102"/>
                </a:lnTo>
                <a:lnTo>
                  <a:pt x="10" y="32"/>
                </a:lnTo>
                <a:lnTo>
                  <a:pt x="33" y="32"/>
                </a:lnTo>
                <a:lnTo>
                  <a:pt x="33" y="9"/>
                </a:lnTo>
                <a:lnTo>
                  <a:pt x="72" y="9"/>
                </a:lnTo>
                <a:lnTo>
                  <a:pt x="72" y="19"/>
                </a:lnTo>
                <a:lnTo>
                  <a:pt x="80" y="10"/>
                </a:lnTo>
                <a:lnTo>
                  <a:pt x="81" y="9"/>
                </a:lnTo>
                <a:lnTo>
                  <a:pt x="81" y="0"/>
                </a:lnTo>
                <a:lnTo>
                  <a:pt x="24" y="0"/>
                </a:lnTo>
                <a:lnTo>
                  <a:pt x="24" y="0"/>
                </a:lnTo>
                <a:lnTo>
                  <a:pt x="0" y="23"/>
                </a:lnTo>
                <a:lnTo>
                  <a:pt x="0" y="111"/>
                </a:lnTo>
                <a:lnTo>
                  <a:pt x="81" y="111"/>
                </a:lnTo>
                <a:lnTo>
                  <a:pt x="81" y="69"/>
                </a:lnTo>
                <a:lnTo>
                  <a:pt x="72" y="79"/>
                </a:lnTo>
                <a:lnTo>
                  <a:pt x="72" y="10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1" name="Freeform 424"/>
          <p:cNvSpPr>
            <a:spLocks noEditPoints="1"/>
          </p:cNvSpPr>
          <p:nvPr/>
        </p:nvSpPr>
        <p:spPr bwMode="auto">
          <a:xfrm>
            <a:off x="5740270" y="4728759"/>
            <a:ext cx="200912" cy="200912"/>
          </a:xfrm>
          <a:custGeom>
            <a:avLst/>
            <a:gdLst>
              <a:gd name="T0" fmla="*/ 8 w 70"/>
              <a:gd name="T1" fmla="*/ 45 h 70"/>
              <a:gd name="T2" fmla="*/ 8 w 70"/>
              <a:gd name="T3" fmla="*/ 45 h 70"/>
              <a:gd name="T4" fmla="*/ 8 w 70"/>
              <a:gd name="T5" fmla="*/ 45 h 70"/>
              <a:gd name="T6" fmla="*/ 8 w 70"/>
              <a:gd name="T7" fmla="*/ 45 h 70"/>
              <a:gd name="T8" fmla="*/ 0 w 70"/>
              <a:gd name="T9" fmla="*/ 70 h 70"/>
              <a:gd name="T10" fmla="*/ 25 w 70"/>
              <a:gd name="T11" fmla="*/ 62 h 70"/>
              <a:gd name="T12" fmla="*/ 25 w 70"/>
              <a:gd name="T13" fmla="*/ 62 h 70"/>
              <a:gd name="T14" fmla="*/ 25 w 70"/>
              <a:gd name="T15" fmla="*/ 62 h 70"/>
              <a:gd name="T16" fmla="*/ 25 w 70"/>
              <a:gd name="T17" fmla="*/ 62 h 70"/>
              <a:gd name="T18" fmla="*/ 70 w 70"/>
              <a:gd name="T19" fmla="*/ 16 h 70"/>
              <a:gd name="T20" fmla="*/ 53 w 70"/>
              <a:gd name="T21" fmla="*/ 0 h 70"/>
              <a:gd name="T22" fmla="*/ 8 w 70"/>
              <a:gd name="T23" fmla="*/ 45 h 70"/>
              <a:gd name="T24" fmla="*/ 8 w 70"/>
              <a:gd name="T25" fmla="*/ 45 h 70"/>
              <a:gd name="T26" fmla="*/ 22 w 70"/>
              <a:gd name="T27" fmla="*/ 58 h 70"/>
              <a:gd name="T28" fmla="*/ 6 w 70"/>
              <a:gd name="T29" fmla="*/ 64 h 70"/>
              <a:gd name="T30" fmla="*/ 11 w 70"/>
              <a:gd name="T31" fmla="*/ 47 h 70"/>
              <a:gd name="T32" fmla="*/ 22 w 70"/>
              <a:gd name="T33" fmla="*/ 58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70">
                <a:moveTo>
                  <a:pt x="8" y="45"/>
                </a:moveTo>
                <a:lnTo>
                  <a:pt x="8" y="45"/>
                </a:lnTo>
                <a:lnTo>
                  <a:pt x="8" y="45"/>
                </a:lnTo>
                <a:lnTo>
                  <a:pt x="8" y="45"/>
                </a:lnTo>
                <a:lnTo>
                  <a:pt x="0" y="70"/>
                </a:lnTo>
                <a:lnTo>
                  <a:pt x="25" y="62"/>
                </a:lnTo>
                <a:lnTo>
                  <a:pt x="25" y="62"/>
                </a:lnTo>
                <a:lnTo>
                  <a:pt x="25" y="62"/>
                </a:lnTo>
                <a:lnTo>
                  <a:pt x="25" y="62"/>
                </a:lnTo>
                <a:lnTo>
                  <a:pt x="70" y="16"/>
                </a:lnTo>
                <a:lnTo>
                  <a:pt x="53" y="0"/>
                </a:lnTo>
                <a:lnTo>
                  <a:pt x="8" y="45"/>
                </a:lnTo>
                <a:lnTo>
                  <a:pt x="8" y="45"/>
                </a:lnTo>
                <a:close/>
                <a:moveTo>
                  <a:pt x="22" y="58"/>
                </a:moveTo>
                <a:lnTo>
                  <a:pt x="6" y="64"/>
                </a:lnTo>
                <a:lnTo>
                  <a:pt x="11" y="47"/>
                </a:lnTo>
                <a:lnTo>
                  <a:pt x="22" y="5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8" name="Freeform 431"/>
          <p:cNvSpPr>
            <a:spLocks noEditPoints="1"/>
          </p:cNvSpPr>
          <p:nvPr/>
        </p:nvSpPr>
        <p:spPr bwMode="auto">
          <a:xfrm>
            <a:off x="545266" y="4039919"/>
            <a:ext cx="275536" cy="318589"/>
          </a:xfrm>
          <a:custGeom>
            <a:avLst/>
            <a:gdLst>
              <a:gd name="T0" fmla="*/ 218 w 248"/>
              <a:gd name="T1" fmla="*/ 40 h 287"/>
              <a:gd name="T2" fmla="*/ 218 w 248"/>
              <a:gd name="T3" fmla="*/ 24 h 287"/>
              <a:gd name="T4" fmla="*/ 193 w 248"/>
              <a:gd name="T5" fmla="*/ 0 h 287"/>
              <a:gd name="T6" fmla="*/ 167 w 248"/>
              <a:gd name="T7" fmla="*/ 24 h 287"/>
              <a:gd name="T8" fmla="*/ 167 w 248"/>
              <a:gd name="T9" fmla="*/ 40 h 287"/>
              <a:gd name="T10" fmla="*/ 150 w 248"/>
              <a:gd name="T11" fmla="*/ 40 h 287"/>
              <a:gd name="T12" fmla="*/ 150 w 248"/>
              <a:gd name="T13" fmla="*/ 24 h 287"/>
              <a:gd name="T14" fmla="*/ 124 w 248"/>
              <a:gd name="T15" fmla="*/ 0 h 287"/>
              <a:gd name="T16" fmla="*/ 98 w 248"/>
              <a:gd name="T17" fmla="*/ 24 h 287"/>
              <a:gd name="T18" fmla="*/ 98 w 248"/>
              <a:gd name="T19" fmla="*/ 40 h 287"/>
              <a:gd name="T20" fmla="*/ 81 w 248"/>
              <a:gd name="T21" fmla="*/ 40 h 287"/>
              <a:gd name="T22" fmla="*/ 81 w 248"/>
              <a:gd name="T23" fmla="*/ 24 h 287"/>
              <a:gd name="T24" fmla="*/ 55 w 248"/>
              <a:gd name="T25" fmla="*/ 0 h 287"/>
              <a:gd name="T26" fmla="*/ 29 w 248"/>
              <a:gd name="T27" fmla="*/ 24 h 287"/>
              <a:gd name="T28" fmla="*/ 29 w 248"/>
              <a:gd name="T29" fmla="*/ 40 h 287"/>
              <a:gd name="T30" fmla="*/ 0 w 248"/>
              <a:gd name="T31" fmla="*/ 40 h 287"/>
              <a:gd name="T32" fmla="*/ 0 w 248"/>
              <a:gd name="T33" fmla="*/ 287 h 287"/>
              <a:gd name="T34" fmla="*/ 248 w 248"/>
              <a:gd name="T35" fmla="*/ 287 h 287"/>
              <a:gd name="T36" fmla="*/ 248 w 248"/>
              <a:gd name="T37" fmla="*/ 40 h 287"/>
              <a:gd name="T38" fmla="*/ 218 w 248"/>
              <a:gd name="T39" fmla="*/ 40 h 287"/>
              <a:gd name="T40" fmla="*/ 181 w 248"/>
              <a:gd name="T41" fmla="*/ 24 h 287"/>
              <a:gd name="T42" fmla="*/ 193 w 248"/>
              <a:gd name="T43" fmla="*/ 14 h 287"/>
              <a:gd name="T44" fmla="*/ 205 w 248"/>
              <a:gd name="T45" fmla="*/ 24 h 287"/>
              <a:gd name="T46" fmla="*/ 205 w 248"/>
              <a:gd name="T47" fmla="*/ 66 h 287"/>
              <a:gd name="T48" fmla="*/ 193 w 248"/>
              <a:gd name="T49" fmla="*/ 76 h 287"/>
              <a:gd name="T50" fmla="*/ 181 w 248"/>
              <a:gd name="T51" fmla="*/ 66 h 287"/>
              <a:gd name="T52" fmla="*/ 181 w 248"/>
              <a:gd name="T53" fmla="*/ 24 h 287"/>
              <a:gd name="T54" fmla="*/ 112 w 248"/>
              <a:gd name="T55" fmla="*/ 24 h 287"/>
              <a:gd name="T56" fmla="*/ 124 w 248"/>
              <a:gd name="T57" fmla="*/ 14 h 287"/>
              <a:gd name="T58" fmla="*/ 136 w 248"/>
              <a:gd name="T59" fmla="*/ 24 h 287"/>
              <a:gd name="T60" fmla="*/ 136 w 248"/>
              <a:gd name="T61" fmla="*/ 66 h 287"/>
              <a:gd name="T62" fmla="*/ 124 w 248"/>
              <a:gd name="T63" fmla="*/ 76 h 287"/>
              <a:gd name="T64" fmla="*/ 112 w 248"/>
              <a:gd name="T65" fmla="*/ 66 h 287"/>
              <a:gd name="T66" fmla="*/ 112 w 248"/>
              <a:gd name="T67" fmla="*/ 24 h 287"/>
              <a:gd name="T68" fmla="*/ 43 w 248"/>
              <a:gd name="T69" fmla="*/ 24 h 287"/>
              <a:gd name="T70" fmla="*/ 55 w 248"/>
              <a:gd name="T71" fmla="*/ 14 h 287"/>
              <a:gd name="T72" fmla="*/ 67 w 248"/>
              <a:gd name="T73" fmla="*/ 24 h 287"/>
              <a:gd name="T74" fmla="*/ 67 w 248"/>
              <a:gd name="T75" fmla="*/ 66 h 287"/>
              <a:gd name="T76" fmla="*/ 55 w 248"/>
              <a:gd name="T77" fmla="*/ 76 h 287"/>
              <a:gd name="T78" fmla="*/ 43 w 248"/>
              <a:gd name="T79" fmla="*/ 66 h 287"/>
              <a:gd name="T80" fmla="*/ 43 w 248"/>
              <a:gd name="T81" fmla="*/ 24 h 287"/>
              <a:gd name="T82" fmla="*/ 227 w 248"/>
              <a:gd name="T83" fmla="*/ 267 h 287"/>
              <a:gd name="T84" fmla="*/ 21 w 248"/>
              <a:gd name="T85" fmla="*/ 267 h 287"/>
              <a:gd name="T86" fmla="*/ 21 w 248"/>
              <a:gd name="T87" fmla="*/ 95 h 287"/>
              <a:gd name="T88" fmla="*/ 227 w 248"/>
              <a:gd name="T89" fmla="*/ 95 h 287"/>
              <a:gd name="T90" fmla="*/ 227 w 248"/>
              <a:gd name="T91" fmla="*/ 267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8" h="287">
                <a:moveTo>
                  <a:pt x="218" y="40"/>
                </a:moveTo>
                <a:cubicBezTo>
                  <a:pt x="218" y="24"/>
                  <a:pt x="218" y="24"/>
                  <a:pt x="218" y="24"/>
                </a:cubicBezTo>
                <a:cubicBezTo>
                  <a:pt x="218" y="9"/>
                  <a:pt x="209" y="0"/>
                  <a:pt x="193" y="0"/>
                </a:cubicBezTo>
                <a:cubicBezTo>
                  <a:pt x="177" y="0"/>
                  <a:pt x="167" y="9"/>
                  <a:pt x="167" y="24"/>
                </a:cubicBezTo>
                <a:cubicBezTo>
                  <a:pt x="167" y="40"/>
                  <a:pt x="167" y="40"/>
                  <a:pt x="167" y="40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50" y="24"/>
                  <a:pt x="150" y="24"/>
                  <a:pt x="150" y="24"/>
                </a:cubicBezTo>
                <a:cubicBezTo>
                  <a:pt x="150" y="9"/>
                  <a:pt x="140" y="0"/>
                  <a:pt x="124" y="0"/>
                </a:cubicBezTo>
                <a:cubicBezTo>
                  <a:pt x="108" y="0"/>
                  <a:pt x="98" y="9"/>
                  <a:pt x="98" y="24"/>
                </a:cubicBezTo>
                <a:cubicBezTo>
                  <a:pt x="98" y="40"/>
                  <a:pt x="98" y="40"/>
                  <a:pt x="98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9"/>
                  <a:pt x="71" y="0"/>
                  <a:pt x="55" y="0"/>
                </a:cubicBezTo>
                <a:cubicBezTo>
                  <a:pt x="39" y="0"/>
                  <a:pt x="29" y="9"/>
                  <a:pt x="29" y="24"/>
                </a:cubicBezTo>
                <a:cubicBezTo>
                  <a:pt x="29" y="40"/>
                  <a:pt x="29" y="40"/>
                  <a:pt x="29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87"/>
                  <a:pt x="0" y="287"/>
                  <a:pt x="0" y="287"/>
                </a:cubicBezTo>
                <a:cubicBezTo>
                  <a:pt x="248" y="287"/>
                  <a:pt x="248" y="287"/>
                  <a:pt x="248" y="287"/>
                </a:cubicBezTo>
                <a:cubicBezTo>
                  <a:pt x="248" y="40"/>
                  <a:pt x="248" y="40"/>
                  <a:pt x="248" y="40"/>
                </a:cubicBezTo>
                <a:lnTo>
                  <a:pt x="218" y="40"/>
                </a:lnTo>
                <a:close/>
                <a:moveTo>
                  <a:pt x="181" y="24"/>
                </a:moveTo>
                <a:cubicBezTo>
                  <a:pt x="181" y="17"/>
                  <a:pt x="184" y="14"/>
                  <a:pt x="193" y="14"/>
                </a:cubicBezTo>
                <a:cubicBezTo>
                  <a:pt x="201" y="14"/>
                  <a:pt x="205" y="17"/>
                  <a:pt x="205" y="24"/>
                </a:cubicBezTo>
                <a:cubicBezTo>
                  <a:pt x="205" y="66"/>
                  <a:pt x="205" y="66"/>
                  <a:pt x="205" y="66"/>
                </a:cubicBezTo>
                <a:cubicBezTo>
                  <a:pt x="205" y="73"/>
                  <a:pt x="201" y="76"/>
                  <a:pt x="193" y="76"/>
                </a:cubicBezTo>
                <a:cubicBezTo>
                  <a:pt x="184" y="76"/>
                  <a:pt x="181" y="73"/>
                  <a:pt x="181" y="66"/>
                </a:cubicBezTo>
                <a:lnTo>
                  <a:pt x="181" y="24"/>
                </a:lnTo>
                <a:close/>
                <a:moveTo>
                  <a:pt x="112" y="24"/>
                </a:moveTo>
                <a:cubicBezTo>
                  <a:pt x="112" y="17"/>
                  <a:pt x="115" y="14"/>
                  <a:pt x="124" y="14"/>
                </a:cubicBezTo>
                <a:cubicBezTo>
                  <a:pt x="132" y="14"/>
                  <a:pt x="136" y="17"/>
                  <a:pt x="136" y="24"/>
                </a:cubicBezTo>
                <a:cubicBezTo>
                  <a:pt x="136" y="66"/>
                  <a:pt x="136" y="66"/>
                  <a:pt x="136" y="66"/>
                </a:cubicBezTo>
                <a:cubicBezTo>
                  <a:pt x="136" y="73"/>
                  <a:pt x="132" y="76"/>
                  <a:pt x="124" y="76"/>
                </a:cubicBezTo>
                <a:cubicBezTo>
                  <a:pt x="115" y="76"/>
                  <a:pt x="112" y="73"/>
                  <a:pt x="112" y="66"/>
                </a:cubicBezTo>
                <a:lnTo>
                  <a:pt x="112" y="24"/>
                </a:lnTo>
                <a:close/>
                <a:moveTo>
                  <a:pt x="43" y="24"/>
                </a:moveTo>
                <a:cubicBezTo>
                  <a:pt x="43" y="17"/>
                  <a:pt x="47" y="14"/>
                  <a:pt x="55" y="14"/>
                </a:cubicBezTo>
                <a:cubicBezTo>
                  <a:pt x="64" y="14"/>
                  <a:pt x="67" y="17"/>
                  <a:pt x="67" y="24"/>
                </a:cubicBezTo>
                <a:cubicBezTo>
                  <a:pt x="67" y="66"/>
                  <a:pt x="67" y="66"/>
                  <a:pt x="67" y="66"/>
                </a:cubicBezTo>
                <a:cubicBezTo>
                  <a:pt x="67" y="73"/>
                  <a:pt x="64" y="76"/>
                  <a:pt x="55" y="76"/>
                </a:cubicBezTo>
                <a:cubicBezTo>
                  <a:pt x="47" y="76"/>
                  <a:pt x="43" y="73"/>
                  <a:pt x="43" y="66"/>
                </a:cubicBezTo>
                <a:lnTo>
                  <a:pt x="43" y="24"/>
                </a:lnTo>
                <a:close/>
                <a:moveTo>
                  <a:pt x="227" y="267"/>
                </a:moveTo>
                <a:cubicBezTo>
                  <a:pt x="21" y="267"/>
                  <a:pt x="21" y="267"/>
                  <a:pt x="21" y="267"/>
                </a:cubicBezTo>
                <a:cubicBezTo>
                  <a:pt x="21" y="95"/>
                  <a:pt x="21" y="95"/>
                  <a:pt x="21" y="95"/>
                </a:cubicBezTo>
                <a:cubicBezTo>
                  <a:pt x="227" y="95"/>
                  <a:pt x="227" y="95"/>
                  <a:pt x="227" y="95"/>
                </a:cubicBezTo>
                <a:lnTo>
                  <a:pt x="227" y="26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9" name="Freeform 432"/>
          <p:cNvSpPr>
            <a:spLocks/>
          </p:cNvSpPr>
          <p:nvPr/>
        </p:nvSpPr>
        <p:spPr bwMode="auto">
          <a:xfrm>
            <a:off x="608410" y="4183428"/>
            <a:ext cx="74624" cy="114807"/>
          </a:xfrm>
          <a:custGeom>
            <a:avLst/>
            <a:gdLst>
              <a:gd name="T0" fmla="*/ 66 w 66"/>
              <a:gd name="T1" fmla="*/ 70 h 102"/>
              <a:gd name="T2" fmla="*/ 42 w 66"/>
              <a:gd name="T3" fmla="*/ 46 h 102"/>
              <a:gd name="T4" fmla="*/ 42 w 66"/>
              <a:gd name="T5" fmla="*/ 45 h 102"/>
              <a:gd name="T6" fmla="*/ 64 w 66"/>
              <a:gd name="T7" fmla="*/ 21 h 102"/>
              <a:gd name="T8" fmla="*/ 31 w 66"/>
              <a:gd name="T9" fmla="*/ 0 h 102"/>
              <a:gd name="T10" fmla="*/ 3 w 66"/>
              <a:gd name="T11" fmla="*/ 5 h 102"/>
              <a:gd name="T12" fmla="*/ 5 w 66"/>
              <a:gd name="T13" fmla="*/ 22 h 102"/>
              <a:gd name="T14" fmla="*/ 26 w 66"/>
              <a:gd name="T15" fmla="*/ 17 h 102"/>
              <a:gd name="T16" fmla="*/ 40 w 66"/>
              <a:gd name="T17" fmla="*/ 27 h 102"/>
              <a:gd name="T18" fmla="*/ 19 w 66"/>
              <a:gd name="T19" fmla="*/ 39 h 102"/>
              <a:gd name="T20" fmla="*/ 19 w 66"/>
              <a:gd name="T21" fmla="*/ 57 h 102"/>
              <a:gd name="T22" fmla="*/ 44 w 66"/>
              <a:gd name="T23" fmla="*/ 72 h 102"/>
              <a:gd name="T24" fmla="*/ 27 w 66"/>
              <a:gd name="T25" fmla="*/ 85 h 102"/>
              <a:gd name="T26" fmla="*/ 3 w 66"/>
              <a:gd name="T27" fmla="*/ 80 h 102"/>
              <a:gd name="T28" fmla="*/ 0 w 66"/>
              <a:gd name="T29" fmla="*/ 98 h 102"/>
              <a:gd name="T30" fmla="*/ 25 w 66"/>
              <a:gd name="T31" fmla="*/ 102 h 102"/>
              <a:gd name="T32" fmla="*/ 66 w 66"/>
              <a:gd name="T33" fmla="*/ 7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6" h="102">
                <a:moveTo>
                  <a:pt x="66" y="70"/>
                </a:moveTo>
                <a:cubicBezTo>
                  <a:pt x="66" y="57"/>
                  <a:pt x="58" y="50"/>
                  <a:pt x="42" y="46"/>
                </a:cubicBezTo>
                <a:cubicBezTo>
                  <a:pt x="42" y="45"/>
                  <a:pt x="42" y="45"/>
                  <a:pt x="42" y="45"/>
                </a:cubicBezTo>
                <a:cubicBezTo>
                  <a:pt x="56" y="41"/>
                  <a:pt x="64" y="33"/>
                  <a:pt x="64" y="21"/>
                </a:cubicBezTo>
                <a:cubicBezTo>
                  <a:pt x="64" y="9"/>
                  <a:pt x="52" y="0"/>
                  <a:pt x="31" y="0"/>
                </a:cubicBezTo>
                <a:cubicBezTo>
                  <a:pt x="22" y="0"/>
                  <a:pt x="12" y="1"/>
                  <a:pt x="3" y="5"/>
                </a:cubicBezTo>
                <a:cubicBezTo>
                  <a:pt x="5" y="22"/>
                  <a:pt x="5" y="22"/>
                  <a:pt x="5" y="22"/>
                </a:cubicBezTo>
                <a:cubicBezTo>
                  <a:pt x="12" y="19"/>
                  <a:pt x="19" y="17"/>
                  <a:pt x="26" y="17"/>
                </a:cubicBezTo>
                <a:cubicBezTo>
                  <a:pt x="37" y="17"/>
                  <a:pt x="40" y="21"/>
                  <a:pt x="40" y="27"/>
                </a:cubicBezTo>
                <a:cubicBezTo>
                  <a:pt x="40" y="35"/>
                  <a:pt x="32" y="38"/>
                  <a:pt x="19" y="39"/>
                </a:cubicBezTo>
                <a:cubicBezTo>
                  <a:pt x="19" y="57"/>
                  <a:pt x="19" y="57"/>
                  <a:pt x="19" y="57"/>
                </a:cubicBezTo>
                <a:cubicBezTo>
                  <a:pt x="38" y="58"/>
                  <a:pt x="44" y="62"/>
                  <a:pt x="44" y="72"/>
                </a:cubicBezTo>
                <a:cubicBezTo>
                  <a:pt x="44" y="79"/>
                  <a:pt x="37" y="85"/>
                  <a:pt x="27" y="85"/>
                </a:cubicBezTo>
                <a:cubicBezTo>
                  <a:pt x="18" y="85"/>
                  <a:pt x="11" y="83"/>
                  <a:pt x="3" y="80"/>
                </a:cubicBezTo>
                <a:cubicBezTo>
                  <a:pt x="0" y="98"/>
                  <a:pt x="0" y="98"/>
                  <a:pt x="0" y="98"/>
                </a:cubicBezTo>
                <a:cubicBezTo>
                  <a:pt x="7" y="100"/>
                  <a:pt x="16" y="102"/>
                  <a:pt x="25" y="102"/>
                </a:cubicBezTo>
                <a:cubicBezTo>
                  <a:pt x="48" y="102"/>
                  <a:pt x="66" y="91"/>
                  <a:pt x="66" y="7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0" name="Freeform 433"/>
          <p:cNvSpPr>
            <a:spLocks/>
          </p:cNvSpPr>
          <p:nvPr/>
        </p:nvSpPr>
        <p:spPr bwMode="auto">
          <a:xfrm>
            <a:off x="700255" y="4186299"/>
            <a:ext cx="45923" cy="109066"/>
          </a:xfrm>
          <a:custGeom>
            <a:avLst/>
            <a:gdLst>
              <a:gd name="T0" fmla="*/ 8 w 16"/>
              <a:gd name="T1" fmla="*/ 10 h 38"/>
              <a:gd name="T2" fmla="*/ 8 w 16"/>
              <a:gd name="T3" fmla="*/ 38 h 38"/>
              <a:gd name="T4" fmla="*/ 16 w 16"/>
              <a:gd name="T5" fmla="*/ 38 h 38"/>
              <a:gd name="T6" fmla="*/ 16 w 16"/>
              <a:gd name="T7" fmla="*/ 0 h 38"/>
              <a:gd name="T8" fmla="*/ 12 w 16"/>
              <a:gd name="T9" fmla="*/ 0 h 38"/>
              <a:gd name="T10" fmla="*/ 0 w 16"/>
              <a:gd name="T11" fmla="*/ 6 h 38"/>
              <a:gd name="T12" fmla="*/ 1 w 16"/>
              <a:gd name="T13" fmla="*/ 13 h 38"/>
              <a:gd name="T14" fmla="*/ 8 w 16"/>
              <a:gd name="T15" fmla="*/ 1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8">
                <a:moveTo>
                  <a:pt x="8" y="10"/>
                </a:moveTo>
                <a:lnTo>
                  <a:pt x="8" y="38"/>
                </a:lnTo>
                <a:lnTo>
                  <a:pt x="16" y="38"/>
                </a:lnTo>
                <a:lnTo>
                  <a:pt x="16" y="0"/>
                </a:lnTo>
                <a:lnTo>
                  <a:pt x="12" y="0"/>
                </a:lnTo>
                <a:lnTo>
                  <a:pt x="0" y="6"/>
                </a:lnTo>
                <a:lnTo>
                  <a:pt x="1" y="13"/>
                </a:lnTo>
                <a:lnTo>
                  <a:pt x="8" y="1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1" name="Freeform 434"/>
          <p:cNvSpPr>
            <a:spLocks noEditPoints="1"/>
          </p:cNvSpPr>
          <p:nvPr/>
        </p:nvSpPr>
        <p:spPr bwMode="auto">
          <a:xfrm>
            <a:off x="1182443" y="4042790"/>
            <a:ext cx="275536" cy="315718"/>
          </a:xfrm>
          <a:custGeom>
            <a:avLst/>
            <a:gdLst>
              <a:gd name="T0" fmla="*/ 219 w 248"/>
              <a:gd name="T1" fmla="*/ 40 h 287"/>
              <a:gd name="T2" fmla="*/ 219 w 248"/>
              <a:gd name="T3" fmla="*/ 24 h 287"/>
              <a:gd name="T4" fmla="*/ 193 w 248"/>
              <a:gd name="T5" fmla="*/ 0 h 287"/>
              <a:gd name="T6" fmla="*/ 168 w 248"/>
              <a:gd name="T7" fmla="*/ 24 h 287"/>
              <a:gd name="T8" fmla="*/ 168 w 248"/>
              <a:gd name="T9" fmla="*/ 40 h 287"/>
              <a:gd name="T10" fmla="*/ 150 w 248"/>
              <a:gd name="T11" fmla="*/ 40 h 287"/>
              <a:gd name="T12" fmla="*/ 150 w 248"/>
              <a:gd name="T13" fmla="*/ 24 h 287"/>
              <a:gd name="T14" fmla="*/ 124 w 248"/>
              <a:gd name="T15" fmla="*/ 0 h 287"/>
              <a:gd name="T16" fmla="*/ 99 w 248"/>
              <a:gd name="T17" fmla="*/ 24 h 287"/>
              <a:gd name="T18" fmla="*/ 99 w 248"/>
              <a:gd name="T19" fmla="*/ 40 h 287"/>
              <a:gd name="T20" fmla="*/ 81 w 248"/>
              <a:gd name="T21" fmla="*/ 40 h 287"/>
              <a:gd name="T22" fmla="*/ 81 w 248"/>
              <a:gd name="T23" fmla="*/ 24 h 287"/>
              <a:gd name="T24" fmla="*/ 56 w 248"/>
              <a:gd name="T25" fmla="*/ 0 h 287"/>
              <a:gd name="T26" fmla="*/ 30 w 248"/>
              <a:gd name="T27" fmla="*/ 24 h 287"/>
              <a:gd name="T28" fmla="*/ 30 w 248"/>
              <a:gd name="T29" fmla="*/ 40 h 287"/>
              <a:gd name="T30" fmla="*/ 0 w 248"/>
              <a:gd name="T31" fmla="*/ 40 h 287"/>
              <a:gd name="T32" fmla="*/ 0 w 248"/>
              <a:gd name="T33" fmla="*/ 287 h 287"/>
              <a:gd name="T34" fmla="*/ 248 w 248"/>
              <a:gd name="T35" fmla="*/ 287 h 287"/>
              <a:gd name="T36" fmla="*/ 248 w 248"/>
              <a:gd name="T37" fmla="*/ 40 h 287"/>
              <a:gd name="T38" fmla="*/ 219 w 248"/>
              <a:gd name="T39" fmla="*/ 40 h 287"/>
              <a:gd name="T40" fmla="*/ 181 w 248"/>
              <a:gd name="T41" fmla="*/ 24 h 287"/>
              <a:gd name="T42" fmla="*/ 193 w 248"/>
              <a:gd name="T43" fmla="*/ 13 h 287"/>
              <a:gd name="T44" fmla="*/ 205 w 248"/>
              <a:gd name="T45" fmla="*/ 24 h 287"/>
              <a:gd name="T46" fmla="*/ 205 w 248"/>
              <a:gd name="T47" fmla="*/ 65 h 287"/>
              <a:gd name="T48" fmla="*/ 193 w 248"/>
              <a:gd name="T49" fmla="*/ 76 h 287"/>
              <a:gd name="T50" fmla="*/ 181 w 248"/>
              <a:gd name="T51" fmla="*/ 65 h 287"/>
              <a:gd name="T52" fmla="*/ 181 w 248"/>
              <a:gd name="T53" fmla="*/ 24 h 287"/>
              <a:gd name="T54" fmla="*/ 113 w 248"/>
              <a:gd name="T55" fmla="*/ 24 h 287"/>
              <a:gd name="T56" fmla="*/ 124 w 248"/>
              <a:gd name="T57" fmla="*/ 13 h 287"/>
              <a:gd name="T58" fmla="*/ 136 w 248"/>
              <a:gd name="T59" fmla="*/ 24 h 287"/>
              <a:gd name="T60" fmla="*/ 136 w 248"/>
              <a:gd name="T61" fmla="*/ 65 h 287"/>
              <a:gd name="T62" fmla="*/ 124 w 248"/>
              <a:gd name="T63" fmla="*/ 76 h 287"/>
              <a:gd name="T64" fmla="*/ 113 w 248"/>
              <a:gd name="T65" fmla="*/ 65 h 287"/>
              <a:gd name="T66" fmla="*/ 113 w 248"/>
              <a:gd name="T67" fmla="*/ 24 h 287"/>
              <a:gd name="T68" fmla="*/ 44 w 248"/>
              <a:gd name="T69" fmla="*/ 24 h 287"/>
              <a:gd name="T70" fmla="*/ 56 w 248"/>
              <a:gd name="T71" fmla="*/ 13 h 287"/>
              <a:gd name="T72" fmla="*/ 68 w 248"/>
              <a:gd name="T73" fmla="*/ 24 h 287"/>
              <a:gd name="T74" fmla="*/ 68 w 248"/>
              <a:gd name="T75" fmla="*/ 65 h 287"/>
              <a:gd name="T76" fmla="*/ 56 w 248"/>
              <a:gd name="T77" fmla="*/ 76 h 287"/>
              <a:gd name="T78" fmla="*/ 44 w 248"/>
              <a:gd name="T79" fmla="*/ 65 h 287"/>
              <a:gd name="T80" fmla="*/ 44 w 248"/>
              <a:gd name="T81" fmla="*/ 24 h 287"/>
              <a:gd name="T82" fmla="*/ 227 w 248"/>
              <a:gd name="T83" fmla="*/ 266 h 287"/>
              <a:gd name="T84" fmla="*/ 21 w 248"/>
              <a:gd name="T85" fmla="*/ 266 h 287"/>
              <a:gd name="T86" fmla="*/ 21 w 248"/>
              <a:gd name="T87" fmla="*/ 95 h 287"/>
              <a:gd name="T88" fmla="*/ 227 w 248"/>
              <a:gd name="T89" fmla="*/ 95 h 287"/>
              <a:gd name="T90" fmla="*/ 227 w 248"/>
              <a:gd name="T91" fmla="*/ 266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8" h="287">
                <a:moveTo>
                  <a:pt x="219" y="40"/>
                </a:moveTo>
                <a:cubicBezTo>
                  <a:pt x="219" y="24"/>
                  <a:pt x="219" y="24"/>
                  <a:pt x="219" y="24"/>
                </a:cubicBezTo>
                <a:cubicBezTo>
                  <a:pt x="219" y="9"/>
                  <a:pt x="209" y="0"/>
                  <a:pt x="193" y="0"/>
                </a:cubicBezTo>
                <a:cubicBezTo>
                  <a:pt x="177" y="0"/>
                  <a:pt x="168" y="9"/>
                  <a:pt x="168" y="24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50" y="24"/>
                  <a:pt x="150" y="24"/>
                  <a:pt x="150" y="24"/>
                </a:cubicBezTo>
                <a:cubicBezTo>
                  <a:pt x="150" y="9"/>
                  <a:pt x="141" y="0"/>
                  <a:pt x="124" y="0"/>
                </a:cubicBezTo>
                <a:cubicBezTo>
                  <a:pt x="108" y="0"/>
                  <a:pt x="99" y="9"/>
                  <a:pt x="99" y="24"/>
                </a:cubicBezTo>
                <a:cubicBezTo>
                  <a:pt x="99" y="40"/>
                  <a:pt x="99" y="40"/>
                  <a:pt x="99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9"/>
                  <a:pt x="72" y="0"/>
                  <a:pt x="56" y="0"/>
                </a:cubicBezTo>
                <a:cubicBezTo>
                  <a:pt x="40" y="0"/>
                  <a:pt x="30" y="9"/>
                  <a:pt x="30" y="24"/>
                </a:cubicBezTo>
                <a:cubicBezTo>
                  <a:pt x="30" y="40"/>
                  <a:pt x="30" y="40"/>
                  <a:pt x="3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87"/>
                  <a:pt x="0" y="287"/>
                  <a:pt x="0" y="287"/>
                </a:cubicBezTo>
                <a:cubicBezTo>
                  <a:pt x="248" y="287"/>
                  <a:pt x="248" y="287"/>
                  <a:pt x="248" y="287"/>
                </a:cubicBezTo>
                <a:cubicBezTo>
                  <a:pt x="248" y="40"/>
                  <a:pt x="248" y="40"/>
                  <a:pt x="248" y="40"/>
                </a:cubicBezTo>
                <a:lnTo>
                  <a:pt x="219" y="40"/>
                </a:lnTo>
                <a:close/>
                <a:moveTo>
                  <a:pt x="181" y="24"/>
                </a:moveTo>
                <a:cubicBezTo>
                  <a:pt x="181" y="17"/>
                  <a:pt x="185" y="13"/>
                  <a:pt x="193" y="13"/>
                </a:cubicBezTo>
                <a:cubicBezTo>
                  <a:pt x="202" y="13"/>
                  <a:pt x="205" y="17"/>
                  <a:pt x="205" y="24"/>
                </a:cubicBezTo>
                <a:cubicBezTo>
                  <a:pt x="205" y="65"/>
                  <a:pt x="205" y="65"/>
                  <a:pt x="205" y="65"/>
                </a:cubicBezTo>
                <a:cubicBezTo>
                  <a:pt x="205" y="73"/>
                  <a:pt x="202" y="76"/>
                  <a:pt x="193" y="76"/>
                </a:cubicBezTo>
                <a:cubicBezTo>
                  <a:pt x="185" y="76"/>
                  <a:pt x="181" y="73"/>
                  <a:pt x="181" y="65"/>
                </a:cubicBezTo>
                <a:lnTo>
                  <a:pt x="181" y="24"/>
                </a:lnTo>
                <a:close/>
                <a:moveTo>
                  <a:pt x="113" y="24"/>
                </a:moveTo>
                <a:cubicBezTo>
                  <a:pt x="113" y="17"/>
                  <a:pt x="116" y="13"/>
                  <a:pt x="124" y="13"/>
                </a:cubicBezTo>
                <a:cubicBezTo>
                  <a:pt x="133" y="13"/>
                  <a:pt x="136" y="17"/>
                  <a:pt x="136" y="24"/>
                </a:cubicBezTo>
                <a:cubicBezTo>
                  <a:pt x="136" y="65"/>
                  <a:pt x="136" y="65"/>
                  <a:pt x="136" y="65"/>
                </a:cubicBezTo>
                <a:cubicBezTo>
                  <a:pt x="136" y="73"/>
                  <a:pt x="133" y="76"/>
                  <a:pt x="124" y="76"/>
                </a:cubicBezTo>
                <a:cubicBezTo>
                  <a:pt x="116" y="76"/>
                  <a:pt x="113" y="73"/>
                  <a:pt x="113" y="65"/>
                </a:cubicBezTo>
                <a:lnTo>
                  <a:pt x="113" y="24"/>
                </a:lnTo>
                <a:close/>
                <a:moveTo>
                  <a:pt x="44" y="24"/>
                </a:moveTo>
                <a:cubicBezTo>
                  <a:pt x="44" y="17"/>
                  <a:pt x="47" y="13"/>
                  <a:pt x="56" y="13"/>
                </a:cubicBezTo>
                <a:cubicBezTo>
                  <a:pt x="64" y="13"/>
                  <a:pt x="68" y="17"/>
                  <a:pt x="68" y="24"/>
                </a:cubicBezTo>
                <a:cubicBezTo>
                  <a:pt x="68" y="65"/>
                  <a:pt x="68" y="65"/>
                  <a:pt x="68" y="65"/>
                </a:cubicBezTo>
                <a:cubicBezTo>
                  <a:pt x="68" y="73"/>
                  <a:pt x="64" y="76"/>
                  <a:pt x="56" y="76"/>
                </a:cubicBezTo>
                <a:cubicBezTo>
                  <a:pt x="47" y="76"/>
                  <a:pt x="44" y="73"/>
                  <a:pt x="44" y="65"/>
                </a:cubicBezTo>
                <a:lnTo>
                  <a:pt x="44" y="24"/>
                </a:lnTo>
                <a:close/>
                <a:moveTo>
                  <a:pt x="227" y="266"/>
                </a:moveTo>
                <a:cubicBezTo>
                  <a:pt x="21" y="266"/>
                  <a:pt x="21" y="266"/>
                  <a:pt x="21" y="266"/>
                </a:cubicBezTo>
                <a:cubicBezTo>
                  <a:pt x="21" y="95"/>
                  <a:pt x="21" y="95"/>
                  <a:pt x="21" y="95"/>
                </a:cubicBezTo>
                <a:cubicBezTo>
                  <a:pt x="227" y="95"/>
                  <a:pt x="227" y="95"/>
                  <a:pt x="227" y="95"/>
                </a:cubicBezTo>
                <a:lnTo>
                  <a:pt x="227" y="26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2" name="Freeform 435"/>
          <p:cNvSpPr>
            <a:spLocks/>
          </p:cNvSpPr>
          <p:nvPr/>
        </p:nvSpPr>
        <p:spPr bwMode="auto">
          <a:xfrm>
            <a:off x="1254199" y="4174818"/>
            <a:ext cx="134899" cy="134899"/>
          </a:xfrm>
          <a:custGeom>
            <a:avLst/>
            <a:gdLst>
              <a:gd name="T0" fmla="*/ 9 w 123"/>
              <a:gd name="T1" fmla="*/ 75 h 123"/>
              <a:gd name="T2" fmla="*/ 38 w 123"/>
              <a:gd name="T3" fmla="*/ 75 h 123"/>
              <a:gd name="T4" fmla="*/ 47 w 123"/>
              <a:gd name="T5" fmla="*/ 84 h 123"/>
              <a:gd name="T6" fmla="*/ 47 w 123"/>
              <a:gd name="T7" fmla="*/ 114 h 123"/>
              <a:gd name="T8" fmla="*/ 56 w 123"/>
              <a:gd name="T9" fmla="*/ 123 h 123"/>
              <a:gd name="T10" fmla="*/ 66 w 123"/>
              <a:gd name="T11" fmla="*/ 123 h 123"/>
              <a:gd name="T12" fmla="*/ 75 w 123"/>
              <a:gd name="T13" fmla="*/ 114 h 123"/>
              <a:gd name="T14" fmla="*/ 75 w 123"/>
              <a:gd name="T15" fmla="*/ 84 h 123"/>
              <a:gd name="T16" fmla="*/ 84 w 123"/>
              <a:gd name="T17" fmla="*/ 75 h 123"/>
              <a:gd name="T18" fmla="*/ 114 w 123"/>
              <a:gd name="T19" fmla="*/ 75 h 123"/>
              <a:gd name="T20" fmla="*/ 123 w 123"/>
              <a:gd name="T21" fmla="*/ 66 h 123"/>
              <a:gd name="T22" fmla="*/ 123 w 123"/>
              <a:gd name="T23" fmla="*/ 56 h 123"/>
              <a:gd name="T24" fmla="*/ 114 w 123"/>
              <a:gd name="T25" fmla="*/ 47 h 123"/>
              <a:gd name="T26" fmla="*/ 84 w 123"/>
              <a:gd name="T27" fmla="*/ 47 h 123"/>
              <a:gd name="T28" fmla="*/ 75 w 123"/>
              <a:gd name="T29" fmla="*/ 38 h 123"/>
              <a:gd name="T30" fmla="*/ 75 w 123"/>
              <a:gd name="T31" fmla="*/ 9 h 123"/>
              <a:gd name="T32" fmla="*/ 66 w 123"/>
              <a:gd name="T33" fmla="*/ 0 h 123"/>
              <a:gd name="T34" fmla="*/ 56 w 123"/>
              <a:gd name="T35" fmla="*/ 0 h 123"/>
              <a:gd name="T36" fmla="*/ 47 w 123"/>
              <a:gd name="T37" fmla="*/ 9 h 123"/>
              <a:gd name="T38" fmla="*/ 47 w 123"/>
              <a:gd name="T39" fmla="*/ 38 h 123"/>
              <a:gd name="T40" fmla="*/ 38 w 123"/>
              <a:gd name="T41" fmla="*/ 47 h 123"/>
              <a:gd name="T42" fmla="*/ 9 w 123"/>
              <a:gd name="T43" fmla="*/ 47 h 123"/>
              <a:gd name="T44" fmla="*/ 0 w 123"/>
              <a:gd name="T45" fmla="*/ 56 h 123"/>
              <a:gd name="T46" fmla="*/ 0 w 123"/>
              <a:gd name="T47" fmla="*/ 66 h 123"/>
              <a:gd name="T48" fmla="*/ 9 w 123"/>
              <a:gd name="T49" fmla="*/ 75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3" h="123">
                <a:moveTo>
                  <a:pt x="9" y="75"/>
                </a:moveTo>
                <a:cubicBezTo>
                  <a:pt x="38" y="75"/>
                  <a:pt x="38" y="75"/>
                  <a:pt x="38" y="75"/>
                </a:cubicBezTo>
                <a:cubicBezTo>
                  <a:pt x="43" y="75"/>
                  <a:pt x="47" y="79"/>
                  <a:pt x="47" y="84"/>
                </a:cubicBezTo>
                <a:cubicBezTo>
                  <a:pt x="47" y="114"/>
                  <a:pt x="47" y="114"/>
                  <a:pt x="47" y="114"/>
                </a:cubicBezTo>
                <a:cubicBezTo>
                  <a:pt x="47" y="119"/>
                  <a:pt x="51" y="123"/>
                  <a:pt x="56" y="123"/>
                </a:cubicBezTo>
                <a:cubicBezTo>
                  <a:pt x="66" y="123"/>
                  <a:pt x="66" y="123"/>
                  <a:pt x="66" y="123"/>
                </a:cubicBezTo>
                <a:cubicBezTo>
                  <a:pt x="71" y="123"/>
                  <a:pt x="75" y="119"/>
                  <a:pt x="75" y="114"/>
                </a:cubicBezTo>
                <a:cubicBezTo>
                  <a:pt x="75" y="84"/>
                  <a:pt x="75" y="84"/>
                  <a:pt x="75" y="84"/>
                </a:cubicBezTo>
                <a:cubicBezTo>
                  <a:pt x="75" y="79"/>
                  <a:pt x="79" y="75"/>
                  <a:pt x="84" y="75"/>
                </a:cubicBezTo>
                <a:cubicBezTo>
                  <a:pt x="114" y="75"/>
                  <a:pt x="114" y="75"/>
                  <a:pt x="114" y="75"/>
                </a:cubicBezTo>
                <a:cubicBezTo>
                  <a:pt x="119" y="75"/>
                  <a:pt x="123" y="71"/>
                  <a:pt x="123" y="66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23" y="51"/>
                  <a:pt x="119" y="47"/>
                  <a:pt x="114" y="47"/>
                </a:cubicBezTo>
                <a:cubicBezTo>
                  <a:pt x="84" y="47"/>
                  <a:pt x="84" y="47"/>
                  <a:pt x="84" y="47"/>
                </a:cubicBezTo>
                <a:cubicBezTo>
                  <a:pt x="79" y="47"/>
                  <a:pt x="75" y="43"/>
                  <a:pt x="75" y="38"/>
                </a:cubicBezTo>
                <a:cubicBezTo>
                  <a:pt x="75" y="9"/>
                  <a:pt x="75" y="9"/>
                  <a:pt x="75" y="9"/>
                </a:cubicBezTo>
                <a:cubicBezTo>
                  <a:pt x="75" y="4"/>
                  <a:pt x="71" y="0"/>
                  <a:pt x="6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1" y="0"/>
                  <a:pt x="47" y="4"/>
                  <a:pt x="47" y="9"/>
                </a:cubicBezTo>
                <a:cubicBezTo>
                  <a:pt x="47" y="38"/>
                  <a:pt x="47" y="38"/>
                  <a:pt x="47" y="38"/>
                </a:cubicBezTo>
                <a:cubicBezTo>
                  <a:pt x="47" y="43"/>
                  <a:pt x="43" y="47"/>
                  <a:pt x="38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4" y="47"/>
                  <a:pt x="0" y="51"/>
                  <a:pt x="0" y="5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71"/>
                  <a:pt x="4" y="75"/>
                  <a:pt x="9" y="7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3" name="Freeform 436"/>
          <p:cNvSpPr>
            <a:spLocks noEditPoints="1"/>
          </p:cNvSpPr>
          <p:nvPr/>
        </p:nvSpPr>
        <p:spPr bwMode="auto">
          <a:xfrm>
            <a:off x="1822492" y="4042790"/>
            <a:ext cx="275536" cy="315718"/>
          </a:xfrm>
          <a:custGeom>
            <a:avLst/>
            <a:gdLst>
              <a:gd name="T0" fmla="*/ 219 w 248"/>
              <a:gd name="T1" fmla="*/ 40 h 287"/>
              <a:gd name="T2" fmla="*/ 219 w 248"/>
              <a:gd name="T3" fmla="*/ 24 h 287"/>
              <a:gd name="T4" fmla="*/ 193 w 248"/>
              <a:gd name="T5" fmla="*/ 0 h 287"/>
              <a:gd name="T6" fmla="*/ 167 w 248"/>
              <a:gd name="T7" fmla="*/ 24 h 287"/>
              <a:gd name="T8" fmla="*/ 167 w 248"/>
              <a:gd name="T9" fmla="*/ 40 h 287"/>
              <a:gd name="T10" fmla="*/ 150 w 248"/>
              <a:gd name="T11" fmla="*/ 40 h 287"/>
              <a:gd name="T12" fmla="*/ 150 w 248"/>
              <a:gd name="T13" fmla="*/ 24 h 287"/>
              <a:gd name="T14" fmla="*/ 124 w 248"/>
              <a:gd name="T15" fmla="*/ 0 h 287"/>
              <a:gd name="T16" fmla="*/ 99 w 248"/>
              <a:gd name="T17" fmla="*/ 24 h 287"/>
              <a:gd name="T18" fmla="*/ 99 w 248"/>
              <a:gd name="T19" fmla="*/ 40 h 287"/>
              <a:gd name="T20" fmla="*/ 81 w 248"/>
              <a:gd name="T21" fmla="*/ 40 h 287"/>
              <a:gd name="T22" fmla="*/ 81 w 248"/>
              <a:gd name="T23" fmla="*/ 24 h 287"/>
              <a:gd name="T24" fmla="*/ 55 w 248"/>
              <a:gd name="T25" fmla="*/ 0 h 287"/>
              <a:gd name="T26" fmla="*/ 30 w 248"/>
              <a:gd name="T27" fmla="*/ 24 h 287"/>
              <a:gd name="T28" fmla="*/ 30 w 248"/>
              <a:gd name="T29" fmla="*/ 40 h 287"/>
              <a:gd name="T30" fmla="*/ 0 w 248"/>
              <a:gd name="T31" fmla="*/ 40 h 287"/>
              <a:gd name="T32" fmla="*/ 0 w 248"/>
              <a:gd name="T33" fmla="*/ 287 h 287"/>
              <a:gd name="T34" fmla="*/ 248 w 248"/>
              <a:gd name="T35" fmla="*/ 287 h 287"/>
              <a:gd name="T36" fmla="*/ 248 w 248"/>
              <a:gd name="T37" fmla="*/ 40 h 287"/>
              <a:gd name="T38" fmla="*/ 219 w 248"/>
              <a:gd name="T39" fmla="*/ 40 h 287"/>
              <a:gd name="T40" fmla="*/ 181 w 248"/>
              <a:gd name="T41" fmla="*/ 24 h 287"/>
              <a:gd name="T42" fmla="*/ 193 w 248"/>
              <a:gd name="T43" fmla="*/ 13 h 287"/>
              <a:gd name="T44" fmla="*/ 205 w 248"/>
              <a:gd name="T45" fmla="*/ 24 h 287"/>
              <a:gd name="T46" fmla="*/ 205 w 248"/>
              <a:gd name="T47" fmla="*/ 65 h 287"/>
              <a:gd name="T48" fmla="*/ 193 w 248"/>
              <a:gd name="T49" fmla="*/ 76 h 287"/>
              <a:gd name="T50" fmla="*/ 181 w 248"/>
              <a:gd name="T51" fmla="*/ 65 h 287"/>
              <a:gd name="T52" fmla="*/ 181 w 248"/>
              <a:gd name="T53" fmla="*/ 24 h 287"/>
              <a:gd name="T54" fmla="*/ 112 w 248"/>
              <a:gd name="T55" fmla="*/ 24 h 287"/>
              <a:gd name="T56" fmla="*/ 124 w 248"/>
              <a:gd name="T57" fmla="*/ 13 h 287"/>
              <a:gd name="T58" fmla="*/ 136 w 248"/>
              <a:gd name="T59" fmla="*/ 24 h 287"/>
              <a:gd name="T60" fmla="*/ 136 w 248"/>
              <a:gd name="T61" fmla="*/ 65 h 287"/>
              <a:gd name="T62" fmla="*/ 124 w 248"/>
              <a:gd name="T63" fmla="*/ 76 h 287"/>
              <a:gd name="T64" fmla="*/ 112 w 248"/>
              <a:gd name="T65" fmla="*/ 65 h 287"/>
              <a:gd name="T66" fmla="*/ 112 w 248"/>
              <a:gd name="T67" fmla="*/ 24 h 287"/>
              <a:gd name="T68" fmla="*/ 43 w 248"/>
              <a:gd name="T69" fmla="*/ 24 h 287"/>
              <a:gd name="T70" fmla="*/ 55 w 248"/>
              <a:gd name="T71" fmla="*/ 13 h 287"/>
              <a:gd name="T72" fmla="*/ 67 w 248"/>
              <a:gd name="T73" fmla="*/ 24 h 287"/>
              <a:gd name="T74" fmla="*/ 67 w 248"/>
              <a:gd name="T75" fmla="*/ 65 h 287"/>
              <a:gd name="T76" fmla="*/ 55 w 248"/>
              <a:gd name="T77" fmla="*/ 76 h 287"/>
              <a:gd name="T78" fmla="*/ 43 w 248"/>
              <a:gd name="T79" fmla="*/ 65 h 287"/>
              <a:gd name="T80" fmla="*/ 43 w 248"/>
              <a:gd name="T81" fmla="*/ 24 h 287"/>
              <a:gd name="T82" fmla="*/ 227 w 248"/>
              <a:gd name="T83" fmla="*/ 266 h 287"/>
              <a:gd name="T84" fmla="*/ 21 w 248"/>
              <a:gd name="T85" fmla="*/ 266 h 287"/>
              <a:gd name="T86" fmla="*/ 21 w 248"/>
              <a:gd name="T87" fmla="*/ 95 h 287"/>
              <a:gd name="T88" fmla="*/ 227 w 248"/>
              <a:gd name="T89" fmla="*/ 95 h 287"/>
              <a:gd name="T90" fmla="*/ 227 w 248"/>
              <a:gd name="T91" fmla="*/ 266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8" h="287">
                <a:moveTo>
                  <a:pt x="219" y="40"/>
                </a:moveTo>
                <a:cubicBezTo>
                  <a:pt x="219" y="24"/>
                  <a:pt x="219" y="24"/>
                  <a:pt x="219" y="24"/>
                </a:cubicBezTo>
                <a:cubicBezTo>
                  <a:pt x="219" y="9"/>
                  <a:pt x="209" y="0"/>
                  <a:pt x="193" y="0"/>
                </a:cubicBezTo>
                <a:cubicBezTo>
                  <a:pt x="177" y="0"/>
                  <a:pt x="167" y="9"/>
                  <a:pt x="167" y="24"/>
                </a:cubicBezTo>
                <a:cubicBezTo>
                  <a:pt x="167" y="40"/>
                  <a:pt x="167" y="40"/>
                  <a:pt x="167" y="40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50" y="24"/>
                  <a:pt x="150" y="24"/>
                  <a:pt x="150" y="24"/>
                </a:cubicBezTo>
                <a:cubicBezTo>
                  <a:pt x="150" y="9"/>
                  <a:pt x="140" y="0"/>
                  <a:pt x="124" y="0"/>
                </a:cubicBezTo>
                <a:cubicBezTo>
                  <a:pt x="108" y="0"/>
                  <a:pt x="99" y="9"/>
                  <a:pt x="99" y="24"/>
                </a:cubicBezTo>
                <a:cubicBezTo>
                  <a:pt x="99" y="40"/>
                  <a:pt x="99" y="40"/>
                  <a:pt x="99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9"/>
                  <a:pt x="72" y="0"/>
                  <a:pt x="55" y="0"/>
                </a:cubicBezTo>
                <a:cubicBezTo>
                  <a:pt x="39" y="0"/>
                  <a:pt x="30" y="9"/>
                  <a:pt x="30" y="24"/>
                </a:cubicBezTo>
                <a:cubicBezTo>
                  <a:pt x="30" y="40"/>
                  <a:pt x="30" y="40"/>
                  <a:pt x="3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87"/>
                  <a:pt x="0" y="287"/>
                  <a:pt x="0" y="287"/>
                </a:cubicBezTo>
                <a:cubicBezTo>
                  <a:pt x="248" y="287"/>
                  <a:pt x="248" y="287"/>
                  <a:pt x="248" y="287"/>
                </a:cubicBezTo>
                <a:cubicBezTo>
                  <a:pt x="248" y="40"/>
                  <a:pt x="248" y="40"/>
                  <a:pt x="248" y="40"/>
                </a:cubicBezTo>
                <a:lnTo>
                  <a:pt x="219" y="40"/>
                </a:lnTo>
                <a:close/>
                <a:moveTo>
                  <a:pt x="181" y="24"/>
                </a:moveTo>
                <a:cubicBezTo>
                  <a:pt x="181" y="17"/>
                  <a:pt x="184" y="13"/>
                  <a:pt x="193" y="13"/>
                </a:cubicBezTo>
                <a:cubicBezTo>
                  <a:pt x="201" y="13"/>
                  <a:pt x="205" y="17"/>
                  <a:pt x="205" y="24"/>
                </a:cubicBezTo>
                <a:cubicBezTo>
                  <a:pt x="205" y="65"/>
                  <a:pt x="205" y="65"/>
                  <a:pt x="205" y="65"/>
                </a:cubicBezTo>
                <a:cubicBezTo>
                  <a:pt x="205" y="73"/>
                  <a:pt x="201" y="76"/>
                  <a:pt x="193" y="76"/>
                </a:cubicBezTo>
                <a:cubicBezTo>
                  <a:pt x="184" y="76"/>
                  <a:pt x="181" y="73"/>
                  <a:pt x="181" y="65"/>
                </a:cubicBezTo>
                <a:lnTo>
                  <a:pt x="181" y="24"/>
                </a:lnTo>
                <a:close/>
                <a:moveTo>
                  <a:pt x="112" y="24"/>
                </a:moveTo>
                <a:cubicBezTo>
                  <a:pt x="112" y="17"/>
                  <a:pt x="116" y="13"/>
                  <a:pt x="124" y="13"/>
                </a:cubicBezTo>
                <a:cubicBezTo>
                  <a:pt x="133" y="13"/>
                  <a:pt x="136" y="17"/>
                  <a:pt x="136" y="24"/>
                </a:cubicBezTo>
                <a:cubicBezTo>
                  <a:pt x="136" y="65"/>
                  <a:pt x="136" y="65"/>
                  <a:pt x="136" y="65"/>
                </a:cubicBezTo>
                <a:cubicBezTo>
                  <a:pt x="136" y="73"/>
                  <a:pt x="133" y="76"/>
                  <a:pt x="124" y="76"/>
                </a:cubicBezTo>
                <a:cubicBezTo>
                  <a:pt x="116" y="76"/>
                  <a:pt x="112" y="73"/>
                  <a:pt x="112" y="65"/>
                </a:cubicBezTo>
                <a:lnTo>
                  <a:pt x="112" y="24"/>
                </a:lnTo>
                <a:close/>
                <a:moveTo>
                  <a:pt x="43" y="24"/>
                </a:moveTo>
                <a:cubicBezTo>
                  <a:pt x="43" y="17"/>
                  <a:pt x="47" y="13"/>
                  <a:pt x="55" y="13"/>
                </a:cubicBezTo>
                <a:cubicBezTo>
                  <a:pt x="64" y="13"/>
                  <a:pt x="67" y="17"/>
                  <a:pt x="67" y="24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73"/>
                  <a:pt x="64" y="76"/>
                  <a:pt x="55" y="76"/>
                </a:cubicBezTo>
                <a:cubicBezTo>
                  <a:pt x="47" y="76"/>
                  <a:pt x="43" y="73"/>
                  <a:pt x="43" y="65"/>
                </a:cubicBezTo>
                <a:lnTo>
                  <a:pt x="43" y="24"/>
                </a:lnTo>
                <a:close/>
                <a:moveTo>
                  <a:pt x="227" y="266"/>
                </a:moveTo>
                <a:cubicBezTo>
                  <a:pt x="21" y="266"/>
                  <a:pt x="21" y="266"/>
                  <a:pt x="21" y="266"/>
                </a:cubicBezTo>
                <a:cubicBezTo>
                  <a:pt x="21" y="95"/>
                  <a:pt x="21" y="95"/>
                  <a:pt x="21" y="95"/>
                </a:cubicBezTo>
                <a:cubicBezTo>
                  <a:pt x="227" y="95"/>
                  <a:pt x="227" y="95"/>
                  <a:pt x="227" y="95"/>
                </a:cubicBezTo>
                <a:lnTo>
                  <a:pt x="227" y="26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4" name="Freeform 437"/>
          <p:cNvSpPr>
            <a:spLocks/>
          </p:cNvSpPr>
          <p:nvPr/>
        </p:nvSpPr>
        <p:spPr bwMode="auto">
          <a:xfrm>
            <a:off x="1874155" y="4174818"/>
            <a:ext cx="172210" cy="126287"/>
          </a:xfrm>
          <a:custGeom>
            <a:avLst/>
            <a:gdLst>
              <a:gd name="T0" fmla="*/ 41 w 155"/>
              <a:gd name="T1" fmla="*/ 110 h 114"/>
              <a:gd name="T2" fmla="*/ 52 w 155"/>
              <a:gd name="T3" fmla="*/ 114 h 114"/>
              <a:gd name="T4" fmla="*/ 59 w 155"/>
              <a:gd name="T5" fmla="*/ 114 h 114"/>
              <a:gd name="T6" fmla="*/ 69 w 155"/>
              <a:gd name="T7" fmla="*/ 110 h 114"/>
              <a:gd name="T8" fmla="*/ 153 w 155"/>
              <a:gd name="T9" fmla="*/ 26 h 114"/>
              <a:gd name="T10" fmla="*/ 152 w 155"/>
              <a:gd name="T11" fmla="*/ 17 h 114"/>
              <a:gd name="T12" fmla="*/ 137 w 155"/>
              <a:gd name="T13" fmla="*/ 2 h 114"/>
              <a:gd name="T14" fmla="*/ 128 w 155"/>
              <a:gd name="T15" fmla="*/ 2 h 114"/>
              <a:gd name="T16" fmla="*/ 60 w 155"/>
              <a:gd name="T17" fmla="*/ 71 h 114"/>
              <a:gd name="T18" fmla="*/ 51 w 155"/>
              <a:gd name="T19" fmla="*/ 71 h 114"/>
              <a:gd name="T20" fmla="*/ 26 w 155"/>
              <a:gd name="T21" fmla="*/ 46 h 114"/>
              <a:gd name="T22" fmla="*/ 17 w 155"/>
              <a:gd name="T23" fmla="*/ 46 h 114"/>
              <a:gd name="T24" fmla="*/ 2 w 155"/>
              <a:gd name="T25" fmla="*/ 61 h 114"/>
              <a:gd name="T26" fmla="*/ 2 w 155"/>
              <a:gd name="T27" fmla="*/ 70 h 114"/>
              <a:gd name="T28" fmla="*/ 41 w 155"/>
              <a:gd name="T29" fmla="*/ 11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5" h="114">
                <a:moveTo>
                  <a:pt x="41" y="110"/>
                </a:moveTo>
                <a:cubicBezTo>
                  <a:pt x="44" y="112"/>
                  <a:pt x="48" y="114"/>
                  <a:pt x="52" y="114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62" y="114"/>
                  <a:pt x="67" y="112"/>
                  <a:pt x="69" y="110"/>
                </a:cubicBezTo>
                <a:cubicBezTo>
                  <a:pt x="153" y="26"/>
                  <a:pt x="153" y="26"/>
                  <a:pt x="153" y="26"/>
                </a:cubicBezTo>
                <a:cubicBezTo>
                  <a:pt x="155" y="24"/>
                  <a:pt x="155" y="20"/>
                  <a:pt x="152" y="17"/>
                </a:cubicBezTo>
                <a:cubicBezTo>
                  <a:pt x="137" y="2"/>
                  <a:pt x="137" y="2"/>
                  <a:pt x="137" y="2"/>
                </a:cubicBezTo>
                <a:cubicBezTo>
                  <a:pt x="135" y="0"/>
                  <a:pt x="131" y="0"/>
                  <a:pt x="128" y="2"/>
                </a:cubicBezTo>
                <a:cubicBezTo>
                  <a:pt x="60" y="71"/>
                  <a:pt x="60" y="71"/>
                  <a:pt x="60" y="71"/>
                </a:cubicBezTo>
                <a:cubicBezTo>
                  <a:pt x="58" y="73"/>
                  <a:pt x="54" y="73"/>
                  <a:pt x="51" y="71"/>
                </a:cubicBezTo>
                <a:cubicBezTo>
                  <a:pt x="26" y="46"/>
                  <a:pt x="26" y="46"/>
                  <a:pt x="26" y="46"/>
                </a:cubicBezTo>
                <a:cubicBezTo>
                  <a:pt x="24" y="44"/>
                  <a:pt x="20" y="44"/>
                  <a:pt x="17" y="46"/>
                </a:cubicBezTo>
                <a:cubicBezTo>
                  <a:pt x="2" y="61"/>
                  <a:pt x="2" y="61"/>
                  <a:pt x="2" y="61"/>
                </a:cubicBezTo>
                <a:cubicBezTo>
                  <a:pt x="0" y="64"/>
                  <a:pt x="0" y="68"/>
                  <a:pt x="2" y="70"/>
                </a:cubicBezTo>
                <a:lnTo>
                  <a:pt x="41" y="11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5" name="Freeform 438"/>
          <p:cNvSpPr>
            <a:spLocks noEditPoints="1"/>
          </p:cNvSpPr>
          <p:nvPr/>
        </p:nvSpPr>
        <p:spPr bwMode="auto">
          <a:xfrm>
            <a:off x="2462538" y="4039919"/>
            <a:ext cx="272667" cy="318589"/>
          </a:xfrm>
          <a:custGeom>
            <a:avLst/>
            <a:gdLst>
              <a:gd name="T0" fmla="*/ 218 w 247"/>
              <a:gd name="T1" fmla="*/ 24 h 287"/>
              <a:gd name="T2" fmla="*/ 167 w 247"/>
              <a:gd name="T3" fmla="*/ 24 h 287"/>
              <a:gd name="T4" fmla="*/ 149 w 247"/>
              <a:gd name="T5" fmla="*/ 40 h 287"/>
              <a:gd name="T6" fmla="*/ 124 w 247"/>
              <a:gd name="T7" fmla="*/ 0 h 287"/>
              <a:gd name="T8" fmla="*/ 98 w 247"/>
              <a:gd name="T9" fmla="*/ 40 h 287"/>
              <a:gd name="T10" fmla="*/ 81 w 247"/>
              <a:gd name="T11" fmla="*/ 24 h 287"/>
              <a:gd name="T12" fmla="*/ 29 w 247"/>
              <a:gd name="T13" fmla="*/ 24 h 287"/>
              <a:gd name="T14" fmla="*/ 0 w 247"/>
              <a:gd name="T15" fmla="*/ 40 h 287"/>
              <a:gd name="T16" fmla="*/ 247 w 247"/>
              <a:gd name="T17" fmla="*/ 287 h 287"/>
              <a:gd name="T18" fmla="*/ 218 w 247"/>
              <a:gd name="T19" fmla="*/ 40 h 287"/>
              <a:gd name="T20" fmla="*/ 65 w 247"/>
              <a:gd name="T21" fmla="*/ 186 h 287"/>
              <a:gd name="T22" fmla="*/ 20 w 247"/>
              <a:gd name="T23" fmla="*/ 224 h 287"/>
              <a:gd name="T24" fmla="*/ 227 w 247"/>
              <a:gd name="T25" fmla="*/ 179 h 287"/>
              <a:gd name="T26" fmla="*/ 182 w 247"/>
              <a:gd name="T27" fmla="*/ 137 h 287"/>
              <a:gd name="T28" fmla="*/ 227 w 247"/>
              <a:gd name="T29" fmla="*/ 179 h 287"/>
              <a:gd name="T30" fmla="*/ 127 w 247"/>
              <a:gd name="T31" fmla="*/ 179 h 287"/>
              <a:gd name="T32" fmla="*/ 175 w 247"/>
              <a:gd name="T33" fmla="*/ 137 h 287"/>
              <a:gd name="T34" fmla="*/ 120 w 247"/>
              <a:gd name="T35" fmla="*/ 179 h 287"/>
              <a:gd name="T36" fmla="*/ 72 w 247"/>
              <a:gd name="T37" fmla="*/ 137 h 287"/>
              <a:gd name="T38" fmla="*/ 120 w 247"/>
              <a:gd name="T39" fmla="*/ 179 h 287"/>
              <a:gd name="T40" fmla="*/ 20 w 247"/>
              <a:gd name="T41" fmla="*/ 179 h 287"/>
              <a:gd name="T42" fmla="*/ 65 w 247"/>
              <a:gd name="T43" fmla="*/ 137 h 287"/>
              <a:gd name="T44" fmla="*/ 72 w 247"/>
              <a:gd name="T45" fmla="*/ 186 h 287"/>
              <a:gd name="T46" fmla="*/ 120 w 247"/>
              <a:gd name="T47" fmla="*/ 224 h 287"/>
              <a:gd name="T48" fmla="*/ 72 w 247"/>
              <a:gd name="T49" fmla="*/ 186 h 287"/>
              <a:gd name="T50" fmla="*/ 120 w 247"/>
              <a:gd name="T51" fmla="*/ 267 h 287"/>
              <a:gd name="T52" fmla="*/ 72 w 247"/>
              <a:gd name="T53" fmla="*/ 231 h 287"/>
              <a:gd name="T54" fmla="*/ 127 w 247"/>
              <a:gd name="T55" fmla="*/ 231 h 287"/>
              <a:gd name="T56" fmla="*/ 175 w 247"/>
              <a:gd name="T57" fmla="*/ 267 h 287"/>
              <a:gd name="T58" fmla="*/ 127 w 247"/>
              <a:gd name="T59" fmla="*/ 231 h 287"/>
              <a:gd name="T60" fmla="*/ 127 w 247"/>
              <a:gd name="T61" fmla="*/ 186 h 287"/>
              <a:gd name="T62" fmla="*/ 175 w 247"/>
              <a:gd name="T63" fmla="*/ 224 h 287"/>
              <a:gd name="T64" fmla="*/ 182 w 247"/>
              <a:gd name="T65" fmla="*/ 186 h 287"/>
              <a:gd name="T66" fmla="*/ 227 w 247"/>
              <a:gd name="T67" fmla="*/ 224 h 287"/>
              <a:gd name="T68" fmla="*/ 182 w 247"/>
              <a:gd name="T69" fmla="*/ 186 h 287"/>
              <a:gd name="T70" fmla="*/ 227 w 247"/>
              <a:gd name="T71" fmla="*/ 130 h 287"/>
              <a:gd name="T72" fmla="*/ 182 w 247"/>
              <a:gd name="T73" fmla="*/ 95 h 287"/>
              <a:gd name="T74" fmla="*/ 181 w 247"/>
              <a:gd name="T75" fmla="*/ 24 h 287"/>
              <a:gd name="T76" fmla="*/ 204 w 247"/>
              <a:gd name="T77" fmla="*/ 24 h 287"/>
              <a:gd name="T78" fmla="*/ 193 w 247"/>
              <a:gd name="T79" fmla="*/ 76 h 287"/>
              <a:gd name="T80" fmla="*/ 181 w 247"/>
              <a:gd name="T81" fmla="*/ 24 h 287"/>
              <a:gd name="T82" fmla="*/ 175 w 247"/>
              <a:gd name="T83" fmla="*/ 130 h 287"/>
              <a:gd name="T84" fmla="*/ 127 w 247"/>
              <a:gd name="T85" fmla="*/ 95 h 287"/>
              <a:gd name="T86" fmla="*/ 112 w 247"/>
              <a:gd name="T87" fmla="*/ 24 h 287"/>
              <a:gd name="T88" fmla="*/ 136 w 247"/>
              <a:gd name="T89" fmla="*/ 24 h 287"/>
              <a:gd name="T90" fmla="*/ 124 w 247"/>
              <a:gd name="T91" fmla="*/ 76 h 287"/>
              <a:gd name="T92" fmla="*/ 112 w 247"/>
              <a:gd name="T93" fmla="*/ 24 h 287"/>
              <a:gd name="T94" fmla="*/ 120 w 247"/>
              <a:gd name="T95" fmla="*/ 130 h 287"/>
              <a:gd name="T96" fmla="*/ 72 w 247"/>
              <a:gd name="T97" fmla="*/ 95 h 287"/>
              <a:gd name="T98" fmla="*/ 43 w 247"/>
              <a:gd name="T99" fmla="*/ 24 h 287"/>
              <a:gd name="T100" fmla="*/ 67 w 247"/>
              <a:gd name="T101" fmla="*/ 24 h 287"/>
              <a:gd name="T102" fmla="*/ 55 w 247"/>
              <a:gd name="T103" fmla="*/ 76 h 287"/>
              <a:gd name="T104" fmla="*/ 43 w 247"/>
              <a:gd name="T105" fmla="*/ 24 h 287"/>
              <a:gd name="T106" fmla="*/ 65 w 247"/>
              <a:gd name="T107" fmla="*/ 130 h 287"/>
              <a:gd name="T108" fmla="*/ 20 w 247"/>
              <a:gd name="T109" fmla="*/ 95 h 287"/>
              <a:gd name="T110" fmla="*/ 20 w 247"/>
              <a:gd name="T111" fmla="*/ 231 h 287"/>
              <a:gd name="T112" fmla="*/ 65 w 247"/>
              <a:gd name="T113" fmla="*/ 267 h 287"/>
              <a:gd name="T114" fmla="*/ 20 w 247"/>
              <a:gd name="T115" fmla="*/ 231 h 287"/>
              <a:gd name="T116" fmla="*/ 182 w 247"/>
              <a:gd name="T117" fmla="*/ 231 h 287"/>
              <a:gd name="T118" fmla="*/ 227 w 247"/>
              <a:gd name="T119" fmla="*/ 267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7" h="287">
                <a:moveTo>
                  <a:pt x="218" y="40"/>
                </a:moveTo>
                <a:cubicBezTo>
                  <a:pt x="218" y="24"/>
                  <a:pt x="218" y="24"/>
                  <a:pt x="218" y="24"/>
                </a:cubicBezTo>
                <a:cubicBezTo>
                  <a:pt x="218" y="9"/>
                  <a:pt x="209" y="0"/>
                  <a:pt x="193" y="0"/>
                </a:cubicBezTo>
                <a:cubicBezTo>
                  <a:pt x="176" y="0"/>
                  <a:pt x="167" y="9"/>
                  <a:pt x="167" y="24"/>
                </a:cubicBezTo>
                <a:cubicBezTo>
                  <a:pt x="167" y="40"/>
                  <a:pt x="167" y="40"/>
                  <a:pt x="167" y="40"/>
                </a:cubicBezTo>
                <a:cubicBezTo>
                  <a:pt x="149" y="40"/>
                  <a:pt x="149" y="40"/>
                  <a:pt x="149" y="40"/>
                </a:cubicBezTo>
                <a:cubicBezTo>
                  <a:pt x="149" y="24"/>
                  <a:pt x="149" y="24"/>
                  <a:pt x="149" y="24"/>
                </a:cubicBezTo>
                <a:cubicBezTo>
                  <a:pt x="149" y="9"/>
                  <a:pt x="140" y="0"/>
                  <a:pt x="124" y="0"/>
                </a:cubicBezTo>
                <a:cubicBezTo>
                  <a:pt x="108" y="0"/>
                  <a:pt x="98" y="9"/>
                  <a:pt x="98" y="24"/>
                </a:cubicBezTo>
                <a:cubicBezTo>
                  <a:pt x="98" y="40"/>
                  <a:pt x="98" y="40"/>
                  <a:pt x="98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9"/>
                  <a:pt x="71" y="0"/>
                  <a:pt x="55" y="0"/>
                </a:cubicBezTo>
                <a:cubicBezTo>
                  <a:pt x="39" y="0"/>
                  <a:pt x="29" y="9"/>
                  <a:pt x="29" y="24"/>
                </a:cubicBezTo>
                <a:cubicBezTo>
                  <a:pt x="29" y="40"/>
                  <a:pt x="29" y="40"/>
                  <a:pt x="29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87"/>
                  <a:pt x="0" y="287"/>
                  <a:pt x="0" y="287"/>
                </a:cubicBezTo>
                <a:cubicBezTo>
                  <a:pt x="247" y="287"/>
                  <a:pt x="247" y="287"/>
                  <a:pt x="247" y="287"/>
                </a:cubicBezTo>
                <a:cubicBezTo>
                  <a:pt x="247" y="40"/>
                  <a:pt x="247" y="40"/>
                  <a:pt x="247" y="40"/>
                </a:cubicBezTo>
                <a:lnTo>
                  <a:pt x="218" y="40"/>
                </a:lnTo>
                <a:close/>
                <a:moveTo>
                  <a:pt x="20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224"/>
                  <a:pt x="65" y="224"/>
                  <a:pt x="65" y="224"/>
                </a:cubicBezTo>
                <a:cubicBezTo>
                  <a:pt x="20" y="224"/>
                  <a:pt x="20" y="224"/>
                  <a:pt x="20" y="224"/>
                </a:cubicBezTo>
                <a:lnTo>
                  <a:pt x="20" y="186"/>
                </a:lnTo>
                <a:close/>
                <a:moveTo>
                  <a:pt x="227" y="179"/>
                </a:moveTo>
                <a:cubicBezTo>
                  <a:pt x="182" y="179"/>
                  <a:pt x="182" y="179"/>
                  <a:pt x="182" y="179"/>
                </a:cubicBezTo>
                <a:cubicBezTo>
                  <a:pt x="182" y="137"/>
                  <a:pt x="182" y="137"/>
                  <a:pt x="182" y="137"/>
                </a:cubicBezTo>
                <a:cubicBezTo>
                  <a:pt x="227" y="137"/>
                  <a:pt x="227" y="137"/>
                  <a:pt x="227" y="137"/>
                </a:cubicBezTo>
                <a:lnTo>
                  <a:pt x="227" y="179"/>
                </a:lnTo>
                <a:close/>
                <a:moveTo>
                  <a:pt x="175" y="179"/>
                </a:moveTo>
                <a:cubicBezTo>
                  <a:pt x="127" y="179"/>
                  <a:pt x="127" y="179"/>
                  <a:pt x="127" y="179"/>
                </a:cubicBezTo>
                <a:cubicBezTo>
                  <a:pt x="127" y="137"/>
                  <a:pt x="127" y="137"/>
                  <a:pt x="127" y="137"/>
                </a:cubicBezTo>
                <a:cubicBezTo>
                  <a:pt x="175" y="137"/>
                  <a:pt x="175" y="137"/>
                  <a:pt x="175" y="137"/>
                </a:cubicBezTo>
                <a:lnTo>
                  <a:pt x="175" y="179"/>
                </a:lnTo>
                <a:close/>
                <a:moveTo>
                  <a:pt x="120" y="179"/>
                </a:moveTo>
                <a:cubicBezTo>
                  <a:pt x="72" y="179"/>
                  <a:pt x="72" y="179"/>
                  <a:pt x="72" y="179"/>
                </a:cubicBezTo>
                <a:cubicBezTo>
                  <a:pt x="72" y="137"/>
                  <a:pt x="72" y="137"/>
                  <a:pt x="72" y="137"/>
                </a:cubicBezTo>
                <a:cubicBezTo>
                  <a:pt x="120" y="137"/>
                  <a:pt x="120" y="137"/>
                  <a:pt x="120" y="137"/>
                </a:cubicBezTo>
                <a:lnTo>
                  <a:pt x="120" y="179"/>
                </a:lnTo>
                <a:close/>
                <a:moveTo>
                  <a:pt x="65" y="179"/>
                </a:moveTo>
                <a:cubicBezTo>
                  <a:pt x="20" y="179"/>
                  <a:pt x="20" y="179"/>
                  <a:pt x="20" y="179"/>
                </a:cubicBezTo>
                <a:cubicBezTo>
                  <a:pt x="20" y="137"/>
                  <a:pt x="20" y="137"/>
                  <a:pt x="20" y="137"/>
                </a:cubicBezTo>
                <a:cubicBezTo>
                  <a:pt x="65" y="137"/>
                  <a:pt x="65" y="137"/>
                  <a:pt x="65" y="137"/>
                </a:cubicBezTo>
                <a:lnTo>
                  <a:pt x="65" y="179"/>
                </a:lnTo>
                <a:close/>
                <a:moveTo>
                  <a:pt x="72" y="186"/>
                </a:moveTo>
                <a:cubicBezTo>
                  <a:pt x="120" y="186"/>
                  <a:pt x="120" y="186"/>
                  <a:pt x="120" y="186"/>
                </a:cubicBezTo>
                <a:cubicBezTo>
                  <a:pt x="120" y="224"/>
                  <a:pt x="120" y="224"/>
                  <a:pt x="120" y="224"/>
                </a:cubicBezTo>
                <a:cubicBezTo>
                  <a:pt x="72" y="224"/>
                  <a:pt x="72" y="224"/>
                  <a:pt x="72" y="224"/>
                </a:cubicBezTo>
                <a:lnTo>
                  <a:pt x="72" y="186"/>
                </a:lnTo>
                <a:close/>
                <a:moveTo>
                  <a:pt x="120" y="231"/>
                </a:moveTo>
                <a:cubicBezTo>
                  <a:pt x="120" y="267"/>
                  <a:pt x="120" y="267"/>
                  <a:pt x="120" y="267"/>
                </a:cubicBezTo>
                <a:cubicBezTo>
                  <a:pt x="72" y="267"/>
                  <a:pt x="72" y="267"/>
                  <a:pt x="72" y="267"/>
                </a:cubicBezTo>
                <a:cubicBezTo>
                  <a:pt x="72" y="231"/>
                  <a:pt x="72" y="231"/>
                  <a:pt x="72" y="231"/>
                </a:cubicBezTo>
                <a:lnTo>
                  <a:pt x="120" y="231"/>
                </a:lnTo>
                <a:close/>
                <a:moveTo>
                  <a:pt x="127" y="231"/>
                </a:moveTo>
                <a:cubicBezTo>
                  <a:pt x="175" y="231"/>
                  <a:pt x="175" y="231"/>
                  <a:pt x="175" y="231"/>
                </a:cubicBezTo>
                <a:cubicBezTo>
                  <a:pt x="175" y="267"/>
                  <a:pt x="175" y="267"/>
                  <a:pt x="175" y="267"/>
                </a:cubicBezTo>
                <a:cubicBezTo>
                  <a:pt x="127" y="267"/>
                  <a:pt x="127" y="267"/>
                  <a:pt x="127" y="267"/>
                </a:cubicBezTo>
                <a:lnTo>
                  <a:pt x="127" y="231"/>
                </a:lnTo>
                <a:close/>
                <a:moveTo>
                  <a:pt x="127" y="224"/>
                </a:moveTo>
                <a:cubicBezTo>
                  <a:pt x="127" y="186"/>
                  <a:pt x="127" y="186"/>
                  <a:pt x="127" y="186"/>
                </a:cubicBezTo>
                <a:cubicBezTo>
                  <a:pt x="175" y="186"/>
                  <a:pt x="175" y="186"/>
                  <a:pt x="175" y="186"/>
                </a:cubicBezTo>
                <a:cubicBezTo>
                  <a:pt x="175" y="224"/>
                  <a:pt x="175" y="224"/>
                  <a:pt x="175" y="224"/>
                </a:cubicBezTo>
                <a:lnTo>
                  <a:pt x="127" y="224"/>
                </a:lnTo>
                <a:close/>
                <a:moveTo>
                  <a:pt x="182" y="186"/>
                </a:moveTo>
                <a:cubicBezTo>
                  <a:pt x="227" y="186"/>
                  <a:pt x="227" y="186"/>
                  <a:pt x="227" y="186"/>
                </a:cubicBezTo>
                <a:cubicBezTo>
                  <a:pt x="227" y="224"/>
                  <a:pt x="227" y="224"/>
                  <a:pt x="227" y="224"/>
                </a:cubicBezTo>
                <a:cubicBezTo>
                  <a:pt x="182" y="224"/>
                  <a:pt x="182" y="224"/>
                  <a:pt x="182" y="224"/>
                </a:cubicBezTo>
                <a:lnTo>
                  <a:pt x="182" y="186"/>
                </a:lnTo>
                <a:close/>
                <a:moveTo>
                  <a:pt x="227" y="95"/>
                </a:moveTo>
                <a:cubicBezTo>
                  <a:pt x="227" y="130"/>
                  <a:pt x="227" y="130"/>
                  <a:pt x="227" y="130"/>
                </a:cubicBezTo>
                <a:cubicBezTo>
                  <a:pt x="182" y="130"/>
                  <a:pt x="182" y="130"/>
                  <a:pt x="182" y="130"/>
                </a:cubicBezTo>
                <a:cubicBezTo>
                  <a:pt x="182" y="95"/>
                  <a:pt x="182" y="95"/>
                  <a:pt x="182" y="95"/>
                </a:cubicBezTo>
                <a:lnTo>
                  <a:pt x="227" y="95"/>
                </a:lnTo>
                <a:close/>
                <a:moveTo>
                  <a:pt x="181" y="24"/>
                </a:moveTo>
                <a:cubicBezTo>
                  <a:pt x="181" y="17"/>
                  <a:pt x="184" y="14"/>
                  <a:pt x="193" y="14"/>
                </a:cubicBezTo>
                <a:cubicBezTo>
                  <a:pt x="201" y="14"/>
                  <a:pt x="204" y="17"/>
                  <a:pt x="204" y="24"/>
                </a:cubicBezTo>
                <a:cubicBezTo>
                  <a:pt x="204" y="66"/>
                  <a:pt x="204" y="66"/>
                  <a:pt x="204" y="66"/>
                </a:cubicBezTo>
                <a:cubicBezTo>
                  <a:pt x="204" y="73"/>
                  <a:pt x="201" y="76"/>
                  <a:pt x="193" y="76"/>
                </a:cubicBezTo>
                <a:cubicBezTo>
                  <a:pt x="184" y="76"/>
                  <a:pt x="181" y="73"/>
                  <a:pt x="181" y="66"/>
                </a:cubicBezTo>
                <a:lnTo>
                  <a:pt x="181" y="24"/>
                </a:lnTo>
                <a:close/>
                <a:moveTo>
                  <a:pt x="175" y="95"/>
                </a:moveTo>
                <a:cubicBezTo>
                  <a:pt x="175" y="130"/>
                  <a:pt x="175" y="130"/>
                  <a:pt x="175" y="130"/>
                </a:cubicBezTo>
                <a:cubicBezTo>
                  <a:pt x="127" y="130"/>
                  <a:pt x="127" y="130"/>
                  <a:pt x="127" y="130"/>
                </a:cubicBezTo>
                <a:cubicBezTo>
                  <a:pt x="127" y="95"/>
                  <a:pt x="127" y="95"/>
                  <a:pt x="127" y="95"/>
                </a:cubicBezTo>
                <a:lnTo>
                  <a:pt x="175" y="95"/>
                </a:lnTo>
                <a:close/>
                <a:moveTo>
                  <a:pt x="112" y="24"/>
                </a:moveTo>
                <a:cubicBezTo>
                  <a:pt x="112" y="17"/>
                  <a:pt x="115" y="14"/>
                  <a:pt x="124" y="14"/>
                </a:cubicBezTo>
                <a:cubicBezTo>
                  <a:pt x="132" y="14"/>
                  <a:pt x="136" y="17"/>
                  <a:pt x="136" y="24"/>
                </a:cubicBezTo>
                <a:cubicBezTo>
                  <a:pt x="136" y="66"/>
                  <a:pt x="136" y="66"/>
                  <a:pt x="136" y="66"/>
                </a:cubicBezTo>
                <a:cubicBezTo>
                  <a:pt x="136" y="73"/>
                  <a:pt x="132" y="76"/>
                  <a:pt x="124" y="76"/>
                </a:cubicBezTo>
                <a:cubicBezTo>
                  <a:pt x="115" y="76"/>
                  <a:pt x="112" y="73"/>
                  <a:pt x="112" y="66"/>
                </a:cubicBezTo>
                <a:lnTo>
                  <a:pt x="112" y="24"/>
                </a:lnTo>
                <a:close/>
                <a:moveTo>
                  <a:pt x="120" y="95"/>
                </a:moveTo>
                <a:cubicBezTo>
                  <a:pt x="120" y="130"/>
                  <a:pt x="120" y="130"/>
                  <a:pt x="120" y="130"/>
                </a:cubicBezTo>
                <a:cubicBezTo>
                  <a:pt x="72" y="130"/>
                  <a:pt x="72" y="130"/>
                  <a:pt x="72" y="130"/>
                </a:cubicBezTo>
                <a:cubicBezTo>
                  <a:pt x="72" y="95"/>
                  <a:pt x="72" y="95"/>
                  <a:pt x="72" y="95"/>
                </a:cubicBezTo>
                <a:lnTo>
                  <a:pt x="120" y="95"/>
                </a:lnTo>
                <a:close/>
                <a:moveTo>
                  <a:pt x="43" y="24"/>
                </a:moveTo>
                <a:cubicBezTo>
                  <a:pt x="43" y="17"/>
                  <a:pt x="47" y="14"/>
                  <a:pt x="55" y="14"/>
                </a:cubicBezTo>
                <a:cubicBezTo>
                  <a:pt x="64" y="14"/>
                  <a:pt x="67" y="17"/>
                  <a:pt x="67" y="24"/>
                </a:cubicBezTo>
                <a:cubicBezTo>
                  <a:pt x="67" y="66"/>
                  <a:pt x="67" y="66"/>
                  <a:pt x="67" y="66"/>
                </a:cubicBezTo>
                <a:cubicBezTo>
                  <a:pt x="67" y="73"/>
                  <a:pt x="64" y="76"/>
                  <a:pt x="55" y="76"/>
                </a:cubicBezTo>
                <a:cubicBezTo>
                  <a:pt x="47" y="76"/>
                  <a:pt x="43" y="73"/>
                  <a:pt x="43" y="66"/>
                </a:cubicBezTo>
                <a:lnTo>
                  <a:pt x="43" y="24"/>
                </a:lnTo>
                <a:close/>
                <a:moveTo>
                  <a:pt x="65" y="95"/>
                </a:moveTo>
                <a:cubicBezTo>
                  <a:pt x="65" y="130"/>
                  <a:pt x="65" y="130"/>
                  <a:pt x="65" y="130"/>
                </a:cubicBezTo>
                <a:cubicBezTo>
                  <a:pt x="20" y="130"/>
                  <a:pt x="20" y="130"/>
                  <a:pt x="20" y="130"/>
                </a:cubicBezTo>
                <a:cubicBezTo>
                  <a:pt x="20" y="95"/>
                  <a:pt x="20" y="95"/>
                  <a:pt x="20" y="95"/>
                </a:cubicBezTo>
                <a:lnTo>
                  <a:pt x="65" y="95"/>
                </a:lnTo>
                <a:close/>
                <a:moveTo>
                  <a:pt x="20" y="231"/>
                </a:moveTo>
                <a:cubicBezTo>
                  <a:pt x="65" y="231"/>
                  <a:pt x="65" y="231"/>
                  <a:pt x="65" y="231"/>
                </a:cubicBezTo>
                <a:cubicBezTo>
                  <a:pt x="65" y="267"/>
                  <a:pt x="65" y="267"/>
                  <a:pt x="65" y="267"/>
                </a:cubicBezTo>
                <a:cubicBezTo>
                  <a:pt x="20" y="267"/>
                  <a:pt x="20" y="267"/>
                  <a:pt x="20" y="267"/>
                </a:cubicBezTo>
                <a:lnTo>
                  <a:pt x="20" y="231"/>
                </a:lnTo>
                <a:close/>
                <a:moveTo>
                  <a:pt x="182" y="267"/>
                </a:moveTo>
                <a:cubicBezTo>
                  <a:pt x="182" y="231"/>
                  <a:pt x="182" y="231"/>
                  <a:pt x="182" y="231"/>
                </a:cubicBezTo>
                <a:cubicBezTo>
                  <a:pt x="227" y="231"/>
                  <a:pt x="227" y="231"/>
                  <a:pt x="227" y="231"/>
                </a:cubicBezTo>
                <a:cubicBezTo>
                  <a:pt x="227" y="267"/>
                  <a:pt x="227" y="267"/>
                  <a:pt x="227" y="267"/>
                </a:cubicBezTo>
                <a:lnTo>
                  <a:pt x="182" y="26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6" name="Freeform 439"/>
          <p:cNvSpPr>
            <a:spLocks noEditPoints="1"/>
          </p:cNvSpPr>
          <p:nvPr/>
        </p:nvSpPr>
        <p:spPr bwMode="auto">
          <a:xfrm>
            <a:off x="3096846" y="4039919"/>
            <a:ext cx="278407" cy="318589"/>
          </a:xfrm>
          <a:custGeom>
            <a:avLst/>
            <a:gdLst>
              <a:gd name="T0" fmla="*/ 219 w 249"/>
              <a:gd name="T1" fmla="*/ 24 h 288"/>
              <a:gd name="T2" fmla="*/ 168 w 249"/>
              <a:gd name="T3" fmla="*/ 24 h 288"/>
              <a:gd name="T4" fmla="*/ 150 w 249"/>
              <a:gd name="T5" fmla="*/ 40 h 288"/>
              <a:gd name="T6" fmla="*/ 125 w 249"/>
              <a:gd name="T7" fmla="*/ 0 h 288"/>
              <a:gd name="T8" fmla="*/ 99 w 249"/>
              <a:gd name="T9" fmla="*/ 40 h 288"/>
              <a:gd name="T10" fmla="*/ 82 w 249"/>
              <a:gd name="T11" fmla="*/ 24 h 288"/>
              <a:gd name="T12" fmla="*/ 30 w 249"/>
              <a:gd name="T13" fmla="*/ 24 h 288"/>
              <a:gd name="T14" fmla="*/ 0 w 249"/>
              <a:gd name="T15" fmla="*/ 40 h 288"/>
              <a:gd name="T16" fmla="*/ 249 w 249"/>
              <a:gd name="T17" fmla="*/ 288 h 288"/>
              <a:gd name="T18" fmla="*/ 219 w 249"/>
              <a:gd name="T19" fmla="*/ 40 h 288"/>
              <a:gd name="T20" fmla="*/ 55 w 249"/>
              <a:gd name="T21" fmla="*/ 224 h 288"/>
              <a:gd name="T22" fmla="*/ 21 w 249"/>
              <a:gd name="T23" fmla="*/ 186 h 288"/>
              <a:gd name="T24" fmla="*/ 21 w 249"/>
              <a:gd name="T25" fmla="*/ 179 h 288"/>
              <a:gd name="T26" fmla="*/ 55 w 249"/>
              <a:gd name="T27" fmla="*/ 138 h 288"/>
              <a:gd name="T28" fmla="*/ 21 w 249"/>
              <a:gd name="T29" fmla="*/ 179 h 288"/>
              <a:gd name="T30" fmla="*/ 228 w 249"/>
              <a:gd name="T31" fmla="*/ 186 h 288"/>
              <a:gd name="T32" fmla="*/ 62 w 249"/>
              <a:gd name="T33" fmla="*/ 224 h 288"/>
              <a:gd name="T34" fmla="*/ 62 w 249"/>
              <a:gd name="T35" fmla="*/ 179 h 288"/>
              <a:gd name="T36" fmla="*/ 228 w 249"/>
              <a:gd name="T37" fmla="*/ 138 h 288"/>
              <a:gd name="T38" fmla="*/ 62 w 249"/>
              <a:gd name="T39" fmla="*/ 179 h 288"/>
              <a:gd name="T40" fmla="*/ 194 w 249"/>
              <a:gd name="T41" fmla="*/ 14 h 288"/>
              <a:gd name="T42" fmla="*/ 206 w 249"/>
              <a:gd name="T43" fmla="*/ 66 h 288"/>
              <a:gd name="T44" fmla="*/ 182 w 249"/>
              <a:gd name="T45" fmla="*/ 66 h 288"/>
              <a:gd name="T46" fmla="*/ 113 w 249"/>
              <a:gd name="T47" fmla="*/ 24 h 288"/>
              <a:gd name="T48" fmla="*/ 137 w 249"/>
              <a:gd name="T49" fmla="*/ 24 h 288"/>
              <a:gd name="T50" fmla="*/ 125 w 249"/>
              <a:gd name="T51" fmla="*/ 76 h 288"/>
              <a:gd name="T52" fmla="*/ 113 w 249"/>
              <a:gd name="T53" fmla="*/ 24 h 288"/>
              <a:gd name="T54" fmla="*/ 228 w 249"/>
              <a:gd name="T55" fmla="*/ 131 h 288"/>
              <a:gd name="T56" fmla="*/ 62 w 249"/>
              <a:gd name="T57" fmla="*/ 95 h 288"/>
              <a:gd name="T58" fmla="*/ 44 w 249"/>
              <a:gd name="T59" fmla="*/ 24 h 288"/>
              <a:gd name="T60" fmla="*/ 68 w 249"/>
              <a:gd name="T61" fmla="*/ 24 h 288"/>
              <a:gd name="T62" fmla="*/ 56 w 249"/>
              <a:gd name="T63" fmla="*/ 76 h 288"/>
              <a:gd name="T64" fmla="*/ 44 w 249"/>
              <a:gd name="T65" fmla="*/ 24 h 288"/>
              <a:gd name="T66" fmla="*/ 55 w 249"/>
              <a:gd name="T67" fmla="*/ 131 h 288"/>
              <a:gd name="T68" fmla="*/ 21 w 249"/>
              <a:gd name="T69" fmla="*/ 95 h 288"/>
              <a:gd name="T70" fmla="*/ 21 w 249"/>
              <a:gd name="T71" fmla="*/ 231 h 288"/>
              <a:gd name="T72" fmla="*/ 55 w 249"/>
              <a:gd name="T73" fmla="*/ 267 h 288"/>
              <a:gd name="T74" fmla="*/ 21 w 249"/>
              <a:gd name="T75" fmla="*/ 231 h 288"/>
              <a:gd name="T76" fmla="*/ 62 w 249"/>
              <a:gd name="T77" fmla="*/ 231 h 288"/>
              <a:gd name="T78" fmla="*/ 228 w 249"/>
              <a:gd name="T79" fmla="*/ 26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49" h="288">
                <a:moveTo>
                  <a:pt x="219" y="40"/>
                </a:moveTo>
                <a:cubicBezTo>
                  <a:pt x="219" y="24"/>
                  <a:pt x="219" y="24"/>
                  <a:pt x="219" y="24"/>
                </a:cubicBezTo>
                <a:cubicBezTo>
                  <a:pt x="219" y="9"/>
                  <a:pt x="210" y="0"/>
                  <a:pt x="194" y="0"/>
                </a:cubicBezTo>
                <a:cubicBezTo>
                  <a:pt x="178" y="0"/>
                  <a:pt x="168" y="9"/>
                  <a:pt x="168" y="24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50" y="24"/>
                  <a:pt x="150" y="24"/>
                  <a:pt x="150" y="24"/>
                </a:cubicBezTo>
                <a:cubicBezTo>
                  <a:pt x="150" y="9"/>
                  <a:pt x="141" y="0"/>
                  <a:pt x="125" y="0"/>
                </a:cubicBezTo>
                <a:cubicBezTo>
                  <a:pt x="109" y="0"/>
                  <a:pt x="99" y="9"/>
                  <a:pt x="99" y="24"/>
                </a:cubicBezTo>
                <a:cubicBezTo>
                  <a:pt x="99" y="40"/>
                  <a:pt x="99" y="40"/>
                  <a:pt x="99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2" y="24"/>
                  <a:pt x="82" y="24"/>
                  <a:pt x="82" y="24"/>
                </a:cubicBezTo>
                <a:cubicBezTo>
                  <a:pt x="82" y="9"/>
                  <a:pt x="72" y="0"/>
                  <a:pt x="56" y="0"/>
                </a:cubicBezTo>
                <a:cubicBezTo>
                  <a:pt x="40" y="0"/>
                  <a:pt x="30" y="9"/>
                  <a:pt x="30" y="24"/>
                </a:cubicBezTo>
                <a:cubicBezTo>
                  <a:pt x="30" y="40"/>
                  <a:pt x="30" y="40"/>
                  <a:pt x="3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88"/>
                  <a:pt x="0" y="288"/>
                  <a:pt x="0" y="288"/>
                </a:cubicBezTo>
                <a:cubicBezTo>
                  <a:pt x="249" y="288"/>
                  <a:pt x="249" y="288"/>
                  <a:pt x="249" y="288"/>
                </a:cubicBezTo>
                <a:cubicBezTo>
                  <a:pt x="249" y="40"/>
                  <a:pt x="249" y="40"/>
                  <a:pt x="249" y="40"/>
                </a:cubicBezTo>
                <a:lnTo>
                  <a:pt x="219" y="40"/>
                </a:lnTo>
                <a:close/>
                <a:moveTo>
                  <a:pt x="55" y="186"/>
                </a:moveTo>
                <a:cubicBezTo>
                  <a:pt x="55" y="224"/>
                  <a:pt x="55" y="224"/>
                  <a:pt x="55" y="224"/>
                </a:cubicBezTo>
                <a:cubicBezTo>
                  <a:pt x="21" y="224"/>
                  <a:pt x="21" y="224"/>
                  <a:pt x="21" y="224"/>
                </a:cubicBezTo>
                <a:cubicBezTo>
                  <a:pt x="21" y="186"/>
                  <a:pt x="21" y="186"/>
                  <a:pt x="21" y="186"/>
                </a:cubicBezTo>
                <a:lnTo>
                  <a:pt x="55" y="186"/>
                </a:lnTo>
                <a:close/>
                <a:moveTo>
                  <a:pt x="21" y="179"/>
                </a:moveTo>
                <a:cubicBezTo>
                  <a:pt x="21" y="138"/>
                  <a:pt x="21" y="138"/>
                  <a:pt x="21" y="138"/>
                </a:cubicBezTo>
                <a:cubicBezTo>
                  <a:pt x="55" y="138"/>
                  <a:pt x="55" y="138"/>
                  <a:pt x="55" y="138"/>
                </a:cubicBezTo>
                <a:cubicBezTo>
                  <a:pt x="55" y="179"/>
                  <a:pt x="55" y="179"/>
                  <a:pt x="55" y="179"/>
                </a:cubicBezTo>
                <a:lnTo>
                  <a:pt x="21" y="179"/>
                </a:lnTo>
                <a:close/>
                <a:moveTo>
                  <a:pt x="62" y="186"/>
                </a:moveTo>
                <a:cubicBezTo>
                  <a:pt x="228" y="186"/>
                  <a:pt x="228" y="186"/>
                  <a:pt x="228" y="186"/>
                </a:cubicBezTo>
                <a:cubicBezTo>
                  <a:pt x="228" y="224"/>
                  <a:pt x="228" y="224"/>
                  <a:pt x="228" y="224"/>
                </a:cubicBezTo>
                <a:cubicBezTo>
                  <a:pt x="62" y="224"/>
                  <a:pt x="62" y="224"/>
                  <a:pt x="62" y="224"/>
                </a:cubicBezTo>
                <a:lnTo>
                  <a:pt x="62" y="186"/>
                </a:lnTo>
                <a:close/>
                <a:moveTo>
                  <a:pt x="62" y="179"/>
                </a:moveTo>
                <a:cubicBezTo>
                  <a:pt x="62" y="138"/>
                  <a:pt x="62" y="138"/>
                  <a:pt x="62" y="138"/>
                </a:cubicBezTo>
                <a:cubicBezTo>
                  <a:pt x="228" y="138"/>
                  <a:pt x="228" y="138"/>
                  <a:pt x="228" y="138"/>
                </a:cubicBezTo>
                <a:cubicBezTo>
                  <a:pt x="228" y="179"/>
                  <a:pt x="228" y="179"/>
                  <a:pt x="228" y="179"/>
                </a:cubicBezTo>
                <a:lnTo>
                  <a:pt x="62" y="179"/>
                </a:lnTo>
                <a:close/>
                <a:moveTo>
                  <a:pt x="182" y="24"/>
                </a:moveTo>
                <a:cubicBezTo>
                  <a:pt x="182" y="17"/>
                  <a:pt x="185" y="14"/>
                  <a:pt x="194" y="14"/>
                </a:cubicBezTo>
                <a:cubicBezTo>
                  <a:pt x="202" y="14"/>
                  <a:pt x="206" y="17"/>
                  <a:pt x="206" y="24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73"/>
                  <a:pt x="202" y="76"/>
                  <a:pt x="194" y="76"/>
                </a:cubicBezTo>
                <a:cubicBezTo>
                  <a:pt x="185" y="76"/>
                  <a:pt x="182" y="73"/>
                  <a:pt x="182" y="66"/>
                </a:cubicBezTo>
                <a:lnTo>
                  <a:pt x="182" y="24"/>
                </a:lnTo>
                <a:close/>
                <a:moveTo>
                  <a:pt x="113" y="24"/>
                </a:moveTo>
                <a:cubicBezTo>
                  <a:pt x="113" y="17"/>
                  <a:pt x="116" y="14"/>
                  <a:pt x="125" y="14"/>
                </a:cubicBezTo>
                <a:cubicBezTo>
                  <a:pt x="133" y="14"/>
                  <a:pt x="137" y="17"/>
                  <a:pt x="137" y="24"/>
                </a:cubicBezTo>
                <a:cubicBezTo>
                  <a:pt x="137" y="66"/>
                  <a:pt x="137" y="66"/>
                  <a:pt x="137" y="66"/>
                </a:cubicBezTo>
                <a:cubicBezTo>
                  <a:pt x="137" y="73"/>
                  <a:pt x="133" y="76"/>
                  <a:pt x="125" y="76"/>
                </a:cubicBezTo>
                <a:cubicBezTo>
                  <a:pt x="116" y="76"/>
                  <a:pt x="113" y="73"/>
                  <a:pt x="113" y="66"/>
                </a:cubicBezTo>
                <a:lnTo>
                  <a:pt x="113" y="24"/>
                </a:lnTo>
                <a:close/>
                <a:moveTo>
                  <a:pt x="228" y="95"/>
                </a:moveTo>
                <a:cubicBezTo>
                  <a:pt x="228" y="131"/>
                  <a:pt x="228" y="131"/>
                  <a:pt x="228" y="131"/>
                </a:cubicBezTo>
                <a:cubicBezTo>
                  <a:pt x="62" y="131"/>
                  <a:pt x="62" y="131"/>
                  <a:pt x="62" y="131"/>
                </a:cubicBezTo>
                <a:cubicBezTo>
                  <a:pt x="62" y="95"/>
                  <a:pt x="62" y="95"/>
                  <a:pt x="62" y="95"/>
                </a:cubicBezTo>
                <a:lnTo>
                  <a:pt x="228" y="95"/>
                </a:lnTo>
                <a:close/>
                <a:moveTo>
                  <a:pt x="44" y="24"/>
                </a:moveTo>
                <a:cubicBezTo>
                  <a:pt x="44" y="17"/>
                  <a:pt x="47" y="14"/>
                  <a:pt x="56" y="14"/>
                </a:cubicBezTo>
                <a:cubicBezTo>
                  <a:pt x="64" y="14"/>
                  <a:pt x="68" y="17"/>
                  <a:pt x="68" y="24"/>
                </a:cubicBezTo>
                <a:cubicBezTo>
                  <a:pt x="68" y="66"/>
                  <a:pt x="68" y="66"/>
                  <a:pt x="68" y="66"/>
                </a:cubicBezTo>
                <a:cubicBezTo>
                  <a:pt x="68" y="73"/>
                  <a:pt x="64" y="76"/>
                  <a:pt x="56" y="76"/>
                </a:cubicBezTo>
                <a:cubicBezTo>
                  <a:pt x="47" y="76"/>
                  <a:pt x="44" y="73"/>
                  <a:pt x="44" y="66"/>
                </a:cubicBezTo>
                <a:lnTo>
                  <a:pt x="44" y="24"/>
                </a:lnTo>
                <a:close/>
                <a:moveTo>
                  <a:pt x="55" y="95"/>
                </a:moveTo>
                <a:cubicBezTo>
                  <a:pt x="55" y="131"/>
                  <a:pt x="55" y="131"/>
                  <a:pt x="55" y="131"/>
                </a:cubicBezTo>
                <a:cubicBezTo>
                  <a:pt x="21" y="131"/>
                  <a:pt x="21" y="131"/>
                  <a:pt x="21" y="131"/>
                </a:cubicBezTo>
                <a:cubicBezTo>
                  <a:pt x="21" y="95"/>
                  <a:pt x="21" y="95"/>
                  <a:pt x="21" y="95"/>
                </a:cubicBezTo>
                <a:lnTo>
                  <a:pt x="55" y="95"/>
                </a:lnTo>
                <a:close/>
                <a:moveTo>
                  <a:pt x="21" y="231"/>
                </a:moveTo>
                <a:cubicBezTo>
                  <a:pt x="55" y="231"/>
                  <a:pt x="55" y="231"/>
                  <a:pt x="55" y="231"/>
                </a:cubicBezTo>
                <a:cubicBezTo>
                  <a:pt x="55" y="267"/>
                  <a:pt x="55" y="267"/>
                  <a:pt x="55" y="267"/>
                </a:cubicBezTo>
                <a:cubicBezTo>
                  <a:pt x="21" y="267"/>
                  <a:pt x="21" y="267"/>
                  <a:pt x="21" y="267"/>
                </a:cubicBezTo>
                <a:lnTo>
                  <a:pt x="21" y="231"/>
                </a:lnTo>
                <a:close/>
                <a:moveTo>
                  <a:pt x="62" y="267"/>
                </a:moveTo>
                <a:cubicBezTo>
                  <a:pt x="62" y="231"/>
                  <a:pt x="62" y="231"/>
                  <a:pt x="62" y="231"/>
                </a:cubicBezTo>
                <a:cubicBezTo>
                  <a:pt x="228" y="231"/>
                  <a:pt x="228" y="231"/>
                  <a:pt x="228" y="231"/>
                </a:cubicBezTo>
                <a:cubicBezTo>
                  <a:pt x="228" y="267"/>
                  <a:pt x="228" y="267"/>
                  <a:pt x="228" y="267"/>
                </a:cubicBezTo>
                <a:lnTo>
                  <a:pt x="62" y="26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8" name="Freeform 451"/>
          <p:cNvSpPr>
            <a:spLocks noEditPoints="1"/>
          </p:cNvSpPr>
          <p:nvPr/>
        </p:nvSpPr>
        <p:spPr bwMode="auto">
          <a:xfrm>
            <a:off x="522305" y="5957191"/>
            <a:ext cx="318590" cy="318589"/>
          </a:xfrm>
          <a:custGeom>
            <a:avLst/>
            <a:gdLst>
              <a:gd name="T0" fmla="*/ 283 w 287"/>
              <a:gd name="T1" fmla="*/ 234 h 288"/>
              <a:gd name="T2" fmla="*/ 247 w 287"/>
              <a:gd name="T3" fmla="*/ 208 h 288"/>
              <a:gd name="T4" fmla="*/ 136 w 287"/>
              <a:gd name="T5" fmla="*/ 96 h 288"/>
              <a:gd name="T6" fmla="*/ 142 w 287"/>
              <a:gd name="T7" fmla="*/ 74 h 288"/>
              <a:gd name="T8" fmla="*/ 68 w 287"/>
              <a:gd name="T9" fmla="*/ 0 h 288"/>
              <a:gd name="T10" fmla="*/ 61 w 287"/>
              <a:gd name="T11" fmla="*/ 7 h 288"/>
              <a:gd name="T12" fmla="*/ 89 w 287"/>
              <a:gd name="T13" fmla="*/ 51 h 288"/>
              <a:gd name="T14" fmla="*/ 50 w 287"/>
              <a:gd name="T15" fmla="*/ 90 h 288"/>
              <a:gd name="T16" fmla="*/ 6 w 287"/>
              <a:gd name="T17" fmla="*/ 62 h 288"/>
              <a:gd name="T18" fmla="*/ 0 w 287"/>
              <a:gd name="T19" fmla="*/ 69 h 288"/>
              <a:gd name="T20" fmla="*/ 74 w 287"/>
              <a:gd name="T21" fmla="*/ 143 h 288"/>
              <a:gd name="T22" fmla="*/ 95 w 287"/>
              <a:gd name="T23" fmla="*/ 137 h 288"/>
              <a:gd name="T24" fmla="*/ 207 w 287"/>
              <a:gd name="T25" fmla="*/ 249 h 288"/>
              <a:gd name="T26" fmla="*/ 233 w 287"/>
              <a:gd name="T27" fmla="*/ 284 h 288"/>
              <a:gd name="T28" fmla="*/ 247 w 287"/>
              <a:gd name="T29" fmla="*/ 288 h 288"/>
              <a:gd name="T30" fmla="*/ 287 w 287"/>
              <a:gd name="T31" fmla="*/ 249 h 288"/>
              <a:gd name="T32" fmla="*/ 283 w 287"/>
              <a:gd name="T33" fmla="*/ 234 h 288"/>
              <a:gd name="T34" fmla="*/ 244 w 287"/>
              <a:gd name="T35" fmla="*/ 261 h 288"/>
              <a:gd name="T36" fmla="*/ 227 w 287"/>
              <a:gd name="T37" fmla="*/ 244 h 288"/>
              <a:gd name="T38" fmla="*/ 244 w 287"/>
              <a:gd name="T39" fmla="*/ 228 h 288"/>
              <a:gd name="T40" fmla="*/ 260 w 287"/>
              <a:gd name="T41" fmla="*/ 244 h 288"/>
              <a:gd name="T42" fmla="*/ 244 w 287"/>
              <a:gd name="T43" fmla="*/ 261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7" h="288">
                <a:moveTo>
                  <a:pt x="283" y="234"/>
                </a:moveTo>
                <a:cubicBezTo>
                  <a:pt x="247" y="208"/>
                  <a:pt x="247" y="208"/>
                  <a:pt x="247" y="208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40" y="89"/>
                  <a:pt x="142" y="81"/>
                  <a:pt x="142" y="74"/>
                </a:cubicBezTo>
                <a:cubicBezTo>
                  <a:pt x="142" y="37"/>
                  <a:pt x="106" y="0"/>
                  <a:pt x="68" y="0"/>
                </a:cubicBezTo>
                <a:cubicBezTo>
                  <a:pt x="68" y="0"/>
                  <a:pt x="64" y="5"/>
                  <a:pt x="61" y="7"/>
                </a:cubicBezTo>
                <a:cubicBezTo>
                  <a:pt x="92" y="37"/>
                  <a:pt x="89" y="32"/>
                  <a:pt x="89" y="51"/>
                </a:cubicBezTo>
                <a:cubicBezTo>
                  <a:pt x="89" y="66"/>
                  <a:pt x="65" y="90"/>
                  <a:pt x="50" y="90"/>
                </a:cubicBezTo>
                <a:cubicBezTo>
                  <a:pt x="31" y="90"/>
                  <a:pt x="37" y="93"/>
                  <a:pt x="6" y="62"/>
                </a:cubicBezTo>
                <a:cubicBezTo>
                  <a:pt x="4" y="65"/>
                  <a:pt x="0" y="69"/>
                  <a:pt x="0" y="69"/>
                </a:cubicBezTo>
                <a:cubicBezTo>
                  <a:pt x="0" y="107"/>
                  <a:pt x="36" y="143"/>
                  <a:pt x="74" y="143"/>
                </a:cubicBezTo>
                <a:cubicBezTo>
                  <a:pt x="80" y="143"/>
                  <a:pt x="88" y="141"/>
                  <a:pt x="95" y="137"/>
                </a:cubicBezTo>
                <a:cubicBezTo>
                  <a:pt x="207" y="249"/>
                  <a:pt x="207" y="249"/>
                  <a:pt x="207" y="249"/>
                </a:cubicBezTo>
                <a:cubicBezTo>
                  <a:pt x="233" y="284"/>
                  <a:pt x="233" y="284"/>
                  <a:pt x="233" y="284"/>
                </a:cubicBezTo>
                <a:cubicBezTo>
                  <a:pt x="247" y="288"/>
                  <a:pt x="247" y="288"/>
                  <a:pt x="247" y="288"/>
                </a:cubicBezTo>
                <a:cubicBezTo>
                  <a:pt x="287" y="249"/>
                  <a:pt x="287" y="249"/>
                  <a:pt x="287" y="249"/>
                </a:cubicBezTo>
                <a:lnTo>
                  <a:pt x="283" y="234"/>
                </a:lnTo>
                <a:close/>
                <a:moveTo>
                  <a:pt x="244" y="261"/>
                </a:moveTo>
                <a:cubicBezTo>
                  <a:pt x="234" y="261"/>
                  <a:pt x="227" y="254"/>
                  <a:pt x="227" y="244"/>
                </a:cubicBezTo>
                <a:cubicBezTo>
                  <a:pt x="227" y="235"/>
                  <a:pt x="234" y="228"/>
                  <a:pt x="244" y="228"/>
                </a:cubicBezTo>
                <a:cubicBezTo>
                  <a:pt x="253" y="228"/>
                  <a:pt x="260" y="235"/>
                  <a:pt x="260" y="244"/>
                </a:cubicBezTo>
                <a:cubicBezTo>
                  <a:pt x="260" y="254"/>
                  <a:pt x="253" y="261"/>
                  <a:pt x="244" y="26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1" name="Freeform 454"/>
          <p:cNvSpPr>
            <a:spLocks/>
          </p:cNvSpPr>
          <p:nvPr/>
        </p:nvSpPr>
        <p:spPr bwMode="auto">
          <a:xfrm>
            <a:off x="4557761" y="4975594"/>
            <a:ext cx="34442" cy="22961"/>
          </a:xfrm>
          <a:custGeom>
            <a:avLst/>
            <a:gdLst>
              <a:gd name="T0" fmla="*/ 0 w 12"/>
              <a:gd name="T1" fmla="*/ 8 h 8"/>
              <a:gd name="T2" fmla="*/ 12 w 12"/>
              <a:gd name="T3" fmla="*/ 8 h 8"/>
              <a:gd name="T4" fmla="*/ 12 w 12"/>
              <a:gd name="T5" fmla="*/ 5 h 8"/>
              <a:gd name="T6" fmla="*/ 7 w 12"/>
              <a:gd name="T7" fmla="*/ 0 h 8"/>
              <a:gd name="T8" fmla="*/ 0 w 12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8">
                <a:moveTo>
                  <a:pt x="0" y="8"/>
                </a:moveTo>
                <a:lnTo>
                  <a:pt x="12" y="8"/>
                </a:lnTo>
                <a:lnTo>
                  <a:pt x="12" y="5"/>
                </a:lnTo>
                <a:lnTo>
                  <a:pt x="7" y="0"/>
                </a:lnTo>
                <a:lnTo>
                  <a:pt x="0" y="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2" name="Freeform 455"/>
          <p:cNvSpPr>
            <a:spLocks/>
          </p:cNvSpPr>
          <p:nvPr/>
        </p:nvSpPr>
        <p:spPr bwMode="auto">
          <a:xfrm>
            <a:off x="4359720" y="4679967"/>
            <a:ext cx="232484" cy="318589"/>
          </a:xfrm>
          <a:custGeom>
            <a:avLst/>
            <a:gdLst>
              <a:gd name="T0" fmla="*/ 10 w 81"/>
              <a:gd name="T1" fmla="*/ 102 h 111"/>
              <a:gd name="T2" fmla="*/ 10 w 81"/>
              <a:gd name="T3" fmla="*/ 33 h 111"/>
              <a:gd name="T4" fmla="*/ 33 w 81"/>
              <a:gd name="T5" fmla="*/ 33 h 111"/>
              <a:gd name="T6" fmla="*/ 33 w 81"/>
              <a:gd name="T7" fmla="*/ 9 h 111"/>
              <a:gd name="T8" fmla="*/ 72 w 81"/>
              <a:gd name="T9" fmla="*/ 9 h 111"/>
              <a:gd name="T10" fmla="*/ 72 w 81"/>
              <a:gd name="T11" fmla="*/ 45 h 111"/>
              <a:gd name="T12" fmla="*/ 76 w 81"/>
              <a:gd name="T13" fmla="*/ 49 h 111"/>
              <a:gd name="T14" fmla="*/ 81 w 81"/>
              <a:gd name="T15" fmla="*/ 45 h 111"/>
              <a:gd name="T16" fmla="*/ 81 w 81"/>
              <a:gd name="T17" fmla="*/ 0 h 111"/>
              <a:gd name="T18" fmla="*/ 24 w 81"/>
              <a:gd name="T19" fmla="*/ 0 h 111"/>
              <a:gd name="T20" fmla="*/ 24 w 81"/>
              <a:gd name="T21" fmla="*/ 0 h 111"/>
              <a:gd name="T22" fmla="*/ 0 w 81"/>
              <a:gd name="T23" fmla="*/ 23 h 111"/>
              <a:gd name="T24" fmla="*/ 0 w 81"/>
              <a:gd name="T25" fmla="*/ 111 h 111"/>
              <a:gd name="T26" fmla="*/ 49 w 81"/>
              <a:gd name="T27" fmla="*/ 111 h 111"/>
              <a:gd name="T28" fmla="*/ 40 w 81"/>
              <a:gd name="T29" fmla="*/ 102 h 111"/>
              <a:gd name="T30" fmla="*/ 10 w 81"/>
              <a:gd name="T31" fmla="*/ 10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1" h="111">
                <a:moveTo>
                  <a:pt x="10" y="102"/>
                </a:moveTo>
                <a:lnTo>
                  <a:pt x="10" y="33"/>
                </a:lnTo>
                <a:lnTo>
                  <a:pt x="33" y="33"/>
                </a:lnTo>
                <a:lnTo>
                  <a:pt x="33" y="9"/>
                </a:lnTo>
                <a:lnTo>
                  <a:pt x="72" y="9"/>
                </a:lnTo>
                <a:lnTo>
                  <a:pt x="72" y="45"/>
                </a:lnTo>
                <a:lnTo>
                  <a:pt x="76" y="49"/>
                </a:lnTo>
                <a:lnTo>
                  <a:pt x="81" y="45"/>
                </a:lnTo>
                <a:lnTo>
                  <a:pt x="81" y="0"/>
                </a:lnTo>
                <a:lnTo>
                  <a:pt x="24" y="0"/>
                </a:lnTo>
                <a:lnTo>
                  <a:pt x="24" y="0"/>
                </a:lnTo>
                <a:lnTo>
                  <a:pt x="0" y="23"/>
                </a:lnTo>
                <a:lnTo>
                  <a:pt x="0" y="111"/>
                </a:lnTo>
                <a:lnTo>
                  <a:pt x="49" y="111"/>
                </a:lnTo>
                <a:lnTo>
                  <a:pt x="40" y="102"/>
                </a:lnTo>
                <a:lnTo>
                  <a:pt x="10" y="10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3" name="Freeform 456"/>
          <p:cNvSpPr>
            <a:spLocks/>
          </p:cNvSpPr>
          <p:nvPr/>
        </p:nvSpPr>
        <p:spPr bwMode="auto">
          <a:xfrm>
            <a:off x="4488877" y="4809124"/>
            <a:ext cx="180821" cy="180821"/>
          </a:xfrm>
          <a:custGeom>
            <a:avLst/>
            <a:gdLst>
              <a:gd name="T0" fmla="*/ 49 w 63"/>
              <a:gd name="T1" fmla="*/ 63 h 63"/>
              <a:gd name="T2" fmla="*/ 63 w 63"/>
              <a:gd name="T3" fmla="*/ 49 h 63"/>
              <a:gd name="T4" fmla="*/ 45 w 63"/>
              <a:gd name="T5" fmla="*/ 31 h 63"/>
              <a:gd name="T6" fmla="*/ 63 w 63"/>
              <a:gd name="T7" fmla="*/ 13 h 63"/>
              <a:gd name="T8" fmla="*/ 49 w 63"/>
              <a:gd name="T9" fmla="*/ 0 h 63"/>
              <a:gd name="T10" fmla="*/ 31 w 63"/>
              <a:gd name="T11" fmla="*/ 17 h 63"/>
              <a:gd name="T12" fmla="*/ 14 w 63"/>
              <a:gd name="T13" fmla="*/ 0 h 63"/>
              <a:gd name="T14" fmla="*/ 0 w 63"/>
              <a:gd name="T15" fmla="*/ 13 h 63"/>
              <a:gd name="T16" fmla="*/ 18 w 63"/>
              <a:gd name="T17" fmla="*/ 31 h 63"/>
              <a:gd name="T18" fmla="*/ 0 w 63"/>
              <a:gd name="T19" fmla="*/ 49 h 63"/>
              <a:gd name="T20" fmla="*/ 14 w 63"/>
              <a:gd name="T21" fmla="*/ 63 h 63"/>
              <a:gd name="T22" fmla="*/ 31 w 63"/>
              <a:gd name="T23" fmla="*/ 45 h 63"/>
              <a:gd name="T24" fmla="*/ 49 w 63"/>
              <a:gd name="T25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" h="63">
                <a:moveTo>
                  <a:pt x="49" y="63"/>
                </a:moveTo>
                <a:lnTo>
                  <a:pt x="63" y="49"/>
                </a:lnTo>
                <a:lnTo>
                  <a:pt x="45" y="31"/>
                </a:lnTo>
                <a:lnTo>
                  <a:pt x="63" y="13"/>
                </a:lnTo>
                <a:lnTo>
                  <a:pt x="49" y="0"/>
                </a:lnTo>
                <a:lnTo>
                  <a:pt x="31" y="17"/>
                </a:lnTo>
                <a:lnTo>
                  <a:pt x="14" y="0"/>
                </a:lnTo>
                <a:lnTo>
                  <a:pt x="0" y="13"/>
                </a:lnTo>
                <a:lnTo>
                  <a:pt x="18" y="31"/>
                </a:lnTo>
                <a:lnTo>
                  <a:pt x="0" y="49"/>
                </a:lnTo>
                <a:lnTo>
                  <a:pt x="14" y="63"/>
                </a:lnTo>
                <a:lnTo>
                  <a:pt x="31" y="45"/>
                </a:lnTo>
                <a:lnTo>
                  <a:pt x="49" y="6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4" name="Freeform 457"/>
          <p:cNvSpPr>
            <a:spLocks/>
          </p:cNvSpPr>
          <p:nvPr/>
        </p:nvSpPr>
        <p:spPr bwMode="auto">
          <a:xfrm>
            <a:off x="3716802" y="4679967"/>
            <a:ext cx="232484" cy="318589"/>
          </a:xfrm>
          <a:custGeom>
            <a:avLst/>
            <a:gdLst>
              <a:gd name="T0" fmla="*/ 57 w 81"/>
              <a:gd name="T1" fmla="*/ 102 h 111"/>
              <a:gd name="T2" fmla="*/ 9 w 81"/>
              <a:gd name="T3" fmla="*/ 102 h 111"/>
              <a:gd name="T4" fmla="*/ 9 w 81"/>
              <a:gd name="T5" fmla="*/ 32 h 111"/>
              <a:gd name="T6" fmla="*/ 33 w 81"/>
              <a:gd name="T7" fmla="*/ 32 h 111"/>
              <a:gd name="T8" fmla="*/ 33 w 81"/>
              <a:gd name="T9" fmla="*/ 9 h 111"/>
              <a:gd name="T10" fmla="*/ 71 w 81"/>
              <a:gd name="T11" fmla="*/ 9 h 111"/>
              <a:gd name="T12" fmla="*/ 71 w 81"/>
              <a:gd name="T13" fmla="*/ 32 h 111"/>
              <a:gd name="T14" fmla="*/ 81 w 81"/>
              <a:gd name="T15" fmla="*/ 32 h 111"/>
              <a:gd name="T16" fmla="*/ 81 w 81"/>
              <a:gd name="T17" fmla="*/ 0 h 111"/>
              <a:gd name="T18" fmla="*/ 23 w 81"/>
              <a:gd name="T19" fmla="*/ 0 h 111"/>
              <a:gd name="T20" fmla="*/ 23 w 81"/>
              <a:gd name="T21" fmla="*/ 0 h 111"/>
              <a:gd name="T22" fmla="*/ 0 w 81"/>
              <a:gd name="T23" fmla="*/ 23 h 111"/>
              <a:gd name="T24" fmla="*/ 0 w 81"/>
              <a:gd name="T25" fmla="*/ 111 h 111"/>
              <a:gd name="T26" fmla="*/ 57 w 81"/>
              <a:gd name="T27" fmla="*/ 111 h 111"/>
              <a:gd name="T28" fmla="*/ 57 w 81"/>
              <a:gd name="T29" fmla="*/ 111 h 111"/>
              <a:gd name="T30" fmla="*/ 57 w 81"/>
              <a:gd name="T31" fmla="*/ 10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1" h="111">
                <a:moveTo>
                  <a:pt x="57" y="102"/>
                </a:moveTo>
                <a:lnTo>
                  <a:pt x="9" y="102"/>
                </a:lnTo>
                <a:lnTo>
                  <a:pt x="9" y="32"/>
                </a:lnTo>
                <a:lnTo>
                  <a:pt x="33" y="32"/>
                </a:lnTo>
                <a:lnTo>
                  <a:pt x="33" y="9"/>
                </a:lnTo>
                <a:lnTo>
                  <a:pt x="71" y="9"/>
                </a:lnTo>
                <a:lnTo>
                  <a:pt x="71" y="32"/>
                </a:lnTo>
                <a:lnTo>
                  <a:pt x="81" y="32"/>
                </a:lnTo>
                <a:lnTo>
                  <a:pt x="81" y="0"/>
                </a:lnTo>
                <a:lnTo>
                  <a:pt x="23" y="0"/>
                </a:lnTo>
                <a:lnTo>
                  <a:pt x="23" y="0"/>
                </a:lnTo>
                <a:lnTo>
                  <a:pt x="0" y="23"/>
                </a:lnTo>
                <a:lnTo>
                  <a:pt x="0" y="111"/>
                </a:lnTo>
                <a:lnTo>
                  <a:pt x="57" y="111"/>
                </a:lnTo>
                <a:lnTo>
                  <a:pt x="57" y="111"/>
                </a:lnTo>
                <a:lnTo>
                  <a:pt x="57" y="10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" name="Freeform 458"/>
          <p:cNvSpPr>
            <a:spLocks/>
          </p:cNvSpPr>
          <p:nvPr/>
        </p:nvSpPr>
        <p:spPr bwMode="auto">
          <a:xfrm>
            <a:off x="3834478" y="4797643"/>
            <a:ext cx="200912" cy="200912"/>
          </a:xfrm>
          <a:custGeom>
            <a:avLst/>
            <a:gdLst>
              <a:gd name="T0" fmla="*/ 45 w 70"/>
              <a:gd name="T1" fmla="*/ 0 h 70"/>
              <a:gd name="T2" fmla="*/ 25 w 70"/>
              <a:gd name="T3" fmla="*/ 0 h 70"/>
              <a:gd name="T4" fmla="*/ 25 w 70"/>
              <a:gd name="T5" fmla="*/ 25 h 70"/>
              <a:gd name="T6" fmla="*/ 0 w 70"/>
              <a:gd name="T7" fmla="*/ 25 h 70"/>
              <a:gd name="T8" fmla="*/ 0 w 70"/>
              <a:gd name="T9" fmla="*/ 45 h 70"/>
              <a:gd name="T10" fmla="*/ 25 w 70"/>
              <a:gd name="T11" fmla="*/ 45 h 70"/>
              <a:gd name="T12" fmla="*/ 25 w 70"/>
              <a:gd name="T13" fmla="*/ 70 h 70"/>
              <a:gd name="T14" fmla="*/ 45 w 70"/>
              <a:gd name="T15" fmla="*/ 70 h 70"/>
              <a:gd name="T16" fmla="*/ 45 w 70"/>
              <a:gd name="T17" fmla="*/ 45 h 70"/>
              <a:gd name="T18" fmla="*/ 70 w 70"/>
              <a:gd name="T19" fmla="*/ 45 h 70"/>
              <a:gd name="T20" fmla="*/ 70 w 70"/>
              <a:gd name="T21" fmla="*/ 25 h 70"/>
              <a:gd name="T22" fmla="*/ 45 w 70"/>
              <a:gd name="T23" fmla="*/ 25 h 70"/>
              <a:gd name="T24" fmla="*/ 45 w 70"/>
              <a:gd name="T25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0" h="70">
                <a:moveTo>
                  <a:pt x="45" y="0"/>
                </a:moveTo>
                <a:lnTo>
                  <a:pt x="25" y="0"/>
                </a:lnTo>
                <a:lnTo>
                  <a:pt x="25" y="25"/>
                </a:lnTo>
                <a:lnTo>
                  <a:pt x="0" y="25"/>
                </a:lnTo>
                <a:lnTo>
                  <a:pt x="0" y="45"/>
                </a:lnTo>
                <a:lnTo>
                  <a:pt x="25" y="45"/>
                </a:lnTo>
                <a:lnTo>
                  <a:pt x="25" y="70"/>
                </a:lnTo>
                <a:lnTo>
                  <a:pt x="45" y="70"/>
                </a:lnTo>
                <a:lnTo>
                  <a:pt x="45" y="45"/>
                </a:lnTo>
                <a:lnTo>
                  <a:pt x="70" y="45"/>
                </a:lnTo>
                <a:lnTo>
                  <a:pt x="70" y="25"/>
                </a:lnTo>
                <a:lnTo>
                  <a:pt x="45" y="25"/>
                </a:lnTo>
                <a:lnTo>
                  <a:pt x="45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" name="Freeform 459"/>
          <p:cNvSpPr>
            <a:spLocks/>
          </p:cNvSpPr>
          <p:nvPr/>
        </p:nvSpPr>
        <p:spPr bwMode="auto">
          <a:xfrm>
            <a:off x="4994026" y="4679967"/>
            <a:ext cx="229613" cy="318589"/>
          </a:xfrm>
          <a:custGeom>
            <a:avLst/>
            <a:gdLst>
              <a:gd name="T0" fmla="*/ 9 w 80"/>
              <a:gd name="T1" fmla="*/ 101 h 111"/>
              <a:gd name="T2" fmla="*/ 9 w 80"/>
              <a:gd name="T3" fmla="*/ 33 h 111"/>
              <a:gd name="T4" fmla="*/ 32 w 80"/>
              <a:gd name="T5" fmla="*/ 33 h 111"/>
              <a:gd name="T6" fmla="*/ 32 w 80"/>
              <a:gd name="T7" fmla="*/ 9 h 111"/>
              <a:gd name="T8" fmla="*/ 71 w 80"/>
              <a:gd name="T9" fmla="*/ 9 h 111"/>
              <a:gd name="T10" fmla="*/ 71 w 80"/>
              <a:gd name="T11" fmla="*/ 29 h 111"/>
              <a:gd name="T12" fmla="*/ 77 w 80"/>
              <a:gd name="T13" fmla="*/ 34 h 111"/>
              <a:gd name="T14" fmla="*/ 80 w 80"/>
              <a:gd name="T15" fmla="*/ 37 h 111"/>
              <a:gd name="T16" fmla="*/ 80 w 80"/>
              <a:gd name="T17" fmla="*/ 0 h 111"/>
              <a:gd name="T18" fmla="*/ 23 w 80"/>
              <a:gd name="T19" fmla="*/ 0 h 111"/>
              <a:gd name="T20" fmla="*/ 23 w 80"/>
              <a:gd name="T21" fmla="*/ 0 h 111"/>
              <a:gd name="T22" fmla="*/ 0 w 80"/>
              <a:gd name="T23" fmla="*/ 23 h 111"/>
              <a:gd name="T24" fmla="*/ 0 w 80"/>
              <a:gd name="T25" fmla="*/ 111 h 111"/>
              <a:gd name="T26" fmla="*/ 62 w 80"/>
              <a:gd name="T27" fmla="*/ 111 h 111"/>
              <a:gd name="T28" fmla="*/ 62 w 80"/>
              <a:gd name="T29" fmla="*/ 101 h 111"/>
              <a:gd name="T30" fmla="*/ 9 w 80"/>
              <a:gd name="T31" fmla="*/ 10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0" h="111">
                <a:moveTo>
                  <a:pt x="9" y="101"/>
                </a:moveTo>
                <a:lnTo>
                  <a:pt x="9" y="33"/>
                </a:lnTo>
                <a:lnTo>
                  <a:pt x="32" y="33"/>
                </a:lnTo>
                <a:lnTo>
                  <a:pt x="32" y="9"/>
                </a:lnTo>
                <a:lnTo>
                  <a:pt x="71" y="9"/>
                </a:lnTo>
                <a:lnTo>
                  <a:pt x="71" y="29"/>
                </a:lnTo>
                <a:lnTo>
                  <a:pt x="77" y="34"/>
                </a:lnTo>
                <a:lnTo>
                  <a:pt x="80" y="37"/>
                </a:lnTo>
                <a:lnTo>
                  <a:pt x="80" y="0"/>
                </a:lnTo>
                <a:lnTo>
                  <a:pt x="23" y="0"/>
                </a:lnTo>
                <a:lnTo>
                  <a:pt x="23" y="0"/>
                </a:lnTo>
                <a:lnTo>
                  <a:pt x="0" y="23"/>
                </a:lnTo>
                <a:lnTo>
                  <a:pt x="0" y="111"/>
                </a:lnTo>
                <a:lnTo>
                  <a:pt x="62" y="111"/>
                </a:lnTo>
                <a:lnTo>
                  <a:pt x="62" y="101"/>
                </a:lnTo>
                <a:lnTo>
                  <a:pt x="9" y="10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" name="Freeform 460"/>
          <p:cNvSpPr>
            <a:spLocks/>
          </p:cNvSpPr>
          <p:nvPr/>
        </p:nvSpPr>
        <p:spPr bwMode="auto">
          <a:xfrm>
            <a:off x="5088742" y="4797643"/>
            <a:ext cx="223873" cy="200912"/>
          </a:xfrm>
          <a:custGeom>
            <a:avLst/>
            <a:gdLst>
              <a:gd name="T0" fmla="*/ 38 w 78"/>
              <a:gd name="T1" fmla="*/ 0 h 70"/>
              <a:gd name="T2" fmla="*/ 38 w 78"/>
              <a:gd name="T3" fmla="*/ 26 h 70"/>
              <a:gd name="T4" fmla="*/ 0 w 78"/>
              <a:gd name="T5" fmla="*/ 26 h 70"/>
              <a:gd name="T6" fmla="*/ 0 w 78"/>
              <a:gd name="T7" fmla="*/ 44 h 70"/>
              <a:gd name="T8" fmla="*/ 38 w 78"/>
              <a:gd name="T9" fmla="*/ 44 h 70"/>
              <a:gd name="T10" fmla="*/ 38 w 78"/>
              <a:gd name="T11" fmla="*/ 70 h 70"/>
              <a:gd name="T12" fmla="*/ 78 w 78"/>
              <a:gd name="T13" fmla="*/ 35 h 70"/>
              <a:gd name="T14" fmla="*/ 38 w 78"/>
              <a:gd name="T15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8" h="70">
                <a:moveTo>
                  <a:pt x="38" y="0"/>
                </a:moveTo>
                <a:lnTo>
                  <a:pt x="38" y="26"/>
                </a:lnTo>
                <a:lnTo>
                  <a:pt x="0" y="26"/>
                </a:lnTo>
                <a:lnTo>
                  <a:pt x="0" y="44"/>
                </a:lnTo>
                <a:lnTo>
                  <a:pt x="38" y="44"/>
                </a:lnTo>
                <a:lnTo>
                  <a:pt x="38" y="70"/>
                </a:lnTo>
                <a:lnTo>
                  <a:pt x="78" y="35"/>
                </a:lnTo>
                <a:lnTo>
                  <a:pt x="38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8" name="Freeform 461"/>
          <p:cNvSpPr>
            <a:spLocks/>
          </p:cNvSpPr>
          <p:nvPr/>
        </p:nvSpPr>
        <p:spPr bwMode="auto">
          <a:xfrm>
            <a:off x="6980182" y="4679967"/>
            <a:ext cx="177950" cy="206652"/>
          </a:xfrm>
          <a:custGeom>
            <a:avLst/>
            <a:gdLst>
              <a:gd name="T0" fmla="*/ 8 w 62"/>
              <a:gd name="T1" fmla="*/ 72 h 72"/>
              <a:gd name="T2" fmla="*/ 8 w 62"/>
              <a:gd name="T3" fmla="*/ 25 h 72"/>
              <a:gd name="T4" fmla="*/ 25 w 62"/>
              <a:gd name="T5" fmla="*/ 25 h 72"/>
              <a:gd name="T6" fmla="*/ 25 w 62"/>
              <a:gd name="T7" fmla="*/ 7 h 72"/>
              <a:gd name="T8" fmla="*/ 55 w 62"/>
              <a:gd name="T9" fmla="*/ 7 h 72"/>
              <a:gd name="T10" fmla="*/ 55 w 62"/>
              <a:gd name="T11" fmla="*/ 72 h 72"/>
              <a:gd name="T12" fmla="*/ 59 w 62"/>
              <a:gd name="T13" fmla="*/ 72 h 72"/>
              <a:gd name="T14" fmla="*/ 62 w 62"/>
              <a:gd name="T15" fmla="*/ 72 h 72"/>
              <a:gd name="T16" fmla="*/ 62 w 62"/>
              <a:gd name="T17" fmla="*/ 0 h 72"/>
              <a:gd name="T18" fmla="*/ 18 w 62"/>
              <a:gd name="T19" fmla="*/ 0 h 72"/>
              <a:gd name="T20" fmla="*/ 18 w 62"/>
              <a:gd name="T21" fmla="*/ 0 h 72"/>
              <a:gd name="T22" fmla="*/ 0 w 62"/>
              <a:gd name="T23" fmla="*/ 18 h 72"/>
              <a:gd name="T24" fmla="*/ 0 w 62"/>
              <a:gd name="T25" fmla="*/ 72 h 72"/>
              <a:gd name="T26" fmla="*/ 4 w 62"/>
              <a:gd name="T27" fmla="*/ 72 h 72"/>
              <a:gd name="T28" fmla="*/ 8 w 62"/>
              <a:gd name="T29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2" h="72">
                <a:moveTo>
                  <a:pt x="8" y="72"/>
                </a:moveTo>
                <a:lnTo>
                  <a:pt x="8" y="25"/>
                </a:lnTo>
                <a:lnTo>
                  <a:pt x="25" y="25"/>
                </a:lnTo>
                <a:lnTo>
                  <a:pt x="25" y="7"/>
                </a:lnTo>
                <a:lnTo>
                  <a:pt x="55" y="7"/>
                </a:lnTo>
                <a:lnTo>
                  <a:pt x="55" y="72"/>
                </a:lnTo>
                <a:lnTo>
                  <a:pt x="59" y="72"/>
                </a:lnTo>
                <a:lnTo>
                  <a:pt x="62" y="72"/>
                </a:lnTo>
                <a:lnTo>
                  <a:pt x="62" y="0"/>
                </a:lnTo>
                <a:lnTo>
                  <a:pt x="18" y="0"/>
                </a:lnTo>
                <a:lnTo>
                  <a:pt x="18" y="0"/>
                </a:lnTo>
                <a:lnTo>
                  <a:pt x="0" y="18"/>
                </a:lnTo>
                <a:lnTo>
                  <a:pt x="0" y="72"/>
                </a:lnTo>
                <a:lnTo>
                  <a:pt x="4" y="72"/>
                </a:lnTo>
                <a:lnTo>
                  <a:pt x="8" y="7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9" name="Freeform 462"/>
          <p:cNvSpPr>
            <a:spLocks/>
          </p:cNvSpPr>
          <p:nvPr/>
        </p:nvSpPr>
        <p:spPr bwMode="auto">
          <a:xfrm>
            <a:off x="6991663" y="4820605"/>
            <a:ext cx="157860" cy="177950"/>
          </a:xfrm>
          <a:custGeom>
            <a:avLst/>
            <a:gdLst>
              <a:gd name="T0" fmla="*/ 55 w 55"/>
              <a:gd name="T1" fmla="*/ 30 h 62"/>
              <a:gd name="T2" fmla="*/ 34 w 55"/>
              <a:gd name="T3" fmla="*/ 30 h 62"/>
              <a:gd name="T4" fmla="*/ 34 w 55"/>
              <a:gd name="T5" fmla="*/ 0 h 62"/>
              <a:gd name="T6" fmla="*/ 20 w 55"/>
              <a:gd name="T7" fmla="*/ 0 h 62"/>
              <a:gd name="T8" fmla="*/ 20 w 55"/>
              <a:gd name="T9" fmla="*/ 30 h 62"/>
              <a:gd name="T10" fmla="*/ 0 w 55"/>
              <a:gd name="T11" fmla="*/ 30 h 62"/>
              <a:gd name="T12" fmla="*/ 27 w 55"/>
              <a:gd name="T13" fmla="*/ 62 h 62"/>
              <a:gd name="T14" fmla="*/ 55 w 55"/>
              <a:gd name="T15" fmla="*/ 3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62">
                <a:moveTo>
                  <a:pt x="55" y="30"/>
                </a:moveTo>
                <a:lnTo>
                  <a:pt x="34" y="30"/>
                </a:lnTo>
                <a:lnTo>
                  <a:pt x="34" y="0"/>
                </a:lnTo>
                <a:lnTo>
                  <a:pt x="20" y="0"/>
                </a:lnTo>
                <a:lnTo>
                  <a:pt x="20" y="30"/>
                </a:lnTo>
                <a:lnTo>
                  <a:pt x="0" y="30"/>
                </a:lnTo>
                <a:lnTo>
                  <a:pt x="27" y="62"/>
                </a:lnTo>
                <a:lnTo>
                  <a:pt x="55" y="3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4" name="Freeform 467"/>
          <p:cNvSpPr>
            <a:spLocks noEditPoints="1"/>
          </p:cNvSpPr>
          <p:nvPr/>
        </p:nvSpPr>
        <p:spPr bwMode="auto">
          <a:xfrm>
            <a:off x="10145978" y="4679967"/>
            <a:ext cx="232484" cy="318589"/>
          </a:xfrm>
          <a:custGeom>
            <a:avLst/>
            <a:gdLst>
              <a:gd name="T0" fmla="*/ 23 w 81"/>
              <a:gd name="T1" fmla="*/ 0 h 111"/>
              <a:gd name="T2" fmla="*/ 23 w 81"/>
              <a:gd name="T3" fmla="*/ 0 h 111"/>
              <a:gd name="T4" fmla="*/ 0 w 81"/>
              <a:gd name="T5" fmla="*/ 23 h 111"/>
              <a:gd name="T6" fmla="*/ 0 w 81"/>
              <a:gd name="T7" fmla="*/ 111 h 111"/>
              <a:gd name="T8" fmla="*/ 81 w 81"/>
              <a:gd name="T9" fmla="*/ 111 h 111"/>
              <a:gd name="T10" fmla="*/ 81 w 81"/>
              <a:gd name="T11" fmla="*/ 0 h 111"/>
              <a:gd name="T12" fmla="*/ 23 w 81"/>
              <a:gd name="T13" fmla="*/ 0 h 111"/>
              <a:gd name="T14" fmla="*/ 72 w 81"/>
              <a:gd name="T15" fmla="*/ 102 h 111"/>
              <a:gd name="T16" fmla="*/ 9 w 81"/>
              <a:gd name="T17" fmla="*/ 102 h 111"/>
              <a:gd name="T18" fmla="*/ 9 w 81"/>
              <a:gd name="T19" fmla="*/ 32 h 111"/>
              <a:gd name="T20" fmla="*/ 33 w 81"/>
              <a:gd name="T21" fmla="*/ 32 h 111"/>
              <a:gd name="T22" fmla="*/ 33 w 81"/>
              <a:gd name="T23" fmla="*/ 9 h 111"/>
              <a:gd name="T24" fmla="*/ 72 w 81"/>
              <a:gd name="T25" fmla="*/ 9 h 111"/>
              <a:gd name="T26" fmla="*/ 72 w 81"/>
              <a:gd name="T27" fmla="*/ 10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1" h="111">
                <a:moveTo>
                  <a:pt x="23" y="0"/>
                </a:moveTo>
                <a:lnTo>
                  <a:pt x="23" y="0"/>
                </a:lnTo>
                <a:lnTo>
                  <a:pt x="0" y="23"/>
                </a:lnTo>
                <a:lnTo>
                  <a:pt x="0" y="111"/>
                </a:lnTo>
                <a:lnTo>
                  <a:pt x="81" y="111"/>
                </a:lnTo>
                <a:lnTo>
                  <a:pt x="81" y="0"/>
                </a:lnTo>
                <a:lnTo>
                  <a:pt x="23" y="0"/>
                </a:lnTo>
                <a:close/>
                <a:moveTo>
                  <a:pt x="72" y="102"/>
                </a:moveTo>
                <a:lnTo>
                  <a:pt x="9" y="102"/>
                </a:lnTo>
                <a:lnTo>
                  <a:pt x="9" y="32"/>
                </a:lnTo>
                <a:lnTo>
                  <a:pt x="33" y="32"/>
                </a:lnTo>
                <a:lnTo>
                  <a:pt x="33" y="9"/>
                </a:lnTo>
                <a:lnTo>
                  <a:pt x="72" y="9"/>
                </a:lnTo>
                <a:lnTo>
                  <a:pt x="72" y="10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" name="Rectangle 468"/>
          <p:cNvSpPr>
            <a:spLocks noChangeArrowheads="1"/>
          </p:cNvSpPr>
          <p:nvPr/>
        </p:nvSpPr>
        <p:spPr bwMode="auto">
          <a:xfrm>
            <a:off x="10197641" y="4800515"/>
            <a:ext cx="106197" cy="2296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6" name="Rectangle 469"/>
          <p:cNvSpPr>
            <a:spLocks noChangeArrowheads="1"/>
          </p:cNvSpPr>
          <p:nvPr/>
        </p:nvSpPr>
        <p:spPr bwMode="auto">
          <a:xfrm>
            <a:off x="10197641" y="4849306"/>
            <a:ext cx="74624" cy="20092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7" name="Rectangle 470"/>
          <p:cNvSpPr>
            <a:spLocks noChangeArrowheads="1"/>
          </p:cNvSpPr>
          <p:nvPr/>
        </p:nvSpPr>
        <p:spPr bwMode="auto">
          <a:xfrm>
            <a:off x="10197641" y="4895229"/>
            <a:ext cx="129158" cy="2296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0" name="Freeform 483"/>
          <p:cNvSpPr>
            <a:spLocks/>
          </p:cNvSpPr>
          <p:nvPr/>
        </p:nvSpPr>
        <p:spPr bwMode="auto">
          <a:xfrm>
            <a:off x="1799530" y="848293"/>
            <a:ext cx="129158" cy="129158"/>
          </a:xfrm>
          <a:custGeom>
            <a:avLst/>
            <a:gdLst>
              <a:gd name="T0" fmla="*/ 34 w 45"/>
              <a:gd name="T1" fmla="*/ 45 h 45"/>
              <a:gd name="T2" fmla="*/ 45 w 45"/>
              <a:gd name="T3" fmla="*/ 33 h 45"/>
              <a:gd name="T4" fmla="*/ 25 w 45"/>
              <a:gd name="T5" fmla="*/ 13 h 45"/>
              <a:gd name="T6" fmla="*/ 38 w 45"/>
              <a:gd name="T7" fmla="*/ 0 h 45"/>
              <a:gd name="T8" fmla="*/ 0 w 45"/>
              <a:gd name="T9" fmla="*/ 0 h 45"/>
              <a:gd name="T10" fmla="*/ 0 w 45"/>
              <a:gd name="T11" fmla="*/ 38 h 45"/>
              <a:gd name="T12" fmla="*/ 13 w 45"/>
              <a:gd name="T13" fmla="*/ 24 h 45"/>
              <a:gd name="T14" fmla="*/ 34 w 45"/>
              <a:gd name="T15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" h="45">
                <a:moveTo>
                  <a:pt x="34" y="45"/>
                </a:moveTo>
                <a:lnTo>
                  <a:pt x="45" y="33"/>
                </a:lnTo>
                <a:lnTo>
                  <a:pt x="25" y="13"/>
                </a:lnTo>
                <a:lnTo>
                  <a:pt x="38" y="0"/>
                </a:lnTo>
                <a:lnTo>
                  <a:pt x="0" y="0"/>
                </a:lnTo>
                <a:lnTo>
                  <a:pt x="0" y="38"/>
                </a:lnTo>
                <a:lnTo>
                  <a:pt x="13" y="24"/>
                </a:lnTo>
                <a:lnTo>
                  <a:pt x="34" y="4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1" name="Freeform 484"/>
          <p:cNvSpPr>
            <a:spLocks/>
          </p:cNvSpPr>
          <p:nvPr/>
        </p:nvSpPr>
        <p:spPr bwMode="auto">
          <a:xfrm>
            <a:off x="1988961" y="1037724"/>
            <a:ext cx="129158" cy="129158"/>
          </a:xfrm>
          <a:custGeom>
            <a:avLst/>
            <a:gdLst>
              <a:gd name="T0" fmla="*/ 33 w 45"/>
              <a:gd name="T1" fmla="*/ 20 h 45"/>
              <a:gd name="T2" fmla="*/ 12 w 45"/>
              <a:gd name="T3" fmla="*/ 0 h 45"/>
              <a:gd name="T4" fmla="*/ 0 w 45"/>
              <a:gd name="T5" fmla="*/ 11 h 45"/>
              <a:gd name="T6" fmla="*/ 21 w 45"/>
              <a:gd name="T7" fmla="*/ 32 h 45"/>
              <a:gd name="T8" fmla="*/ 7 w 45"/>
              <a:gd name="T9" fmla="*/ 45 h 45"/>
              <a:gd name="T10" fmla="*/ 45 w 45"/>
              <a:gd name="T11" fmla="*/ 45 h 45"/>
              <a:gd name="T12" fmla="*/ 45 w 45"/>
              <a:gd name="T13" fmla="*/ 7 h 45"/>
              <a:gd name="T14" fmla="*/ 33 w 45"/>
              <a:gd name="T15" fmla="*/ 2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" h="45">
                <a:moveTo>
                  <a:pt x="33" y="20"/>
                </a:moveTo>
                <a:lnTo>
                  <a:pt x="12" y="0"/>
                </a:lnTo>
                <a:lnTo>
                  <a:pt x="0" y="11"/>
                </a:lnTo>
                <a:lnTo>
                  <a:pt x="21" y="32"/>
                </a:lnTo>
                <a:lnTo>
                  <a:pt x="7" y="45"/>
                </a:lnTo>
                <a:lnTo>
                  <a:pt x="45" y="45"/>
                </a:lnTo>
                <a:lnTo>
                  <a:pt x="45" y="7"/>
                </a:lnTo>
                <a:lnTo>
                  <a:pt x="33" y="2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2" name="Freeform 485"/>
          <p:cNvSpPr>
            <a:spLocks/>
          </p:cNvSpPr>
          <p:nvPr/>
        </p:nvSpPr>
        <p:spPr bwMode="auto">
          <a:xfrm>
            <a:off x="1988961" y="848293"/>
            <a:ext cx="129158" cy="129158"/>
          </a:xfrm>
          <a:custGeom>
            <a:avLst/>
            <a:gdLst>
              <a:gd name="T0" fmla="*/ 12 w 45"/>
              <a:gd name="T1" fmla="*/ 45 h 45"/>
              <a:gd name="T2" fmla="*/ 33 w 45"/>
              <a:gd name="T3" fmla="*/ 24 h 45"/>
              <a:gd name="T4" fmla="*/ 45 w 45"/>
              <a:gd name="T5" fmla="*/ 38 h 45"/>
              <a:gd name="T6" fmla="*/ 45 w 45"/>
              <a:gd name="T7" fmla="*/ 0 h 45"/>
              <a:gd name="T8" fmla="*/ 8 w 45"/>
              <a:gd name="T9" fmla="*/ 0 h 45"/>
              <a:gd name="T10" fmla="*/ 21 w 45"/>
              <a:gd name="T11" fmla="*/ 12 h 45"/>
              <a:gd name="T12" fmla="*/ 0 w 45"/>
              <a:gd name="T13" fmla="*/ 33 h 45"/>
              <a:gd name="T14" fmla="*/ 12 w 45"/>
              <a:gd name="T15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" h="45">
                <a:moveTo>
                  <a:pt x="12" y="45"/>
                </a:moveTo>
                <a:lnTo>
                  <a:pt x="33" y="24"/>
                </a:lnTo>
                <a:lnTo>
                  <a:pt x="45" y="38"/>
                </a:lnTo>
                <a:lnTo>
                  <a:pt x="45" y="0"/>
                </a:lnTo>
                <a:lnTo>
                  <a:pt x="8" y="0"/>
                </a:lnTo>
                <a:lnTo>
                  <a:pt x="21" y="12"/>
                </a:lnTo>
                <a:lnTo>
                  <a:pt x="0" y="33"/>
                </a:lnTo>
                <a:lnTo>
                  <a:pt x="12" y="4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3" name="Freeform 486"/>
          <p:cNvSpPr>
            <a:spLocks/>
          </p:cNvSpPr>
          <p:nvPr/>
        </p:nvSpPr>
        <p:spPr bwMode="auto">
          <a:xfrm>
            <a:off x="1799530" y="1037724"/>
            <a:ext cx="129158" cy="129158"/>
          </a:xfrm>
          <a:custGeom>
            <a:avLst/>
            <a:gdLst>
              <a:gd name="T0" fmla="*/ 34 w 45"/>
              <a:gd name="T1" fmla="*/ 0 h 45"/>
              <a:gd name="T2" fmla="*/ 13 w 45"/>
              <a:gd name="T3" fmla="*/ 20 h 45"/>
              <a:gd name="T4" fmla="*/ 0 w 45"/>
              <a:gd name="T5" fmla="*/ 7 h 45"/>
              <a:gd name="T6" fmla="*/ 0 w 45"/>
              <a:gd name="T7" fmla="*/ 45 h 45"/>
              <a:gd name="T8" fmla="*/ 37 w 45"/>
              <a:gd name="T9" fmla="*/ 45 h 45"/>
              <a:gd name="T10" fmla="*/ 25 w 45"/>
              <a:gd name="T11" fmla="*/ 32 h 45"/>
              <a:gd name="T12" fmla="*/ 45 w 45"/>
              <a:gd name="T13" fmla="*/ 11 h 45"/>
              <a:gd name="T14" fmla="*/ 34 w 45"/>
              <a:gd name="T1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" h="45">
                <a:moveTo>
                  <a:pt x="34" y="0"/>
                </a:moveTo>
                <a:lnTo>
                  <a:pt x="13" y="20"/>
                </a:lnTo>
                <a:lnTo>
                  <a:pt x="0" y="7"/>
                </a:lnTo>
                <a:lnTo>
                  <a:pt x="0" y="45"/>
                </a:lnTo>
                <a:lnTo>
                  <a:pt x="37" y="45"/>
                </a:lnTo>
                <a:lnTo>
                  <a:pt x="25" y="32"/>
                </a:lnTo>
                <a:lnTo>
                  <a:pt x="45" y="11"/>
                </a:lnTo>
                <a:lnTo>
                  <a:pt x="34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4" name="Freeform 487"/>
          <p:cNvSpPr>
            <a:spLocks noEditPoints="1"/>
          </p:cNvSpPr>
          <p:nvPr/>
        </p:nvSpPr>
        <p:spPr bwMode="auto">
          <a:xfrm>
            <a:off x="3076754" y="848293"/>
            <a:ext cx="318590" cy="318589"/>
          </a:xfrm>
          <a:custGeom>
            <a:avLst/>
            <a:gdLst>
              <a:gd name="T0" fmla="*/ 236 w 288"/>
              <a:gd name="T1" fmla="*/ 0 h 288"/>
              <a:gd name="T2" fmla="*/ 52 w 288"/>
              <a:gd name="T3" fmla="*/ 0 h 288"/>
              <a:gd name="T4" fmla="*/ 0 w 288"/>
              <a:gd name="T5" fmla="*/ 52 h 288"/>
              <a:gd name="T6" fmla="*/ 0 w 288"/>
              <a:gd name="T7" fmla="*/ 236 h 288"/>
              <a:gd name="T8" fmla="*/ 52 w 288"/>
              <a:gd name="T9" fmla="*/ 288 h 288"/>
              <a:gd name="T10" fmla="*/ 236 w 288"/>
              <a:gd name="T11" fmla="*/ 288 h 288"/>
              <a:gd name="T12" fmla="*/ 288 w 288"/>
              <a:gd name="T13" fmla="*/ 236 h 288"/>
              <a:gd name="T14" fmla="*/ 288 w 288"/>
              <a:gd name="T15" fmla="*/ 52 h 288"/>
              <a:gd name="T16" fmla="*/ 236 w 288"/>
              <a:gd name="T17" fmla="*/ 0 h 288"/>
              <a:gd name="T18" fmla="*/ 143 w 288"/>
              <a:gd name="T19" fmla="*/ 114 h 288"/>
              <a:gd name="T20" fmla="*/ 115 w 288"/>
              <a:gd name="T21" fmla="*/ 142 h 288"/>
              <a:gd name="T22" fmla="*/ 85 w 288"/>
              <a:gd name="T23" fmla="*/ 112 h 288"/>
              <a:gd name="T24" fmla="*/ 55 w 288"/>
              <a:gd name="T25" fmla="*/ 142 h 288"/>
              <a:gd name="T26" fmla="*/ 55 w 288"/>
              <a:gd name="T27" fmla="*/ 55 h 288"/>
              <a:gd name="T28" fmla="*/ 143 w 288"/>
              <a:gd name="T29" fmla="*/ 55 h 288"/>
              <a:gd name="T30" fmla="*/ 113 w 288"/>
              <a:gd name="T31" fmla="*/ 85 h 288"/>
              <a:gd name="T32" fmla="*/ 143 w 288"/>
              <a:gd name="T33" fmla="*/ 114 h 288"/>
              <a:gd name="T34" fmla="*/ 235 w 288"/>
              <a:gd name="T35" fmla="*/ 235 h 288"/>
              <a:gd name="T36" fmla="*/ 148 w 288"/>
              <a:gd name="T37" fmla="*/ 235 h 288"/>
              <a:gd name="T38" fmla="*/ 178 w 288"/>
              <a:gd name="T39" fmla="*/ 205 h 288"/>
              <a:gd name="T40" fmla="*/ 148 w 288"/>
              <a:gd name="T41" fmla="*/ 175 h 288"/>
              <a:gd name="T42" fmla="*/ 176 w 288"/>
              <a:gd name="T43" fmla="*/ 147 h 288"/>
              <a:gd name="T44" fmla="*/ 205 w 288"/>
              <a:gd name="T45" fmla="*/ 177 h 288"/>
              <a:gd name="T46" fmla="*/ 235 w 288"/>
              <a:gd name="T47" fmla="*/ 147 h 288"/>
              <a:gd name="T48" fmla="*/ 235 w 288"/>
              <a:gd name="T49" fmla="*/ 23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8" h="288">
                <a:moveTo>
                  <a:pt x="236" y="0"/>
                </a:moveTo>
                <a:cubicBezTo>
                  <a:pt x="52" y="0"/>
                  <a:pt x="52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65"/>
                  <a:pt x="23" y="288"/>
                  <a:pt x="52" y="288"/>
                </a:cubicBezTo>
                <a:cubicBezTo>
                  <a:pt x="236" y="288"/>
                  <a:pt x="236" y="288"/>
                  <a:pt x="236" y="288"/>
                </a:cubicBezTo>
                <a:cubicBezTo>
                  <a:pt x="265" y="288"/>
                  <a:pt x="288" y="265"/>
                  <a:pt x="288" y="236"/>
                </a:cubicBezTo>
                <a:cubicBezTo>
                  <a:pt x="288" y="52"/>
                  <a:pt x="288" y="52"/>
                  <a:pt x="288" y="52"/>
                </a:cubicBezTo>
                <a:cubicBezTo>
                  <a:pt x="288" y="23"/>
                  <a:pt x="265" y="0"/>
                  <a:pt x="236" y="0"/>
                </a:cubicBezTo>
                <a:close/>
                <a:moveTo>
                  <a:pt x="143" y="114"/>
                </a:moveTo>
                <a:cubicBezTo>
                  <a:pt x="115" y="142"/>
                  <a:pt x="115" y="142"/>
                  <a:pt x="115" y="142"/>
                </a:cubicBezTo>
                <a:cubicBezTo>
                  <a:pt x="85" y="112"/>
                  <a:pt x="85" y="112"/>
                  <a:pt x="85" y="112"/>
                </a:cubicBezTo>
                <a:cubicBezTo>
                  <a:pt x="55" y="142"/>
                  <a:pt x="55" y="142"/>
                  <a:pt x="55" y="142"/>
                </a:cubicBezTo>
                <a:cubicBezTo>
                  <a:pt x="55" y="55"/>
                  <a:pt x="55" y="55"/>
                  <a:pt x="55" y="55"/>
                </a:cubicBezTo>
                <a:cubicBezTo>
                  <a:pt x="143" y="55"/>
                  <a:pt x="143" y="55"/>
                  <a:pt x="143" y="55"/>
                </a:cubicBezTo>
                <a:cubicBezTo>
                  <a:pt x="113" y="85"/>
                  <a:pt x="113" y="85"/>
                  <a:pt x="113" y="85"/>
                </a:cubicBezTo>
                <a:lnTo>
                  <a:pt x="143" y="114"/>
                </a:lnTo>
                <a:close/>
                <a:moveTo>
                  <a:pt x="235" y="235"/>
                </a:moveTo>
                <a:cubicBezTo>
                  <a:pt x="148" y="235"/>
                  <a:pt x="148" y="235"/>
                  <a:pt x="148" y="235"/>
                </a:cubicBezTo>
                <a:cubicBezTo>
                  <a:pt x="178" y="205"/>
                  <a:pt x="178" y="205"/>
                  <a:pt x="178" y="205"/>
                </a:cubicBezTo>
                <a:cubicBezTo>
                  <a:pt x="148" y="175"/>
                  <a:pt x="148" y="175"/>
                  <a:pt x="148" y="175"/>
                </a:cubicBezTo>
                <a:cubicBezTo>
                  <a:pt x="176" y="147"/>
                  <a:pt x="176" y="147"/>
                  <a:pt x="176" y="147"/>
                </a:cubicBezTo>
                <a:cubicBezTo>
                  <a:pt x="205" y="177"/>
                  <a:pt x="205" y="177"/>
                  <a:pt x="205" y="177"/>
                </a:cubicBezTo>
                <a:cubicBezTo>
                  <a:pt x="235" y="147"/>
                  <a:pt x="235" y="147"/>
                  <a:pt x="235" y="147"/>
                </a:cubicBezTo>
                <a:lnTo>
                  <a:pt x="235" y="23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5" name="Freeform 488"/>
          <p:cNvSpPr>
            <a:spLocks/>
          </p:cNvSpPr>
          <p:nvPr/>
        </p:nvSpPr>
        <p:spPr bwMode="auto">
          <a:xfrm>
            <a:off x="2439577" y="848293"/>
            <a:ext cx="154989" cy="154989"/>
          </a:xfrm>
          <a:custGeom>
            <a:avLst/>
            <a:gdLst>
              <a:gd name="T0" fmla="*/ 37 w 54"/>
              <a:gd name="T1" fmla="*/ 54 h 54"/>
              <a:gd name="T2" fmla="*/ 54 w 54"/>
              <a:gd name="T3" fmla="*/ 37 h 54"/>
              <a:gd name="T4" fmla="*/ 35 w 54"/>
              <a:gd name="T5" fmla="*/ 18 h 54"/>
              <a:gd name="T6" fmla="*/ 54 w 54"/>
              <a:gd name="T7" fmla="*/ 0 h 54"/>
              <a:gd name="T8" fmla="*/ 0 w 54"/>
              <a:gd name="T9" fmla="*/ 0 h 54"/>
              <a:gd name="T10" fmla="*/ 0 w 54"/>
              <a:gd name="T11" fmla="*/ 54 h 54"/>
              <a:gd name="T12" fmla="*/ 18 w 54"/>
              <a:gd name="T13" fmla="*/ 35 h 54"/>
              <a:gd name="T14" fmla="*/ 37 w 54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" h="54">
                <a:moveTo>
                  <a:pt x="37" y="54"/>
                </a:moveTo>
                <a:lnTo>
                  <a:pt x="54" y="37"/>
                </a:lnTo>
                <a:lnTo>
                  <a:pt x="35" y="18"/>
                </a:lnTo>
                <a:lnTo>
                  <a:pt x="54" y="0"/>
                </a:lnTo>
                <a:lnTo>
                  <a:pt x="0" y="0"/>
                </a:lnTo>
                <a:lnTo>
                  <a:pt x="0" y="54"/>
                </a:lnTo>
                <a:lnTo>
                  <a:pt x="18" y="35"/>
                </a:lnTo>
                <a:lnTo>
                  <a:pt x="37" y="5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6" name="Freeform 489"/>
          <p:cNvSpPr>
            <a:spLocks/>
          </p:cNvSpPr>
          <p:nvPr/>
        </p:nvSpPr>
        <p:spPr bwMode="auto">
          <a:xfrm>
            <a:off x="2603177" y="1011893"/>
            <a:ext cx="154989" cy="154989"/>
          </a:xfrm>
          <a:custGeom>
            <a:avLst/>
            <a:gdLst>
              <a:gd name="T0" fmla="*/ 35 w 54"/>
              <a:gd name="T1" fmla="*/ 18 h 54"/>
              <a:gd name="T2" fmla="*/ 17 w 54"/>
              <a:gd name="T3" fmla="*/ 0 h 54"/>
              <a:gd name="T4" fmla="*/ 0 w 54"/>
              <a:gd name="T5" fmla="*/ 17 h 54"/>
              <a:gd name="T6" fmla="*/ 18 w 54"/>
              <a:gd name="T7" fmla="*/ 35 h 54"/>
              <a:gd name="T8" fmla="*/ 0 w 54"/>
              <a:gd name="T9" fmla="*/ 54 h 54"/>
              <a:gd name="T10" fmla="*/ 54 w 54"/>
              <a:gd name="T11" fmla="*/ 54 h 54"/>
              <a:gd name="T12" fmla="*/ 54 w 54"/>
              <a:gd name="T13" fmla="*/ 0 h 54"/>
              <a:gd name="T14" fmla="*/ 35 w 54"/>
              <a:gd name="T15" fmla="*/ 18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" h="54">
                <a:moveTo>
                  <a:pt x="35" y="18"/>
                </a:moveTo>
                <a:lnTo>
                  <a:pt x="17" y="0"/>
                </a:lnTo>
                <a:lnTo>
                  <a:pt x="0" y="17"/>
                </a:lnTo>
                <a:lnTo>
                  <a:pt x="18" y="35"/>
                </a:lnTo>
                <a:lnTo>
                  <a:pt x="0" y="54"/>
                </a:lnTo>
                <a:lnTo>
                  <a:pt x="54" y="54"/>
                </a:lnTo>
                <a:lnTo>
                  <a:pt x="54" y="0"/>
                </a:lnTo>
                <a:lnTo>
                  <a:pt x="35" y="1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7" name="Freeform 490"/>
          <p:cNvSpPr>
            <a:spLocks/>
          </p:cNvSpPr>
          <p:nvPr/>
        </p:nvSpPr>
        <p:spPr bwMode="auto">
          <a:xfrm>
            <a:off x="6343005" y="1482601"/>
            <a:ext cx="215263" cy="177950"/>
          </a:xfrm>
          <a:custGeom>
            <a:avLst/>
            <a:gdLst>
              <a:gd name="T0" fmla="*/ 99 w 194"/>
              <a:gd name="T1" fmla="*/ 101 h 160"/>
              <a:gd name="T2" fmla="*/ 99 w 194"/>
              <a:gd name="T3" fmla="*/ 115 h 160"/>
              <a:gd name="T4" fmla="*/ 99 w 194"/>
              <a:gd name="T5" fmla="*/ 150 h 160"/>
              <a:gd name="T6" fmla="*/ 109 w 194"/>
              <a:gd name="T7" fmla="*/ 155 h 160"/>
              <a:gd name="T8" fmla="*/ 189 w 194"/>
              <a:gd name="T9" fmla="*/ 88 h 160"/>
              <a:gd name="T10" fmla="*/ 189 w 194"/>
              <a:gd name="T11" fmla="*/ 71 h 160"/>
              <a:gd name="T12" fmla="*/ 109 w 194"/>
              <a:gd name="T13" fmla="*/ 5 h 160"/>
              <a:gd name="T14" fmla="*/ 99 w 194"/>
              <a:gd name="T15" fmla="*/ 10 h 160"/>
              <a:gd name="T16" fmla="*/ 99 w 194"/>
              <a:gd name="T17" fmla="*/ 44 h 160"/>
              <a:gd name="T18" fmla="*/ 99 w 194"/>
              <a:gd name="T19" fmla="*/ 58 h 160"/>
              <a:gd name="T20" fmla="*/ 0 w 194"/>
              <a:gd name="T21" fmla="*/ 58 h 160"/>
              <a:gd name="T22" fmla="*/ 0 w 194"/>
              <a:gd name="T23" fmla="*/ 101 h 160"/>
              <a:gd name="T24" fmla="*/ 99 w 194"/>
              <a:gd name="T25" fmla="*/ 10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4" h="160">
                <a:moveTo>
                  <a:pt x="99" y="101"/>
                </a:moveTo>
                <a:cubicBezTo>
                  <a:pt x="99" y="106"/>
                  <a:pt x="99" y="111"/>
                  <a:pt x="99" y="115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9" y="157"/>
                  <a:pt x="104" y="160"/>
                  <a:pt x="109" y="155"/>
                </a:cubicBezTo>
                <a:cubicBezTo>
                  <a:pt x="189" y="88"/>
                  <a:pt x="189" y="88"/>
                  <a:pt x="189" y="88"/>
                </a:cubicBezTo>
                <a:cubicBezTo>
                  <a:pt x="194" y="84"/>
                  <a:pt x="194" y="76"/>
                  <a:pt x="189" y="71"/>
                </a:cubicBezTo>
                <a:cubicBezTo>
                  <a:pt x="109" y="5"/>
                  <a:pt x="109" y="5"/>
                  <a:pt x="109" y="5"/>
                </a:cubicBezTo>
                <a:cubicBezTo>
                  <a:pt x="104" y="0"/>
                  <a:pt x="99" y="2"/>
                  <a:pt x="99" y="10"/>
                </a:cubicBezTo>
                <a:cubicBezTo>
                  <a:pt x="99" y="44"/>
                  <a:pt x="99" y="44"/>
                  <a:pt x="99" y="44"/>
                </a:cubicBezTo>
                <a:cubicBezTo>
                  <a:pt x="99" y="48"/>
                  <a:pt x="99" y="53"/>
                  <a:pt x="99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101"/>
                  <a:pt x="0" y="101"/>
                  <a:pt x="0" y="101"/>
                </a:cubicBezTo>
                <a:lnTo>
                  <a:pt x="99" y="10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8" name="Freeform 491"/>
          <p:cNvSpPr>
            <a:spLocks/>
          </p:cNvSpPr>
          <p:nvPr/>
        </p:nvSpPr>
        <p:spPr bwMode="auto">
          <a:xfrm>
            <a:off x="6271252" y="1548614"/>
            <a:ext cx="43053" cy="45923"/>
          </a:xfrm>
          <a:custGeom>
            <a:avLst/>
            <a:gdLst>
              <a:gd name="T0" fmla="*/ 39 w 39"/>
              <a:gd name="T1" fmla="*/ 0 h 43"/>
              <a:gd name="T2" fmla="*/ 14 w 39"/>
              <a:gd name="T3" fmla="*/ 0 h 43"/>
              <a:gd name="T4" fmla="*/ 0 w 39"/>
              <a:gd name="T5" fmla="*/ 14 h 43"/>
              <a:gd name="T6" fmla="*/ 0 w 39"/>
              <a:gd name="T7" fmla="*/ 30 h 43"/>
              <a:gd name="T8" fmla="*/ 14 w 39"/>
              <a:gd name="T9" fmla="*/ 43 h 43"/>
              <a:gd name="T10" fmla="*/ 39 w 39"/>
              <a:gd name="T11" fmla="*/ 43 h 43"/>
              <a:gd name="T12" fmla="*/ 39 w 39"/>
              <a:gd name="T1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43">
                <a:moveTo>
                  <a:pt x="39" y="0"/>
                </a:move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7"/>
                  <a:pt x="6" y="43"/>
                  <a:pt x="14" y="43"/>
                </a:cubicBezTo>
                <a:cubicBezTo>
                  <a:pt x="39" y="43"/>
                  <a:pt x="39" y="43"/>
                  <a:pt x="39" y="43"/>
                </a:cubicBezTo>
                <a:lnTo>
                  <a:pt x="39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9" name="Freeform 492"/>
          <p:cNvSpPr>
            <a:spLocks/>
          </p:cNvSpPr>
          <p:nvPr/>
        </p:nvSpPr>
        <p:spPr bwMode="auto">
          <a:xfrm>
            <a:off x="6543917" y="1694993"/>
            <a:ext cx="45923" cy="45923"/>
          </a:xfrm>
          <a:custGeom>
            <a:avLst/>
            <a:gdLst>
              <a:gd name="T0" fmla="*/ 27 w 41"/>
              <a:gd name="T1" fmla="*/ 0 h 43"/>
              <a:gd name="T2" fmla="*/ 0 w 41"/>
              <a:gd name="T3" fmla="*/ 0 h 43"/>
              <a:gd name="T4" fmla="*/ 0 w 41"/>
              <a:gd name="T5" fmla="*/ 43 h 43"/>
              <a:gd name="T6" fmla="*/ 27 w 41"/>
              <a:gd name="T7" fmla="*/ 43 h 43"/>
              <a:gd name="T8" fmla="*/ 41 w 41"/>
              <a:gd name="T9" fmla="*/ 30 h 43"/>
              <a:gd name="T10" fmla="*/ 41 w 41"/>
              <a:gd name="T11" fmla="*/ 14 h 43"/>
              <a:gd name="T12" fmla="*/ 27 w 41"/>
              <a:gd name="T1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43">
                <a:moveTo>
                  <a:pt x="2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3"/>
                  <a:pt x="0" y="43"/>
                  <a:pt x="0" y="43"/>
                </a:cubicBezTo>
                <a:cubicBezTo>
                  <a:pt x="27" y="43"/>
                  <a:pt x="27" y="43"/>
                  <a:pt x="27" y="43"/>
                </a:cubicBezTo>
                <a:cubicBezTo>
                  <a:pt x="35" y="43"/>
                  <a:pt x="41" y="37"/>
                  <a:pt x="41" y="30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6"/>
                  <a:pt x="35" y="0"/>
                  <a:pt x="27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0" name="Freeform 493"/>
          <p:cNvSpPr>
            <a:spLocks/>
          </p:cNvSpPr>
          <p:nvPr/>
        </p:nvSpPr>
        <p:spPr bwMode="auto">
          <a:xfrm>
            <a:off x="6299953" y="1628979"/>
            <a:ext cx="212392" cy="177950"/>
          </a:xfrm>
          <a:custGeom>
            <a:avLst/>
            <a:gdLst>
              <a:gd name="T0" fmla="*/ 95 w 192"/>
              <a:gd name="T1" fmla="*/ 58 h 160"/>
              <a:gd name="T2" fmla="*/ 95 w 192"/>
              <a:gd name="T3" fmla="*/ 45 h 160"/>
              <a:gd name="T4" fmla="*/ 95 w 192"/>
              <a:gd name="T5" fmla="*/ 10 h 160"/>
              <a:gd name="T6" fmla="*/ 84 w 192"/>
              <a:gd name="T7" fmla="*/ 5 h 160"/>
              <a:gd name="T8" fmla="*/ 5 w 192"/>
              <a:gd name="T9" fmla="*/ 71 h 160"/>
              <a:gd name="T10" fmla="*/ 5 w 192"/>
              <a:gd name="T11" fmla="*/ 89 h 160"/>
              <a:gd name="T12" fmla="*/ 84 w 192"/>
              <a:gd name="T13" fmla="*/ 155 h 160"/>
              <a:gd name="T14" fmla="*/ 95 w 192"/>
              <a:gd name="T15" fmla="*/ 150 h 160"/>
              <a:gd name="T16" fmla="*/ 95 w 192"/>
              <a:gd name="T17" fmla="*/ 115 h 160"/>
              <a:gd name="T18" fmla="*/ 95 w 192"/>
              <a:gd name="T19" fmla="*/ 101 h 160"/>
              <a:gd name="T20" fmla="*/ 192 w 192"/>
              <a:gd name="T21" fmla="*/ 101 h 160"/>
              <a:gd name="T22" fmla="*/ 192 w 192"/>
              <a:gd name="T23" fmla="*/ 58 h 160"/>
              <a:gd name="T24" fmla="*/ 95 w 192"/>
              <a:gd name="T25" fmla="*/ 5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2" h="160">
                <a:moveTo>
                  <a:pt x="95" y="58"/>
                </a:moveTo>
                <a:cubicBezTo>
                  <a:pt x="95" y="53"/>
                  <a:pt x="95" y="48"/>
                  <a:pt x="95" y="45"/>
                </a:cubicBezTo>
                <a:cubicBezTo>
                  <a:pt x="95" y="10"/>
                  <a:pt x="95" y="10"/>
                  <a:pt x="95" y="10"/>
                </a:cubicBezTo>
                <a:cubicBezTo>
                  <a:pt x="95" y="2"/>
                  <a:pt x="90" y="0"/>
                  <a:pt x="84" y="5"/>
                </a:cubicBezTo>
                <a:cubicBezTo>
                  <a:pt x="5" y="71"/>
                  <a:pt x="5" y="71"/>
                  <a:pt x="5" y="71"/>
                </a:cubicBezTo>
                <a:cubicBezTo>
                  <a:pt x="0" y="76"/>
                  <a:pt x="0" y="84"/>
                  <a:pt x="5" y="89"/>
                </a:cubicBezTo>
                <a:cubicBezTo>
                  <a:pt x="84" y="155"/>
                  <a:pt x="84" y="155"/>
                  <a:pt x="84" y="155"/>
                </a:cubicBezTo>
                <a:cubicBezTo>
                  <a:pt x="90" y="160"/>
                  <a:pt x="95" y="158"/>
                  <a:pt x="95" y="150"/>
                </a:cubicBezTo>
                <a:cubicBezTo>
                  <a:pt x="95" y="115"/>
                  <a:pt x="95" y="115"/>
                  <a:pt x="95" y="115"/>
                </a:cubicBezTo>
                <a:cubicBezTo>
                  <a:pt x="95" y="111"/>
                  <a:pt x="95" y="106"/>
                  <a:pt x="95" y="101"/>
                </a:cubicBezTo>
                <a:cubicBezTo>
                  <a:pt x="192" y="101"/>
                  <a:pt x="192" y="101"/>
                  <a:pt x="192" y="101"/>
                </a:cubicBezTo>
                <a:cubicBezTo>
                  <a:pt x="192" y="58"/>
                  <a:pt x="192" y="58"/>
                  <a:pt x="192" y="58"/>
                </a:cubicBezTo>
                <a:lnTo>
                  <a:pt x="95" y="5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0" name="Freeform 503"/>
          <p:cNvSpPr>
            <a:spLocks noEditPoints="1"/>
          </p:cNvSpPr>
          <p:nvPr/>
        </p:nvSpPr>
        <p:spPr bwMode="auto">
          <a:xfrm>
            <a:off x="8825701" y="4045660"/>
            <a:ext cx="318590" cy="312849"/>
          </a:xfrm>
          <a:custGeom>
            <a:avLst/>
            <a:gdLst>
              <a:gd name="T0" fmla="*/ 143 w 287"/>
              <a:gd name="T1" fmla="*/ 0 h 283"/>
              <a:gd name="T2" fmla="*/ 208 w 287"/>
              <a:gd name="T3" fmla="*/ 14 h 283"/>
              <a:gd name="T4" fmla="*/ 280 w 287"/>
              <a:gd name="T5" fmla="*/ 4 h 283"/>
              <a:gd name="T6" fmla="*/ 287 w 287"/>
              <a:gd name="T7" fmla="*/ 61 h 283"/>
              <a:gd name="T8" fmla="*/ 220 w 287"/>
              <a:gd name="T9" fmla="*/ 237 h 283"/>
              <a:gd name="T10" fmla="*/ 143 w 287"/>
              <a:gd name="T11" fmla="*/ 283 h 283"/>
              <a:gd name="T12" fmla="*/ 67 w 287"/>
              <a:gd name="T13" fmla="*/ 238 h 283"/>
              <a:gd name="T14" fmla="*/ 0 w 287"/>
              <a:gd name="T15" fmla="*/ 61 h 283"/>
              <a:gd name="T16" fmla="*/ 7 w 287"/>
              <a:gd name="T17" fmla="*/ 4 h 283"/>
              <a:gd name="T18" fmla="*/ 79 w 287"/>
              <a:gd name="T19" fmla="*/ 14 h 283"/>
              <a:gd name="T20" fmla="*/ 143 w 287"/>
              <a:gd name="T21" fmla="*/ 0 h 283"/>
              <a:gd name="T22" fmla="*/ 37 w 287"/>
              <a:gd name="T23" fmla="*/ 90 h 283"/>
              <a:gd name="T24" fmla="*/ 90 w 287"/>
              <a:gd name="T25" fmla="*/ 210 h 283"/>
              <a:gd name="T26" fmla="*/ 143 w 287"/>
              <a:gd name="T27" fmla="*/ 246 h 283"/>
              <a:gd name="T28" fmla="*/ 197 w 287"/>
              <a:gd name="T29" fmla="*/ 210 h 283"/>
              <a:gd name="T30" fmla="*/ 250 w 287"/>
              <a:gd name="T31" fmla="*/ 90 h 283"/>
              <a:gd name="T32" fmla="*/ 37 w 287"/>
              <a:gd name="T33" fmla="*/ 90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7" h="283">
                <a:moveTo>
                  <a:pt x="143" y="0"/>
                </a:moveTo>
                <a:cubicBezTo>
                  <a:pt x="143" y="0"/>
                  <a:pt x="176" y="14"/>
                  <a:pt x="208" y="14"/>
                </a:cubicBezTo>
                <a:cubicBezTo>
                  <a:pt x="240" y="14"/>
                  <a:pt x="280" y="4"/>
                  <a:pt x="280" y="4"/>
                </a:cubicBezTo>
                <a:cubicBezTo>
                  <a:pt x="280" y="4"/>
                  <a:pt x="287" y="27"/>
                  <a:pt x="287" y="61"/>
                </a:cubicBezTo>
                <a:cubicBezTo>
                  <a:pt x="287" y="150"/>
                  <a:pt x="258" y="206"/>
                  <a:pt x="220" y="237"/>
                </a:cubicBezTo>
                <a:cubicBezTo>
                  <a:pt x="197" y="257"/>
                  <a:pt x="159" y="283"/>
                  <a:pt x="143" y="283"/>
                </a:cubicBezTo>
                <a:cubicBezTo>
                  <a:pt x="128" y="283"/>
                  <a:pt x="90" y="257"/>
                  <a:pt x="67" y="238"/>
                </a:cubicBezTo>
                <a:cubicBezTo>
                  <a:pt x="29" y="206"/>
                  <a:pt x="0" y="150"/>
                  <a:pt x="0" y="61"/>
                </a:cubicBezTo>
                <a:cubicBezTo>
                  <a:pt x="0" y="26"/>
                  <a:pt x="7" y="4"/>
                  <a:pt x="7" y="4"/>
                </a:cubicBezTo>
                <a:cubicBezTo>
                  <a:pt x="7" y="4"/>
                  <a:pt x="46" y="14"/>
                  <a:pt x="79" y="14"/>
                </a:cubicBezTo>
                <a:cubicBezTo>
                  <a:pt x="111" y="14"/>
                  <a:pt x="143" y="0"/>
                  <a:pt x="143" y="0"/>
                </a:cubicBezTo>
                <a:moveTo>
                  <a:pt x="37" y="90"/>
                </a:moveTo>
                <a:cubicBezTo>
                  <a:pt x="42" y="144"/>
                  <a:pt x="60" y="185"/>
                  <a:pt x="90" y="210"/>
                </a:cubicBezTo>
                <a:cubicBezTo>
                  <a:pt x="113" y="229"/>
                  <a:pt x="134" y="242"/>
                  <a:pt x="143" y="246"/>
                </a:cubicBezTo>
                <a:cubicBezTo>
                  <a:pt x="153" y="242"/>
                  <a:pt x="174" y="228"/>
                  <a:pt x="197" y="210"/>
                </a:cubicBezTo>
                <a:cubicBezTo>
                  <a:pt x="227" y="185"/>
                  <a:pt x="245" y="144"/>
                  <a:pt x="250" y="90"/>
                </a:cubicBezTo>
                <a:lnTo>
                  <a:pt x="37" y="9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5" name="Oval 508"/>
          <p:cNvSpPr>
            <a:spLocks noChangeArrowheads="1"/>
          </p:cNvSpPr>
          <p:nvPr/>
        </p:nvSpPr>
        <p:spPr bwMode="auto">
          <a:xfrm>
            <a:off x="7008884" y="2863151"/>
            <a:ext cx="77495" cy="77495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6" name="Freeform 509"/>
          <p:cNvSpPr>
            <a:spLocks noEditPoints="1"/>
          </p:cNvSpPr>
          <p:nvPr/>
        </p:nvSpPr>
        <p:spPr bwMode="auto">
          <a:xfrm>
            <a:off x="6908429" y="2762696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20 w 288"/>
              <a:gd name="T11" fmla="*/ 220 h 288"/>
              <a:gd name="T12" fmla="*/ 211 w 288"/>
              <a:gd name="T13" fmla="*/ 224 h 288"/>
              <a:gd name="T14" fmla="*/ 211 w 288"/>
              <a:gd name="T15" fmla="*/ 224 h 288"/>
              <a:gd name="T16" fmla="*/ 200 w 288"/>
              <a:gd name="T17" fmla="*/ 220 h 288"/>
              <a:gd name="T18" fmla="*/ 157 w 288"/>
              <a:gd name="T19" fmla="*/ 177 h 288"/>
              <a:gd name="T20" fmla="*/ 124 w 288"/>
              <a:gd name="T21" fmla="*/ 186 h 288"/>
              <a:gd name="T22" fmla="*/ 63 w 288"/>
              <a:gd name="T23" fmla="*/ 125 h 288"/>
              <a:gd name="T24" fmla="*/ 124 w 288"/>
              <a:gd name="T25" fmla="*/ 63 h 288"/>
              <a:gd name="T26" fmla="*/ 186 w 288"/>
              <a:gd name="T27" fmla="*/ 125 h 288"/>
              <a:gd name="T28" fmla="*/ 176 w 288"/>
              <a:gd name="T29" fmla="*/ 157 h 288"/>
              <a:gd name="T30" fmla="*/ 219 w 288"/>
              <a:gd name="T31" fmla="*/ 200 h 288"/>
              <a:gd name="T32" fmla="*/ 224 w 288"/>
              <a:gd name="T33" fmla="*/ 211 h 288"/>
              <a:gd name="T34" fmla="*/ 220 w 288"/>
              <a:gd name="T35" fmla="*/ 22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20" y="220"/>
                </a:moveTo>
                <a:cubicBezTo>
                  <a:pt x="218" y="223"/>
                  <a:pt x="214" y="224"/>
                  <a:pt x="211" y="224"/>
                </a:cubicBezTo>
                <a:cubicBezTo>
                  <a:pt x="211" y="224"/>
                  <a:pt x="211" y="224"/>
                  <a:pt x="211" y="224"/>
                </a:cubicBezTo>
                <a:cubicBezTo>
                  <a:pt x="207" y="224"/>
                  <a:pt x="203" y="222"/>
                  <a:pt x="200" y="220"/>
                </a:cubicBezTo>
                <a:cubicBezTo>
                  <a:pt x="157" y="177"/>
                  <a:pt x="157" y="177"/>
                  <a:pt x="157" y="177"/>
                </a:cubicBezTo>
                <a:cubicBezTo>
                  <a:pt x="148" y="182"/>
                  <a:pt x="136" y="186"/>
                  <a:pt x="124" y="186"/>
                </a:cubicBezTo>
                <a:cubicBezTo>
                  <a:pt x="91" y="186"/>
                  <a:pt x="63" y="159"/>
                  <a:pt x="63" y="125"/>
                </a:cubicBezTo>
                <a:cubicBezTo>
                  <a:pt x="63" y="91"/>
                  <a:pt x="91" y="63"/>
                  <a:pt x="124" y="63"/>
                </a:cubicBezTo>
                <a:cubicBezTo>
                  <a:pt x="158" y="63"/>
                  <a:pt x="186" y="91"/>
                  <a:pt x="186" y="125"/>
                </a:cubicBezTo>
                <a:cubicBezTo>
                  <a:pt x="186" y="137"/>
                  <a:pt x="182" y="148"/>
                  <a:pt x="176" y="157"/>
                </a:cubicBezTo>
                <a:cubicBezTo>
                  <a:pt x="219" y="200"/>
                  <a:pt x="219" y="200"/>
                  <a:pt x="219" y="200"/>
                </a:cubicBezTo>
                <a:cubicBezTo>
                  <a:pt x="222" y="203"/>
                  <a:pt x="224" y="207"/>
                  <a:pt x="224" y="211"/>
                </a:cubicBezTo>
                <a:cubicBezTo>
                  <a:pt x="224" y="214"/>
                  <a:pt x="223" y="218"/>
                  <a:pt x="220" y="22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7" name="Freeform 510"/>
          <p:cNvSpPr>
            <a:spLocks noEditPoints="1"/>
          </p:cNvSpPr>
          <p:nvPr/>
        </p:nvSpPr>
        <p:spPr bwMode="auto">
          <a:xfrm>
            <a:off x="7548475" y="2762696"/>
            <a:ext cx="318590" cy="318589"/>
          </a:xfrm>
          <a:custGeom>
            <a:avLst/>
            <a:gdLst>
              <a:gd name="T0" fmla="*/ 280 w 288"/>
              <a:gd name="T1" fmla="*/ 245 h 288"/>
              <a:gd name="T2" fmla="*/ 203 w 288"/>
              <a:gd name="T3" fmla="*/ 168 h 288"/>
              <a:gd name="T4" fmla="*/ 220 w 288"/>
              <a:gd name="T5" fmla="*/ 110 h 288"/>
              <a:gd name="T6" fmla="*/ 110 w 288"/>
              <a:gd name="T7" fmla="*/ 0 h 288"/>
              <a:gd name="T8" fmla="*/ 0 w 288"/>
              <a:gd name="T9" fmla="*/ 110 h 288"/>
              <a:gd name="T10" fmla="*/ 110 w 288"/>
              <a:gd name="T11" fmla="*/ 220 h 288"/>
              <a:gd name="T12" fmla="*/ 168 w 288"/>
              <a:gd name="T13" fmla="*/ 203 h 288"/>
              <a:gd name="T14" fmla="*/ 245 w 288"/>
              <a:gd name="T15" fmla="*/ 280 h 288"/>
              <a:gd name="T16" fmla="*/ 264 w 288"/>
              <a:gd name="T17" fmla="*/ 288 h 288"/>
              <a:gd name="T18" fmla="*/ 264 w 288"/>
              <a:gd name="T19" fmla="*/ 288 h 288"/>
              <a:gd name="T20" fmla="*/ 281 w 288"/>
              <a:gd name="T21" fmla="*/ 281 h 288"/>
              <a:gd name="T22" fmla="*/ 288 w 288"/>
              <a:gd name="T23" fmla="*/ 264 h 288"/>
              <a:gd name="T24" fmla="*/ 280 w 288"/>
              <a:gd name="T25" fmla="*/ 245 h 288"/>
              <a:gd name="T26" fmla="*/ 171 w 288"/>
              <a:gd name="T27" fmla="*/ 110 h 288"/>
              <a:gd name="T28" fmla="*/ 110 w 288"/>
              <a:gd name="T29" fmla="*/ 171 h 288"/>
              <a:gd name="T30" fmla="*/ 49 w 288"/>
              <a:gd name="T31" fmla="*/ 110 h 288"/>
              <a:gd name="T32" fmla="*/ 110 w 288"/>
              <a:gd name="T33" fmla="*/ 49 h 288"/>
              <a:gd name="T34" fmla="*/ 171 w 288"/>
              <a:gd name="T35" fmla="*/ 11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8" h="288">
                <a:moveTo>
                  <a:pt x="280" y="245"/>
                </a:moveTo>
                <a:cubicBezTo>
                  <a:pt x="203" y="168"/>
                  <a:pt x="203" y="168"/>
                  <a:pt x="203" y="168"/>
                </a:cubicBezTo>
                <a:cubicBezTo>
                  <a:pt x="213" y="151"/>
                  <a:pt x="220" y="131"/>
                  <a:pt x="220" y="110"/>
                </a:cubicBezTo>
                <a:cubicBezTo>
                  <a:pt x="220" y="49"/>
                  <a:pt x="170" y="0"/>
                  <a:pt x="110" y="0"/>
                </a:cubicBezTo>
                <a:cubicBezTo>
                  <a:pt x="49" y="0"/>
                  <a:pt x="0" y="49"/>
                  <a:pt x="0" y="110"/>
                </a:cubicBezTo>
                <a:cubicBezTo>
                  <a:pt x="0" y="171"/>
                  <a:pt x="49" y="220"/>
                  <a:pt x="110" y="220"/>
                </a:cubicBezTo>
                <a:cubicBezTo>
                  <a:pt x="131" y="220"/>
                  <a:pt x="151" y="213"/>
                  <a:pt x="168" y="203"/>
                </a:cubicBezTo>
                <a:cubicBezTo>
                  <a:pt x="245" y="280"/>
                  <a:pt x="245" y="280"/>
                  <a:pt x="245" y="280"/>
                </a:cubicBezTo>
                <a:cubicBezTo>
                  <a:pt x="251" y="285"/>
                  <a:pt x="257" y="288"/>
                  <a:pt x="264" y="288"/>
                </a:cubicBezTo>
                <a:cubicBezTo>
                  <a:pt x="264" y="288"/>
                  <a:pt x="264" y="288"/>
                  <a:pt x="264" y="288"/>
                </a:cubicBezTo>
                <a:cubicBezTo>
                  <a:pt x="270" y="288"/>
                  <a:pt x="277" y="286"/>
                  <a:pt x="281" y="281"/>
                </a:cubicBezTo>
                <a:cubicBezTo>
                  <a:pt x="286" y="277"/>
                  <a:pt x="288" y="270"/>
                  <a:pt x="288" y="264"/>
                </a:cubicBezTo>
                <a:cubicBezTo>
                  <a:pt x="288" y="257"/>
                  <a:pt x="285" y="250"/>
                  <a:pt x="280" y="245"/>
                </a:cubicBezTo>
                <a:close/>
                <a:moveTo>
                  <a:pt x="171" y="110"/>
                </a:moveTo>
                <a:cubicBezTo>
                  <a:pt x="171" y="144"/>
                  <a:pt x="144" y="171"/>
                  <a:pt x="110" y="171"/>
                </a:cubicBezTo>
                <a:cubicBezTo>
                  <a:pt x="76" y="171"/>
                  <a:pt x="49" y="144"/>
                  <a:pt x="49" y="110"/>
                </a:cubicBezTo>
                <a:cubicBezTo>
                  <a:pt x="49" y="76"/>
                  <a:pt x="76" y="49"/>
                  <a:pt x="110" y="49"/>
                </a:cubicBezTo>
                <a:cubicBezTo>
                  <a:pt x="144" y="49"/>
                  <a:pt x="171" y="76"/>
                  <a:pt x="171" y="11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8" name="Freeform 511"/>
          <p:cNvSpPr>
            <a:spLocks/>
          </p:cNvSpPr>
          <p:nvPr/>
        </p:nvSpPr>
        <p:spPr bwMode="auto">
          <a:xfrm>
            <a:off x="7614490" y="4237962"/>
            <a:ext cx="54534" cy="54534"/>
          </a:xfrm>
          <a:custGeom>
            <a:avLst/>
            <a:gdLst>
              <a:gd name="T0" fmla="*/ 11 w 19"/>
              <a:gd name="T1" fmla="*/ 0 h 19"/>
              <a:gd name="T2" fmla="*/ 0 w 19"/>
              <a:gd name="T3" fmla="*/ 19 h 19"/>
              <a:gd name="T4" fmla="*/ 19 w 19"/>
              <a:gd name="T5" fmla="*/ 8 h 19"/>
              <a:gd name="T6" fmla="*/ 18 w 19"/>
              <a:gd name="T7" fmla="*/ 2 h 19"/>
              <a:gd name="T8" fmla="*/ 11 w 19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19">
                <a:moveTo>
                  <a:pt x="11" y="0"/>
                </a:moveTo>
                <a:lnTo>
                  <a:pt x="0" y="19"/>
                </a:lnTo>
                <a:lnTo>
                  <a:pt x="19" y="8"/>
                </a:lnTo>
                <a:lnTo>
                  <a:pt x="18" y="2"/>
                </a:lnTo>
                <a:lnTo>
                  <a:pt x="11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9" name="Freeform 512"/>
          <p:cNvSpPr>
            <a:spLocks/>
          </p:cNvSpPr>
          <p:nvPr/>
        </p:nvSpPr>
        <p:spPr bwMode="auto">
          <a:xfrm>
            <a:off x="7614490" y="4105934"/>
            <a:ext cx="54534" cy="54534"/>
          </a:xfrm>
          <a:custGeom>
            <a:avLst/>
            <a:gdLst>
              <a:gd name="T0" fmla="*/ 19 w 19"/>
              <a:gd name="T1" fmla="*/ 12 h 19"/>
              <a:gd name="T2" fmla="*/ 0 w 19"/>
              <a:gd name="T3" fmla="*/ 0 h 19"/>
              <a:gd name="T4" fmla="*/ 11 w 19"/>
              <a:gd name="T5" fmla="*/ 19 h 19"/>
              <a:gd name="T6" fmla="*/ 18 w 19"/>
              <a:gd name="T7" fmla="*/ 18 h 19"/>
              <a:gd name="T8" fmla="*/ 19 w 19"/>
              <a:gd name="T9" fmla="*/ 12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19">
                <a:moveTo>
                  <a:pt x="19" y="12"/>
                </a:moveTo>
                <a:lnTo>
                  <a:pt x="0" y="0"/>
                </a:lnTo>
                <a:lnTo>
                  <a:pt x="11" y="19"/>
                </a:lnTo>
                <a:lnTo>
                  <a:pt x="18" y="18"/>
                </a:lnTo>
                <a:lnTo>
                  <a:pt x="19" y="1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0" name="Freeform 513"/>
          <p:cNvSpPr>
            <a:spLocks/>
          </p:cNvSpPr>
          <p:nvPr/>
        </p:nvSpPr>
        <p:spPr bwMode="auto">
          <a:xfrm>
            <a:off x="7746518" y="4237962"/>
            <a:ext cx="54534" cy="54534"/>
          </a:xfrm>
          <a:custGeom>
            <a:avLst/>
            <a:gdLst>
              <a:gd name="T0" fmla="*/ 0 w 19"/>
              <a:gd name="T1" fmla="*/ 8 h 19"/>
              <a:gd name="T2" fmla="*/ 19 w 19"/>
              <a:gd name="T3" fmla="*/ 19 h 19"/>
              <a:gd name="T4" fmla="*/ 7 w 19"/>
              <a:gd name="T5" fmla="*/ 0 h 19"/>
              <a:gd name="T6" fmla="*/ 1 w 19"/>
              <a:gd name="T7" fmla="*/ 2 h 19"/>
              <a:gd name="T8" fmla="*/ 0 w 19"/>
              <a:gd name="T9" fmla="*/ 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19">
                <a:moveTo>
                  <a:pt x="0" y="8"/>
                </a:moveTo>
                <a:lnTo>
                  <a:pt x="19" y="19"/>
                </a:lnTo>
                <a:lnTo>
                  <a:pt x="7" y="0"/>
                </a:lnTo>
                <a:lnTo>
                  <a:pt x="1" y="2"/>
                </a:lnTo>
                <a:lnTo>
                  <a:pt x="0" y="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1" name="Freeform 514"/>
          <p:cNvSpPr>
            <a:spLocks/>
          </p:cNvSpPr>
          <p:nvPr/>
        </p:nvSpPr>
        <p:spPr bwMode="auto">
          <a:xfrm>
            <a:off x="7746518" y="4105934"/>
            <a:ext cx="54534" cy="54534"/>
          </a:xfrm>
          <a:custGeom>
            <a:avLst/>
            <a:gdLst>
              <a:gd name="T0" fmla="*/ 7 w 19"/>
              <a:gd name="T1" fmla="*/ 19 h 19"/>
              <a:gd name="T2" fmla="*/ 19 w 19"/>
              <a:gd name="T3" fmla="*/ 0 h 19"/>
              <a:gd name="T4" fmla="*/ 0 w 19"/>
              <a:gd name="T5" fmla="*/ 12 h 19"/>
              <a:gd name="T6" fmla="*/ 1 w 19"/>
              <a:gd name="T7" fmla="*/ 18 h 19"/>
              <a:gd name="T8" fmla="*/ 7 w 19"/>
              <a:gd name="T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19">
                <a:moveTo>
                  <a:pt x="7" y="19"/>
                </a:moveTo>
                <a:lnTo>
                  <a:pt x="19" y="0"/>
                </a:lnTo>
                <a:lnTo>
                  <a:pt x="0" y="12"/>
                </a:lnTo>
                <a:lnTo>
                  <a:pt x="1" y="18"/>
                </a:lnTo>
                <a:lnTo>
                  <a:pt x="7" y="1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2" name="Freeform 515"/>
          <p:cNvSpPr>
            <a:spLocks noEditPoints="1"/>
          </p:cNvSpPr>
          <p:nvPr/>
        </p:nvSpPr>
        <p:spPr bwMode="auto">
          <a:xfrm>
            <a:off x="7548475" y="4039919"/>
            <a:ext cx="318590" cy="318589"/>
          </a:xfrm>
          <a:custGeom>
            <a:avLst/>
            <a:gdLst>
              <a:gd name="T0" fmla="*/ 287 w 287"/>
              <a:gd name="T1" fmla="*/ 144 h 288"/>
              <a:gd name="T2" fmla="*/ 171 w 287"/>
              <a:gd name="T3" fmla="*/ 116 h 288"/>
              <a:gd name="T4" fmla="*/ 143 w 287"/>
              <a:gd name="T5" fmla="*/ 0 h 288"/>
              <a:gd name="T6" fmla="*/ 115 w 287"/>
              <a:gd name="T7" fmla="*/ 116 h 288"/>
              <a:gd name="T8" fmla="*/ 0 w 287"/>
              <a:gd name="T9" fmla="*/ 144 h 288"/>
              <a:gd name="T10" fmla="*/ 115 w 287"/>
              <a:gd name="T11" fmla="*/ 172 h 288"/>
              <a:gd name="T12" fmla="*/ 143 w 287"/>
              <a:gd name="T13" fmla="*/ 288 h 288"/>
              <a:gd name="T14" fmla="*/ 171 w 287"/>
              <a:gd name="T15" fmla="*/ 172 h 288"/>
              <a:gd name="T16" fmla="*/ 287 w 287"/>
              <a:gd name="T17" fmla="*/ 144 h 288"/>
              <a:gd name="T18" fmla="*/ 157 w 287"/>
              <a:gd name="T19" fmla="*/ 144 h 288"/>
              <a:gd name="T20" fmla="*/ 143 w 287"/>
              <a:gd name="T21" fmla="*/ 158 h 288"/>
              <a:gd name="T22" fmla="*/ 129 w 287"/>
              <a:gd name="T23" fmla="*/ 144 h 288"/>
              <a:gd name="T24" fmla="*/ 143 w 287"/>
              <a:gd name="T25" fmla="*/ 130 h 288"/>
              <a:gd name="T26" fmla="*/ 157 w 287"/>
              <a:gd name="T27" fmla="*/ 14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7" h="288">
                <a:moveTo>
                  <a:pt x="287" y="144"/>
                </a:moveTo>
                <a:cubicBezTo>
                  <a:pt x="171" y="116"/>
                  <a:pt x="171" y="116"/>
                  <a:pt x="171" y="116"/>
                </a:cubicBezTo>
                <a:cubicBezTo>
                  <a:pt x="143" y="0"/>
                  <a:pt x="143" y="0"/>
                  <a:pt x="143" y="0"/>
                </a:cubicBezTo>
                <a:cubicBezTo>
                  <a:pt x="115" y="116"/>
                  <a:pt x="115" y="116"/>
                  <a:pt x="115" y="116"/>
                </a:cubicBezTo>
                <a:cubicBezTo>
                  <a:pt x="0" y="144"/>
                  <a:pt x="0" y="144"/>
                  <a:pt x="0" y="144"/>
                </a:cubicBezTo>
                <a:cubicBezTo>
                  <a:pt x="115" y="172"/>
                  <a:pt x="115" y="172"/>
                  <a:pt x="115" y="172"/>
                </a:cubicBezTo>
                <a:cubicBezTo>
                  <a:pt x="143" y="288"/>
                  <a:pt x="143" y="288"/>
                  <a:pt x="143" y="288"/>
                </a:cubicBezTo>
                <a:cubicBezTo>
                  <a:pt x="171" y="172"/>
                  <a:pt x="171" y="172"/>
                  <a:pt x="171" y="172"/>
                </a:cubicBezTo>
                <a:lnTo>
                  <a:pt x="287" y="144"/>
                </a:lnTo>
                <a:close/>
                <a:moveTo>
                  <a:pt x="157" y="144"/>
                </a:moveTo>
                <a:cubicBezTo>
                  <a:pt x="157" y="152"/>
                  <a:pt x="151" y="158"/>
                  <a:pt x="143" y="158"/>
                </a:cubicBezTo>
                <a:cubicBezTo>
                  <a:pt x="136" y="158"/>
                  <a:pt x="129" y="152"/>
                  <a:pt x="129" y="144"/>
                </a:cubicBezTo>
                <a:cubicBezTo>
                  <a:pt x="129" y="136"/>
                  <a:pt x="136" y="130"/>
                  <a:pt x="143" y="130"/>
                </a:cubicBezTo>
                <a:cubicBezTo>
                  <a:pt x="151" y="130"/>
                  <a:pt x="157" y="136"/>
                  <a:pt x="157" y="14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3" name="Freeform 516"/>
          <p:cNvSpPr>
            <a:spLocks noEditPoints="1"/>
          </p:cNvSpPr>
          <p:nvPr/>
        </p:nvSpPr>
        <p:spPr bwMode="auto">
          <a:xfrm>
            <a:off x="8185652" y="4039919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44 w 288"/>
              <a:gd name="T11" fmla="*/ 264 h 288"/>
              <a:gd name="T12" fmla="*/ 24 w 288"/>
              <a:gd name="T13" fmla="*/ 144 h 288"/>
              <a:gd name="T14" fmla="*/ 144 w 288"/>
              <a:gd name="T15" fmla="*/ 24 h 288"/>
              <a:gd name="T16" fmla="*/ 264 w 288"/>
              <a:gd name="T17" fmla="*/ 144 h 288"/>
              <a:gd name="T18" fmla="*/ 144 w 288"/>
              <a:gd name="T19" fmla="*/ 26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4"/>
                  <a:pt x="0" y="144"/>
                </a:cubicBezTo>
                <a:cubicBezTo>
                  <a:pt x="0" y="223"/>
                  <a:pt x="64" y="288"/>
                  <a:pt x="144" y="288"/>
                </a:cubicBezTo>
                <a:cubicBezTo>
                  <a:pt x="224" y="288"/>
                  <a:pt x="288" y="223"/>
                  <a:pt x="288" y="144"/>
                </a:cubicBezTo>
                <a:cubicBezTo>
                  <a:pt x="288" y="64"/>
                  <a:pt x="224" y="0"/>
                  <a:pt x="144" y="0"/>
                </a:cubicBezTo>
                <a:close/>
                <a:moveTo>
                  <a:pt x="144" y="264"/>
                </a:moveTo>
                <a:cubicBezTo>
                  <a:pt x="78" y="264"/>
                  <a:pt x="24" y="210"/>
                  <a:pt x="24" y="144"/>
                </a:cubicBezTo>
                <a:cubicBezTo>
                  <a:pt x="24" y="78"/>
                  <a:pt x="78" y="24"/>
                  <a:pt x="144" y="24"/>
                </a:cubicBezTo>
                <a:cubicBezTo>
                  <a:pt x="210" y="24"/>
                  <a:pt x="264" y="78"/>
                  <a:pt x="264" y="144"/>
                </a:cubicBezTo>
                <a:cubicBezTo>
                  <a:pt x="264" y="210"/>
                  <a:pt x="210" y="264"/>
                  <a:pt x="144" y="26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4" name="Freeform 517"/>
          <p:cNvSpPr>
            <a:spLocks/>
          </p:cNvSpPr>
          <p:nvPr/>
        </p:nvSpPr>
        <p:spPr bwMode="auto">
          <a:xfrm>
            <a:off x="8274628" y="4229350"/>
            <a:ext cx="40182" cy="43053"/>
          </a:xfrm>
          <a:custGeom>
            <a:avLst/>
            <a:gdLst>
              <a:gd name="T0" fmla="*/ 9 w 14"/>
              <a:gd name="T1" fmla="*/ 0 h 15"/>
              <a:gd name="T2" fmla="*/ 0 w 14"/>
              <a:gd name="T3" fmla="*/ 15 h 15"/>
              <a:gd name="T4" fmla="*/ 14 w 14"/>
              <a:gd name="T5" fmla="*/ 6 h 15"/>
              <a:gd name="T6" fmla="*/ 13 w 14"/>
              <a:gd name="T7" fmla="*/ 1 h 15"/>
              <a:gd name="T8" fmla="*/ 9 w 14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5">
                <a:moveTo>
                  <a:pt x="9" y="0"/>
                </a:moveTo>
                <a:lnTo>
                  <a:pt x="0" y="15"/>
                </a:lnTo>
                <a:lnTo>
                  <a:pt x="14" y="6"/>
                </a:lnTo>
                <a:lnTo>
                  <a:pt x="13" y="1"/>
                </a:lnTo>
                <a:lnTo>
                  <a:pt x="9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5" name="Freeform 518"/>
          <p:cNvSpPr>
            <a:spLocks/>
          </p:cNvSpPr>
          <p:nvPr/>
        </p:nvSpPr>
        <p:spPr bwMode="auto">
          <a:xfrm>
            <a:off x="8274628" y="4128895"/>
            <a:ext cx="40182" cy="43053"/>
          </a:xfrm>
          <a:custGeom>
            <a:avLst/>
            <a:gdLst>
              <a:gd name="T0" fmla="*/ 13 w 14"/>
              <a:gd name="T1" fmla="*/ 14 h 15"/>
              <a:gd name="T2" fmla="*/ 14 w 14"/>
              <a:gd name="T3" fmla="*/ 9 h 15"/>
              <a:gd name="T4" fmla="*/ 0 w 14"/>
              <a:gd name="T5" fmla="*/ 0 h 15"/>
              <a:gd name="T6" fmla="*/ 9 w 14"/>
              <a:gd name="T7" fmla="*/ 15 h 15"/>
              <a:gd name="T8" fmla="*/ 13 w 14"/>
              <a:gd name="T9" fmla="*/ 1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5">
                <a:moveTo>
                  <a:pt x="13" y="14"/>
                </a:moveTo>
                <a:lnTo>
                  <a:pt x="14" y="9"/>
                </a:lnTo>
                <a:lnTo>
                  <a:pt x="0" y="0"/>
                </a:lnTo>
                <a:lnTo>
                  <a:pt x="9" y="15"/>
                </a:lnTo>
                <a:lnTo>
                  <a:pt x="13" y="1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6" name="Freeform 519"/>
          <p:cNvSpPr>
            <a:spLocks/>
          </p:cNvSpPr>
          <p:nvPr/>
        </p:nvSpPr>
        <p:spPr bwMode="auto">
          <a:xfrm>
            <a:off x="8375083" y="4229350"/>
            <a:ext cx="40182" cy="43053"/>
          </a:xfrm>
          <a:custGeom>
            <a:avLst/>
            <a:gdLst>
              <a:gd name="T0" fmla="*/ 1 w 14"/>
              <a:gd name="T1" fmla="*/ 1 h 15"/>
              <a:gd name="T2" fmla="*/ 0 w 14"/>
              <a:gd name="T3" fmla="*/ 6 h 15"/>
              <a:gd name="T4" fmla="*/ 14 w 14"/>
              <a:gd name="T5" fmla="*/ 15 h 15"/>
              <a:gd name="T6" fmla="*/ 5 w 14"/>
              <a:gd name="T7" fmla="*/ 0 h 15"/>
              <a:gd name="T8" fmla="*/ 1 w 14"/>
              <a:gd name="T9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5">
                <a:moveTo>
                  <a:pt x="1" y="1"/>
                </a:moveTo>
                <a:lnTo>
                  <a:pt x="0" y="6"/>
                </a:lnTo>
                <a:lnTo>
                  <a:pt x="14" y="15"/>
                </a:lnTo>
                <a:lnTo>
                  <a:pt x="5" y="0"/>
                </a:lnTo>
                <a:lnTo>
                  <a:pt x="1" y="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7" name="Freeform 520"/>
          <p:cNvSpPr>
            <a:spLocks/>
          </p:cNvSpPr>
          <p:nvPr/>
        </p:nvSpPr>
        <p:spPr bwMode="auto">
          <a:xfrm>
            <a:off x="8375083" y="4128895"/>
            <a:ext cx="40182" cy="43053"/>
          </a:xfrm>
          <a:custGeom>
            <a:avLst/>
            <a:gdLst>
              <a:gd name="T0" fmla="*/ 5 w 14"/>
              <a:gd name="T1" fmla="*/ 15 h 15"/>
              <a:gd name="T2" fmla="*/ 14 w 14"/>
              <a:gd name="T3" fmla="*/ 0 h 15"/>
              <a:gd name="T4" fmla="*/ 0 w 14"/>
              <a:gd name="T5" fmla="*/ 9 h 15"/>
              <a:gd name="T6" fmla="*/ 1 w 14"/>
              <a:gd name="T7" fmla="*/ 14 h 15"/>
              <a:gd name="T8" fmla="*/ 5 w 14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5">
                <a:moveTo>
                  <a:pt x="5" y="15"/>
                </a:moveTo>
                <a:lnTo>
                  <a:pt x="14" y="0"/>
                </a:lnTo>
                <a:lnTo>
                  <a:pt x="0" y="9"/>
                </a:lnTo>
                <a:lnTo>
                  <a:pt x="1" y="14"/>
                </a:lnTo>
                <a:lnTo>
                  <a:pt x="5" y="1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8" name="Freeform 521"/>
          <p:cNvSpPr>
            <a:spLocks noEditPoints="1"/>
          </p:cNvSpPr>
          <p:nvPr/>
        </p:nvSpPr>
        <p:spPr bwMode="auto">
          <a:xfrm>
            <a:off x="8225835" y="4080102"/>
            <a:ext cx="238225" cy="241094"/>
          </a:xfrm>
          <a:custGeom>
            <a:avLst/>
            <a:gdLst>
              <a:gd name="T0" fmla="*/ 130 w 217"/>
              <a:gd name="T1" fmla="*/ 88 h 218"/>
              <a:gd name="T2" fmla="*/ 109 w 217"/>
              <a:gd name="T3" fmla="*/ 0 h 218"/>
              <a:gd name="T4" fmla="*/ 87 w 217"/>
              <a:gd name="T5" fmla="*/ 88 h 218"/>
              <a:gd name="T6" fmla="*/ 0 w 217"/>
              <a:gd name="T7" fmla="*/ 109 h 218"/>
              <a:gd name="T8" fmla="*/ 87 w 217"/>
              <a:gd name="T9" fmla="*/ 130 h 218"/>
              <a:gd name="T10" fmla="*/ 109 w 217"/>
              <a:gd name="T11" fmla="*/ 218 h 218"/>
              <a:gd name="T12" fmla="*/ 130 w 217"/>
              <a:gd name="T13" fmla="*/ 130 h 218"/>
              <a:gd name="T14" fmla="*/ 217 w 217"/>
              <a:gd name="T15" fmla="*/ 109 h 218"/>
              <a:gd name="T16" fmla="*/ 130 w 217"/>
              <a:gd name="T17" fmla="*/ 88 h 218"/>
              <a:gd name="T18" fmla="*/ 109 w 217"/>
              <a:gd name="T19" fmla="*/ 120 h 218"/>
              <a:gd name="T20" fmla="*/ 98 w 217"/>
              <a:gd name="T21" fmla="*/ 109 h 218"/>
              <a:gd name="T22" fmla="*/ 109 w 217"/>
              <a:gd name="T23" fmla="*/ 98 h 218"/>
              <a:gd name="T24" fmla="*/ 119 w 217"/>
              <a:gd name="T25" fmla="*/ 109 h 218"/>
              <a:gd name="T26" fmla="*/ 109 w 217"/>
              <a:gd name="T27" fmla="*/ 120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7" h="218">
                <a:moveTo>
                  <a:pt x="130" y="88"/>
                </a:moveTo>
                <a:cubicBezTo>
                  <a:pt x="109" y="0"/>
                  <a:pt x="109" y="0"/>
                  <a:pt x="109" y="0"/>
                </a:cubicBezTo>
                <a:cubicBezTo>
                  <a:pt x="87" y="88"/>
                  <a:pt x="87" y="88"/>
                  <a:pt x="87" y="88"/>
                </a:cubicBezTo>
                <a:cubicBezTo>
                  <a:pt x="0" y="109"/>
                  <a:pt x="0" y="109"/>
                  <a:pt x="0" y="109"/>
                </a:cubicBezTo>
                <a:cubicBezTo>
                  <a:pt x="87" y="130"/>
                  <a:pt x="87" y="130"/>
                  <a:pt x="87" y="130"/>
                </a:cubicBezTo>
                <a:cubicBezTo>
                  <a:pt x="109" y="218"/>
                  <a:pt x="109" y="218"/>
                  <a:pt x="109" y="218"/>
                </a:cubicBezTo>
                <a:cubicBezTo>
                  <a:pt x="130" y="130"/>
                  <a:pt x="130" y="130"/>
                  <a:pt x="130" y="130"/>
                </a:cubicBezTo>
                <a:cubicBezTo>
                  <a:pt x="217" y="109"/>
                  <a:pt x="217" y="109"/>
                  <a:pt x="217" y="109"/>
                </a:cubicBezTo>
                <a:lnTo>
                  <a:pt x="130" y="88"/>
                </a:lnTo>
                <a:close/>
                <a:moveTo>
                  <a:pt x="109" y="120"/>
                </a:moveTo>
                <a:cubicBezTo>
                  <a:pt x="103" y="120"/>
                  <a:pt x="98" y="115"/>
                  <a:pt x="98" y="109"/>
                </a:cubicBezTo>
                <a:cubicBezTo>
                  <a:pt x="98" y="103"/>
                  <a:pt x="103" y="98"/>
                  <a:pt x="109" y="98"/>
                </a:cubicBezTo>
                <a:cubicBezTo>
                  <a:pt x="114" y="98"/>
                  <a:pt x="119" y="103"/>
                  <a:pt x="119" y="109"/>
                </a:cubicBezTo>
                <a:cubicBezTo>
                  <a:pt x="119" y="115"/>
                  <a:pt x="114" y="120"/>
                  <a:pt x="109" y="12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9" name="Freeform 522"/>
          <p:cNvSpPr>
            <a:spLocks/>
          </p:cNvSpPr>
          <p:nvPr/>
        </p:nvSpPr>
        <p:spPr bwMode="auto">
          <a:xfrm>
            <a:off x="4379810" y="848293"/>
            <a:ext cx="269796" cy="318589"/>
          </a:xfrm>
          <a:custGeom>
            <a:avLst/>
            <a:gdLst>
              <a:gd name="T0" fmla="*/ 94 w 94"/>
              <a:gd name="T1" fmla="*/ 29 h 111"/>
              <a:gd name="T2" fmla="*/ 94 w 94"/>
              <a:gd name="T3" fmla="*/ 0 h 111"/>
              <a:gd name="T4" fmla="*/ 64 w 94"/>
              <a:gd name="T5" fmla="*/ 0 h 111"/>
              <a:gd name="T6" fmla="*/ 74 w 94"/>
              <a:gd name="T7" fmla="*/ 9 h 111"/>
              <a:gd name="T8" fmla="*/ 47 w 94"/>
              <a:gd name="T9" fmla="*/ 37 h 111"/>
              <a:gd name="T10" fmla="*/ 19 w 94"/>
              <a:gd name="T11" fmla="*/ 10 h 111"/>
              <a:gd name="T12" fmla="*/ 29 w 94"/>
              <a:gd name="T13" fmla="*/ 0 h 111"/>
              <a:gd name="T14" fmla="*/ 0 w 94"/>
              <a:gd name="T15" fmla="*/ 0 h 111"/>
              <a:gd name="T16" fmla="*/ 0 w 94"/>
              <a:gd name="T17" fmla="*/ 29 h 111"/>
              <a:gd name="T18" fmla="*/ 9 w 94"/>
              <a:gd name="T19" fmla="*/ 19 h 111"/>
              <a:gd name="T20" fmla="*/ 40 w 94"/>
              <a:gd name="T21" fmla="*/ 50 h 111"/>
              <a:gd name="T22" fmla="*/ 40 w 94"/>
              <a:gd name="T23" fmla="*/ 90 h 111"/>
              <a:gd name="T24" fmla="*/ 26 w 94"/>
              <a:gd name="T25" fmla="*/ 90 h 111"/>
              <a:gd name="T26" fmla="*/ 47 w 94"/>
              <a:gd name="T27" fmla="*/ 111 h 111"/>
              <a:gd name="T28" fmla="*/ 68 w 94"/>
              <a:gd name="T29" fmla="*/ 90 h 111"/>
              <a:gd name="T30" fmla="*/ 54 w 94"/>
              <a:gd name="T31" fmla="*/ 90 h 111"/>
              <a:gd name="T32" fmla="*/ 54 w 94"/>
              <a:gd name="T33" fmla="*/ 49 h 111"/>
              <a:gd name="T34" fmla="*/ 84 w 94"/>
              <a:gd name="T35" fmla="*/ 19 h 111"/>
              <a:gd name="T36" fmla="*/ 94 w 94"/>
              <a:gd name="T37" fmla="*/ 29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4" h="111">
                <a:moveTo>
                  <a:pt x="94" y="29"/>
                </a:moveTo>
                <a:lnTo>
                  <a:pt x="94" y="0"/>
                </a:lnTo>
                <a:lnTo>
                  <a:pt x="64" y="0"/>
                </a:lnTo>
                <a:lnTo>
                  <a:pt x="74" y="9"/>
                </a:lnTo>
                <a:lnTo>
                  <a:pt x="47" y="37"/>
                </a:lnTo>
                <a:lnTo>
                  <a:pt x="19" y="10"/>
                </a:lnTo>
                <a:lnTo>
                  <a:pt x="29" y="0"/>
                </a:lnTo>
                <a:lnTo>
                  <a:pt x="0" y="0"/>
                </a:lnTo>
                <a:lnTo>
                  <a:pt x="0" y="29"/>
                </a:lnTo>
                <a:lnTo>
                  <a:pt x="9" y="19"/>
                </a:lnTo>
                <a:lnTo>
                  <a:pt x="40" y="50"/>
                </a:lnTo>
                <a:lnTo>
                  <a:pt x="40" y="90"/>
                </a:lnTo>
                <a:lnTo>
                  <a:pt x="26" y="90"/>
                </a:lnTo>
                <a:lnTo>
                  <a:pt x="47" y="111"/>
                </a:lnTo>
                <a:lnTo>
                  <a:pt x="68" y="90"/>
                </a:lnTo>
                <a:lnTo>
                  <a:pt x="54" y="90"/>
                </a:lnTo>
                <a:lnTo>
                  <a:pt x="54" y="49"/>
                </a:lnTo>
                <a:lnTo>
                  <a:pt x="84" y="19"/>
                </a:lnTo>
                <a:lnTo>
                  <a:pt x="94" y="2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6" name="Freeform 529"/>
          <p:cNvSpPr>
            <a:spLocks noEditPoints="1"/>
          </p:cNvSpPr>
          <p:nvPr/>
        </p:nvSpPr>
        <p:spPr bwMode="auto">
          <a:xfrm>
            <a:off x="10783155" y="4679967"/>
            <a:ext cx="232484" cy="318589"/>
          </a:xfrm>
          <a:custGeom>
            <a:avLst/>
            <a:gdLst>
              <a:gd name="T0" fmla="*/ 23 w 81"/>
              <a:gd name="T1" fmla="*/ 0 h 111"/>
              <a:gd name="T2" fmla="*/ 23 w 81"/>
              <a:gd name="T3" fmla="*/ 0 h 111"/>
              <a:gd name="T4" fmla="*/ 0 w 81"/>
              <a:gd name="T5" fmla="*/ 23 h 111"/>
              <a:gd name="T6" fmla="*/ 0 w 81"/>
              <a:gd name="T7" fmla="*/ 111 h 111"/>
              <a:gd name="T8" fmla="*/ 81 w 81"/>
              <a:gd name="T9" fmla="*/ 111 h 111"/>
              <a:gd name="T10" fmla="*/ 81 w 81"/>
              <a:gd name="T11" fmla="*/ 0 h 111"/>
              <a:gd name="T12" fmla="*/ 23 w 81"/>
              <a:gd name="T13" fmla="*/ 0 h 111"/>
              <a:gd name="T14" fmla="*/ 71 w 81"/>
              <a:gd name="T15" fmla="*/ 102 h 111"/>
              <a:gd name="T16" fmla="*/ 9 w 81"/>
              <a:gd name="T17" fmla="*/ 102 h 111"/>
              <a:gd name="T18" fmla="*/ 9 w 81"/>
              <a:gd name="T19" fmla="*/ 32 h 111"/>
              <a:gd name="T20" fmla="*/ 33 w 81"/>
              <a:gd name="T21" fmla="*/ 32 h 111"/>
              <a:gd name="T22" fmla="*/ 33 w 81"/>
              <a:gd name="T23" fmla="*/ 9 h 111"/>
              <a:gd name="T24" fmla="*/ 71 w 81"/>
              <a:gd name="T25" fmla="*/ 9 h 111"/>
              <a:gd name="T26" fmla="*/ 71 w 81"/>
              <a:gd name="T27" fmla="*/ 10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1" h="111">
                <a:moveTo>
                  <a:pt x="23" y="0"/>
                </a:moveTo>
                <a:lnTo>
                  <a:pt x="23" y="0"/>
                </a:lnTo>
                <a:lnTo>
                  <a:pt x="0" y="23"/>
                </a:lnTo>
                <a:lnTo>
                  <a:pt x="0" y="111"/>
                </a:lnTo>
                <a:lnTo>
                  <a:pt x="81" y="111"/>
                </a:lnTo>
                <a:lnTo>
                  <a:pt x="81" y="0"/>
                </a:lnTo>
                <a:lnTo>
                  <a:pt x="23" y="0"/>
                </a:lnTo>
                <a:close/>
                <a:moveTo>
                  <a:pt x="71" y="102"/>
                </a:moveTo>
                <a:lnTo>
                  <a:pt x="9" y="102"/>
                </a:lnTo>
                <a:lnTo>
                  <a:pt x="9" y="32"/>
                </a:lnTo>
                <a:lnTo>
                  <a:pt x="33" y="32"/>
                </a:lnTo>
                <a:lnTo>
                  <a:pt x="33" y="9"/>
                </a:lnTo>
                <a:lnTo>
                  <a:pt x="71" y="9"/>
                </a:lnTo>
                <a:lnTo>
                  <a:pt x="71" y="10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7" name="Rectangle 530"/>
          <p:cNvSpPr>
            <a:spLocks noChangeArrowheads="1"/>
          </p:cNvSpPr>
          <p:nvPr/>
        </p:nvSpPr>
        <p:spPr bwMode="auto">
          <a:xfrm>
            <a:off x="10866389" y="4811995"/>
            <a:ext cx="100457" cy="2296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8" name="Rectangle 531"/>
          <p:cNvSpPr>
            <a:spLocks noChangeArrowheads="1"/>
          </p:cNvSpPr>
          <p:nvPr/>
        </p:nvSpPr>
        <p:spPr bwMode="auto">
          <a:xfrm>
            <a:off x="10866389" y="4860787"/>
            <a:ext cx="100457" cy="20092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9" name="Rectangle 532"/>
          <p:cNvSpPr>
            <a:spLocks noChangeArrowheads="1"/>
          </p:cNvSpPr>
          <p:nvPr/>
        </p:nvSpPr>
        <p:spPr bwMode="auto">
          <a:xfrm>
            <a:off x="10866389" y="4906710"/>
            <a:ext cx="100457" cy="2296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0" name="Oval 533"/>
          <p:cNvSpPr>
            <a:spLocks noChangeArrowheads="1"/>
          </p:cNvSpPr>
          <p:nvPr/>
        </p:nvSpPr>
        <p:spPr bwMode="auto">
          <a:xfrm>
            <a:off x="10829078" y="4811995"/>
            <a:ext cx="22961" cy="22961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1" name="Oval 534"/>
          <p:cNvSpPr>
            <a:spLocks noChangeArrowheads="1"/>
          </p:cNvSpPr>
          <p:nvPr/>
        </p:nvSpPr>
        <p:spPr bwMode="auto">
          <a:xfrm>
            <a:off x="10829078" y="4860787"/>
            <a:ext cx="22961" cy="20092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2" name="Oval 535"/>
          <p:cNvSpPr>
            <a:spLocks noChangeArrowheads="1"/>
          </p:cNvSpPr>
          <p:nvPr/>
        </p:nvSpPr>
        <p:spPr bwMode="auto">
          <a:xfrm>
            <a:off x="10829078" y="4906710"/>
            <a:ext cx="22961" cy="22961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3" name="Freeform 536"/>
          <p:cNvSpPr>
            <a:spLocks/>
          </p:cNvSpPr>
          <p:nvPr/>
        </p:nvSpPr>
        <p:spPr bwMode="auto">
          <a:xfrm>
            <a:off x="6908429" y="4045660"/>
            <a:ext cx="91845" cy="312849"/>
          </a:xfrm>
          <a:custGeom>
            <a:avLst/>
            <a:gdLst>
              <a:gd name="T0" fmla="*/ 32 w 32"/>
              <a:gd name="T1" fmla="*/ 0 h 109"/>
              <a:gd name="T2" fmla="*/ 0 w 32"/>
              <a:gd name="T3" fmla="*/ 11 h 109"/>
              <a:gd name="T4" fmla="*/ 0 w 32"/>
              <a:gd name="T5" fmla="*/ 109 h 109"/>
              <a:gd name="T6" fmla="*/ 32 w 32"/>
              <a:gd name="T7" fmla="*/ 99 h 109"/>
              <a:gd name="T8" fmla="*/ 32 w 32"/>
              <a:gd name="T9" fmla="*/ 97 h 109"/>
              <a:gd name="T10" fmla="*/ 32 w 32"/>
              <a:gd name="T11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" h="109">
                <a:moveTo>
                  <a:pt x="32" y="0"/>
                </a:moveTo>
                <a:lnTo>
                  <a:pt x="0" y="11"/>
                </a:lnTo>
                <a:lnTo>
                  <a:pt x="0" y="109"/>
                </a:lnTo>
                <a:lnTo>
                  <a:pt x="32" y="99"/>
                </a:lnTo>
                <a:lnTo>
                  <a:pt x="32" y="97"/>
                </a:lnTo>
                <a:lnTo>
                  <a:pt x="32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4" name="Freeform 537"/>
          <p:cNvSpPr>
            <a:spLocks/>
          </p:cNvSpPr>
          <p:nvPr/>
        </p:nvSpPr>
        <p:spPr bwMode="auto">
          <a:xfrm>
            <a:off x="7138042" y="4039919"/>
            <a:ext cx="88976" cy="315718"/>
          </a:xfrm>
          <a:custGeom>
            <a:avLst/>
            <a:gdLst>
              <a:gd name="T0" fmla="*/ 31 w 31"/>
              <a:gd name="T1" fmla="*/ 0 h 110"/>
              <a:gd name="T2" fmla="*/ 0 w 31"/>
              <a:gd name="T3" fmla="*/ 11 h 110"/>
              <a:gd name="T4" fmla="*/ 0 w 31"/>
              <a:gd name="T5" fmla="*/ 13 h 110"/>
              <a:gd name="T6" fmla="*/ 0 w 31"/>
              <a:gd name="T7" fmla="*/ 110 h 110"/>
              <a:gd name="T8" fmla="*/ 31 w 31"/>
              <a:gd name="T9" fmla="*/ 99 h 110"/>
              <a:gd name="T10" fmla="*/ 31 w 31"/>
              <a:gd name="T11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110">
                <a:moveTo>
                  <a:pt x="31" y="0"/>
                </a:moveTo>
                <a:lnTo>
                  <a:pt x="0" y="11"/>
                </a:lnTo>
                <a:lnTo>
                  <a:pt x="0" y="13"/>
                </a:lnTo>
                <a:lnTo>
                  <a:pt x="0" y="110"/>
                </a:lnTo>
                <a:lnTo>
                  <a:pt x="31" y="99"/>
                </a:lnTo>
                <a:lnTo>
                  <a:pt x="31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5" name="Freeform 538"/>
          <p:cNvSpPr>
            <a:spLocks/>
          </p:cNvSpPr>
          <p:nvPr/>
        </p:nvSpPr>
        <p:spPr bwMode="auto">
          <a:xfrm>
            <a:off x="7017495" y="4045660"/>
            <a:ext cx="106197" cy="309978"/>
          </a:xfrm>
          <a:custGeom>
            <a:avLst/>
            <a:gdLst>
              <a:gd name="T0" fmla="*/ 0 w 37"/>
              <a:gd name="T1" fmla="*/ 99 h 108"/>
              <a:gd name="T2" fmla="*/ 37 w 37"/>
              <a:gd name="T3" fmla="*/ 108 h 108"/>
              <a:gd name="T4" fmla="*/ 37 w 37"/>
              <a:gd name="T5" fmla="*/ 9 h 108"/>
              <a:gd name="T6" fmla="*/ 0 w 37"/>
              <a:gd name="T7" fmla="*/ 0 h 108"/>
              <a:gd name="T8" fmla="*/ 0 w 37"/>
              <a:gd name="T9" fmla="*/ 99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108">
                <a:moveTo>
                  <a:pt x="0" y="99"/>
                </a:moveTo>
                <a:lnTo>
                  <a:pt x="37" y="108"/>
                </a:lnTo>
                <a:lnTo>
                  <a:pt x="37" y="9"/>
                </a:lnTo>
                <a:lnTo>
                  <a:pt x="0" y="0"/>
                </a:lnTo>
                <a:lnTo>
                  <a:pt x="0" y="9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7" name="Freeform 570"/>
          <p:cNvSpPr>
            <a:spLocks/>
          </p:cNvSpPr>
          <p:nvPr/>
        </p:nvSpPr>
        <p:spPr bwMode="auto">
          <a:xfrm>
            <a:off x="9614996" y="2762696"/>
            <a:ext cx="68884" cy="68884"/>
          </a:xfrm>
          <a:custGeom>
            <a:avLst/>
            <a:gdLst>
              <a:gd name="T0" fmla="*/ 26 w 60"/>
              <a:gd name="T1" fmla="*/ 62 h 62"/>
              <a:gd name="T2" fmla="*/ 26 w 60"/>
              <a:gd name="T3" fmla="*/ 62 h 62"/>
              <a:gd name="T4" fmla="*/ 60 w 60"/>
              <a:gd name="T5" fmla="*/ 27 h 62"/>
              <a:gd name="T6" fmla="*/ 54 w 60"/>
              <a:gd name="T7" fmla="*/ 8 h 62"/>
              <a:gd name="T8" fmla="*/ 34 w 60"/>
              <a:gd name="T9" fmla="*/ 0 h 62"/>
              <a:gd name="T10" fmla="*/ 0 w 60"/>
              <a:gd name="T11" fmla="*/ 34 h 62"/>
              <a:gd name="T12" fmla="*/ 26 w 60"/>
              <a:gd name="T13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62">
                <a:moveTo>
                  <a:pt x="26" y="62"/>
                </a:moveTo>
                <a:cubicBezTo>
                  <a:pt x="26" y="62"/>
                  <a:pt x="26" y="62"/>
                  <a:pt x="26" y="62"/>
                </a:cubicBezTo>
                <a:cubicBezTo>
                  <a:pt x="46" y="62"/>
                  <a:pt x="60" y="45"/>
                  <a:pt x="60" y="27"/>
                </a:cubicBezTo>
                <a:cubicBezTo>
                  <a:pt x="60" y="20"/>
                  <a:pt x="58" y="14"/>
                  <a:pt x="54" y="8"/>
                </a:cubicBezTo>
                <a:cubicBezTo>
                  <a:pt x="49" y="3"/>
                  <a:pt x="43" y="0"/>
                  <a:pt x="34" y="0"/>
                </a:cubicBezTo>
                <a:cubicBezTo>
                  <a:pt x="12" y="0"/>
                  <a:pt x="0" y="19"/>
                  <a:pt x="0" y="34"/>
                </a:cubicBezTo>
                <a:cubicBezTo>
                  <a:pt x="0" y="50"/>
                  <a:pt x="10" y="62"/>
                  <a:pt x="26" y="6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8" name="Freeform 571"/>
          <p:cNvSpPr>
            <a:spLocks/>
          </p:cNvSpPr>
          <p:nvPr/>
        </p:nvSpPr>
        <p:spPr bwMode="auto">
          <a:xfrm>
            <a:off x="9560464" y="2851670"/>
            <a:ext cx="123418" cy="229613"/>
          </a:xfrm>
          <a:custGeom>
            <a:avLst/>
            <a:gdLst>
              <a:gd name="T0" fmla="*/ 111 w 112"/>
              <a:gd name="T1" fmla="*/ 152 h 207"/>
              <a:gd name="T2" fmla="*/ 102 w 112"/>
              <a:gd name="T3" fmla="*/ 133 h 207"/>
              <a:gd name="T4" fmla="*/ 100 w 112"/>
              <a:gd name="T5" fmla="*/ 135 h 207"/>
              <a:gd name="T6" fmla="*/ 70 w 112"/>
              <a:gd name="T7" fmla="*/ 157 h 207"/>
              <a:gd name="T8" fmla="*/ 70 w 112"/>
              <a:gd name="T9" fmla="*/ 154 h 207"/>
              <a:gd name="T10" fmla="*/ 71 w 112"/>
              <a:gd name="T11" fmla="*/ 144 h 207"/>
              <a:gd name="T12" fmla="*/ 95 w 112"/>
              <a:gd name="T13" fmla="*/ 50 h 207"/>
              <a:gd name="T14" fmla="*/ 98 w 112"/>
              <a:gd name="T15" fmla="*/ 21 h 207"/>
              <a:gd name="T16" fmla="*/ 95 w 112"/>
              <a:gd name="T17" fmla="*/ 6 h 207"/>
              <a:gd name="T18" fmla="*/ 84 w 112"/>
              <a:gd name="T19" fmla="*/ 0 h 207"/>
              <a:gd name="T20" fmla="*/ 2 w 112"/>
              <a:gd name="T21" fmla="*/ 50 h 207"/>
              <a:gd name="T22" fmla="*/ 0 w 112"/>
              <a:gd name="T23" fmla="*/ 51 h 207"/>
              <a:gd name="T24" fmla="*/ 8 w 112"/>
              <a:gd name="T25" fmla="*/ 74 h 207"/>
              <a:gd name="T26" fmla="*/ 11 w 112"/>
              <a:gd name="T27" fmla="*/ 71 h 207"/>
              <a:gd name="T28" fmla="*/ 39 w 112"/>
              <a:gd name="T29" fmla="*/ 52 h 207"/>
              <a:gd name="T30" fmla="*/ 37 w 112"/>
              <a:gd name="T31" fmla="*/ 63 h 207"/>
              <a:gd name="T32" fmla="*/ 16 w 112"/>
              <a:gd name="T33" fmla="*/ 154 h 207"/>
              <a:gd name="T34" fmla="*/ 13 w 112"/>
              <a:gd name="T35" fmla="*/ 184 h 207"/>
              <a:gd name="T36" fmla="*/ 18 w 112"/>
              <a:gd name="T37" fmla="*/ 202 h 207"/>
              <a:gd name="T38" fmla="*/ 31 w 112"/>
              <a:gd name="T39" fmla="*/ 207 h 207"/>
              <a:gd name="T40" fmla="*/ 31 w 112"/>
              <a:gd name="T41" fmla="*/ 207 h 207"/>
              <a:gd name="T42" fmla="*/ 111 w 112"/>
              <a:gd name="T43" fmla="*/ 156 h 207"/>
              <a:gd name="T44" fmla="*/ 112 w 112"/>
              <a:gd name="T45" fmla="*/ 154 h 207"/>
              <a:gd name="T46" fmla="*/ 111 w 112"/>
              <a:gd name="T47" fmla="*/ 152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2" h="207">
                <a:moveTo>
                  <a:pt x="111" y="152"/>
                </a:moveTo>
                <a:cubicBezTo>
                  <a:pt x="102" y="133"/>
                  <a:pt x="102" y="133"/>
                  <a:pt x="102" y="133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89" y="145"/>
                  <a:pt x="73" y="156"/>
                  <a:pt x="70" y="157"/>
                </a:cubicBezTo>
                <a:cubicBezTo>
                  <a:pt x="70" y="156"/>
                  <a:pt x="70" y="155"/>
                  <a:pt x="70" y="154"/>
                </a:cubicBezTo>
                <a:cubicBezTo>
                  <a:pt x="70" y="152"/>
                  <a:pt x="70" y="149"/>
                  <a:pt x="71" y="144"/>
                </a:cubicBezTo>
                <a:cubicBezTo>
                  <a:pt x="95" y="50"/>
                  <a:pt x="95" y="50"/>
                  <a:pt x="95" y="50"/>
                </a:cubicBezTo>
                <a:cubicBezTo>
                  <a:pt x="97" y="41"/>
                  <a:pt x="98" y="27"/>
                  <a:pt x="98" y="21"/>
                </a:cubicBezTo>
                <a:cubicBezTo>
                  <a:pt x="98" y="15"/>
                  <a:pt x="97" y="10"/>
                  <a:pt x="95" y="6"/>
                </a:cubicBezTo>
                <a:cubicBezTo>
                  <a:pt x="92" y="2"/>
                  <a:pt x="88" y="0"/>
                  <a:pt x="84" y="0"/>
                </a:cubicBezTo>
                <a:cubicBezTo>
                  <a:pt x="67" y="0"/>
                  <a:pt x="31" y="22"/>
                  <a:pt x="2" y="50"/>
                </a:cubicBezTo>
                <a:cubicBezTo>
                  <a:pt x="0" y="51"/>
                  <a:pt x="0" y="51"/>
                  <a:pt x="0" y="51"/>
                </a:cubicBezTo>
                <a:cubicBezTo>
                  <a:pt x="8" y="74"/>
                  <a:pt x="8" y="74"/>
                  <a:pt x="8" y="74"/>
                </a:cubicBezTo>
                <a:cubicBezTo>
                  <a:pt x="11" y="71"/>
                  <a:pt x="11" y="71"/>
                  <a:pt x="11" y="71"/>
                </a:cubicBezTo>
                <a:cubicBezTo>
                  <a:pt x="19" y="65"/>
                  <a:pt x="35" y="53"/>
                  <a:pt x="39" y="52"/>
                </a:cubicBezTo>
                <a:cubicBezTo>
                  <a:pt x="39" y="54"/>
                  <a:pt x="38" y="58"/>
                  <a:pt x="37" y="63"/>
                </a:cubicBezTo>
                <a:cubicBezTo>
                  <a:pt x="16" y="154"/>
                  <a:pt x="16" y="154"/>
                  <a:pt x="16" y="154"/>
                </a:cubicBezTo>
                <a:cubicBezTo>
                  <a:pt x="14" y="164"/>
                  <a:pt x="13" y="178"/>
                  <a:pt x="13" y="184"/>
                </a:cubicBezTo>
                <a:cubicBezTo>
                  <a:pt x="13" y="193"/>
                  <a:pt x="14" y="198"/>
                  <a:pt x="18" y="202"/>
                </a:cubicBezTo>
                <a:cubicBezTo>
                  <a:pt x="21" y="206"/>
                  <a:pt x="26" y="207"/>
                  <a:pt x="31" y="207"/>
                </a:cubicBezTo>
                <a:cubicBezTo>
                  <a:pt x="31" y="207"/>
                  <a:pt x="31" y="207"/>
                  <a:pt x="31" y="207"/>
                </a:cubicBezTo>
                <a:cubicBezTo>
                  <a:pt x="45" y="207"/>
                  <a:pt x="81" y="188"/>
                  <a:pt x="111" y="156"/>
                </a:cubicBezTo>
                <a:cubicBezTo>
                  <a:pt x="112" y="154"/>
                  <a:pt x="112" y="154"/>
                  <a:pt x="112" y="154"/>
                </a:cubicBezTo>
                <a:lnTo>
                  <a:pt x="111" y="15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9" name="Freeform 572"/>
          <p:cNvSpPr>
            <a:spLocks/>
          </p:cNvSpPr>
          <p:nvPr/>
        </p:nvSpPr>
        <p:spPr bwMode="auto">
          <a:xfrm>
            <a:off x="10863520" y="2765565"/>
            <a:ext cx="66015" cy="66015"/>
          </a:xfrm>
          <a:custGeom>
            <a:avLst/>
            <a:gdLst>
              <a:gd name="T0" fmla="*/ 30 w 61"/>
              <a:gd name="T1" fmla="*/ 60 h 60"/>
              <a:gd name="T2" fmla="*/ 61 w 61"/>
              <a:gd name="T3" fmla="*/ 30 h 60"/>
              <a:gd name="T4" fmla="*/ 30 w 61"/>
              <a:gd name="T5" fmla="*/ 0 h 60"/>
              <a:gd name="T6" fmla="*/ 0 w 61"/>
              <a:gd name="T7" fmla="*/ 30 h 60"/>
              <a:gd name="T8" fmla="*/ 30 w 61"/>
              <a:gd name="T9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60">
                <a:moveTo>
                  <a:pt x="30" y="60"/>
                </a:moveTo>
                <a:cubicBezTo>
                  <a:pt x="48" y="60"/>
                  <a:pt x="61" y="46"/>
                  <a:pt x="61" y="30"/>
                </a:cubicBezTo>
                <a:cubicBezTo>
                  <a:pt x="61" y="12"/>
                  <a:pt x="48" y="0"/>
                  <a:pt x="30" y="0"/>
                </a:cubicBezTo>
                <a:cubicBezTo>
                  <a:pt x="14" y="0"/>
                  <a:pt x="0" y="12"/>
                  <a:pt x="0" y="30"/>
                </a:cubicBezTo>
                <a:cubicBezTo>
                  <a:pt x="0" y="46"/>
                  <a:pt x="14" y="60"/>
                  <a:pt x="30" y="6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0" name="Freeform 573"/>
          <p:cNvSpPr>
            <a:spLocks/>
          </p:cNvSpPr>
          <p:nvPr/>
        </p:nvSpPr>
        <p:spPr bwMode="auto">
          <a:xfrm>
            <a:off x="10840558" y="2854541"/>
            <a:ext cx="120547" cy="226744"/>
          </a:xfrm>
          <a:custGeom>
            <a:avLst/>
            <a:gdLst>
              <a:gd name="T0" fmla="*/ 82 w 110"/>
              <a:gd name="T1" fmla="*/ 151 h 206"/>
              <a:gd name="T2" fmla="*/ 82 w 110"/>
              <a:gd name="T3" fmla="*/ 0 h 206"/>
              <a:gd name="T4" fmla="*/ 4 w 110"/>
              <a:gd name="T5" fmla="*/ 15 h 206"/>
              <a:gd name="T6" fmla="*/ 4 w 110"/>
              <a:gd name="T7" fmla="*/ 33 h 206"/>
              <a:gd name="T8" fmla="*/ 27 w 110"/>
              <a:gd name="T9" fmla="*/ 66 h 206"/>
              <a:gd name="T10" fmla="*/ 27 w 110"/>
              <a:gd name="T11" fmla="*/ 151 h 206"/>
              <a:gd name="T12" fmla="*/ 0 w 110"/>
              <a:gd name="T13" fmla="*/ 186 h 206"/>
              <a:gd name="T14" fmla="*/ 0 w 110"/>
              <a:gd name="T15" fmla="*/ 206 h 206"/>
              <a:gd name="T16" fmla="*/ 110 w 110"/>
              <a:gd name="T17" fmla="*/ 206 h 206"/>
              <a:gd name="T18" fmla="*/ 110 w 110"/>
              <a:gd name="T19" fmla="*/ 186 h 206"/>
              <a:gd name="T20" fmla="*/ 82 w 110"/>
              <a:gd name="T21" fmla="*/ 151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0" h="206">
                <a:moveTo>
                  <a:pt x="82" y="151"/>
                </a:moveTo>
                <a:cubicBezTo>
                  <a:pt x="82" y="0"/>
                  <a:pt x="82" y="0"/>
                  <a:pt x="82" y="0"/>
                </a:cubicBezTo>
                <a:cubicBezTo>
                  <a:pt x="58" y="6"/>
                  <a:pt x="30" y="12"/>
                  <a:pt x="4" y="15"/>
                </a:cubicBezTo>
                <a:cubicBezTo>
                  <a:pt x="4" y="33"/>
                  <a:pt x="4" y="33"/>
                  <a:pt x="4" y="33"/>
                </a:cubicBezTo>
                <a:cubicBezTo>
                  <a:pt x="24" y="37"/>
                  <a:pt x="27" y="38"/>
                  <a:pt x="27" y="66"/>
                </a:cubicBezTo>
                <a:cubicBezTo>
                  <a:pt x="27" y="151"/>
                  <a:pt x="27" y="151"/>
                  <a:pt x="27" y="151"/>
                </a:cubicBezTo>
                <a:cubicBezTo>
                  <a:pt x="27" y="182"/>
                  <a:pt x="25" y="183"/>
                  <a:pt x="0" y="186"/>
                </a:cubicBezTo>
                <a:cubicBezTo>
                  <a:pt x="0" y="206"/>
                  <a:pt x="0" y="206"/>
                  <a:pt x="0" y="206"/>
                </a:cubicBezTo>
                <a:cubicBezTo>
                  <a:pt x="110" y="206"/>
                  <a:pt x="110" y="206"/>
                  <a:pt x="110" y="206"/>
                </a:cubicBezTo>
                <a:cubicBezTo>
                  <a:pt x="110" y="186"/>
                  <a:pt x="110" y="186"/>
                  <a:pt x="110" y="186"/>
                </a:cubicBezTo>
                <a:cubicBezTo>
                  <a:pt x="84" y="183"/>
                  <a:pt x="82" y="181"/>
                  <a:pt x="82" y="15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1" name="Freeform 574"/>
          <p:cNvSpPr>
            <a:spLocks/>
          </p:cNvSpPr>
          <p:nvPr/>
        </p:nvSpPr>
        <p:spPr bwMode="auto">
          <a:xfrm>
            <a:off x="8297590" y="3003790"/>
            <a:ext cx="80365" cy="77495"/>
          </a:xfrm>
          <a:custGeom>
            <a:avLst/>
            <a:gdLst>
              <a:gd name="T0" fmla="*/ 36 w 73"/>
              <a:gd name="T1" fmla="*/ 0 h 70"/>
              <a:gd name="T2" fmla="*/ 10 w 73"/>
              <a:gd name="T3" fmla="*/ 10 h 70"/>
              <a:gd name="T4" fmla="*/ 0 w 73"/>
              <a:gd name="T5" fmla="*/ 35 h 70"/>
              <a:gd name="T6" fmla="*/ 10 w 73"/>
              <a:gd name="T7" fmla="*/ 61 h 70"/>
              <a:gd name="T8" fmla="*/ 36 w 73"/>
              <a:gd name="T9" fmla="*/ 70 h 70"/>
              <a:gd name="T10" fmla="*/ 36 w 73"/>
              <a:gd name="T11" fmla="*/ 70 h 70"/>
              <a:gd name="T12" fmla="*/ 63 w 73"/>
              <a:gd name="T13" fmla="*/ 60 h 70"/>
              <a:gd name="T14" fmla="*/ 73 w 73"/>
              <a:gd name="T15" fmla="*/ 35 h 70"/>
              <a:gd name="T16" fmla="*/ 63 w 73"/>
              <a:gd name="T17" fmla="*/ 10 h 70"/>
              <a:gd name="T18" fmla="*/ 36 w 73"/>
              <a:gd name="T19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3" h="70">
                <a:moveTo>
                  <a:pt x="36" y="0"/>
                </a:moveTo>
                <a:cubicBezTo>
                  <a:pt x="26" y="0"/>
                  <a:pt x="17" y="3"/>
                  <a:pt x="10" y="10"/>
                </a:cubicBezTo>
                <a:cubicBezTo>
                  <a:pt x="3" y="16"/>
                  <a:pt x="0" y="25"/>
                  <a:pt x="0" y="35"/>
                </a:cubicBezTo>
                <a:cubicBezTo>
                  <a:pt x="0" y="45"/>
                  <a:pt x="3" y="54"/>
                  <a:pt x="10" y="61"/>
                </a:cubicBezTo>
                <a:cubicBezTo>
                  <a:pt x="17" y="67"/>
                  <a:pt x="26" y="70"/>
                  <a:pt x="36" y="70"/>
                </a:cubicBezTo>
                <a:cubicBezTo>
                  <a:pt x="36" y="70"/>
                  <a:pt x="36" y="70"/>
                  <a:pt x="36" y="70"/>
                </a:cubicBezTo>
                <a:cubicBezTo>
                  <a:pt x="47" y="70"/>
                  <a:pt x="56" y="67"/>
                  <a:pt x="63" y="60"/>
                </a:cubicBezTo>
                <a:cubicBezTo>
                  <a:pt x="70" y="54"/>
                  <a:pt x="73" y="45"/>
                  <a:pt x="73" y="35"/>
                </a:cubicBezTo>
                <a:cubicBezTo>
                  <a:pt x="73" y="25"/>
                  <a:pt x="70" y="16"/>
                  <a:pt x="63" y="10"/>
                </a:cubicBezTo>
                <a:cubicBezTo>
                  <a:pt x="56" y="3"/>
                  <a:pt x="47" y="0"/>
                  <a:pt x="36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2" name="Freeform 575"/>
          <p:cNvSpPr>
            <a:spLocks/>
          </p:cNvSpPr>
          <p:nvPr/>
        </p:nvSpPr>
        <p:spPr bwMode="auto">
          <a:xfrm>
            <a:off x="8254536" y="2762696"/>
            <a:ext cx="186562" cy="223873"/>
          </a:xfrm>
          <a:custGeom>
            <a:avLst/>
            <a:gdLst>
              <a:gd name="T0" fmla="*/ 145 w 167"/>
              <a:gd name="T1" fmla="*/ 19 h 202"/>
              <a:gd name="T2" fmla="*/ 86 w 167"/>
              <a:gd name="T3" fmla="*/ 0 h 202"/>
              <a:gd name="T4" fmla="*/ 39 w 167"/>
              <a:gd name="T5" fmla="*/ 7 h 202"/>
              <a:gd name="T6" fmla="*/ 5 w 167"/>
              <a:gd name="T7" fmla="*/ 24 h 202"/>
              <a:gd name="T8" fmla="*/ 0 w 167"/>
              <a:gd name="T9" fmla="*/ 27 h 202"/>
              <a:gd name="T10" fmla="*/ 25 w 167"/>
              <a:gd name="T11" fmla="*/ 74 h 202"/>
              <a:gd name="T12" fmla="*/ 31 w 167"/>
              <a:gd name="T13" fmla="*/ 70 h 202"/>
              <a:gd name="T14" fmla="*/ 41 w 167"/>
              <a:gd name="T15" fmla="*/ 64 h 202"/>
              <a:gd name="T16" fmla="*/ 53 w 167"/>
              <a:gd name="T17" fmla="*/ 59 h 202"/>
              <a:gd name="T18" fmla="*/ 66 w 167"/>
              <a:gd name="T19" fmla="*/ 55 h 202"/>
              <a:gd name="T20" fmla="*/ 77 w 167"/>
              <a:gd name="T21" fmla="*/ 54 h 202"/>
              <a:gd name="T22" fmla="*/ 98 w 167"/>
              <a:gd name="T23" fmla="*/ 60 h 202"/>
              <a:gd name="T24" fmla="*/ 104 w 167"/>
              <a:gd name="T25" fmla="*/ 76 h 202"/>
              <a:gd name="T26" fmla="*/ 100 w 167"/>
              <a:gd name="T27" fmla="*/ 90 h 202"/>
              <a:gd name="T28" fmla="*/ 89 w 167"/>
              <a:gd name="T29" fmla="*/ 103 h 202"/>
              <a:gd name="T30" fmla="*/ 74 w 167"/>
              <a:gd name="T31" fmla="*/ 117 h 202"/>
              <a:gd name="T32" fmla="*/ 57 w 167"/>
              <a:gd name="T33" fmla="*/ 135 h 202"/>
              <a:gd name="T34" fmla="*/ 46 w 167"/>
              <a:gd name="T35" fmla="*/ 161 h 202"/>
              <a:gd name="T36" fmla="*/ 44 w 167"/>
              <a:gd name="T37" fmla="*/ 183 h 202"/>
              <a:gd name="T38" fmla="*/ 44 w 167"/>
              <a:gd name="T39" fmla="*/ 196 h 202"/>
              <a:gd name="T40" fmla="*/ 45 w 167"/>
              <a:gd name="T41" fmla="*/ 202 h 202"/>
              <a:gd name="T42" fmla="*/ 51 w 167"/>
              <a:gd name="T43" fmla="*/ 202 h 202"/>
              <a:gd name="T44" fmla="*/ 98 w 167"/>
              <a:gd name="T45" fmla="*/ 202 h 202"/>
              <a:gd name="T46" fmla="*/ 98 w 167"/>
              <a:gd name="T47" fmla="*/ 195 h 202"/>
              <a:gd name="T48" fmla="*/ 103 w 167"/>
              <a:gd name="T49" fmla="*/ 172 h 202"/>
              <a:gd name="T50" fmla="*/ 115 w 167"/>
              <a:gd name="T51" fmla="*/ 156 h 202"/>
              <a:gd name="T52" fmla="*/ 130 w 167"/>
              <a:gd name="T53" fmla="*/ 143 h 202"/>
              <a:gd name="T54" fmla="*/ 148 w 167"/>
              <a:gd name="T55" fmla="*/ 126 h 202"/>
              <a:gd name="T56" fmla="*/ 161 w 167"/>
              <a:gd name="T57" fmla="*/ 103 h 202"/>
              <a:gd name="T58" fmla="*/ 167 w 167"/>
              <a:gd name="T59" fmla="*/ 69 h 202"/>
              <a:gd name="T60" fmla="*/ 145 w 167"/>
              <a:gd name="T61" fmla="*/ 19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67" h="202">
                <a:moveTo>
                  <a:pt x="145" y="19"/>
                </a:moveTo>
                <a:cubicBezTo>
                  <a:pt x="130" y="6"/>
                  <a:pt x="110" y="0"/>
                  <a:pt x="86" y="0"/>
                </a:cubicBezTo>
                <a:cubicBezTo>
                  <a:pt x="68" y="0"/>
                  <a:pt x="52" y="2"/>
                  <a:pt x="39" y="7"/>
                </a:cubicBezTo>
                <a:cubicBezTo>
                  <a:pt x="26" y="11"/>
                  <a:pt x="15" y="17"/>
                  <a:pt x="5" y="24"/>
                </a:cubicBezTo>
                <a:cubicBezTo>
                  <a:pt x="0" y="27"/>
                  <a:pt x="0" y="27"/>
                  <a:pt x="0" y="27"/>
                </a:cubicBezTo>
                <a:cubicBezTo>
                  <a:pt x="25" y="74"/>
                  <a:pt x="25" y="74"/>
                  <a:pt x="25" y="74"/>
                </a:cubicBezTo>
                <a:cubicBezTo>
                  <a:pt x="31" y="70"/>
                  <a:pt x="31" y="70"/>
                  <a:pt x="31" y="70"/>
                </a:cubicBezTo>
                <a:cubicBezTo>
                  <a:pt x="34" y="68"/>
                  <a:pt x="37" y="66"/>
                  <a:pt x="41" y="64"/>
                </a:cubicBezTo>
                <a:cubicBezTo>
                  <a:pt x="45" y="62"/>
                  <a:pt x="49" y="60"/>
                  <a:pt x="53" y="59"/>
                </a:cubicBezTo>
                <a:cubicBezTo>
                  <a:pt x="57" y="57"/>
                  <a:pt x="62" y="56"/>
                  <a:pt x="66" y="55"/>
                </a:cubicBezTo>
                <a:cubicBezTo>
                  <a:pt x="70" y="54"/>
                  <a:pt x="74" y="54"/>
                  <a:pt x="77" y="54"/>
                </a:cubicBezTo>
                <a:cubicBezTo>
                  <a:pt x="89" y="54"/>
                  <a:pt x="96" y="57"/>
                  <a:pt x="98" y="60"/>
                </a:cubicBezTo>
                <a:cubicBezTo>
                  <a:pt x="102" y="64"/>
                  <a:pt x="104" y="69"/>
                  <a:pt x="104" y="76"/>
                </a:cubicBezTo>
                <a:cubicBezTo>
                  <a:pt x="104" y="82"/>
                  <a:pt x="103" y="86"/>
                  <a:pt x="100" y="90"/>
                </a:cubicBezTo>
                <a:cubicBezTo>
                  <a:pt x="97" y="94"/>
                  <a:pt x="94" y="99"/>
                  <a:pt x="89" y="103"/>
                </a:cubicBezTo>
                <a:cubicBezTo>
                  <a:pt x="84" y="107"/>
                  <a:pt x="79" y="112"/>
                  <a:pt x="74" y="117"/>
                </a:cubicBezTo>
                <a:cubicBezTo>
                  <a:pt x="67" y="122"/>
                  <a:pt x="62" y="128"/>
                  <a:pt x="57" y="135"/>
                </a:cubicBezTo>
                <a:cubicBezTo>
                  <a:pt x="53" y="142"/>
                  <a:pt x="49" y="151"/>
                  <a:pt x="46" y="161"/>
                </a:cubicBezTo>
                <a:cubicBezTo>
                  <a:pt x="44" y="167"/>
                  <a:pt x="44" y="175"/>
                  <a:pt x="44" y="183"/>
                </a:cubicBezTo>
                <a:cubicBezTo>
                  <a:pt x="44" y="187"/>
                  <a:pt x="44" y="191"/>
                  <a:pt x="44" y="196"/>
                </a:cubicBezTo>
                <a:cubicBezTo>
                  <a:pt x="45" y="202"/>
                  <a:pt x="45" y="202"/>
                  <a:pt x="45" y="202"/>
                </a:cubicBezTo>
                <a:cubicBezTo>
                  <a:pt x="51" y="202"/>
                  <a:pt x="51" y="202"/>
                  <a:pt x="51" y="202"/>
                </a:cubicBezTo>
                <a:cubicBezTo>
                  <a:pt x="98" y="202"/>
                  <a:pt x="98" y="202"/>
                  <a:pt x="98" y="202"/>
                </a:cubicBezTo>
                <a:cubicBezTo>
                  <a:pt x="98" y="195"/>
                  <a:pt x="98" y="195"/>
                  <a:pt x="98" y="195"/>
                </a:cubicBezTo>
                <a:cubicBezTo>
                  <a:pt x="98" y="185"/>
                  <a:pt x="100" y="178"/>
                  <a:pt x="103" y="172"/>
                </a:cubicBezTo>
                <a:cubicBezTo>
                  <a:pt x="106" y="166"/>
                  <a:pt x="110" y="161"/>
                  <a:pt x="115" y="156"/>
                </a:cubicBezTo>
                <a:cubicBezTo>
                  <a:pt x="119" y="151"/>
                  <a:pt x="124" y="147"/>
                  <a:pt x="130" y="143"/>
                </a:cubicBezTo>
                <a:cubicBezTo>
                  <a:pt x="137" y="138"/>
                  <a:pt x="142" y="132"/>
                  <a:pt x="148" y="126"/>
                </a:cubicBezTo>
                <a:cubicBezTo>
                  <a:pt x="153" y="120"/>
                  <a:pt x="158" y="112"/>
                  <a:pt x="161" y="103"/>
                </a:cubicBezTo>
                <a:cubicBezTo>
                  <a:pt x="165" y="94"/>
                  <a:pt x="167" y="82"/>
                  <a:pt x="167" y="69"/>
                </a:cubicBezTo>
                <a:cubicBezTo>
                  <a:pt x="167" y="49"/>
                  <a:pt x="159" y="31"/>
                  <a:pt x="145" y="1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9" name="Freeform 592"/>
          <p:cNvSpPr>
            <a:spLocks/>
          </p:cNvSpPr>
          <p:nvPr/>
        </p:nvSpPr>
        <p:spPr bwMode="auto">
          <a:xfrm>
            <a:off x="4994026" y="5457782"/>
            <a:ext cx="318590" cy="160729"/>
          </a:xfrm>
          <a:custGeom>
            <a:avLst/>
            <a:gdLst>
              <a:gd name="T0" fmla="*/ 97 w 111"/>
              <a:gd name="T1" fmla="*/ 0 h 56"/>
              <a:gd name="T2" fmla="*/ 87 w 111"/>
              <a:gd name="T3" fmla="*/ 0 h 56"/>
              <a:gd name="T4" fmla="*/ 87 w 111"/>
              <a:gd name="T5" fmla="*/ 8 h 56"/>
              <a:gd name="T6" fmla="*/ 93 w 111"/>
              <a:gd name="T7" fmla="*/ 8 h 56"/>
              <a:gd name="T8" fmla="*/ 103 w 111"/>
              <a:gd name="T9" fmla="*/ 19 h 56"/>
              <a:gd name="T10" fmla="*/ 103 w 111"/>
              <a:gd name="T11" fmla="*/ 48 h 56"/>
              <a:gd name="T12" fmla="*/ 7 w 111"/>
              <a:gd name="T13" fmla="*/ 48 h 56"/>
              <a:gd name="T14" fmla="*/ 7 w 111"/>
              <a:gd name="T15" fmla="*/ 19 h 56"/>
              <a:gd name="T16" fmla="*/ 17 w 111"/>
              <a:gd name="T17" fmla="*/ 8 h 56"/>
              <a:gd name="T18" fmla="*/ 24 w 111"/>
              <a:gd name="T19" fmla="*/ 8 h 56"/>
              <a:gd name="T20" fmla="*/ 24 w 111"/>
              <a:gd name="T21" fmla="*/ 0 h 56"/>
              <a:gd name="T22" fmla="*/ 13 w 111"/>
              <a:gd name="T23" fmla="*/ 0 h 56"/>
              <a:gd name="T24" fmla="*/ 0 w 111"/>
              <a:gd name="T25" fmla="*/ 16 h 56"/>
              <a:gd name="T26" fmla="*/ 0 w 111"/>
              <a:gd name="T27" fmla="*/ 56 h 56"/>
              <a:gd name="T28" fmla="*/ 111 w 111"/>
              <a:gd name="T29" fmla="*/ 56 h 56"/>
              <a:gd name="T30" fmla="*/ 111 w 111"/>
              <a:gd name="T31" fmla="*/ 16 h 56"/>
              <a:gd name="T32" fmla="*/ 97 w 111"/>
              <a:gd name="T33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1" h="56">
                <a:moveTo>
                  <a:pt x="97" y="0"/>
                </a:moveTo>
                <a:lnTo>
                  <a:pt x="87" y="0"/>
                </a:lnTo>
                <a:lnTo>
                  <a:pt x="87" y="8"/>
                </a:lnTo>
                <a:lnTo>
                  <a:pt x="93" y="8"/>
                </a:lnTo>
                <a:lnTo>
                  <a:pt x="103" y="19"/>
                </a:lnTo>
                <a:lnTo>
                  <a:pt x="103" y="48"/>
                </a:lnTo>
                <a:lnTo>
                  <a:pt x="7" y="48"/>
                </a:lnTo>
                <a:lnTo>
                  <a:pt x="7" y="19"/>
                </a:lnTo>
                <a:lnTo>
                  <a:pt x="17" y="8"/>
                </a:lnTo>
                <a:lnTo>
                  <a:pt x="24" y="8"/>
                </a:lnTo>
                <a:lnTo>
                  <a:pt x="24" y="0"/>
                </a:lnTo>
                <a:lnTo>
                  <a:pt x="13" y="0"/>
                </a:lnTo>
                <a:lnTo>
                  <a:pt x="0" y="16"/>
                </a:lnTo>
                <a:lnTo>
                  <a:pt x="0" y="56"/>
                </a:lnTo>
                <a:lnTo>
                  <a:pt x="111" y="56"/>
                </a:lnTo>
                <a:lnTo>
                  <a:pt x="111" y="16"/>
                </a:lnTo>
                <a:lnTo>
                  <a:pt x="97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0" name="Freeform 593"/>
          <p:cNvSpPr>
            <a:spLocks noEditPoints="1"/>
          </p:cNvSpPr>
          <p:nvPr/>
        </p:nvSpPr>
        <p:spPr bwMode="auto">
          <a:xfrm>
            <a:off x="5062910" y="5342975"/>
            <a:ext cx="180821" cy="166470"/>
          </a:xfrm>
          <a:custGeom>
            <a:avLst/>
            <a:gdLst>
              <a:gd name="T0" fmla="*/ 0 w 63"/>
              <a:gd name="T1" fmla="*/ 58 h 58"/>
              <a:gd name="T2" fmla="*/ 63 w 63"/>
              <a:gd name="T3" fmla="*/ 58 h 58"/>
              <a:gd name="T4" fmla="*/ 63 w 63"/>
              <a:gd name="T5" fmla="*/ 48 h 58"/>
              <a:gd name="T6" fmla="*/ 63 w 63"/>
              <a:gd name="T7" fmla="*/ 40 h 58"/>
              <a:gd name="T8" fmla="*/ 63 w 63"/>
              <a:gd name="T9" fmla="*/ 0 h 58"/>
              <a:gd name="T10" fmla="*/ 18 w 63"/>
              <a:gd name="T11" fmla="*/ 0 h 58"/>
              <a:gd name="T12" fmla="*/ 18 w 63"/>
              <a:gd name="T13" fmla="*/ 0 h 58"/>
              <a:gd name="T14" fmla="*/ 0 w 63"/>
              <a:gd name="T15" fmla="*/ 18 h 58"/>
              <a:gd name="T16" fmla="*/ 0 w 63"/>
              <a:gd name="T17" fmla="*/ 40 h 58"/>
              <a:gd name="T18" fmla="*/ 0 w 63"/>
              <a:gd name="T19" fmla="*/ 48 h 58"/>
              <a:gd name="T20" fmla="*/ 0 w 63"/>
              <a:gd name="T21" fmla="*/ 58 h 58"/>
              <a:gd name="T22" fmla="*/ 7 w 63"/>
              <a:gd name="T23" fmla="*/ 25 h 58"/>
              <a:gd name="T24" fmla="*/ 25 w 63"/>
              <a:gd name="T25" fmla="*/ 25 h 58"/>
              <a:gd name="T26" fmla="*/ 25 w 63"/>
              <a:gd name="T27" fmla="*/ 7 h 58"/>
              <a:gd name="T28" fmla="*/ 56 w 63"/>
              <a:gd name="T29" fmla="*/ 7 h 58"/>
              <a:gd name="T30" fmla="*/ 56 w 63"/>
              <a:gd name="T31" fmla="*/ 50 h 58"/>
              <a:gd name="T32" fmla="*/ 7 w 63"/>
              <a:gd name="T33" fmla="*/ 50 h 58"/>
              <a:gd name="T34" fmla="*/ 7 w 63"/>
              <a:gd name="T35" fmla="*/ 25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" h="58">
                <a:moveTo>
                  <a:pt x="0" y="58"/>
                </a:moveTo>
                <a:lnTo>
                  <a:pt x="63" y="58"/>
                </a:lnTo>
                <a:lnTo>
                  <a:pt x="63" y="48"/>
                </a:lnTo>
                <a:lnTo>
                  <a:pt x="63" y="40"/>
                </a:lnTo>
                <a:lnTo>
                  <a:pt x="63" y="0"/>
                </a:lnTo>
                <a:lnTo>
                  <a:pt x="18" y="0"/>
                </a:lnTo>
                <a:lnTo>
                  <a:pt x="18" y="0"/>
                </a:lnTo>
                <a:lnTo>
                  <a:pt x="0" y="18"/>
                </a:lnTo>
                <a:lnTo>
                  <a:pt x="0" y="40"/>
                </a:lnTo>
                <a:lnTo>
                  <a:pt x="0" y="48"/>
                </a:lnTo>
                <a:lnTo>
                  <a:pt x="0" y="58"/>
                </a:lnTo>
                <a:close/>
                <a:moveTo>
                  <a:pt x="7" y="25"/>
                </a:moveTo>
                <a:lnTo>
                  <a:pt x="25" y="25"/>
                </a:lnTo>
                <a:lnTo>
                  <a:pt x="25" y="7"/>
                </a:lnTo>
                <a:lnTo>
                  <a:pt x="56" y="7"/>
                </a:lnTo>
                <a:lnTo>
                  <a:pt x="56" y="50"/>
                </a:lnTo>
                <a:lnTo>
                  <a:pt x="7" y="50"/>
                </a:lnTo>
                <a:lnTo>
                  <a:pt x="7" y="2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1" name="Freeform 594"/>
          <p:cNvSpPr>
            <a:spLocks noEditPoints="1"/>
          </p:cNvSpPr>
          <p:nvPr/>
        </p:nvSpPr>
        <p:spPr bwMode="auto">
          <a:xfrm>
            <a:off x="5631203" y="5328625"/>
            <a:ext cx="318590" cy="301368"/>
          </a:xfrm>
          <a:custGeom>
            <a:avLst/>
            <a:gdLst>
              <a:gd name="T0" fmla="*/ 87 w 111"/>
              <a:gd name="T1" fmla="*/ 23 h 105"/>
              <a:gd name="T2" fmla="*/ 87 w 111"/>
              <a:gd name="T3" fmla="*/ 0 h 105"/>
              <a:gd name="T4" fmla="*/ 24 w 111"/>
              <a:gd name="T5" fmla="*/ 0 h 105"/>
              <a:gd name="T6" fmla="*/ 24 w 111"/>
              <a:gd name="T7" fmla="*/ 23 h 105"/>
              <a:gd name="T8" fmla="*/ 0 w 111"/>
              <a:gd name="T9" fmla="*/ 23 h 105"/>
              <a:gd name="T10" fmla="*/ 0 w 111"/>
              <a:gd name="T11" fmla="*/ 40 h 105"/>
              <a:gd name="T12" fmla="*/ 0 w 111"/>
              <a:gd name="T13" fmla="*/ 80 h 105"/>
              <a:gd name="T14" fmla="*/ 24 w 111"/>
              <a:gd name="T15" fmla="*/ 80 h 105"/>
              <a:gd name="T16" fmla="*/ 24 w 111"/>
              <a:gd name="T17" fmla="*/ 105 h 105"/>
              <a:gd name="T18" fmla="*/ 69 w 111"/>
              <a:gd name="T19" fmla="*/ 105 h 105"/>
              <a:gd name="T20" fmla="*/ 69 w 111"/>
              <a:gd name="T21" fmla="*/ 105 h 105"/>
              <a:gd name="T22" fmla="*/ 87 w 111"/>
              <a:gd name="T23" fmla="*/ 87 h 105"/>
              <a:gd name="T24" fmla="*/ 87 w 111"/>
              <a:gd name="T25" fmla="*/ 80 h 105"/>
              <a:gd name="T26" fmla="*/ 111 w 111"/>
              <a:gd name="T27" fmla="*/ 80 h 105"/>
              <a:gd name="T28" fmla="*/ 111 w 111"/>
              <a:gd name="T29" fmla="*/ 40 h 105"/>
              <a:gd name="T30" fmla="*/ 111 w 111"/>
              <a:gd name="T31" fmla="*/ 23 h 105"/>
              <a:gd name="T32" fmla="*/ 87 w 111"/>
              <a:gd name="T33" fmla="*/ 23 h 105"/>
              <a:gd name="T34" fmla="*/ 104 w 111"/>
              <a:gd name="T35" fmla="*/ 30 h 105"/>
              <a:gd name="T36" fmla="*/ 104 w 111"/>
              <a:gd name="T37" fmla="*/ 37 h 105"/>
              <a:gd name="T38" fmla="*/ 90 w 111"/>
              <a:gd name="T39" fmla="*/ 37 h 105"/>
              <a:gd name="T40" fmla="*/ 90 w 111"/>
              <a:gd name="T41" fmla="*/ 30 h 105"/>
              <a:gd name="T42" fmla="*/ 104 w 111"/>
              <a:gd name="T43" fmla="*/ 30 h 105"/>
              <a:gd name="T44" fmla="*/ 31 w 111"/>
              <a:gd name="T45" fmla="*/ 8 h 105"/>
              <a:gd name="T46" fmla="*/ 80 w 111"/>
              <a:gd name="T47" fmla="*/ 8 h 105"/>
              <a:gd name="T48" fmla="*/ 80 w 111"/>
              <a:gd name="T49" fmla="*/ 23 h 105"/>
              <a:gd name="T50" fmla="*/ 31 w 111"/>
              <a:gd name="T51" fmla="*/ 23 h 105"/>
              <a:gd name="T52" fmla="*/ 31 w 111"/>
              <a:gd name="T53" fmla="*/ 8 h 105"/>
              <a:gd name="T54" fmla="*/ 62 w 111"/>
              <a:gd name="T55" fmla="*/ 97 h 105"/>
              <a:gd name="T56" fmla="*/ 31 w 111"/>
              <a:gd name="T57" fmla="*/ 97 h 105"/>
              <a:gd name="T58" fmla="*/ 31 w 111"/>
              <a:gd name="T59" fmla="*/ 62 h 105"/>
              <a:gd name="T60" fmla="*/ 31 w 111"/>
              <a:gd name="T61" fmla="*/ 55 h 105"/>
              <a:gd name="T62" fmla="*/ 24 w 111"/>
              <a:gd name="T63" fmla="*/ 55 h 105"/>
              <a:gd name="T64" fmla="*/ 24 w 111"/>
              <a:gd name="T65" fmla="*/ 57 h 105"/>
              <a:gd name="T66" fmla="*/ 24 w 111"/>
              <a:gd name="T67" fmla="*/ 72 h 105"/>
              <a:gd name="T68" fmla="*/ 16 w 111"/>
              <a:gd name="T69" fmla="*/ 72 h 105"/>
              <a:gd name="T70" fmla="*/ 16 w 111"/>
              <a:gd name="T71" fmla="*/ 46 h 105"/>
              <a:gd name="T72" fmla="*/ 96 w 111"/>
              <a:gd name="T73" fmla="*/ 46 h 105"/>
              <a:gd name="T74" fmla="*/ 96 w 111"/>
              <a:gd name="T75" fmla="*/ 72 h 105"/>
              <a:gd name="T76" fmla="*/ 87 w 111"/>
              <a:gd name="T77" fmla="*/ 72 h 105"/>
              <a:gd name="T78" fmla="*/ 87 w 111"/>
              <a:gd name="T79" fmla="*/ 55 h 105"/>
              <a:gd name="T80" fmla="*/ 80 w 111"/>
              <a:gd name="T81" fmla="*/ 55 h 105"/>
              <a:gd name="T82" fmla="*/ 80 w 111"/>
              <a:gd name="T83" fmla="*/ 62 h 105"/>
              <a:gd name="T84" fmla="*/ 80 w 111"/>
              <a:gd name="T85" fmla="*/ 79 h 105"/>
              <a:gd name="T86" fmla="*/ 62 w 111"/>
              <a:gd name="T87" fmla="*/ 79 h 105"/>
              <a:gd name="T88" fmla="*/ 62 w 111"/>
              <a:gd name="T89" fmla="*/ 97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1" h="105">
                <a:moveTo>
                  <a:pt x="87" y="23"/>
                </a:moveTo>
                <a:lnTo>
                  <a:pt x="87" y="0"/>
                </a:lnTo>
                <a:lnTo>
                  <a:pt x="24" y="0"/>
                </a:lnTo>
                <a:lnTo>
                  <a:pt x="24" y="23"/>
                </a:lnTo>
                <a:lnTo>
                  <a:pt x="0" y="23"/>
                </a:lnTo>
                <a:lnTo>
                  <a:pt x="0" y="40"/>
                </a:lnTo>
                <a:lnTo>
                  <a:pt x="0" y="80"/>
                </a:lnTo>
                <a:lnTo>
                  <a:pt x="24" y="80"/>
                </a:lnTo>
                <a:lnTo>
                  <a:pt x="24" y="105"/>
                </a:lnTo>
                <a:lnTo>
                  <a:pt x="69" y="105"/>
                </a:lnTo>
                <a:lnTo>
                  <a:pt x="69" y="105"/>
                </a:lnTo>
                <a:lnTo>
                  <a:pt x="87" y="87"/>
                </a:lnTo>
                <a:lnTo>
                  <a:pt x="87" y="80"/>
                </a:lnTo>
                <a:lnTo>
                  <a:pt x="111" y="80"/>
                </a:lnTo>
                <a:lnTo>
                  <a:pt x="111" y="40"/>
                </a:lnTo>
                <a:lnTo>
                  <a:pt x="111" y="23"/>
                </a:lnTo>
                <a:lnTo>
                  <a:pt x="87" y="23"/>
                </a:lnTo>
                <a:close/>
                <a:moveTo>
                  <a:pt x="104" y="30"/>
                </a:moveTo>
                <a:lnTo>
                  <a:pt x="104" y="37"/>
                </a:lnTo>
                <a:lnTo>
                  <a:pt x="90" y="37"/>
                </a:lnTo>
                <a:lnTo>
                  <a:pt x="90" y="30"/>
                </a:lnTo>
                <a:lnTo>
                  <a:pt x="104" y="30"/>
                </a:lnTo>
                <a:close/>
                <a:moveTo>
                  <a:pt x="31" y="8"/>
                </a:moveTo>
                <a:lnTo>
                  <a:pt x="80" y="8"/>
                </a:lnTo>
                <a:lnTo>
                  <a:pt x="80" y="23"/>
                </a:lnTo>
                <a:lnTo>
                  <a:pt x="31" y="23"/>
                </a:lnTo>
                <a:lnTo>
                  <a:pt x="31" y="8"/>
                </a:lnTo>
                <a:close/>
                <a:moveTo>
                  <a:pt x="62" y="97"/>
                </a:moveTo>
                <a:lnTo>
                  <a:pt x="31" y="97"/>
                </a:lnTo>
                <a:lnTo>
                  <a:pt x="31" y="62"/>
                </a:lnTo>
                <a:lnTo>
                  <a:pt x="31" y="55"/>
                </a:lnTo>
                <a:lnTo>
                  <a:pt x="24" y="55"/>
                </a:lnTo>
                <a:lnTo>
                  <a:pt x="24" y="57"/>
                </a:lnTo>
                <a:lnTo>
                  <a:pt x="24" y="72"/>
                </a:lnTo>
                <a:lnTo>
                  <a:pt x="16" y="72"/>
                </a:lnTo>
                <a:lnTo>
                  <a:pt x="16" y="46"/>
                </a:lnTo>
                <a:lnTo>
                  <a:pt x="96" y="46"/>
                </a:lnTo>
                <a:lnTo>
                  <a:pt x="96" y="72"/>
                </a:lnTo>
                <a:lnTo>
                  <a:pt x="87" y="72"/>
                </a:lnTo>
                <a:lnTo>
                  <a:pt x="87" y="55"/>
                </a:lnTo>
                <a:lnTo>
                  <a:pt x="80" y="55"/>
                </a:lnTo>
                <a:lnTo>
                  <a:pt x="80" y="62"/>
                </a:lnTo>
                <a:lnTo>
                  <a:pt x="80" y="79"/>
                </a:lnTo>
                <a:lnTo>
                  <a:pt x="62" y="79"/>
                </a:lnTo>
                <a:lnTo>
                  <a:pt x="62" y="9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615"/>
          <p:cNvSpPr>
            <a:spLocks/>
          </p:cNvSpPr>
          <p:nvPr/>
        </p:nvSpPr>
        <p:spPr bwMode="auto">
          <a:xfrm>
            <a:off x="5631203" y="1505562"/>
            <a:ext cx="318590" cy="281276"/>
          </a:xfrm>
          <a:custGeom>
            <a:avLst/>
            <a:gdLst>
              <a:gd name="T0" fmla="*/ 55 w 111"/>
              <a:gd name="T1" fmla="*/ 98 h 98"/>
              <a:gd name="T2" fmla="*/ 111 w 111"/>
              <a:gd name="T3" fmla="*/ 49 h 98"/>
              <a:gd name="T4" fmla="*/ 55 w 111"/>
              <a:gd name="T5" fmla="*/ 0 h 98"/>
              <a:gd name="T6" fmla="*/ 55 w 111"/>
              <a:gd name="T7" fmla="*/ 31 h 98"/>
              <a:gd name="T8" fmla="*/ 0 w 111"/>
              <a:gd name="T9" fmla="*/ 31 h 98"/>
              <a:gd name="T10" fmla="*/ 0 w 111"/>
              <a:gd name="T11" fmla="*/ 67 h 98"/>
              <a:gd name="T12" fmla="*/ 55 w 111"/>
              <a:gd name="T13" fmla="*/ 67 h 98"/>
              <a:gd name="T14" fmla="*/ 55 w 111"/>
              <a:gd name="T15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8">
                <a:moveTo>
                  <a:pt x="55" y="98"/>
                </a:moveTo>
                <a:lnTo>
                  <a:pt x="111" y="49"/>
                </a:lnTo>
                <a:lnTo>
                  <a:pt x="55" y="0"/>
                </a:lnTo>
                <a:lnTo>
                  <a:pt x="55" y="31"/>
                </a:lnTo>
                <a:lnTo>
                  <a:pt x="0" y="31"/>
                </a:lnTo>
                <a:lnTo>
                  <a:pt x="0" y="67"/>
                </a:lnTo>
                <a:lnTo>
                  <a:pt x="55" y="67"/>
                </a:lnTo>
                <a:lnTo>
                  <a:pt x="55" y="9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620"/>
          <p:cNvSpPr>
            <a:spLocks/>
          </p:cNvSpPr>
          <p:nvPr/>
        </p:nvSpPr>
        <p:spPr bwMode="auto">
          <a:xfrm>
            <a:off x="9462878" y="4039919"/>
            <a:ext cx="318590" cy="315718"/>
          </a:xfrm>
          <a:custGeom>
            <a:avLst/>
            <a:gdLst>
              <a:gd name="T0" fmla="*/ 280 w 287"/>
              <a:gd name="T1" fmla="*/ 3 h 283"/>
              <a:gd name="T2" fmla="*/ 208 w 287"/>
              <a:gd name="T3" fmla="*/ 14 h 283"/>
              <a:gd name="T4" fmla="*/ 143 w 287"/>
              <a:gd name="T5" fmla="*/ 0 h 283"/>
              <a:gd name="T6" fmla="*/ 79 w 287"/>
              <a:gd name="T7" fmla="*/ 14 h 283"/>
              <a:gd name="T8" fmla="*/ 7 w 287"/>
              <a:gd name="T9" fmla="*/ 3 h 283"/>
              <a:gd name="T10" fmla="*/ 0 w 287"/>
              <a:gd name="T11" fmla="*/ 60 h 283"/>
              <a:gd name="T12" fmla="*/ 67 w 287"/>
              <a:gd name="T13" fmla="*/ 237 h 283"/>
              <a:gd name="T14" fmla="*/ 143 w 287"/>
              <a:gd name="T15" fmla="*/ 283 h 283"/>
              <a:gd name="T16" fmla="*/ 220 w 287"/>
              <a:gd name="T17" fmla="*/ 237 h 283"/>
              <a:gd name="T18" fmla="*/ 287 w 287"/>
              <a:gd name="T19" fmla="*/ 60 h 283"/>
              <a:gd name="T20" fmla="*/ 280 w 287"/>
              <a:gd name="T21" fmla="*/ 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7" h="283">
                <a:moveTo>
                  <a:pt x="280" y="3"/>
                </a:moveTo>
                <a:cubicBezTo>
                  <a:pt x="280" y="3"/>
                  <a:pt x="240" y="14"/>
                  <a:pt x="208" y="14"/>
                </a:cubicBezTo>
                <a:cubicBezTo>
                  <a:pt x="176" y="14"/>
                  <a:pt x="143" y="0"/>
                  <a:pt x="143" y="0"/>
                </a:cubicBezTo>
                <a:cubicBezTo>
                  <a:pt x="143" y="0"/>
                  <a:pt x="111" y="14"/>
                  <a:pt x="79" y="14"/>
                </a:cubicBezTo>
                <a:cubicBezTo>
                  <a:pt x="46" y="14"/>
                  <a:pt x="7" y="3"/>
                  <a:pt x="7" y="3"/>
                </a:cubicBezTo>
                <a:cubicBezTo>
                  <a:pt x="7" y="3"/>
                  <a:pt x="0" y="26"/>
                  <a:pt x="0" y="60"/>
                </a:cubicBezTo>
                <a:cubicBezTo>
                  <a:pt x="0" y="149"/>
                  <a:pt x="28" y="206"/>
                  <a:pt x="67" y="237"/>
                </a:cubicBezTo>
                <a:cubicBezTo>
                  <a:pt x="90" y="256"/>
                  <a:pt x="128" y="283"/>
                  <a:pt x="143" y="283"/>
                </a:cubicBezTo>
                <a:cubicBezTo>
                  <a:pt x="159" y="283"/>
                  <a:pt x="196" y="256"/>
                  <a:pt x="220" y="237"/>
                </a:cubicBezTo>
                <a:cubicBezTo>
                  <a:pt x="258" y="205"/>
                  <a:pt x="287" y="149"/>
                  <a:pt x="287" y="60"/>
                </a:cubicBezTo>
                <a:cubicBezTo>
                  <a:pt x="287" y="26"/>
                  <a:pt x="280" y="3"/>
                  <a:pt x="280" y="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621"/>
          <p:cNvSpPr>
            <a:spLocks/>
          </p:cNvSpPr>
          <p:nvPr/>
        </p:nvSpPr>
        <p:spPr bwMode="auto">
          <a:xfrm>
            <a:off x="1351784" y="848293"/>
            <a:ext cx="129158" cy="129158"/>
          </a:xfrm>
          <a:custGeom>
            <a:avLst/>
            <a:gdLst>
              <a:gd name="T0" fmla="*/ 45 w 45"/>
              <a:gd name="T1" fmla="*/ 12 h 45"/>
              <a:gd name="T2" fmla="*/ 33 w 45"/>
              <a:gd name="T3" fmla="*/ 0 h 45"/>
              <a:gd name="T4" fmla="*/ 12 w 45"/>
              <a:gd name="T5" fmla="*/ 21 h 45"/>
              <a:gd name="T6" fmla="*/ 0 w 45"/>
              <a:gd name="T7" fmla="*/ 7 h 45"/>
              <a:gd name="T8" fmla="*/ 0 w 45"/>
              <a:gd name="T9" fmla="*/ 45 h 45"/>
              <a:gd name="T10" fmla="*/ 37 w 45"/>
              <a:gd name="T11" fmla="*/ 45 h 45"/>
              <a:gd name="T12" fmla="*/ 24 w 45"/>
              <a:gd name="T13" fmla="*/ 32 h 45"/>
              <a:gd name="T14" fmla="*/ 45 w 45"/>
              <a:gd name="T15" fmla="*/ 12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" h="45">
                <a:moveTo>
                  <a:pt x="45" y="12"/>
                </a:moveTo>
                <a:lnTo>
                  <a:pt x="33" y="0"/>
                </a:lnTo>
                <a:lnTo>
                  <a:pt x="12" y="21"/>
                </a:lnTo>
                <a:lnTo>
                  <a:pt x="0" y="7"/>
                </a:lnTo>
                <a:lnTo>
                  <a:pt x="0" y="45"/>
                </a:lnTo>
                <a:lnTo>
                  <a:pt x="37" y="45"/>
                </a:lnTo>
                <a:lnTo>
                  <a:pt x="24" y="32"/>
                </a:lnTo>
                <a:lnTo>
                  <a:pt x="45" y="1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622"/>
          <p:cNvSpPr>
            <a:spLocks/>
          </p:cNvSpPr>
          <p:nvPr/>
        </p:nvSpPr>
        <p:spPr bwMode="auto">
          <a:xfrm>
            <a:off x="1159482" y="1037724"/>
            <a:ext cx="132028" cy="129158"/>
          </a:xfrm>
          <a:custGeom>
            <a:avLst/>
            <a:gdLst>
              <a:gd name="T0" fmla="*/ 21 w 46"/>
              <a:gd name="T1" fmla="*/ 12 h 45"/>
              <a:gd name="T2" fmla="*/ 0 w 46"/>
              <a:gd name="T3" fmla="*/ 33 h 45"/>
              <a:gd name="T4" fmla="*/ 12 w 46"/>
              <a:gd name="T5" fmla="*/ 45 h 45"/>
              <a:gd name="T6" fmla="*/ 33 w 46"/>
              <a:gd name="T7" fmla="*/ 24 h 45"/>
              <a:gd name="T8" fmla="*/ 46 w 46"/>
              <a:gd name="T9" fmla="*/ 37 h 45"/>
              <a:gd name="T10" fmla="*/ 46 w 46"/>
              <a:gd name="T11" fmla="*/ 0 h 45"/>
              <a:gd name="T12" fmla="*/ 8 w 46"/>
              <a:gd name="T13" fmla="*/ 0 h 45"/>
              <a:gd name="T14" fmla="*/ 21 w 46"/>
              <a:gd name="T15" fmla="*/ 12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" h="45">
                <a:moveTo>
                  <a:pt x="21" y="12"/>
                </a:moveTo>
                <a:lnTo>
                  <a:pt x="0" y="33"/>
                </a:lnTo>
                <a:lnTo>
                  <a:pt x="12" y="45"/>
                </a:lnTo>
                <a:lnTo>
                  <a:pt x="33" y="24"/>
                </a:lnTo>
                <a:lnTo>
                  <a:pt x="46" y="37"/>
                </a:lnTo>
                <a:lnTo>
                  <a:pt x="46" y="0"/>
                </a:lnTo>
                <a:lnTo>
                  <a:pt x="8" y="0"/>
                </a:lnTo>
                <a:lnTo>
                  <a:pt x="21" y="1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623"/>
          <p:cNvSpPr>
            <a:spLocks/>
          </p:cNvSpPr>
          <p:nvPr/>
        </p:nvSpPr>
        <p:spPr bwMode="auto">
          <a:xfrm>
            <a:off x="1351784" y="1037724"/>
            <a:ext cx="129158" cy="129158"/>
          </a:xfrm>
          <a:custGeom>
            <a:avLst/>
            <a:gdLst>
              <a:gd name="T0" fmla="*/ 45 w 45"/>
              <a:gd name="T1" fmla="*/ 33 h 45"/>
              <a:gd name="T2" fmla="*/ 24 w 45"/>
              <a:gd name="T3" fmla="*/ 12 h 45"/>
              <a:gd name="T4" fmla="*/ 37 w 45"/>
              <a:gd name="T5" fmla="*/ 0 h 45"/>
              <a:gd name="T6" fmla="*/ 0 w 45"/>
              <a:gd name="T7" fmla="*/ 0 h 45"/>
              <a:gd name="T8" fmla="*/ 0 w 45"/>
              <a:gd name="T9" fmla="*/ 37 h 45"/>
              <a:gd name="T10" fmla="*/ 12 w 45"/>
              <a:gd name="T11" fmla="*/ 24 h 45"/>
              <a:gd name="T12" fmla="*/ 33 w 45"/>
              <a:gd name="T13" fmla="*/ 45 h 45"/>
              <a:gd name="T14" fmla="*/ 45 w 45"/>
              <a:gd name="T15" fmla="*/ 3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" h="45">
                <a:moveTo>
                  <a:pt x="45" y="33"/>
                </a:moveTo>
                <a:lnTo>
                  <a:pt x="24" y="12"/>
                </a:lnTo>
                <a:lnTo>
                  <a:pt x="37" y="0"/>
                </a:lnTo>
                <a:lnTo>
                  <a:pt x="0" y="0"/>
                </a:lnTo>
                <a:lnTo>
                  <a:pt x="0" y="37"/>
                </a:lnTo>
                <a:lnTo>
                  <a:pt x="12" y="24"/>
                </a:lnTo>
                <a:lnTo>
                  <a:pt x="33" y="45"/>
                </a:lnTo>
                <a:lnTo>
                  <a:pt x="45" y="3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624"/>
          <p:cNvSpPr>
            <a:spLocks/>
          </p:cNvSpPr>
          <p:nvPr/>
        </p:nvSpPr>
        <p:spPr bwMode="auto">
          <a:xfrm>
            <a:off x="1159482" y="848293"/>
            <a:ext cx="132028" cy="129158"/>
          </a:xfrm>
          <a:custGeom>
            <a:avLst/>
            <a:gdLst>
              <a:gd name="T0" fmla="*/ 0 w 46"/>
              <a:gd name="T1" fmla="*/ 12 h 45"/>
              <a:gd name="T2" fmla="*/ 21 w 46"/>
              <a:gd name="T3" fmla="*/ 32 h 45"/>
              <a:gd name="T4" fmla="*/ 8 w 46"/>
              <a:gd name="T5" fmla="*/ 45 h 45"/>
              <a:gd name="T6" fmla="*/ 46 w 46"/>
              <a:gd name="T7" fmla="*/ 45 h 45"/>
              <a:gd name="T8" fmla="*/ 46 w 46"/>
              <a:gd name="T9" fmla="*/ 7 h 45"/>
              <a:gd name="T10" fmla="*/ 33 w 46"/>
              <a:gd name="T11" fmla="*/ 21 h 45"/>
              <a:gd name="T12" fmla="*/ 12 w 46"/>
              <a:gd name="T13" fmla="*/ 0 h 45"/>
              <a:gd name="T14" fmla="*/ 0 w 46"/>
              <a:gd name="T15" fmla="*/ 12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" h="45">
                <a:moveTo>
                  <a:pt x="0" y="12"/>
                </a:moveTo>
                <a:lnTo>
                  <a:pt x="21" y="32"/>
                </a:lnTo>
                <a:lnTo>
                  <a:pt x="8" y="45"/>
                </a:lnTo>
                <a:lnTo>
                  <a:pt x="46" y="45"/>
                </a:lnTo>
                <a:lnTo>
                  <a:pt x="46" y="7"/>
                </a:lnTo>
                <a:lnTo>
                  <a:pt x="33" y="21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625"/>
          <p:cNvSpPr>
            <a:spLocks/>
          </p:cNvSpPr>
          <p:nvPr/>
        </p:nvSpPr>
        <p:spPr bwMode="auto">
          <a:xfrm>
            <a:off x="5631203" y="848293"/>
            <a:ext cx="318590" cy="315718"/>
          </a:xfrm>
          <a:custGeom>
            <a:avLst/>
            <a:gdLst>
              <a:gd name="T0" fmla="*/ 249 w 287"/>
              <a:gd name="T1" fmla="*/ 217 h 284"/>
              <a:gd name="T2" fmla="*/ 248 w 287"/>
              <a:gd name="T3" fmla="*/ 218 h 284"/>
              <a:gd name="T4" fmla="*/ 245 w 287"/>
              <a:gd name="T5" fmla="*/ 218 h 284"/>
              <a:gd name="T6" fmla="*/ 245 w 287"/>
              <a:gd name="T7" fmla="*/ 217 h 284"/>
              <a:gd name="T8" fmla="*/ 67 w 287"/>
              <a:gd name="T9" fmla="*/ 39 h 284"/>
              <a:gd name="T10" fmla="*/ 66 w 287"/>
              <a:gd name="T11" fmla="*/ 39 h 284"/>
              <a:gd name="T12" fmla="*/ 66 w 287"/>
              <a:gd name="T13" fmla="*/ 0 h 284"/>
              <a:gd name="T14" fmla="*/ 0 w 287"/>
              <a:gd name="T15" fmla="*/ 66 h 284"/>
              <a:gd name="T16" fmla="*/ 66 w 287"/>
              <a:gd name="T17" fmla="*/ 132 h 284"/>
              <a:gd name="T18" fmla="*/ 66 w 287"/>
              <a:gd name="T19" fmla="*/ 131 h 284"/>
              <a:gd name="T20" fmla="*/ 66 w 287"/>
              <a:gd name="T21" fmla="*/ 89 h 284"/>
              <a:gd name="T22" fmla="*/ 67 w 287"/>
              <a:gd name="T23" fmla="*/ 89 h 284"/>
              <a:gd name="T24" fmla="*/ 196 w 287"/>
              <a:gd name="T25" fmla="*/ 217 h 284"/>
              <a:gd name="T26" fmla="*/ 196 w 287"/>
              <a:gd name="T27" fmla="*/ 218 h 284"/>
              <a:gd name="T28" fmla="*/ 192 w 287"/>
              <a:gd name="T29" fmla="*/ 218 h 284"/>
              <a:gd name="T30" fmla="*/ 191 w 287"/>
              <a:gd name="T31" fmla="*/ 217 h 284"/>
              <a:gd name="T32" fmla="*/ 154 w 287"/>
              <a:gd name="T33" fmla="*/ 217 h 284"/>
              <a:gd name="T34" fmla="*/ 220 w 287"/>
              <a:gd name="T35" fmla="*/ 284 h 284"/>
              <a:gd name="T36" fmla="*/ 287 w 287"/>
              <a:gd name="T37" fmla="*/ 217 h 284"/>
              <a:gd name="T38" fmla="*/ 249 w 287"/>
              <a:gd name="T39" fmla="*/ 217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7" h="284">
                <a:moveTo>
                  <a:pt x="249" y="217"/>
                </a:moveTo>
                <a:cubicBezTo>
                  <a:pt x="248" y="218"/>
                  <a:pt x="248" y="218"/>
                  <a:pt x="248" y="218"/>
                </a:cubicBezTo>
                <a:cubicBezTo>
                  <a:pt x="245" y="218"/>
                  <a:pt x="245" y="218"/>
                  <a:pt x="245" y="218"/>
                </a:cubicBezTo>
                <a:cubicBezTo>
                  <a:pt x="245" y="217"/>
                  <a:pt x="245" y="217"/>
                  <a:pt x="245" y="217"/>
                </a:cubicBezTo>
                <a:cubicBezTo>
                  <a:pt x="245" y="119"/>
                  <a:pt x="165" y="39"/>
                  <a:pt x="67" y="39"/>
                </a:cubicBezTo>
                <a:cubicBezTo>
                  <a:pt x="67" y="39"/>
                  <a:pt x="66" y="39"/>
                  <a:pt x="66" y="39"/>
                </a:cubicBezTo>
                <a:cubicBezTo>
                  <a:pt x="66" y="0"/>
                  <a:pt x="66" y="0"/>
                  <a:pt x="66" y="0"/>
                </a:cubicBezTo>
                <a:cubicBezTo>
                  <a:pt x="0" y="66"/>
                  <a:pt x="0" y="66"/>
                  <a:pt x="0" y="66"/>
                </a:cubicBezTo>
                <a:cubicBezTo>
                  <a:pt x="66" y="132"/>
                  <a:pt x="66" y="132"/>
                  <a:pt x="66" y="132"/>
                </a:cubicBezTo>
                <a:cubicBezTo>
                  <a:pt x="66" y="131"/>
                  <a:pt x="66" y="131"/>
                  <a:pt x="66" y="131"/>
                </a:cubicBezTo>
                <a:cubicBezTo>
                  <a:pt x="66" y="89"/>
                  <a:pt x="66" y="89"/>
                  <a:pt x="66" y="89"/>
                </a:cubicBezTo>
                <a:cubicBezTo>
                  <a:pt x="66" y="89"/>
                  <a:pt x="67" y="89"/>
                  <a:pt x="67" y="89"/>
                </a:cubicBezTo>
                <a:cubicBezTo>
                  <a:pt x="138" y="89"/>
                  <a:pt x="196" y="146"/>
                  <a:pt x="196" y="217"/>
                </a:cubicBezTo>
                <a:cubicBezTo>
                  <a:pt x="196" y="217"/>
                  <a:pt x="196" y="217"/>
                  <a:pt x="196" y="218"/>
                </a:cubicBezTo>
                <a:cubicBezTo>
                  <a:pt x="192" y="218"/>
                  <a:pt x="192" y="218"/>
                  <a:pt x="192" y="218"/>
                </a:cubicBezTo>
                <a:cubicBezTo>
                  <a:pt x="191" y="217"/>
                  <a:pt x="191" y="217"/>
                  <a:pt x="191" y="217"/>
                </a:cubicBezTo>
                <a:cubicBezTo>
                  <a:pt x="154" y="217"/>
                  <a:pt x="154" y="217"/>
                  <a:pt x="154" y="217"/>
                </a:cubicBezTo>
                <a:cubicBezTo>
                  <a:pt x="220" y="284"/>
                  <a:pt x="220" y="284"/>
                  <a:pt x="220" y="284"/>
                </a:cubicBezTo>
                <a:cubicBezTo>
                  <a:pt x="287" y="217"/>
                  <a:pt x="287" y="217"/>
                  <a:pt x="287" y="217"/>
                </a:cubicBezTo>
                <a:lnTo>
                  <a:pt x="249" y="21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Freeform 649"/>
          <p:cNvSpPr>
            <a:spLocks noEditPoints="1"/>
          </p:cNvSpPr>
          <p:nvPr/>
        </p:nvSpPr>
        <p:spPr bwMode="auto">
          <a:xfrm>
            <a:off x="1159482" y="2762696"/>
            <a:ext cx="321459" cy="318589"/>
          </a:xfrm>
          <a:custGeom>
            <a:avLst/>
            <a:gdLst>
              <a:gd name="T0" fmla="*/ 80 w 112"/>
              <a:gd name="T1" fmla="*/ 0 h 111"/>
              <a:gd name="T2" fmla="*/ 32 w 112"/>
              <a:gd name="T3" fmla="*/ 0 h 111"/>
              <a:gd name="T4" fmla="*/ 0 w 112"/>
              <a:gd name="T5" fmla="*/ 32 h 111"/>
              <a:gd name="T6" fmla="*/ 0 w 112"/>
              <a:gd name="T7" fmla="*/ 80 h 111"/>
              <a:gd name="T8" fmla="*/ 32 w 112"/>
              <a:gd name="T9" fmla="*/ 111 h 111"/>
              <a:gd name="T10" fmla="*/ 80 w 112"/>
              <a:gd name="T11" fmla="*/ 111 h 111"/>
              <a:gd name="T12" fmla="*/ 112 w 112"/>
              <a:gd name="T13" fmla="*/ 80 h 111"/>
              <a:gd name="T14" fmla="*/ 112 w 112"/>
              <a:gd name="T15" fmla="*/ 32 h 111"/>
              <a:gd name="T16" fmla="*/ 80 w 112"/>
              <a:gd name="T17" fmla="*/ 0 h 111"/>
              <a:gd name="T18" fmla="*/ 87 w 112"/>
              <a:gd name="T19" fmla="*/ 73 h 111"/>
              <a:gd name="T20" fmla="*/ 73 w 112"/>
              <a:gd name="T21" fmla="*/ 87 h 111"/>
              <a:gd name="T22" fmla="*/ 56 w 112"/>
              <a:gd name="T23" fmla="*/ 69 h 111"/>
              <a:gd name="T24" fmla="*/ 39 w 112"/>
              <a:gd name="T25" fmla="*/ 87 h 111"/>
              <a:gd name="T26" fmla="*/ 25 w 112"/>
              <a:gd name="T27" fmla="*/ 73 h 111"/>
              <a:gd name="T28" fmla="*/ 42 w 112"/>
              <a:gd name="T29" fmla="*/ 56 h 111"/>
              <a:gd name="T30" fmla="*/ 25 w 112"/>
              <a:gd name="T31" fmla="*/ 38 h 111"/>
              <a:gd name="T32" fmla="*/ 39 w 112"/>
              <a:gd name="T33" fmla="*/ 25 h 111"/>
              <a:gd name="T34" fmla="*/ 56 w 112"/>
              <a:gd name="T35" fmla="*/ 42 h 111"/>
              <a:gd name="T36" fmla="*/ 73 w 112"/>
              <a:gd name="T37" fmla="*/ 25 h 111"/>
              <a:gd name="T38" fmla="*/ 87 w 112"/>
              <a:gd name="T39" fmla="*/ 38 h 111"/>
              <a:gd name="T40" fmla="*/ 70 w 112"/>
              <a:gd name="T41" fmla="*/ 56 h 111"/>
              <a:gd name="T42" fmla="*/ 87 w 112"/>
              <a:gd name="T43" fmla="*/ 73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2" h="111">
                <a:moveTo>
                  <a:pt x="80" y="0"/>
                </a:moveTo>
                <a:lnTo>
                  <a:pt x="32" y="0"/>
                </a:lnTo>
                <a:lnTo>
                  <a:pt x="0" y="32"/>
                </a:lnTo>
                <a:lnTo>
                  <a:pt x="0" y="80"/>
                </a:lnTo>
                <a:lnTo>
                  <a:pt x="32" y="111"/>
                </a:lnTo>
                <a:lnTo>
                  <a:pt x="80" y="111"/>
                </a:lnTo>
                <a:lnTo>
                  <a:pt x="112" y="80"/>
                </a:lnTo>
                <a:lnTo>
                  <a:pt x="112" y="32"/>
                </a:lnTo>
                <a:lnTo>
                  <a:pt x="80" y="0"/>
                </a:lnTo>
                <a:close/>
                <a:moveTo>
                  <a:pt x="87" y="73"/>
                </a:moveTo>
                <a:lnTo>
                  <a:pt x="73" y="87"/>
                </a:lnTo>
                <a:lnTo>
                  <a:pt x="56" y="69"/>
                </a:lnTo>
                <a:lnTo>
                  <a:pt x="39" y="87"/>
                </a:lnTo>
                <a:lnTo>
                  <a:pt x="25" y="73"/>
                </a:lnTo>
                <a:lnTo>
                  <a:pt x="42" y="56"/>
                </a:lnTo>
                <a:lnTo>
                  <a:pt x="25" y="38"/>
                </a:lnTo>
                <a:lnTo>
                  <a:pt x="39" y="25"/>
                </a:lnTo>
                <a:lnTo>
                  <a:pt x="56" y="42"/>
                </a:lnTo>
                <a:lnTo>
                  <a:pt x="73" y="25"/>
                </a:lnTo>
                <a:lnTo>
                  <a:pt x="87" y="38"/>
                </a:lnTo>
                <a:lnTo>
                  <a:pt x="70" y="56"/>
                </a:lnTo>
                <a:lnTo>
                  <a:pt x="87" y="7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Freeform 650"/>
          <p:cNvSpPr>
            <a:spLocks noEditPoints="1"/>
          </p:cNvSpPr>
          <p:nvPr/>
        </p:nvSpPr>
        <p:spPr bwMode="auto">
          <a:xfrm>
            <a:off x="1799530" y="2762696"/>
            <a:ext cx="318590" cy="318589"/>
          </a:xfrm>
          <a:custGeom>
            <a:avLst/>
            <a:gdLst>
              <a:gd name="T0" fmla="*/ 80 w 111"/>
              <a:gd name="T1" fmla="*/ 0 h 111"/>
              <a:gd name="T2" fmla="*/ 32 w 111"/>
              <a:gd name="T3" fmla="*/ 0 h 111"/>
              <a:gd name="T4" fmla="*/ 0 w 111"/>
              <a:gd name="T5" fmla="*/ 32 h 111"/>
              <a:gd name="T6" fmla="*/ 0 w 111"/>
              <a:gd name="T7" fmla="*/ 80 h 111"/>
              <a:gd name="T8" fmla="*/ 32 w 111"/>
              <a:gd name="T9" fmla="*/ 111 h 111"/>
              <a:gd name="T10" fmla="*/ 80 w 111"/>
              <a:gd name="T11" fmla="*/ 111 h 111"/>
              <a:gd name="T12" fmla="*/ 111 w 111"/>
              <a:gd name="T13" fmla="*/ 80 h 111"/>
              <a:gd name="T14" fmla="*/ 111 w 111"/>
              <a:gd name="T15" fmla="*/ 32 h 111"/>
              <a:gd name="T16" fmla="*/ 80 w 111"/>
              <a:gd name="T17" fmla="*/ 0 h 111"/>
              <a:gd name="T18" fmla="*/ 97 w 111"/>
              <a:gd name="T19" fmla="*/ 74 h 111"/>
              <a:gd name="T20" fmla="*/ 74 w 111"/>
              <a:gd name="T21" fmla="*/ 98 h 111"/>
              <a:gd name="T22" fmla="*/ 37 w 111"/>
              <a:gd name="T23" fmla="*/ 98 h 111"/>
              <a:gd name="T24" fmla="*/ 14 w 111"/>
              <a:gd name="T25" fmla="*/ 74 h 111"/>
              <a:gd name="T26" fmla="*/ 14 w 111"/>
              <a:gd name="T27" fmla="*/ 38 h 111"/>
              <a:gd name="T28" fmla="*/ 37 w 111"/>
              <a:gd name="T29" fmla="*/ 14 h 111"/>
              <a:gd name="T30" fmla="*/ 74 w 111"/>
              <a:gd name="T31" fmla="*/ 14 h 111"/>
              <a:gd name="T32" fmla="*/ 97 w 111"/>
              <a:gd name="T33" fmla="*/ 38 h 111"/>
              <a:gd name="T34" fmla="*/ 97 w 111"/>
              <a:gd name="T35" fmla="*/ 74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1" h="111">
                <a:moveTo>
                  <a:pt x="80" y="0"/>
                </a:moveTo>
                <a:lnTo>
                  <a:pt x="32" y="0"/>
                </a:lnTo>
                <a:lnTo>
                  <a:pt x="0" y="32"/>
                </a:lnTo>
                <a:lnTo>
                  <a:pt x="0" y="80"/>
                </a:lnTo>
                <a:lnTo>
                  <a:pt x="32" y="111"/>
                </a:lnTo>
                <a:lnTo>
                  <a:pt x="80" y="111"/>
                </a:lnTo>
                <a:lnTo>
                  <a:pt x="111" y="80"/>
                </a:lnTo>
                <a:lnTo>
                  <a:pt x="111" y="32"/>
                </a:lnTo>
                <a:lnTo>
                  <a:pt x="80" y="0"/>
                </a:lnTo>
                <a:close/>
                <a:moveTo>
                  <a:pt x="97" y="74"/>
                </a:moveTo>
                <a:lnTo>
                  <a:pt x="74" y="98"/>
                </a:lnTo>
                <a:lnTo>
                  <a:pt x="37" y="98"/>
                </a:lnTo>
                <a:lnTo>
                  <a:pt x="14" y="74"/>
                </a:lnTo>
                <a:lnTo>
                  <a:pt x="14" y="38"/>
                </a:lnTo>
                <a:lnTo>
                  <a:pt x="37" y="14"/>
                </a:lnTo>
                <a:lnTo>
                  <a:pt x="74" y="14"/>
                </a:lnTo>
                <a:lnTo>
                  <a:pt x="97" y="38"/>
                </a:lnTo>
                <a:lnTo>
                  <a:pt x="97" y="7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Freeform 651"/>
          <p:cNvSpPr>
            <a:spLocks/>
          </p:cNvSpPr>
          <p:nvPr/>
        </p:nvSpPr>
        <p:spPr bwMode="auto">
          <a:xfrm>
            <a:off x="1891376" y="2854541"/>
            <a:ext cx="134899" cy="134899"/>
          </a:xfrm>
          <a:custGeom>
            <a:avLst/>
            <a:gdLst>
              <a:gd name="T0" fmla="*/ 37 w 47"/>
              <a:gd name="T1" fmla="*/ 0 h 47"/>
              <a:gd name="T2" fmla="*/ 24 w 47"/>
              <a:gd name="T3" fmla="*/ 13 h 47"/>
              <a:gd name="T4" fmla="*/ 10 w 47"/>
              <a:gd name="T5" fmla="*/ 0 h 47"/>
              <a:gd name="T6" fmla="*/ 0 w 47"/>
              <a:gd name="T7" fmla="*/ 11 h 47"/>
              <a:gd name="T8" fmla="*/ 13 w 47"/>
              <a:gd name="T9" fmla="*/ 24 h 47"/>
              <a:gd name="T10" fmla="*/ 0 w 47"/>
              <a:gd name="T11" fmla="*/ 37 h 47"/>
              <a:gd name="T12" fmla="*/ 10 w 47"/>
              <a:gd name="T13" fmla="*/ 47 h 47"/>
              <a:gd name="T14" fmla="*/ 24 w 47"/>
              <a:gd name="T15" fmla="*/ 34 h 47"/>
              <a:gd name="T16" fmla="*/ 37 w 47"/>
              <a:gd name="T17" fmla="*/ 47 h 47"/>
              <a:gd name="T18" fmla="*/ 47 w 47"/>
              <a:gd name="T19" fmla="*/ 37 h 47"/>
              <a:gd name="T20" fmla="*/ 34 w 47"/>
              <a:gd name="T21" fmla="*/ 24 h 47"/>
              <a:gd name="T22" fmla="*/ 47 w 47"/>
              <a:gd name="T23" fmla="*/ 11 h 47"/>
              <a:gd name="T24" fmla="*/ 37 w 47"/>
              <a:gd name="T25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" h="47">
                <a:moveTo>
                  <a:pt x="37" y="0"/>
                </a:moveTo>
                <a:lnTo>
                  <a:pt x="24" y="13"/>
                </a:lnTo>
                <a:lnTo>
                  <a:pt x="10" y="0"/>
                </a:lnTo>
                <a:lnTo>
                  <a:pt x="0" y="11"/>
                </a:lnTo>
                <a:lnTo>
                  <a:pt x="13" y="24"/>
                </a:lnTo>
                <a:lnTo>
                  <a:pt x="0" y="37"/>
                </a:lnTo>
                <a:lnTo>
                  <a:pt x="10" y="47"/>
                </a:lnTo>
                <a:lnTo>
                  <a:pt x="24" y="34"/>
                </a:lnTo>
                <a:lnTo>
                  <a:pt x="37" y="47"/>
                </a:lnTo>
                <a:lnTo>
                  <a:pt x="47" y="37"/>
                </a:lnTo>
                <a:lnTo>
                  <a:pt x="34" y="24"/>
                </a:lnTo>
                <a:lnTo>
                  <a:pt x="47" y="11"/>
                </a:lnTo>
                <a:lnTo>
                  <a:pt x="37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652"/>
          <p:cNvSpPr>
            <a:spLocks/>
          </p:cNvSpPr>
          <p:nvPr/>
        </p:nvSpPr>
        <p:spPr bwMode="auto">
          <a:xfrm>
            <a:off x="1799530" y="5371677"/>
            <a:ext cx="266926" cy="212392"/>
          </a:xfrm>
          <a:custGeom>
            <a:avLst/>
            <a:gdLst>
              <a:gd name="T0" fmla="*/ 173 w 241"/>
              <a:gd name="T1" fmla="*/ 122 h 190"/>
              <a:gd name="T2" fmla="*/ 173 w 241"/>
              <a:gd name="T3" fmla="*/ 98 h 190"/>
              <a:gd name="T4" fmla="*/ 185 w 241"/>
              <a:gd name="T5" fmla="*/ 98 h 190"/>
              <a:gd name="T6" fmla="*/ 241 w 241"/>
              <a:gd name="T7" fmla="*/ 46 h 190"/>
              <a:gd name="T8" fmla="*/ 241 w 241"/>
              <a:gd name="T9" fmla="*/ 31 h 190"/>
              <a:gd name="T10" fmla="*/ 234 w 241"/>
              <a:gd name="T11" fmla="*/ 23 h 190"/>
              <a:gd name="T12" fmla="*/ 101 w 241"/>
              <a:gd name="T13" fmla="*/ 23 h 190"/>
              <a:gd name="T14" fmla="*/ 93 w 241"/>
              <a:gd name="T15" fmla="*/ 7 h 190"/>
              <a:gd name="T16" fmla="*/ 83 w 241"/>
              <a:gd name="T17" fmla="*/ 0 h 190"/>
              <a:gd name="T18" fmla="*/ 37 w 241"/>
              <a:gd name="T19" fmla="*/ 0 h 190"/>
              <a:gd name="T20" fmla="*/ 27 w 241"/>
              <a:gd name="T21" fmla="*/ 7 h 190"/>
              <a:gd name="T22" fmla="*/ 18 w 241"/>
              <a:gd name="T23" fmla="*/ 23 h 190"/>
              <a:gd name="T24" fmla="*/ 7 w 241"/>
              <a:gd name="T25" fmla="*/ 23 h 190"/>
              <a:gd name="T26" fmla="*/ 0 w 241"/>
              <a:gd name="T27" fmla="*/ 31 h 190"/>
              <a:gd name="T28" fmla="*/ 0 w 241"/>
              <a:gd name="T29" fmla="*/ 183 h 190"/>
              <a:gd name="T30" fmla="*/ 7 w 241"/>
              <a:gd name="T31" fmla="*/ 190 h 190"/>
              <a:gd name="T32" fmla="*/ 173 w 241"/>
              <a:gd name="T33" fmla="*/ 190 h 190"/>
              <a:gd name="T34" fmla="*/ 173 w 241"/>
              <a:gd name="T35" fmla="*/ 190 h 190"/>
              <a:gd name="T36" fmla="*/ 173 w 241"/>
              <a:gd name="T37" fmla="*/ 122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1" h="190">
                <a:moveTo>
                  <a:pt x="173" y="122"/>
                </a:moveTo>
                <a:cubicBezTo>
                  <a:pt x="173" y="98"/>
                  <a:pt x="173" y="98"/>
                  <a:pt x="173" y="98"/>
                </a:cubicBezTo>
                <a:cubicBezTo>
                  <a:pt x="185" y="98"/>
                  <a:pt x="185" y="98"/>
                  <a:pt x="185" y="98"/>
                </a:cubicBezTo>
                <a:cubicBezTo>
                  <a:pt x="187" y="69"/>
                  <a:pt x="211" y="46"/>
                  <a:pt x="241" y="46"/>
                </a:cubicBezTo>
                <a:cubicBezTo>
                  <a:pt x="241" y="31"/>
                  <a:pt x="241" y="31"/>
                  <a:pt x="241" y="31"/>
                </a:cubicBezTo>
                <a:cubicBezTo>
                  <a:pt x="241" y="27"/>
                  <a:pt x="238" y="23"/>
                  <a:pt x="234" y="23"/>
                </a:cubicBezTo>
                <a:cubicBezTo>
                  <a:pt x="101" y="23"/>
                  <a:pt x="101" y="23"/>
                  <a:pt x="101" y="23"/>
                </a:cubicBezTo>
                <a:cubicBezTo>
                  <a:pt x="93" y="7"/>
                  <a:pt x="93" y="7"/>
                  <a:pt x="93" y="7"/>
                </a:cubicBezTo>
                <a:cubicBezTo>
                  <a:pt x="91" y="3"/>
                  <a:pt x="87" y="0"/>
                  <a:pt x="83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3" y="0"/>
                  <a:pt x="28" y="3"/>
                  <a:pt x="27" y="7"/>
                </a:cubicBezTo>
                <a:cubicBezTo>
                  <a:pt x="18" y="23"/>
                  <a:pt x="18" y="23"/>
                  <a:pt x="18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3" y="23"/>
                  <a:pt x="0" y="27"/>
                  <a:pt x="0" y="31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186"/>
                  <a:pt x="3" y="190"/>
                  <a:pt x="7" y="190"/>
                </a:cubicBezTo>
                <a:cubicBezTo>
                  <a:pt x="173" y="190"/>
                  <a:pt x="173" y="190"/>
                  <a:pt x="173" y="190"/>
                </a:cubicBezTo>
                <a:cubicBezTo>
                  <a:pt x="173" y="190"/>
                  <a:pt x="173" y="190"/>
                  <a:pt x="173" y="190"/>
                </a:cubicBezTo>
                <a:lnTo>
                  <a:pt x="173" y="12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653"/>
          <p:cNvSpPr>
            <a:spLocks noEditPoints="1"/>
          </p:cNvSpPr>
          <p:nvPr/>
        </p:nvSpPr>
        <p:spPr bwMode="auto">
          <a:xfrm>
            <a:off x="2017663" y="5449172"/>
            <a:ext cx="100457" cy="134899"/>
          </a:xfrm>
          <a:custGeom>
            <a:avLst/>
            <a:gdLst>
              <a:gd name="T0" fmla="*/ 90 w 90"/>
              <a:gd name="T1" fmla="*/ 53 h 121"/>
              <a:gd name="T2" fmla="*/ 78 w 90"/>
              <a:gd name="T3" fmla="*/ 53 h 121"/>
              <a:gd name="T4" fmla="*/ 78 w 90"/>
              <a:gd name="T5" fmla="*/ 33 h 121"/>
              <a:gd name="T6" fmla="*/ 45 w 90"/>
              <a:gd name="T7" fmla="*/ 0 h 121"/>
              <a:gd name="T8" fmla="*/ 45 w 90"/>
              <a:gd name="T9" fmla="*/ 0 h 121"/>
              <a:gd name="T10" fmla="*/ 45 w 90"/>
              <a:gd name="T11" fmla="*/ 0 h 121"/>
              <a:gd name="T12" fmla="*/ 45 w 90"/>
              <a:gd name="T13" fmla="*/ 0 h 121"/>
              <a:gd name="T14" fmla="*/ 44 w 90"/>
              <a:gd name="T15" fmla="*/ 0 h 121"/>
              <a:gd name="T16" fmla="*/ 11 w 90"/>
              <a:gd name="T17" fmla="*/ 33 h 121"/>
              <a:gd name="T18" fmla="*/ 11 w 90"/>
              <a:gd name="T19" fmla="*/ 53 h 121"/>
              <a:gd name="T20" fmla="*/ 0 w 90"/>
              <a:gd name="T21" fmla="*/ 53 h 121"/>
              <a:gd name="T22" fmla="*/ 0 w 90"/>
              <a:gd name="T23" fmla="*/ 121 h 121"/>
              <a:gd name="T24" fmla="*/ 90 w 90"/>
              <a:gd name="T25" fmla="*/ 121 h 121"/>
              <a:gd name="T26" fmla="*/ 90 w 90"/>
              <a:gd name="T27" fmla="*/ 53 h 121"/>
              <a:gd name="T28" fmla="*/ 62 w 90"/>
              <a:gd name="T29" fmla="*/ 53 h 121"/>
              <a:gd name="T30" fmla="*/ 28 w 90"/>
              <a:gd name="T31" fmla="*/ 53 h 121"/>
              <a:gd name="T32" fmla="*/ 28 w 90"/>
              <a:gd name="T33" fmla="*/ 33 h 121"/>
              <a:gd name="T34" fmla="*/ 44 w 90"/>
              <a:gd name="T35" fmla="*/ 17 h 121"/>
              <a:gd name="T36" fmla="*/ 45 w 90"/>
              <a:gd name="T37" fmla="*/ 17 h 121"/>
              <a:gd name="T38" fmla="*/ 45 w 90"/>
              <a:gd name="T39" fmla="*/ 17 h 121"/>
              <a:gd name="T40" fmla="*/ 62 w 90"/>
              <a:gd name="T41" fmla="*/ 33 h 121"/>
              <a:gd name="T42" fmla="*/ 62 w 90"/>
              <a:gd name="T43" fmla="*/ 5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0" h="121">
                <a:moveTo>
                  <a:pt x="90" y="53"/>
                </a:moveTo>
                <a:cubicBezTo>
                  <a:pt x="78" y="53"/>
                  <a:pt x="78" y="53"/>
                  <a:pt x="78" y="53"/>
                </a:cubicBezTo>
                <a:cubicBezTo>
                  <a:pt x="78" y="33"/>
                  <a:pt x="78" y="33"/>
                  <a:pt x="78" y="33"/>
                </a:cubicBezTo>
                <a:cubicBezTo>
                  <a:pt x="78" y="15"/>
                  <a:pt x="64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0"/>
                  <a:pt x="44" y="0"/>
                  <a:pt x="44" y="0"/>
                </a:cubicBezTo>
                <a:cubicBezTo>
                  <a:pt x="26" y="0"/>
                  <a:pt x="11" y="15"/>
                  <a:pt x="11" y="33"/>
                </a:cubicBezTo>
                <a:cubicBezTo>
                  <a:pt x="11" y="53"/>
                  <a:pt x="11" y="53"/>
                  <a:pt x="11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121"/>
                  <a:pt x="0" y="121"/>
                  <a:pt x="0" y="121"/>
                </a:cubicBezTo>
                <a:cubicBezTo>
                  <a:pt x="90" y="121"/>
                  <a:pt x="90" y="121"/>
                  <a:pt x="90" y="121"/>
                </a:cubicBezTo>
                <a:lnTo>
                  <a:pt x="90" y="53"/>
                </a:lnTo>
                <a:close/>
                <a:moveTo>
                  <a:pt x="62" y="53"/>
                </a:moveTo>
                <a:cubicBezTo>
                  <a:pt x="28" y="53"/>
                  <a:pt x="28" y="53"/>
                  <a:pt x="28" y="5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24"/>
                  <a:pt x="35" y="17"/>
                  <a:pt x="44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55" y="17"/>
                  <a:pt x="62" y="24"/>
                  <a:pt x="62" y="33"/>
                </a:cubicBezTo>
                <a:lnTo>
                  <a:pt x="62" y="5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Freeform 659"/>
          <p:cNvSpPr>
            <a:spLocks/>
          </p:cNvSpPr>
          <p:nvPr/>
        </p:nvSpPr>
        <p:spPr bwMode="auto">
          <a:xfrm>
            <a:off x="11380150" y="5314274"/>
            <a:ext cx="321459" cy="321459"/>
          </a:xfrm>
          <a:custGeom>
            <a:avLst/>
            <a:gdLst>
              <a:gd name="T0" fmla="*/ 280 w 291"/>
              <a:gd name="T1" fmla="*/ 31 h 290"/>
              <a:gd name="T2" fmla="*/ 260 w 291"/>
              <a:gd name="T3" fmla="*/ 11 h 290"/>
              <a:gd name="T4" fmla="*/ 222 w 291"/>
              <a:gd name="T5" fmla="*/ 11 h 290"/>
              <a:gd name="T6" fmla="*/ 137 w 291"/>
              <a:gd name="T7" fmla="*/ 96 h 290"/>
              <a:gd name="T8" fmla="*/ 133 w 291"/>
              <a:gd name="T9" fmla="*/ 113 h 290"/>
              <a:gd name="T10" fmla="*/ 116 w 291"/>
              <a:gd name="T11" fmla="*/ 116 h 290"/>
              <a:gd name="T12" fmla="*/ 109 w 291"/>
              <a:gd name="T13" fmla="*/ 124 h 290"/>
              <a:gd name="T14" fmla="*/ 109 w 291"/>
              <a:gd name="T15" fmla="*/ 162 h 290"/>
              <a:gd name="T16" fmla="*/ 110 w 291"/>
              <a:gd name="T17" fmla="*/ 164 h 290"/>
              <a:gd name="T18" fmla="*/ 44 w 291"/>
              <a:gd name="T19" fmla="*/ 230 h 290"/>
              <a:gd name="T20" fmla="*/ 26 w 291"/>
              <a:gd name="T21" fmla="*/ 237 h 290"/>
              <a:gd name="T22" fmla="*/ 0 w 291"/>
              <a:gd name="T23" fmla="*/ 274 h 290"/>
              <a:gd name="T24" fmla="*/ 17 w 291"/>
              <a:gd name="T25" fmla="*/ 290 h 290"/>
              <a:gd name="T26" fmla="*/ 54 w 291"/>
              <a:gd name="T27" fmla="*/ 264 h 290"/>
              <a:gd name="T28" fmla="*/ 61 w 291"/>
              <a:gd name="T29" fmla="*/ 247 h 290"/>
              <a:gd name="T30" fmla="*/ 127 w 291"/>
              <a:gd name="T31" fmla="*/ 180 h 290"/>
              <a:gd name="T32" fmla="*/ 129 w 291"/>
              <a:gd name="T33" fmla="*/ 182 h 290"/>
              <a:gd name="T34" fmla="*/ 167 w 291"/>
              <a:gd name="T35" fmla="*/ 182 h 290"/>
              <a:gd name="T36" fmla="*/ 175 w 291"/>
              <a:gd name="T37" fmla="*/ 175 h 290"/>
              <a:gd name="T38" fmla="*/ 178 w 291"/>
              <a:gd name="T39" fmla="*/ 158 h 290"/>
              <a:gd name="T40" fmla="*/ 195 w 291"/>
              <a:gd name="T41" fmla="*/ 155 h 290"/>
              <a:gd name="T42" fmla="*/ 280 w 291"/>
              <a:gd name="T43" fmla="*/ 69 h 290"/>
              <a:gd name="T44" fmla="*/ 280 w 291"/>
              <a:gd name="T45" fmla="*/ 31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91" h="290">
                <a:moveTo>
                  <a:pt x="280" y="31"/>
                </a:moveTo>
                <a:cubicBezTo>
                  <a:pt x="260" y="11"/>
                  <a:pt x="260" y="11"/>
                  <a:pt x="260" y="11"/>
                </a:cubicBezTo>
                <a:cubicBezTo>
                  <a:pt x="250" y="0"/>
                  <a:pt x="232" y="0"/>
                  <a:pt x="222" y="11"/>
                </a:cubicBezTo>
                <a:cubicBezTo>
                  <a:pt x="137" y="96"/>
                  <a:pt x="137" y="96"/>
                  <a:pt x="137" y="96"/>
                </a:cubicBezTo>
                <a:cubicBezTo>
                  <a:pt x="139" y="101"/>
                  <a:pt x="137" y="109"/>
                  <a:pt x="133" y="113"/>
                </a:cubicBezTo>
                <a:cubicBezTo>
                  <a:pt x="129" y="117"/>
                  <a:pt x="122" y="119"/>
                  <a:pt x="116" y="116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98" y="134"/>
                  <a:pt x="98" y="152"/>
                  <a:pt x="109" y="162"/>
                </a:cubicBezTo>
                <a:cubicBezTo>
                  <a:pt x="110" y="164"/>
                  <a:pt x="110" y="164"/>
                  <a:pt x="110" y="164"/>
                </a:cubicBezTo>
                <a:cubicBezTo>
                  <a:pt x="44" y="230"/>
                  <a:pt x="44" y="230"/>
                  <a:pt x="44" y="230"/>
                </a:cubicBezTo>
                <a:cubicBezTo>
                  <a:pt x="26" y="237"/>
                  <a:pt x="26" y="237"/>
                  <a:pt x="26" y="237"/>
                </a:cubicBezTo>
                <a:cubicBezTo>
                  <a:pt x="0" y="274"/>
                  <a:pt x="0" y="274"/>
                  <a:pt x="0" y="274"/>
                </a:cubicBezTo>
                <a:cubicBezTo>
                  <a:pt x="17" y="290"/>
                  <a:pt x="17" y="290"/>
                  <a:pt x="17" y="290"/>
                </a:cubicBezTo>
                <a:cubicBezTo>
                  <a:pt x="54" y="264"/>
                  <a:pt x="54" y="264"/>
                  <a:pt x="54" y="264"/>
                </a:cubicBezTo>
                <a:cubicBezTo>
                  <a:pt x="61" y="247"/>
                  <a:pt x="61" y="247"/>
                  <a:pt x="61" y="247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9" y="182"/>
                  <a:pt x="129" y="182"/>
                  <a:pt x="129" y="182"/>
                </a:cubicBezTo>
                <a:cubicBezTo>
                  <a:pt x="139" y="193"/>
                  <a:pt x="157" y="193"/>
                  <a:pt x="167" y="182"/>
                </a:cubicBezTo>
                <a:cubicBezTo>
                  <a:pt x="175" y="175"/>
                  <a:pt x="175" y="175"/>
                  <a:pt x="175" y="175"/>
                </a:cubicBezTo>
                <a:cubicBezTo>
                  <a:pt x="172" y="170"/>
                  <a:pt x="174" y="162"/>
                  <a:pt x="178" y="158"/>
                </a:cubicBezTo>
                <a:cubicBezTo>
                  <a:pt x="182" y="154"/>
                  <a:pt x="190" y="152"/>
                  <a:pt x="195" y="155"/>
                </a:cubicBezTo>
                <a:cubicBezTo>
                  <a:pt x="280" y="69"/>
                  <a:pt x="280" y="69"/>
                  <a:pt x="280" y="69"/>
                </a:cubicBezTo>
                <a:cubicBezTo>
                  <a:pt x="291" y="59"/>
                  <a:pt x="291" y="42"/>
                  <a:pt x="280" y="3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" name="Freeform 671"/>
          <p:cNvSpPr>
            <a:spLocks/>
          </p:cNvSpPr>
          <p:nvPr/>
        </p:nvSpPr>
        <p:spPr bwMode="auto">
          <a:xfrm>
            <a:off x="8825701" y="922917"/>
            <a:ext cx="109066" cy="66015"/>
          </a:xfrm>
          <a:custGeom>
            <a:avLst/>
            <a:gdLst>
              <a:gd name="T0" fmla="*/ 99 w 99"/>
              <a:gd name="T1" fmla="*/ 32 h 60"/>
              <a:gd name="T2" fmla="*/ 76 w 99"/>
              <a:gd name="T3" fmla="*/ 13 h 60"/>
              <a:gd name="T4" fmla="*/ 35 w 99"/>
              <a:gd name="T5" fmla="*/ 0 h 60"/>
              <a:gd name="T6" fmla="*/ 0 w 99"/>
              <a:gd name="T7" fmla="*/ 0 h 60"/>
              <a:gd name="T8" fmla="*/ 0 w 99"/>
              <a:gd name="T9" fmla="*/ 38 h 60"/>
              <a:gd name="T10" fmla="*/ 35 w 99"/>
              <a:gd name="T11" fmla="*/ 38 h 60"/>
              <a:gd name="T12" fmla="*/ 63 w 99"/>
              <a:gd name="T13" fmla="*/ 52 h 60"/>
              <a:gd name="T14" fmla="*/ 72 w 99"/>
              <a:gd name="T15" fmla="*/ 60 h 60"/>
              <a:gd name="T16" fmla="*/ 84 w 99"/>
              <a:gd name="T17" fmla="*/ 47 h 60"/>
              <a:gd name="T18" fmla="*/ 99 w 99"/>
              <a:gd name="T19" fmla="*/ 3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60">
                <a:moveTo>
                  <a:pt x="99" y="32"/>
                </a:moveTo>
                <a:cubicBezTo>
                  <a:pt x="91" y="25"/>
                  <a:pt x="84" y="19"/>
                  <a:pt x="76" y="13"/>
                </a:cubicBezTo>
                <a:cubicBezTo>
                  <a:pt x="64" y="6"/>
                  <a:pt x="50" y="0"/>
                  <a:pt x="35" y="0"/>
                </a:cubicBezTo>
                <a:cubicBezTo>
                  <a:pt x="19" y="0"/>
                  <a:pt x="8" y="0"/>
                  <a:pt x="0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8" y="38"/>
                  <a:pt x="19" y="38"/>
                  <a:pt x="35" y="38"/>
                </a:cubicBezTo>
                <a:cubicBezTo>
                  <a:pt x="41" y="38"/>
                  <a:pt x="51" y="42"/>
                  <a:pt x="63" y="52"/>
                </a:cubicBezTo>
                <a:cubicBezTo>
                  <a:pt x="66" y="54"/>
                  <a:pt x="69" y="57"/>
                  <a:pt x="72" y="60"/>
                </a:cubicBezTo>
                <a:cubicBezTo>
                  <a:pt x="76" y="56"/>
                  <a:pt x="80" y="52"/>
                  <a:pt x="84" y="47"/>
                </a:cubicBezTo>
                <a:cubicBezTo>
                  <a:pt x="89" y="42"/>
                  <a:pt x="94" y="37"/>
                  <a:pt x="99" y="3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" name="Freeform 672"/>
          <p:cNvSpPr>
            <a:spLocks/>
          </p:cNvSpPr>
          <p:nvPr/>
        </p:nvSpPr>
        <p:spPr bwMode="auto">
          <a:xfrm>
            <a:off x="8972078" y="1014763"/>
            <a:ext cx="172210" cy="111937"/>
          </a:xfrm>
          <a:custGeom>
            <a:avLst/>
            <a:gdLst>
              <a:gd name="T0" fmla="*/ 0 w 155"/>
              <a:gd name="T1" fmla="*/ 39 h 102"/>
              <a:gd name="T2" fmla="*/ 23 w 155"/>
              <a:gd name="T3" fmla="*/ 58 h 102"/>
              <a:gd name="T4" fmla="*/ 64 w 155"/>
              <a:gd name="T5" fmla="*/ 72 h 102"/>
              <a:gd name="T6" fmla="*/ 94 w 155"/>
              <a:gd name="T7" fmla="*/ 72 h 102"/>
              <a:gd name="T8" fmla="*/ 94 w 155"/>
              <a:gd name="T9" fmla="*/ 102 h 102"/>
              <a:gd name="T10" fmla="*/ 155 w 155"/>
              <a:gd name="T11" fmla="*/ 51 h 102"/>
              <a:gd name="T12" fmla="*/ 94 w 155"/>
              <a:gd name="T13" fmla="*/ 0 h 102"/>
              <a:gd name="T14" fmla="*/ 94 w 155"/>
              <a:gd name="T15" fmla="*/ 33 h 102"/>
              <a:gd name="T16" fmla="*/ 64 w 155"/>
              <a:gd name="T17" fmla="*/ 33 h 102"/>
              <a:gd name="T18" fmla="*/ 35 w 155"/>
              <a:gd name="T19" fmla="*/ 19 h 102"/>
              <a:gd name="T20" fmla="*/ 26 w 155"/>
              <a:gd name="T21" fmla="*/ 11 h 102"/>
              <a:gd name="T22" fmla="*/ 16 w 155"/>
              <a:gd name="T23" fmla="*/ 23 h 102"/>
              <a:gd name="T24" fmla="*/ 0 w 155"/>
              <a:gd name="T25" fmla="*/ 39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5" h="102">
                <a:moveTo>
                  <a:pt x="0" y="39"/>
                </a:moveTo>
                <a:cubicBezTo>
                  <a:pt x="7" y="46"/>
                  <a:pt x="15" y="52"/>
                  <a:pt x="23" y="58"/>
                </a:cubicBezTo>
                <a:cubicBezTo>
                  <a:pt x="35" y="66"/>
                  <a:pt x="49" y="72"/>
                  <a:pt x="64" y="72"/>
                </a:cubicBezTo>
                <a:cubicBezTo>
                  <a:pt x="80" y="72"/>
                  <a:pt x="87" y="72"/>
                  <a:pt x="94" y="7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155" y="51"/>
                  <a:pt x="155" y="51"/>
                  <a:pt x="155" y="51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33"/>
                  <a:pt x="94" y="33"/>
                  <a:pt x="94" y="33"/>
                </a:cubicBezTo>
                <a:cubicBezTo>
                  <a:pt x="87" y="33"/>
                  <a:pt x="80" y="33"/>
                  <a:pt x="64" y="33"/>
                </a:cubicBezTo>
                <a:cubicBezTo>
                  <a:pt x="58" y="33"/>
                  <a:pt x="47" y="29"/>
                  <a:pt x="35" y="19"/>
                </a:cubicBezTo>
                <a:cubicBezTo>
                  <a:pt x="32" y="17"/>
                  <a:pt x="30" y="14"/>
                  <a:pt x="26" y="11"/>
                </a:cubicBezTo>
                <a:cubicBezTo>
                  <a:pt x="23" y="15"/>
                  <a:pt x="19" y="19"/>
                  <a:pt x="16" y="23"/>
                </a:cubicBezTo>
                <a:cubicBezTo>
                  <a:pt x="10" y="29"/>
                  <a:pt x="5" y="34"/>
                  <a:pt x="0" y="3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" name="Freeform 673"/>
          <p:cNvSpPr>
            <a:spLocks/>
          </p:cNvSpPr>
          <p:nvPr/>
        </p:nvSpPr>
        <p:spPr bwMode="auto">
          <a:xfrm>
            <a:off x="8825701" y="888475"/>
            <a:ext cx="318590" cy="206652"/>
          </a:xfrm>
          <a:custGeom>
            <a:avLst/>
            <a:gdLst>
              <a:gd name="T0" fmla="*/ 197 w 288"/>
              <a:gd name="T1" fmla="*/ 70 h 187"/>
              <a:gd name="T2" fmla="*/ 197 w 288"/>
              <a:gd name="T3" fmla="*/ 70 h 187"/>
              <a:gd name="T4" fmla="*/ 227 w 288"/>
              <a:gd name="T5" fmla="*/ 70 h 187"/>
              <a:gd name="T6" fmla="*/ 227 w 288"/>
              <a:gd name="T7" fmla="*/ 101 h 187"/>
              <a:gd name="T8" fmla="*/ 288 w 288"/>
              <a:gd name="T9" fmla="*/ 50 h 187"/>
              <a:gd name="T10" fmla="*/ 227 w 288"/>
              <a:gd name="T11" fmla="*/ 0 h 187"/>
              <a:gd name="T12" fmla="*/ 227 w 288"/>
              <a:gd name="T13" fmla="*/ 32 h 187"/>
              <a:gd name="T14" fmla="*/ 197 w 288"/>
              <a:gd name="T15" fmla="*/ 32 h 187"/>
              <a:gd name="T16" fmla="*/ 144 w 288"/>
              <a:gd name="T17" fmla="*/ 54 h 187"/>
              <a:gd name="T18" fmla="*/ 82 w 288"/>
              <a:gd name="T19" fmla="*/ 117 h 187"/>
              <a:gd name="T20" fmla="*/ 55 w 288"/>
              <a:gd name="T21" fmla="*/ 140 h 187"/>
              <a:gd name="T22" fmla="*/ 34 w 288"/>
              <a:gd name="T23" fmla="*/ 148 h 187"/>
              <a:gd name="T24" fmla="*/ 34 w 288"/>
              <a:gd name="T25" fmla="*/ 148 h 187"/>
              <a:gd name="T26" fmla="*/ 0 w 288"/>
              <a:gd name="T27" fmla="*/ 148 h 187"/>
              <a:gd name="T28" fmla="*/ 0 w 288"/>
              <a:gd name="T29" fmla="*/ 187 h 187"/>
              <a:gd name="T30" fmla="*/ 34 w 288"/>
              <a:gd name="T31" fmla="*/ 187 h 187"/>
              <a:gd name="T32" fmla="*/ 87 w 288"/>
              <a:gd name="T33" fmla="*/ 164 h 187"/>
              <a:gd name="T34" fmla="*/ 150 w 288"/>
              <a:gd name="T35" fmla="*/ 101 h 187"/>
              <a:gd name="T36" fmla="*/ 177 w 288"/>
              <a:gd name="T37" fmla="*/ 78 h 187"/>
              <a:gd name="T38" fmla="*/ 197 w 288"/>
              <a:gd name="T39" fmla="*/ 7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8" h="187">
                <a:moveTo>
                  <a:pt x="197" y="70"/>
                </a:moveTo>
                <a:cubicBezTo>
                  <a:pt x="197" y="70"/>
                  <a:pt x="197" y="70"/>
                  <a:pt x="197" y="70"/>
                </a:cubicBezTo>
                <a:cubicBezTo>
                  <a:pt x="212" y="70"/>
                  <a:pt x="219" y="70"/>
                  <a:pt x="227" y="70"/>
                </a:cubicBezTo>
                <a:cubicBezTo>
                  <a:pt x="227" y="101"/>
                  <a:pt x="227" y="101"/>
                  <a:pt x="227" y="101"/>
                </a:cubicBezTo>
                <a:cubicBezTo>
                  <a:pt x="288" y="50"/>
                  <a:pt x="288" y="50"/>
                  <a:pt x="288" y="50"/>
                </a:cubicBezTo>
                <a:cubicBezTo>
                  <a:pt x="227" y="0"/>
                  <a:pt x="227" y="0"/>
                  <a:pt x="227" y="0"/>
                </a:cubicBezTo>
                <a:cubicBezTo>
                  <a:pt x="227" y="32"/>
                  <a:pt x="227" y="32"/>
                  <a:pt x="227" y="32"/>
                </a:cubicBezTo>
                <a:cubicBezTo>
                  <a:pt x="219" y="32"/>
                  <a:pt x="212" y="32"/>
                  <a:pt x="197" y="32"/>
                </a:cubicBezTo>
                <a:cubicBezTo>
                  <a:pt x="176" y="32"/>
                  <a:pt x="159" y="42"/>
                  <a:pt x="144" y="54"/>
                </a:cubicBezTo>
                <a:cubicBezTo>
                  <a:pt x="122" y="72"/>
                  <a:pt x="102" y="97"/>
                  <a:pt x="82" y="117"/>
                </a:cubicBezTo>
                <a:cubicBezTo>
                  <a:pt x="72" y="127"/>
                  <a:pt x="63" y="135"/>
                  <a:pt x="55" y="140"/>
                </a:cubicBezTo>
                <a:cubicBezTo>
                  <a:pt x="46" y="146"/>
                  <a:pt x="40" y="148"/>
                  <a:pt x="34" y="148"/>
                </a:cubicBezTo>
                <a:cubicBezTo>
                  <a:pt x="34" y="148"/>
                  <a:pt x="34" y="148"/>
                  <a:pt x="34" y="148"/>
                </a:cubicBezTo>
                <a:cubicBezTo>
                  <a:pt x="19" y="148"/>
                  <a:pt x="8" y="148"/>
                  <a:pt x="0" y="148"/>
                </a:cubicBezTo>
                <a:cubicBezTo>
                  <a:pt x="0" y="187"/>
                  <a:pt x="0" y="187"/>
                  <a:pt x="0" y="187"/>
                </a:cubicBezTo>
                <a:cubicBezTo>
                  <a:pt x="8" y="187"/>
                  <a:pt x="19" y="187"/>
                  <a:pt x="34" y="187"/>
                </a:cubicBezTo>
                <a:cubicBezTo>
                  <a:pt x="55" y="186"/>
                  <a:pt x="72" y="176"/>
                  <a:pt x="87" y="164"/>
                </a:cubicBezTo>
                <a:cubicBezTo>
                  <a:pt x="110" y="146"/>
                  <a:pt x="130" y="121"/>
                  <a:pt x="150" y="101"/>
                </a:cubicBezTo>
                <a:cubicBezTo>
                  <a:pt x="160" y="91"/>
                  <a:pt x="169" y="83"/>
                  <a:pt x="177" y="78"/>
                </a:cubicBezTo>
                <a:cubicBezTo>
                  <a:pt x="185" y="72"/>
                  <a:pt x="192" y="70"/>
                  <a:pt x="197" y="7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Freeform 674"/>
          <p:cNvSpPr>
            <a:spLocks/>
          </p:cNvSpPr>
          <p:nvPr/>
        </p:nvSpPr>
        <p:spPr bwMode="auto">
          <a:xfrm>
            <a:off x="1162353" y="5515185"/>
            <a:ext cx="318590" cy="66015"/>
          </a:xfrm>
          <a:custGeom>
            <a:avLst/>
            <a:gdLst>
              <a:gd name="T0" fmla="*/ 25 w 287"/>
              <a:gd name="T1" fmla="*/ 51 h 58"/>
              <a:gd name="T2" fmla="*/ 32 w 287"/>
              <a:gd name="T3" fmla="*/ 58 h 58"/>
              <a:gd name="T4" fmla="*/ 254 w 287"/>
              <a:gd name="T5" fmla="*/ 58 h 58"/>
              <a:gd name="T6" fmla="*/ 262 w 287"/>
              <a:gd name="T7" fmla="*/ 51 h 58"/>
              <a:gd name="T8" fmla="*/ 287 w 287"/>
              <a:gd name="T9" fmla="*/ 0 h 58"/>
              <a:gd name="T10" fmla="*/ 0 w 287"/>
              <a:gd name="T11" fmla="*/ 0 h 58"/>
              <a:gd name="T12" fmla="*/ 25 w 287"/>
              <a:gd name="T13" fmla="*/ 5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7" h="58">
                <a:moveTo>
                  <a:pt x="25" y="51"/>
                </a:moveTo>
                <a:cubicBezTo>
                  <a:pt x="25" y="55"/>
                  <a:pt x="28" y="58"/>
                  <a:pt x="32" y="58"/>
                </a:cubicBezTo>
                <a:cubicBezTo>
                  <a:pt x="254" y="58"/>
                  <a:pt x="254" y="58"/>
                  <a:pt x="254" y="58"/>
                </a:cubicBezTo>
                <a:cubicBezTo>
                  <a:pt x="258" y="58"/>
                  <a:pt x="262" y="55"/>
                  <a:pt x="262" y="51"/>
                </a:cubicBezTo>
                <a:cubicBezTo>
                  <a:pt x="287" y="0"/>
                  <a:pt x="287" y="0"/>
                  <a:pt x="287" y="0"/>
                </a:cubicBezTo>
                <a:cubicBezTo>
                  <a:pt x="0" y="0"/>
                  <a:pt x="0" y="0"/>
                  <a:pt x="0" y="0"/>
                </a:cubicBezTo>
                <a:lnTo>
                  <a:pt x="25" y="5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" name="Freeform 675"/>
          <p:cNvSpPr>
            <a:spLocks/>
          </p:cNvSpPr>
          <p:nvPr/>
        </p:nvSpPr>
        <p:spPr bwMode="auto">
          <a:xfrm>
            <a:off x="1191055" y="5374548"/>
            <a:ext cx="261186" cy="120547"/>
          </a:xfrm>
          <a:custGeom>
            <a:avLst/>
            <a:gdLst>
              <a:gd name="T0" fmla="*/ 237 w 237"/>
              <a:gd name="T1" fmla="*/ 30 h 108"/>
              <a:gd name="T2" fmla="*/ 229 w 237"/>
              <a:gd name="T3" fmla="*/ 23 h 108"/>
              <a:gd name="T4" fmla="*/ 99 w 237"/>
              <a:gd name="T5" fmla="*/ 23 h 108"/>
              <a:gd name="T6" fmla="*/ 91 w 237"/>
              <a:gd name="T7" fmla="*/ 6 h 108"/>
              <a:gd name="T8" fmla="*/ 81 w 237"/>
              <a:gd name="T9" fmla="*/ 0 h 108"/>
              <a:gd name="T10" fmla="*/ 36 w 237"/>
              <a:gd name="T11" fmla="*/ 0 h 108"/>
              <a:gd name="T12" fmla="*/ 26 w 237"/>
              <a:gd name="T13" fmla="*/ 6 h 108"/>
              <a:gd name="T14" fmla="*/ 18 w 237"/>
              <a:gd name="T15" fmla="*/ 23 h 108"/>
              <a:gd name="T16" fmla="*/ 7 w 237"/>
              <a:gd name="T17" fmla="*/ 23 h 108"/>
              <a:gd name="T18" fmla="*/ 0 w 237"/>
              <a:gd name="T19" fmla="*/ 30 h 108"/>
              <a:gd name="T20" fmla="*/ 0 w 237"/>
              <a:gd name="T21" fmla="*/ 108 h 108"/>
              <a:gd name="T22" fmla="*/ 237 w 237"/>
              <a:gd name="T23" fmla="*/ 108 h 108"/>
              <a:gd name="T24" fmla="*/ 237 w 237"/>
              <a:gd name="T25" fmla="*/ 3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7" h="108">
                <a:moveTo>
                  <a:pt x="237" y="30"/>
                </a:moveTo>
                <a:cubicBezTo>
                  <a:pt x="237" y="26"/>
                  <a:pt x="233" y="23"/>
                  <a:pt x="229" y="23"/>
                </a:cubicBezTo>
                <a:cubicBezTo>
                  <a:pt x="99" y="23"/>
                  <a:pt x="99" y="23"/>
                  <a:pt x="99" y="23"/>
                </a:cubicBezTo>
                <a:cubicBezTo>
                  <a:pt x="91" y="6"/>
                  <a:pt x="91" y="6"/>
                  <a:pt x="91" y="6"/>
                </a:cubicBezTo>
                <a:cubicBezTo>
                  <a:pt x="90" y="3"/>
                  <a:pt x="85" y="0"/>
                  <a:pt x="81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2" y="0"/>
                  <a:pt x="28" y="3"/>
                  <a:pt x="26" y="6"/>
                </a:cubicBezTo>
                <a:cubicBezTo>
                  <a:pt x="18" y="23"/>
                  <a:pt x="18" y="23"/>
                  <a:pt x="18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3" y="23"/>
                  <a:pt x="0" y="26"/>
                  <a:pt x="0" y="30"/>
                </a:cubicBezTo>
                <a:cubicBezTo>
                  <a:pt x="0" y="108"/>
                  <a:pt x="0" y="108"/>
                  <a:pt x="0" y="108"/>
                </a:cubicBezTo>
                <a:cubicBezTo>
                  <a:pt x="237" y="108"/>
                  <a:pt x="237" y="108"/>
                  <a:pt x="237" y="108"/>
                </a:cubicBezTo>
                <a:lnTo>
                  <a:pt x="237" y="3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" name="Freeform 676"/>
          <p:cNvSpPr>
            <a:spLocks/>
          </p:cNvSpPr>
          <p:nvPr/>
        </p:nvSpPr>
        <p:spPr bwMode="auto">
          <a:xfrm>
            <a:off x="7623100" y="4679967"/>
            <a:ext cx="172210" cy="221004"/>
          </a:xfrm>
          <a:custGeom>
            <a:avLst/>
            <a:gdLst>
              <a:gd name="T0" fmla="*/ 6 w 60"/>
              <a:gd name="T1" fmla="*/ 24 h 77"/>
              <a:gd name="T2" fmla="*/ 24 w 60"/>
              <a:gd name="T3" fmla="*/ 24 h 77"/>
              <a:gd name="T4" fmla="*/ 24 w 60"/>
              <a:gd name="T5" fmla="*/ 7 h 77"/>
              <a:gd name="T6" fmla="*/ 53 w 60"/>
              <a:gd name="T7" fmla="*/ 7 h 77"/>
              <a:gd name="T8" fmla="*/ 53 w 60"/>
              <a:gd name="T9" fmla="*/ 69 h 77"/>
              <a:gd name="T10" fmla="*/ 60 w 60"/>
              <a:gd name="T11" fmla="*/ 77 h 77"/>
              <a:gd name="T12" fmla="*/ 60 w 60"/>
              <a:gd name="T13" fmla="*/ 0 h 77"/>
              <a:gd name="T14" fmla="*/ 17 w 60"/>
              <a:gd name="T15" fmla="*/ 0 h 77"/>
              <a:gd name="T16" fmla="*/ 17 w 60"/>
              <a:gd name="T17" fmla="*/ 0 h 77"/>
              <a:gd name="T18" fmla="*/ 0 w 60"/>
              <a:gd name="T19" fmla="*/ 17 h 77"/>
              <a:gd name="T20" fmla="*/ 0 w 60"/>
              <a:gd name="T21" fmla="*/ 77 h 77"/>
              <a:gd name="T22" fmla="*/ 6 w 60"/>
              <a:gd name="T23" fmla="*/ 68 h 77"/>
              <a:gd name="T24" fmla="*/ 6 w 60"/>
              <a:gd name="T25" fmla="*/ 24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0" h="77">
                <a:moveTo>
                  <a:pt x="6" y="24"/>
                </a:moveTo>
                <a:lnTo>
                  <a:pt x="24" y="24"/>
                </a:lnTo>
                <a:lnTo>
                  <a:pt x="24" y="7"/>
                </a:lnTo>
                <a:lnTo>
                  <a:pt x="53" y="7"/>
                </a:lnTo>
                <a:lnTo>
                  <a:pt x="53" y="69"/>
                </a:lnTo>
                <a:lnTo>
                  <a:pt x="60" y="77"/>
                </a:lnTo>
                <a:lnTo>
                  <a:pt x="60" y="0"/>
                </a:lnTo>
                <a:lnTo>
                  <a:pt x="17" y="0"/>
                </a:lnTo>
                <a:lnTo>
                  <a:pt x="17" y="0"/>
                </a:lnTo>
                <a:lnTo>
                  <a:pt x="0" y="17"/>
                </a:lnTo>
                <a:lnTo>
                  <a:pt x="0" y="77"/>
                </a:lnTo>
                <a:lnTo>
                  <a:pt x="6" y="68"/>
                </a:lnTo>
                <a:lnTo>
                  <a:pt x="6" y="2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" name="Freeform 677"/>
          <p:cNvSpPr>
            <a:spLocks/>
          </p:cNvSpPr>
          <p:nvPr/>
        </p:nvSpPr>
        <p:spPr bwMode="auto">
          <a:xfrm>
            <a:off x="7634580" y="4832085"/>
            <a:ext cx="149249" cy="166470"/>
          </a:xfrm>
          <a:custGeom>
            <a:avLst/>
            <a:gdLst>
              <a:gd name="T0" fmla="*/ 26 w 52"/>
              <a:gd name="T1" fmla="*/ 0 h 58"/>
              <a:gd name="T2" fmla="*/ 0 w 52"/>
              <a:gd name="T3" fmla="*/ 29 h 58"/>
              <a:gd name="T4" fmla="*/ 19 w 52"/>
              <a:gd name="T5" fmla="*/ 29 h 58"/>
              <a:gd name="T6" fmla="*/ 19 w 52"/>
              <a:gd name="T7" fmla="*/ 58 h 58"/>
              <a:gd name="T8" fmla="*/ 32 w 52"/>
              <a:gd name="T9" fmla="*/ 58 h 58"/>
              <a:gd name="T10" fmla="*/ 32 w 52"/>
              <a:gd name="T11" fmla="*/ 29 h 58"/>
              <a:gd name="T12" fmla="*/ 52 w 52"/>
              <a:gd name="T13" fmla="*/ 29 h 58"/>
              <a:gd name="T14" fmla="*/ 26 w 52"/>
              <a:gd name="T1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" h="58">
                <a:moveTo>
                  <a:pt x="26" y="0"/>
                </a:moveTo>
                <a:lnTo>
                  <a:pt x="0" y="29"/>
                </a:lnTo>
                <a:lnTo>
                  <a:pt x="19" y="29"/>
                </a:lnTo>
                <a:lnTo>
                  <a:pt x="19" y="58"/>
                </a:lnTo>
                <a:lnTo>
                  <a:pt x="32" y="58"/>
                </a:lnTo>
                <a:lnTo>
                  <a:pt x="32" y="29"/>
                </a:lnTo>
                <a:lnTo>
                  <a:pt x="52" y="29"/>
                </a:lnTo>
                <a:lnTo>
                  <a:pt x="26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" name="Freeform 678"/>
          <p:cNvSpPr>
            <a:spLocks/>
          </p:cNvSpPr>
          <p:nvPr/>
        </p:nvSpPr>
        <p:spPr bwMode="auto">
          <a:xfrm>
            <a:off x="2439577" y="5368808"/>
            <a:ext cx="272667" cy="218133"/>
          </a:xfrm>
          <a:custGeom>
            <a:avLst/>
            <a:gdLst>
              <a:gd name="T0" fmla="*/ 177 w 248"/>
              <a:gd name="T1" fmla="*/ 176 h 196"/>
              <a:gd name="T2" fmla="*/ 157 w 248"/>
              <a:gd name="T3" fmla="*/ 176 h 196"/>
              <a:gd name="T4" fmla="*/ 157 w 248"/>
              <a:gd name="T5" fmla="*/ 156 h 196"/>
              <a:gd name="T6" fmla="*/ 157 w 248"/>
              <a:gd name="T7" fmla="*/ 125 h 196"/>
              <a:gd name="T8" fmla="*/ 157 w 248"/>
              <a:gd name="T9" fmla="*/ 105 h 196"/>
              <a:gd name="T10" fmla="*/ 177 w 248"/>
              <a:gd name="T11" fmla="*/ 105 h 196"/>
              <a:gd name="T12" fmla="*/ 197 w 248"/>
              <a:gd name="T13" fmla="*/ 105 h 196"/>
              <a:gd name="T14" fmla="*/ 197 w 248"/>
              <a:gd name="T15" fmla="*/ 85 h 196"/>
              <a:gd name="T16" fmla="*/ 197 w 248"/>
              <a:gd name="T17" fmla="*/ 65 h 196"/>
              <a:gd name="T18" fmla="*/ 217 w 248"/>
              <a:gd name="T19" fmla="*/ 65 h 196"/>
              <a:gd name="T20" fmla="*/ 248 w 248"/>
              <a:gd name="T21" fmla="*/ 65 h 196"/>
              <a:gd name="T22" fmla="*/ 248 w 248"/>
              <a:gd name="T23" fmla="*/ 32 h 196"/>
              <a:gd name="T24" fmla="*/ 241 w 248"/>
              <a:gd name="T25" fmla="*/ 24 h 196"/>
              <a:gd name="T26" fmla="*/ 104 w 248"/>
              <a:gd name="T27" fmla="*/ 24 h 196"/>
              <a:gd name="T28" fmla="*/ 96 w 248"/>
              <a:gd name="T29" fmla="*/ 7 h 196"/>
              <a:gd name="T30" fmla="*/ 85 w 248"/>
              <a:gd name="T31" fmla="*/ 0 h 196"/>
              <a:gd name="T32" fmla="*/ 38 w 248"/>
              <a:gd name="T33" fmla="*/ 0 h 196"/>
              <a:gd name="T34" fmla="*/ 27 w 248"/>
              <a:gd name="T35" fmla="*/ 7 h 196"/>
              <a:gd name="T36" fmla="*/ 18 w 248"/>
              <a:gd name="T37" fmla="*/ 24 h 196"/>
              <a:gd name="T38" fmla="*/ 7 w 248"/>
              <a:gd name="T39" fmla="*/ 24 h 196"/>
              <a:gd name="T40" fmla="*/ 0 w 248"/>
              <a:gd name="T41" fmla="*/ 32 h 196"/>
              <a:gd name="T42" fmla="*/ 0 w 248"/>
              <a:gd name="T43" fmla="*/ 188 h 196"/>
              <a:gd name="T44" fmla="*/ 7 w 248"/>
              <a:gd name="T45" fmla="*/ 196 h 196"/>
              <a:gd name="T46" fmla="*/ 197 w 248"/>
              <a:gd name="T47" fmla="*/ 196 h 196"/>
              <a:gd name="T48" fmla="*/ 197 w 248"/>
              <a:gd name="T49" fmla="*/ 176 h 196"/>
              <a:gd name="T50" fmla="*/ 177 w 248"/>
              <a:gd name="T51" fmla="*/ 17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48" h="196">
                <a:moveTo>
                  <a:pt x="177" y="176"/>
                </a:moveTo>
                <a:cubicBezTo>
                  <a:pt x="157" y="176"/>
                  <a:pt x="157" y="176"/>
                  <a:pt x="157" y="176"/>
                </a:cubicBezTo>
                <a:cubicBezTo>
                  <a:pt x="157" y="156"/>
                  <a:pt x="157" y="156"/>
                  <a:pt x="157" y="156"/>
                </a:cubicBezTo>
                <a:cubicBezTo>
                  <a:pt x="157" y="125"/>
                  <a:pt x="157" y="125"/>
                  <a:pt x="157" y="125"/>
                </a:cubicBezTo>
                <a:cubicBezTo>
                  <a:pt x="157" y="105"/>
                  <a:pt x="157" y="105"/>
                  <a:pt x="157" y="105"/>
                </a:cubicBezTo>
                <a:cubicBezTo>
                  <a:pt x="177" y="105"/>
                  <a:pt x="177" y="105"/>
                  <a:pt x="177" y="105"/>
                </a:cubicBezTo>
                <a:cubicBezTo>
                  <a:pt x="197" y="105"/>
                  <a:pt x="197" y="105"/>
                  <a:pt x="197" y="105"/>
                </a:cubicBezTo>
                <a:cubicBezTo>
                  <a:pt x="197" y="85"/>
                  <a:pt x="197" y="85"/>
                  <a:pt x="197" y="85"/>
                </a:cubicBezTo>
                <a:cubicBezTo>
                  <a:pt x="197" y="65"/>
                  <a:pt x="197" y="65"/>
                  <a:pt x="197" y="65"/>
                </a:cubicBezTo>
                <a:cubicBezTo>
                  <a:pt x="217" y="65"/>
                  <a:pt x="217" y="65"/>
                  <a:pt x="217" y="65"/>
                </a:cubicBezTo>
                <a:cubicBezTo>
                  <a:pt x="248" y="65"/>
                  <a:pt x="248" y="65"/>
                  <a:pt x="248" y="65"/>
                </a:cubicBezTo>
                <a:cubicBezTo>
                  <a:pt x="248" y="32"/>
                  <a:pt x="248" y="32"/>
                  <a:pt x="248" y="32"/>
                </a:cubicBezTo>
                <a:cubicBezTo>
                  <a:pt x="248" y="28"/>
                  <a:pt x="245" y="24"/>
                  <a:pt x="241" y="24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96" y="7"/>
                  <a:pt x="96" y="7"/>
                  <a:pt x="96" y="7"/>
                </a:cubicBezTo>
                <a:cubicBezTo>
                  <a:pt x="94" y="3"/>
                  <a:pt x="89" y="0"/>
                  <a:pt x="85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4" y="0"/>
                  <a:pt x="29" y="3"/>
                  <a:pt x="27" y="7"/>
                </a:cubicBezTo>
                <a:cubicBezTo>
                  <a:pt x="18" y="24"/>
                  <a:pt x="18" y="24"/>
                  <a:pt x="18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3" y="24"/>
                  <a:pt x="0" y="28"/>
                  <a:pt x="0" y="32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92"/>
                  <a:pt x="3" y="196"/>
                  <a:pt x="7" y="196"/>
                </a:cubicBezTo>
                <a:cubicBezTo>
                  <a:pt x="197" y="196"/>
                  <a:pt x="197" y="196"/>
                  <a:pt x="197" y="196"/>
                </a:cubicBezTo>
                <a:cubicBezTo>
                  <a:pt x="197" y="176"/>
                  <a:pt x="197" y="176"/>
                  <a:pt x="197" y="176"/>
                </a:cubicBezTo>
                <a:lnTo>
                  <a:pt x="177" y="17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" name="Freeform 679"/>
          <p:cNvSpPr>
            <a:spLocks/>
          </p:cNvSpPr>
          <p:nvPr/>
        </p:nvSpPr>
        <p:spPr bwMode="auto">
          <a:xfrm>
            <a:off x="2634748" y="5463522"/>
            <a:ext cx="123418" cy="123418"/>
          </a:xfrm>
          <a:custGeom>
            <a:avLst/>
            <a:gdLst>
              <a:gd name="T0" fmla="*/ 27 w 43"/>
              <a:gd name="T1" fmla="*/ 0 h 43"/>
              <a:gd name="T2" fmla="*/ 15 w 43"/>
              <a:gd name="T3" fmla="*/ 0 h 43"/>
              <a:gd name="T4" fmla="*/ 15 w 43"/>
              <a:gd name="T5" fmla="*/ 15 h 43"/>
              <a:gd name="T6" fmla="*/ 0 w 43"/>
              <a:gd name="T7" fmla="*/ 15 h 43"/>
              <a:gd name="T8" fmla="*/ 0 w 43"/>
              <a:gd name="T9" fmla="*/ 27 h 43"/>
              <a:gd name="T10" fmla="*/ 15 w 43"/>
              <a:gd name="T11" fmla="*/ 27 h 43"/>
              <a:gd name="T12" fmla="*/ 15 w 43"/>
              <a:gd name="T13" fmla="*/ 43 h 43"/>
              <a:gd name="T14" fmla="*/ 27 w 43"/>
              <a:gd name="T15" fmla="*/ 43 h 43"/>
              <a:gd name="T16" fmla="*/ 27 w 43"/>
              <a:gd name="T17" fmla="*/ 27 h 43"/>
              <a:gd name="T18" fmla="*/ 43 w 43"/>
              <a:gd name="T19" fmla="*/ 27 h 43"/>
              <a:gd name="T20" fmla="*/ 43 w 43"/>
              <a:gd name="T21" fmla="*/ 15 h 43"/>
              <a:gd name="T22" fmla="*/ 27 w 43"/>
              <a:gd name="T23" fmla="*/ 15 h 43"/>
              <a:gd name="T24" fmla="*/ 27 w 43"/>
              <a:gd name="T2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" h="43">
                <a:moveTo>
                  <a:pt x="27" y="0"/>
                </a:moveTo>
                <a:lnTo>
                  <a:pt x="15" y="0"/>
                </a:lnTo>
                <a:lnTo>
                  <a:pt x="15" y="15"/>
                </a:lnTo>
                <a:lnTo>
                  <a:pt x="0" y="15"/>
                </a:lnTo>
                <a:lnTo>
                  <a:pt x="0" y="27"/>
                </a:lnTo>
                <a:lnTo>
                  <a:pt x="15" y="27"/>
                </a:lnTo>
                <a:lnTo>
                  <a:pt x="15" y="43"/>
                </a:lnTo>
                <a:lnTo>
                  <a:pt x="27" y="43"/>
                </a:lnTo>
                <a:lnTo>
                  <a:pt x="27" y="27"/>
                </a:lnTo>
                <a:lnTo>
                  <a:pt x="43" y="27"/>
                </a:lnTo>
                <a:lnTo>
                  <a:pt x="43" y="15"/>
                </a:lnTo>
                <a:lnTo>
                  <a:pt x="27" y="15"/>
                </a:lnTo>
                <a:lnTo>
                  <a:pt x="27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Freeform 680"/>
          <p:cNvSpPr>
            <a:spLocks/>
          </p:cNvSpPr>
          <p:nvPr/>
        </p:nvSpPr>
        <p:spPr bwMode="auto">
          <a:xfrm>
            <a:off x="3076754" y="5368808"/>
            <a:ext cx="275536" cy="218133"/>
          </a:xfrm>
          <a:custGeom>
            <a:avLst/>
            <a:gdLst>
              <a:gd name="T0" fmla="*/ 158 w 249"/>
              <a:gd name="T1" fmla="*/ 176 h 196"/>
              <a:gd name="T2" fmla="*/ 158 w 249"/>
              <a:gd name="T3" fmla="*/ 156 h 196"/>
              <a:gd name="T4" fmla="*/ 158 w 249"/>
              <a:gd name="T5" fmla="*/ 125 h 196"/>
              <a:gd name="T6" fmla="*/ 158 w 249"/>
              <a:gd name="T7" fmla="*/ 105 h 196"/>
              <a:gd name="T8" fmla="*/ 178 w 249"/>
              <a:gd name="T9" fmla="*/ 105 h 196"/>
              <a:gd name="T10" fmla="*/ 249 w 249"/>
              <a:gd name="T11" fmla="*/ 105 h 196"/>
              <a:gd name="T12" fmla="*/ 249 w 249"/>
              <a:gd name="T13" fmla="*/ 32 h 196"/>
              <a:gd name="T14" fmla="*/ 242 w 249"/>
              <a:gd name="T15" fmla="*/ 24 h 196"/>
              <a:gd name="T16" fmla="*/ 105 w 249"/>
              <a:gd name="T17" fmla="*/ 24 h 196"/>
              <a:gd name="T18" fmla="*/ 97 w 249"/>
              <a:gd name="T19" fmla="*/ 7 h 196"/>
              <a:gd name="T20" fmla="*/ 86 w 249"/>
              <a:gd name="T21" fmla="*/ 0 h 196"/>
              <a:gd name="T22" fmla="*/ 39 w 249"/>
              <a:gd name="T23" fmla="*/ 0 h 196"/>
              <a:gd name="T24" fmla="*/ 28 w 249"/>
              <a:gd name="T25" fmla="*/ 7 h 196"/>
              <a:gd name="T26" fmla="*/ 19 w 249"/>
              <a:gd name="T27" fmla="*/ 24 h 196"/>
              <a:gd name="T28" fmla="*/ 8 w 249"/>
              <a:gd name="T29" fmla="*/ 24 h 196"/>
              <a:gd name="T30" fmla="*/ 0 w 249"/>
              <a:gd name="T31" fmla="*/ 32 h 196"/>
              <a:gd name="T32" fmla="*/ 0 w 249"/>
              <a:gd name="T33" fmla="*/ 188 h 196"/>
              <a:gd name="T34" fmla="*/ 8 w 249"/>
              <a:gd name="T35" fmla="*/ 196 h 196"/>
              <a:gd name="T36" fmla="*/ 242 w 249"/>
              <a:gd name="T37" fmla="*/ 196 h 196"/>
              <a:gd name="T38" fmla="*/ 249 w 249"/>
              <a:gd name="T39" fmla="*/ 188 h 196"/>
              <a:gd name="T40" fmla="*/ 249 w 249"/>
              <a:gd name="T41" fmla="*/ 176 h 196"/>
              <a:gd name="T42" fmla="*/ 178 w 249"/>
              <a:gd name="T43" fmla="*/ 176 h 196"/>
              <a:gd name="T44" fmla="*/ 158 w 249"/>
              <a:gd name="T45" fmla="*/ 17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9" h="196">
                <a:moveTo>
                  <a:pt x="158" y="176"/>
                </a:moveTo>
                <a:cubicBezTo>
                  <a:pt x="158" y="156"/>
                  <a:pt x="158" y="156"/>
                  <a:pt x="158" y="156"/>
                </a:cubicBezTo>
                <a:cubicBezTo>
                  <a:pt x="158" y="125"/>
                  <a:pt x="158" y="125"/>
                  <a:pt x="158" y="125"/>
                </a:cubicBezTo>
                <a:cubicBezTo>
                  <a:pt x="158" y="105"/>
                  <a:pt x="158" y="105"/>
                  <a:pt x="158" y="105"/>
                </a:cubicBezTo>
                <a:cubicBezTo>
                  <a:pt x="178" y="105"/>
                  <a:pt x="178" y="105"/>
                  <a:pt x="178" y="105"/>
                </a:cubicBezTo>
                <a:cubicBezTo>
                  <a:pt x="249" y="105"/>
                  <a:pt x="249" y="105"/>
                  <a:pt x="249" y="105"/>
                </a:cubicBezTo>
                <a:cubicBezTo>
                  <a:pt x="249" y="32"/>
                  <a:pt x="249" y="32"/>
                  <a:pt x="249" y="32"/>
                </a:cubicBezTo>
                <a:cubicBezTo>
                  <a:pt x="249" y="27"/>
                  <a:pt x="246" y="24"/>
                  <a:pt x="242" y="24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97" y="7"/>
                  <a:pt x="97" y="7"/>
                  <a:pt x="97" y="7"/>
                </a:cubicBezTo>
                <a:cubicBezTo>
                  <a:pt x="95" y="3"/>
                  <a:pt x="90" y="0"/>
                  <a:pt x="86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5" y="0"/>
                  <a:pt x="30" y="3"/>
                  <a:pt x="28" y="7"/>
                </a:cubicBezTo>
                <a:cubicBezTo>
                  <a:pt x="19" y="24"/>
                  <a:pt x="19" y="24"/>
                  <a:pt x="19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0" y="27"/>
                  <a:pt x="0" y="32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92"/>
                  <a:pt x="4" y="196"/>
                  <a:pt x="8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6" y="196"/>
                  <a:pt x="249" y="192"/>
                  <a:pt x="249" y="188"/>
                </a:cubicBezTo>
                <a:cubicBezTo>
                  <a:pt x="249" y="176"/>
                  <a:pt x="249" y="176"/>
                  <a:pt x="249" y="176"/>
                </a:cubicBezTo>
                <a:cubicBezTo>
                  <a:pt x="178" y="176"/>
                  <a:pt x="178" y="176"/>
                  <a:pt x="178" y="176"/>
                </a:cubicBezTo>
                <a:lnTo>
                  <a:pt x="158" y="17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" name="Rectangle 681"/>
          <p:cNvSpPr>
            <a:spLocks noChangeArrowheads="1"/>
          </p:cNvSpPr>
          <p:nvPr/>
        </p:nvSpPr>
        <p:spPr bwMode="auto">
          <a:xfrm>
            <a:off x="3271925" y="5509445"/>
            <a:ext cx="123418" cy="34442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" name="Freeform 682"/>
          <p:cNvSpPr>
            <a:spLocks noEditPoints="1"/>
          </p:cNvSpPr>
          <p:nvPr/>
        </p:nvSpPr>
        <p:spPr bwMode="auto">
          <a:xfrm>
            <a:off x="4353980" y="5351587"/>
            <a:ext cx="318590" cy="252575"/>
          </a:xfrm>
          <a:custGeom>
            <a:avLst/>
            <a:gdLst>
              <a:gd name="T0" fmla="*/ 279 w 288"/>
              <a:gd name="T1" fmla="*/ 28 h 227"/>
              <a:gd name="T2" fmla="*/ 121 w 288"/>
              <a:gd name="T3" fmla="*/ 28 h 227"/>
              <a:gd name="T4" fmla="*/ 111 w 288"/>
              <a:gd name="T5" fmla="*/ 8 h 227"/>
              <a:gd name="T6" fmla="*/ 99 w 288"/>
              <a:gd name="T7" fmla="*/ 0 h 227"/>
              <a:gd name="T8" fmla="*/ 44 w 288"/>
              <a:gd name="T9" fmla="*/ 0 h 227"/>
              <a:gd name="T10" fmla="*/ 32 w 288"/>
              <a:gd name="T11" fmla="*/ 8 h 227"/>
              <a:gd name="T12" fmla="*/ 22 w 288"/>
              <a:gd name="T13" fmla="*/ 28 h 227"/>
              <a:gd name="T14" fmla="*/ 9 w 288"/>
              <a:gd name="T15" fmla="*/ 28 h 227"/>
              <a:gd name="T16" fmla="*/ 0 w 288"/>
              <a:gd name="T17" fmla="*/ 37 h 227"/>
              <a:gd name="T18" fmla="*/ 0 w 288"/>
              <a:gd name="T19" fmla="*/ 218 h 227"/>
              <a:gd name="T20" fmla="*/ 9 w 288"/>
              <a:gd name="T21" fmla="*/ 227 h 227"/>
              <a:gd name="T22" fmla="*/ 279 w 288"/>
              <a:gd name="T23" fmla="*/ 227 h 227"/>
              <a:gd name="T24" fmla="*/ 288 w 288"/>
              <a:gd name="T25" fmla="*/ 218 h 227"/>
              <a:gd name="T26" fmla="*/ 288 w 288"/>
              <a:gd name="T27" fmla="*/ 37 h 227"/>
              <a:gd name="T28" fmla="*/ 279 w 288"/>
              <a:gd name="T29" fmla="*/ 28 h 227"/>
              <a:gd name="T30" fmla="*/ 264 w 288"/>
              <a:gd name="T31" fmla="*/ 203 h 227"/>
              <a:gd name="T32" fmla="*/ 24 w 288"/>
              <a:gd name="T33" fmla="*/ 203 h 227"/>
              <a:gd name="T34" fmla="*/ 24 w 288"/>
              <a:gd name="T35" fmla="*/ 52 h 227"/>
              <a:gd name="T36" fmla="*/ 43 w 288"/>
              <a:gd name="T37" fmla="*/ 39 h 227"/>
              <a:gd name="T38" fmla="*/ 50 w 288"/>
              <a:gd name="T39" fmla="*/ 24 h 227"/>
              <a:gd name="T40" fmla="*/ 92 w 288"/>
              <a:gd name="T41" fmla="*/ 24 h 227"/>
              <a:gd name="T42" fmla="*/ 99 w 288"/>
              <a:gd name="T43" fmla="*/ 39 h 227"/>
              <a:gd name="T44" fmla="*/ 121 w 288"/>
              <a:gd name="T45" fmla="*/ 52 h 227"/>
              <a:gd name="T46" fmla="*/ 264 w 288"/>
              <a:gd name="T47" fmla="*/ 52 h 227"/>
              <a:gd name="T48" fmla="*/ 264 w 288"/>
              <a:gd name="T49" fmla="*/ 20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8" h="227">
                <a:moveTo>
                  <a:pt x="279" y="28"/>
                </a:moveTo>
                <a:cubicBezTo>
                  <a:pt x="121" y="28"/>
                  <a:pt x="121" y="28"/>
                  <a:pt x="121" y="28"/>
                </a:cubicBezTo>
                <a:cubicBezTo>
                  <a:pt x="111" y="8"/>
                  <a:pt x="111" y="8"/>
                  <a:pt x="111" y="8"/>
                </a:cubicBezTo>
                <a:cubicBezTo>
                  <a:pt x="109" y="4"/>
                  <a:pt x="103" y="0"/>
                  <a:pt x="99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39" y="0"/>
                  <a:pt x="34" y="4"/>
                  <a:pt x="32" y="8"/>
                </a:cubicBezTo>
                <a:cubicBezTo>
                  <a:pt x="22" y="28"/>
                  <a:pt x="22" y="28"/>
                  <a:pt x="22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4" y="28"/>
                  <a:pt x="0" y="32"/>
                  <a:pt x="0" y="37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223"/>
                  <a:pt x="4" y="227"/>
                  <a:pt x="9" y="227"/>
                </a:cubicBezTo>
                <a:cubicBezTo>
                  <a:pt x="279" y="227"/>
                  <a:pt x="279" y="227"/>
                  <a:pt x="279" y="227"/>
                </a:cubicBezTo>
                <a:cubicBezTo>
                  <a:pt x="284" y="227"/>
                  <a:pt x="288" y="223"/>
                  <a:pt x="288" y="218"/>
                </a:cubicBezTo>
                <a:cubicBezTo>
                  <a:pt x="288" y="37"/>
                  <a:pt x="288" y="37"/>
                  <a:pt x="288" y="37"/>
                </a:cubicBezTo>
                <a:cubicBezTo>
                  <a:pt x="288" y="32"/>
                  <a:pt x="284" y="28"/>
                  <a:pt x="279" y="28"/>
                </a:cubicBezTo>
                <a:close/>
                <a:moveTo>
                  <a:pt x="264" y="203"/>
                </a:moveTo>
                <a:cubicBezTo>
                  <a:pt x="24" y="203"/>
                  <a:pt x="24" y="203"/>
                  <a:pt x="24" y="203"/>
                </a:cubicBezTo>
                <a:cubicBezTo>
                  <a:pt x="24" y="52"/>
                  <a:pt x="24" y="52"/>
                  <a:pt x="24" y="52"/>
                </a:cubicBezTo>
                <a:cubicBezTo>
                  <a:pt x="32" y="52"/>
                  <a:pt x="39" y="47"/>
                  <a:pt x="43" y="39"/>
                </a:cubicBezTo>
                <a:cubicBezTo>
                  <a:pt x="50" y="24"/>
                  <a:pt x="50" y="24"/>
                  <a:pt x="50" y="24"/>
                </a:cubicBezTo>
                <a:cubicBezTo>
                  <a:pt x="92" y="24"/>
                  <a:pt x="92" y="24"/>
                  <a:pt x="92" y="24"/>
                </a:cubicBezTo>
                <a:cubicBezTo>
                  <a:pt x="99" y="39"/>
                  <a:pt x="99" y="39"/>
                  <a:pt x="99" y="39"/>
                </a:cubicBezTo>
                <a:cubicBezTo>
                  <a:pt x="103" y="47"/>
                  <a:pt x="112" y="52"/>
                  <a:pt x="121" y="52"/>
                </a:cubicBezTo>
                <a:cubicBezTo>
                  <a:pt x="264" y="52"/>
                  <a:pt x="264" y="52"/>
                  <a:pt x="264" y="52"/>
                </a:cubicBezTo>
                <a:lnTo>
                  <a:pt x="264" y="20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" name="Freeform 683"/>
          <p:cNvSpPr>
            <a:spLocks/>
          </p:cNvSpPr>
          <p:nvPr/>
        </p:nvSpPr>
        <p:spPr bwMode="auto">
          <a:xfrm>
            <a:off x="3716802" y="5374548"/>
            <a:ext cx="261186" cy="206652"/>
          </a:xfrm>
          <a:custGeom>
            <a:avLst/>
            <a:gdLst>
              <a:gd name="T0" fmla="*/ 157 w 236"/>
              <a:gd name="T1" fmla="*/ 162 h 185"/>
              <a:gd name="T2" fmla="*/ 170 w 236"/>
              <a:gd name="T3" fmla="*/ 149 h 185"/>
              <a:gd name="T4" fmla="*/ 186 w 236"/>
              <a:gd name="T5" fmla="*/ 133 h 185"/>
              <a:gd name="T6" fmla="*/ 170 w 236"/>
              <a:gd name="T7" fmla="*/ 117 h 185"/>
              <a:gd name="T8" fmla="*/ 157 w 236"/>
              <a:gd name="T9" fmla="*/ 104 h 185"/>
              <a:gd name="T10" fmla="*/ 170 w 236"/>
              <a:gd name="T11" fmla="*/ 90 h 185"/>
              <a:gd name="T12" fmla="*/ 193 w 236"/>
              <a:gd name="T13" fmla="*/ 67 h 185"/>
              <a:gd name="T14" fmla="*/ 207 w 236"/>
              <a:gd name="T15" fmla="*/ 54 h 185"/>
              <a:gd name="T16" fmla="*/ 220 w 236"/>
              <a:gd name="T17" fmla="*/ 67 h 185"/>
              <a:gd name="T18" fmla="*/ 236 w 236"/>
              <a:gd name="T19" fmla="*/ 83 h 185"/>
              <a:gd name="T20" fmla="*/ 236 w 236"/>
              <a:gd name="T21" fmla="*/ 83 h 185"/>
              <a:gd name="T22" fmla="*/ 236 w 236"/>
              <a:gd name="T23" fmla="*/ 30 h 185"/>
              <a:gd name="T24" fmla="*/ 229 w 236"/>
              <a:gd name="T25" fmla="*/ 22 h 185"/>
              <a:gd name="T26" fmla="*/ 99 w 236"/>
              <a:gd name="T27" fmla="*/ 22 h 185"/>
              <a:gd name="T28" fmla="*/ 91 w 236"/>
              <a:gd name="T29" fmla="*/ 6 h 185"/>
              <a:gd name="T30" fmla="*/ 81 w 236"/>
              <a:gd name="T31" fmla="*/ 0 h 185"/>
              <a:gd name="T32" fmla="*/ 36 w 236"/>
              <a:gd name="T33" fmla="*/ 0 h 185"/>
              <a:gd name="T34" fmla="*/ 26 w 236"/>
              <a:gd name="T35" fmla="*/ 6 h 185"/>
              <a:gd name="T36" fmla="*/ 18 w 236"/>
              <a:gd name="T37" fmla="*/ 22 h 185"/>
              <a:gd name="T38" fmla="*/ 7 w 236"/>
              <a:gd name="T39" fmla="*/ 22 h 185"/>
              <a:gd name="T40" fmla="*/ 0 w 236"/>
              <a:gd name="T41" fmla="*/ 30 h 185"/>
              <a:gd name="T42" fmla="*/ 0 w 236"/>
              <a:gd name="T43" fmla="*/ 178 h 185"/>
              <a:gd name="T44" fmla="*/ 7 w 236"/>
              <a:gd name="T45" fmla="*/ 185 h 185"/>
              <a:gd name="T46" fmla="*/ 180 w 236"/>
              <a:gd name="T47" fmla="*/ 185 h 185"/>
              <a:gd name="T48" fmla="*/ 170 w 236"/>
              <a:gd name="T49" fmla="*/ 175 h 185"/>
              <a:gd name="T50" fmla="*/ 157 w 236"/>
              <a:gd name="T51" fmla="*/ 162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185">
                <a:moveTo>
                  <a:pt x="157" y="162"/>
                </a:moveTo>
                <a:cubicBezTo>
                  <a:pt x="170" y="149"/>
                  <a:pt x="170" y="149"/>
                  <a:pt x="170" y="149"/>
                </a:cubicBezTo>
                <a:cubicBezTo>
                  <a:pt x="186" y="133"/>
                  <a:pt x="186" y="133"/>
                  <a:pt x="186" y="133"/>
                </a:cubicBezTo>
                <a:cubicBezTo>
                  <a:pt x="170" y="117"/>
                  <a:pt x="170" y="117"/>
                  <a:pt x="170" y="117"/>
                </a:cubicBezTo>
                <a:cubicBezTo>
                  <a:pt x="157" y="104"/>
                  <a:pt x="157" y="104"/>
                  <a:pt x="157" y="104"/>
                </a:cubicBezTo>
                <a:cubicBezTo>
                  <a:pt x="170" y="90"/>
                  <a:pt x="170" y="90"/>
                  <a:pt x="170" y="90"/>
                </a:cubicBezTo>
                <a:cubicBezTo>
                  <a:pt x="193" y="67"/>
                  <a:pt x="193" y="67"/>
                  <a:pt x="193" y="67"/>
                </a:cubicBezTo>
                <a:cubicBezTo>
                  <a:pt x="207" y="54"/>
                  <a:pt x="207" y="54"/>
                  <a:pt x="207" y="54"/>
                </a:cubicBezTo>
                <a:cubicBezTo>
                  <a:pt x="220" y="67"/>
                  <a:pt x="220" y="67"/>
                  <a:pt x="220" y="67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6" y="30"/>
                  <a:pt x="236" y="30"/>
                  <a:pt x="236" y="30"/>
                </a:cubicBezTo>
                <a:cubicBezTo>
                  <a:pt x="236" y="26"/>
                  <a:pt x="233" y="22"/>
                  <a:pt x="229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1" y="6"/>
                  <a:pt x="91" y="6"/>
                  <a:pt x="91" y="6"/>
                </a:cubicBezTo>
                <a:cubicBezTo>
                  <a:pt x="89" y="2"/>
                  <a:pt x="85" y="0"/>
                  <a:pt x="81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2" y="0"/>
                  <a:pt x="28" y="2"/>
                  <a:pt x="26" y="6"/>
                </a:cubicBezTo>
                <a:cubicBezTo>
                  <a:pt x="18" y="22"/>
                  <a:pt x="18" y="22"/>
                  <a:pt x="18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3" y="22"/>
                  <a:pt x="0" y="26"/>
                  <a:pt x="0" y="30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82"/>
                  <a:pt x="3" y="185"/>
                  <a:pt x="7" y="185"/>
                </a:cubicBezTo>
                <a:cubicBezTo>
                  <a:pt x="180" y="185"/>
                  <a:pt x="180" y="185"/>
                  <a:pt x="180" y="185"/>
                </a:cubicBezTo>
                <a:cubicBezTo>
                  <a:pt x="170" y="175"/>
                  <a:pt x="170" y="175"/>
                  <a:pt x="170" y="175"/>
                </a:cubicBezTo>
                <a:lnTo>
                  <a:pt x="157" y="16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" name="Freeform 684"/>
          <p:cNvSpPr>
            <a:spLocks/>
          </p:cNvSpPr>
          <p:nvPr/>
        </p:nvSpPr>
        <p:spPr bwMode="auto">
          <a:xfrm>
            <a:off x="3920583" y="5466393"/>
            <a:ext cx="114807" cy="114807"/>
          </a:xfrm>
          <a:custGeom>
            <a:avLst/>
            <a:gdLst>
              <a:gd name="T0" fmla="*/ 40 w 40"/>
              <a:gd name="T1" fmla="*/ 31 h 40"/>
              <a:gd name="T2" fmla="*/ 29 w 40"/>
              <a:gd name="T3" fmla="*/ 20 h 40"/>
              <a:gd name="T4" fmla="*/ 40 w 40"/>
              <a:gd name="T5" fmla="*/ 9 h 40"/>
              <a:gd name="T6" fmla="*/ 31 w 40"/>
              <a:gd name="T7" fmla="*/ 0 h 40"/>
              <a:gd name="T8" fmla="*/ 20 w 40"/>
              <a:gd name="T9" fmla="*/ 11 h 40"/>
              <a:gd name="T10" fmla="*/ 9 w 40"/>
              <a:gd name="T11" fmla="*/ 0 h 40"/>
              <a:gd name="T12" fmla="*/ 0 w 40"/>
              <a:gd name="T13" fmla="*/ 9 h 40"/>
              <a:gd name="T14" fmla="*/ 11 w 40"/>
              <a:gd name="T15" fmla="*/ 20 h 40"/>
              <a:gd name="T16" fmla="*/ 0 w 40"/>
              <a:gd name="T17" fmla="*/ 31 h 40"/>
              <a:gd name="T18" fmla="*/ 9 w 40"/>
              <a:gd name="T19" fmla="*/ 40 h 40"/>
              <a:gd name="T20" fmla="*/ 20 w 40"/>
              <a:gd name="T21" fmla="*/ 29 h 40"/>
              <a:gd name="T22" fmla="*/ 31 w 40"/>
              <a:gd name="T23" fmla="*/ 40 h 40"/>
              <a:gd name="T24" fmla="*/ 40 w 40"/>
              <a:gd name="T25" fmla="*/ 31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" h="40">
                <a:moveTo>
                  <a:pt x="40" y="31"/>
                </a:moveTo>
                <a:lnTo>
                  <a:pt x="29" y="20"/>
                </a:lnTo>
                <a:lnTo>
                  <a:pt x="40" y="9"/>
                </a:lnTo>
                <a:lnTo>
                  <a:pt x="31" y="0"/>
                </a:lnTo>
                <a:lnTo>
                  <a:pt x="20" y="11"/>
                </a:lnTo>
                <a:lnTo>
                  <a:pt x="9" y="0"/>
                </a:lnTo>
                <a:lnTo>
                  <a:pt x="0" y="9"/>
                </a:lnTo>
                <a:lnTo>
                  <a:pt x="11" y="20"/>
                </a:lnTo>
                <a:lnTo>
                  <a:pt x="0" y="31"/>
                </a:lnTo>
                <a:lnTo>
                  <a:pt x="9" y="40"/>
                </a:lnTo>
                <a:lnTo>
                  <a:pt x="20" y="29"/>
                </a:lnTo>
                <a:lnTo>
                  <a:pt x="31" y="40"/>
                </a:lnTo>
                <a:lnTo>
                  <a:pt x="40" y="3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" name="Freeform 689"/>
          <p:cNvSpPr>
            <a:spLocks noEditPoints="1"/>
          </p:cNvSpPr>
          <p:nvPr/>
        </p:nvSpPr>
        <p:spPr bwMode="auto">
          <a:xfrm>
            <a:off x="11380150" y="1485470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44 w 288"/>
              <a:gd name="T11" fmla="*/ 236 h 288"/>
              <a:gd name="T12" fmla="*/ 65 w 288"/>
              <a:gd name="T13" fmla="*/ 144 h 288"/>
              <a:gd name="T14" fmla="*/ 124 w 288"/>
              <a:gd name="T15" fmla="*/ 144 h 288"/>
              <a:gd name="T16" fmla="*/ 124 w 288"/>
              <a:gd name="T17" fmla="*/ 56 h 288"/>
              <a:gd name="T18" fmla="*/ 164 w 288"/>
              <a:gd name="T19" fmla="*/ 56 h 288"/>
              <a:gd name="T20" fmla="*/ 164 w 288"/>
              <a:gd name="T21" fmla="*/ 144 h 288"/>
              <a:gd name="T22" fmla="*/ 223 w 288"/>
              <a:gd name="T23" fmla="*/ 144 h 288"/>
              <a:gd name="T24" fmla="*/ 144 w 288"/>
              <a:gd name="T25" fmla="*/ 23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44" y="236"/>
                </a:moveTo>
                <a:cubicBezTo>
                  <a:pt x="65" y="144"/>
                  <a:pt x="65" y="144"/>
                  <a:pt x="65" y="144"/>
                </a:cubicBezTo>
                <a:cubicBezTo>
                  <a:pt x="124" y="144"/>
                  <a:pt x="124" y="144"/>
                  <a:pt x="124" y="144"/>
                </a:cubicBezTo>
                <a:cubicBezTo>
                  <a:pt x="124" y="56"/>
                  <a:pt x="124" y="56"/>
                  <a:pt x="124" y="56"/>
                </a:cubicBezTo>
                <a:cubicBezTo>
                  <a:pt x="164" y="56"/>
                  <a:pt x="164" y="56"/>
                  <a:pt x="164" y="56"/>
                </a:cubicBezTo>
                <a:cubicBezTo>
                  <a:pt x="164" y="144"/>
                  <a:pt x="164" y="144"/>
                  <a:pt x="164" y="144"/>
                </a:cubicBezTo>
                <a:cubicBezTo>
                  <a:pt x="223" y="144"/>
                  <a:pt x="223" y="144"/>
                  <a:pt x="223" y="144"/>
                </a:cubicBezTo>
                <a:lnTo>
                  <a:pt x="144" y="23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" name="Freeform 690"/>
          <p:cNvSpPr>
            <a:spLocks noEditPoints="1"/>
          </p:cNvSpPr>
          <p:nvPr/>
        </p:nvSpPr>
        <p:spPr bwMode="auto">
          <a:xfrm>
            <a:off x="1340304" y="6140882"/>
            <a:ext cx="137768" cy="134899"/>
          </a:xfrm>
          <a:custGeom>
            <a:avLst/>
            <a:gdLst>
              <a:gd name="T0" fmla="*/ 27 w 124"/>
              <a:gd name="T1" fmla="*/ 1 h 121"/>
              <a:gd name="T2" fmla="*/ 31 w 124"/>
              <a:gd name="T3" fmla="*/ 8 h 121"/>
              <a:gd name="T4" fmla="*/ 23 w 124"/>
              <a:gd name="T5" fmla="*/ 17 h 121"/>
              <a:gd name="T6" fmla="*/ 16 w 124"/>
              <a:gd name="T7" fmla="*/ 24 h 121"/>
              <a:gd name="T8" fmla="*/ 0 w 124"/>
              <a:gd name="T9" fmla="*/ 34 h 121"/>
              <a:gd name="T10" fmla="*/ 51 w 124"/>
              <a:gd name="T11" fmla="*/ 85 h 121"/>
              <a:gd name="T12" fmla="*/ 75 w 124"/>
              <a:gd name="T13" fmla="*/ 117 h 121"/>
              <a:gd name="T14" fmla="*/ 88 w 124"/>
              <a:gd name="T15" fmla="*/ 121 h 121"/>
              <a:gd name="T16" fmla="*/ 124 w 124"/>
              <a:gd name="T17" fmla="*/ 85 h 121"/>
              <a:gd name="T18" fmla="*/ 120 w 124"/>
              <a:gd name="T19" fmla="*/ 72 h 121"/>
              <a:gd name="T20" fmla="*/ 88 w 124"/>
              <a:gd name="T21" fmla="*/ 48 h 121"/>
              <a:gd name="T22" fmla="*/ 40 w 124"/>
              <a:gd name="T23" fmla="*/ 0 h 121"/>
              <a:gd name="T24" fmla="*/ 35 w 124"/>
              <a:gd name="T25" fmla="*/ 5 h 121"/>
              <a:gd name="T26" fmla="*/ 27 w 124"/>
              <a:gd name="T27" fmla="*/ 1 h 121"/>
              <a:gd name="T28" fmla="*/ 85 w 124"/>
              <a:gd name="T29" fmla="*/ 66 h 121"/>
              <a:gd name="T30" fmla="*/ 100 w 124"/>
              <a:gd name="T31" fmla="*/ 81 h 121"/>
              <a:gd name="T32" fmla="*/ 85 w 124"/>
              <a:gd name="T33" fmla="*/ 96 h 121"/>
              <a:gd name="T34" fmla="*/ 70 w 124"/>
              <a:gd name="T35" fmla="*/ 81 h 121"/>
              <a:gd name="T36" fmla="*/ 85 w 124"/>
              <a:gd name="T37" fmla="*/ 66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" h="121">
                <a:moveTo>
                  <a:pt x="27" y="1"/>
                </a:moveTo>
                <a:cubicBezTo>
                  <a:pt x="31" y="8"/>
                  <a:pt x="31" y="8"/>
                  <a:pt x="31" y="8"/>
                </a:cubicBezTo>
                <a:cubicBezTo>
                  <a:pt x="23" y="17"/>
                  <a:pt x="23" y="17"/>
                  <a:pt x="23" y="17"/>
                </a:cubicBezTo>
                <a:cubicBezTo>
                  <a:pt x="16" y="24"/>
                  <a:pt x="16" y="24"/>
                  <a:pt x="16" y="24"/>
                </a:cubicBezTo>
                <a:cubicBezTo>
                  <a:pt x="11" y="29"/>
                  <a:pt x="6" y="32"/>
                  <a:pt x="0" y="34"/>
                </a:cubicBezTo>
                <a:cubicBezTo>
                  <a:pt x="51" y="85"/>
                  <a:pt x="51" y="85"/>
                  <a:pt x="51" y="85"/>
                </a:cubicBezTo>
                <a:cubicBezTo>
                  <a:pt x="75" y="117"/>
                  <a:pt x="75" y="117"/>
                  <a:pt x="75" y="117"/>
                </a:cubicBezTo>
                <a:cubicBezTo>
                  <a:pt x="88" y="121"/>
                  <a:pt x="88" y="121"/>
                  <a:pt x="88" y="121"/>
                </a:cubicBezTo>
                <a:cubicBezTo>
                  <a:pt x="124" y="85"/>
                  <a:pt x="124" y="85"/>
                  <a:pt x="124" y="85"/>
                </a:cubicBezTo>
                <a:cubicBezTo>
                  <a:pt x="120" y="72"/>
                  <a:pt x="120" y="72"/>
                  <a:pt x="120" y="72"/>
                </a:cubicBezTo>
                <a:cubicBezTo>
                  <a:pt x="88" y="48"/>
                  <a:pt x="88" y="48"/>
                  <a:pt x="88" y="48"/>
                </a:cubicBezTo>
                <a:cubicBezTo>
                  <a:pt x="40" y="0"/>
                  <a:pt x="40" y="0"/>
                  <a:pt x="40" y="0"/>
                </a:cubicBezTo>
                <a:cubicBezTo>
                  <a:pt x="35" y="5"/>
                  <a:pt x="35" y="5"/>
                  <a:pt x="35" y="5"/>
                </a:cubicBezTo>
                <a:lnTo>
                  <a:pt x="27" y="1"/>
                </a:lnTo>
                <a:close/>
                <a:moveTo>
                  <a:pt x="85" y="66"/>
                </a:moveTo>
                <a:cubicBezTo>
                  <a:pt x="93" y="66"/>
                  <a:pt x="100" y="73"/>
                  <a:pt x="100" y="81"/>
                </a:cubicBezTo>
                <a:cubicBezTo>
                  <a:pt x="100" y="90"/>
                  <a:pt x="93" y="96"/>
                  <a:pt x="85" y="96"/>
                </a:cubicBezTo>
                <a:cubicBezTo>
                  <a:pt x="76" y="96"/>
                  <a:pt x="70" y="90"/>
                  <a:pt x="70" y="81"/>
                </a:cubicBezTo>
                <a:cubicBezTo>
                  <a:pt x="70" y="73"/>
                  <a:pt x="76" y="66"/>
                  <a:pt x="85" y="6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" name="Freeform 691"/>
          <p:cNvSpPr>
            <a:spLocks/>
          </p:cNvSpPr>
          <p:nvPr/>
        </p:nvSpPr>
        <p:spPr bwMode="auto">
          <a:xfrm>
            <a:off x="1159482" y="5957191"/>
            <a:ext cx="143508" cy="143508"/>
          </a:xfrm>
          <a:custGeom>
            <a:avLst/>
            <a:gdLst>
              <a:gd name="T0" fmla="*/ 105 w 129"/>
              <a:gd name="T1" fmla="*/ 102 h 129"/>
              <a:gd name="T2" fmla="*/ 113 w 129"/>
              <a:gd name="T3" fmla="*/ 93 h 129"/>
              <a:gd name="T4" fmla="*/ 121 w 129"/>
              <a:gd name="T5" fmla="*/ 97 h 129"/>
              <a:gd name="T6" fmla="*/ 117 w 129"/>
              <a:gd name="T7" fmla="*/ 90 h 129"/>
              <a:gd name="T8" fmla="*/ 125 w 129"/>
              <a:gd name="T9" fmla="*/ 82 h 129"/>
              <a:gd name="T10" fmla="*/ 126 w 129"/>
              <a:gd name="T11" fmla="*/ 81 h 129"/>
              <a:gd name="T12" fmla="*/ 129 w 129"/>
              <a:gd name="T13" fmla="*/ 67 h 129"/>
              <a:gd name="T14" fmla="*/ 62 w 129"/>
              <a:gd name="T15" fmla="*/ 0 h 129"/>
              <a:gd name="T16" fmla="*/ 56 w 129"/>
              <a:gd name="T17" fmla="*/ 6 h 129"/>
              <a:gd name="T18" fmla="*/ 81 w 129"/>
              <a:gd name="T19" fmla="*/ 46 h 129"/>
              <a:gd name="T20" fmla="*/ 46 w 129"/>
              <a:gd name="T21" fmla="*/ 81 h 129"/>
              <a:gd name="T22" fmla="*/ 6 w 129"/>
              <a:gd name="T23" fmla="*/ 56 h 129"/>
              <a:gd name="T24" fmla="*/ 0 w 129"/>
              <a:gd name="T25" fmla="*/ 62 h 129"/>
              <a:gd name="T26" fmla="*/ 67 w 129"/>
              <a:gd name="T27" fmla="*/ 129 h 129"/>
              <a:gd name="T28" fmla="*/ 86 w 129"/>
              <a:gd name="T29" fmla="*/ 123 h 129"/>
              <a:gd name="T30" fmla="*/ 88 w 129"/>
              <a:gd name="T31" fmla="*/ 125 h 129"/>
              <a:gd name="T32" fmla="*/ 98 w 129"/>
              <a:gd name="T33" fmla="*/ 109 h 129"/>
              <a:gd name="T34" fmla="*/ 105 w 129"/>
              <a:gd name="T35" fmla="*/ 102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9" h="129">
                <a:moveTo>
                  <a:pt x="105" y="102"/>
                </a:moveTo>
                <a:cubicBezTo>
                  <a:pt x="113" y="93"/>
                  <a:pt x="113" y="93"/>
                  <a:pt x="113" y="93"/>
                </a:cubicBezTo>
                <a:cubicBezTo>
                  <a:pt x="121" y="97"/>
                  <a:pt x="121" y="97"/>
                  <a:pt x="121" y="97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25" y="82"/>
                  <a:pt x="125" y="82"/>
                  <a:pt x="125" y="82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8" y="76"/>
                  <a:pt x="129" y="71"/>
                  <a:pt x="129" y="67"/>
                </a:cubicBezTo>
                <a:cubicBezTo>
                  <a:pt x="129" y="33"/>
                  <a:pt x="96" y="0"/>
                  <a:pt x="62" y="0"/>
                </a:cubicBezTo>
                <a:cubicBezTo>
                  <a:pt x="62" y="0"/>
                  <a:pt x="58" y="4"/>
                  <a:pt x="56" y="6"/>
                </a:cubicBezTo>
                <a:cubicBezTo>
                  <a:pt x="83" y="33"/>
                  <a:pt x="81" y="29"/>
                  <a:pt x="81" y="46"/>
                </a:cubicBezTo>
                <a:cubicBezTo>
                  <a:pt x="81" y="59"/>
                  <a:pt x="59" y="81"/>
                  <a:pt x="46" y="81"/>
                </a:cubicBezTo>
                <a:cubicBezTo>
                  <a:pt x="29" y="81"/>
                  <a:pt x="34" y="84"/>
                  <a:pt x="6" y="56"/>
                </a:cubicBezTo>
                <a:cubicBezTo>
                  <a:pt x="4" y="58"/>
                  <a:pt x="0" y="62"/>
                  <a:pt x="0" y="62"/>
                </a:cubicBezTo>
                <a:cubicBezTo>
                  <a:pt x="1" y="96"/>
                  <a:pt x="33" y="129"/>
                  <a:pt x="67" y="129"/>
                </a:cubicBezTo>
                <a:cubicBezTo>
                  <a:pt x="73" y="129"/>
                  <a:pt x="80" y="127"/>
                  <a:pt x="86" y="123"/>
                </a:cubicBezTo>
                <a:cubicBezTo>
                  <a:pt x="88" y="125"/>
                  <a:pt x="88" y="125"/>
                  <a:pt x="88" y="125"/>
                </a:cubicBezTo>
                <a:cubicBezTo>
                  <a:pt x="90" y="119"/>
                  <a:pt x="93" y="114"/>
                  <a:pt x="98" y="109"/>
                </a:cubicBezTo>
                <a:lnTo>
                  <a:pt x="105" y="10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" name="Freeform 692"/>
          <p:cNvSpPr>
            <a:spLocks/>
          </p:cNvSpPr>
          <p:nvPr/>
        </p:nvSpPr>
        <p:spPr bwMode="auto">
          <a:xfrm>
            <a:off x="1159482" y="5957191"/>
            <a:ext cx="324330" cy="318589"/>
          </a:xfrm>
          <a:custGeom>
            <a:avLst/>
            <a:gdLst>
              <a:gd name="T0" fmla="*/ 280 w 291"/>
              <a:gd name="T1" fmla="*/ 27 h 287"/>
              <a:gd name="T2" fmla="*/ 260 w 291"/>
              <a:gd name="T3" fmla="*/ 8 h 287"/>
              <a:gd name="T4" fmla="*/ 241 w 291"/>
              <a:gd name="T5" fmla="*/ 0 h 287"/>
              <a:gd name="T6" fmla="*/ 222 w 291"/>
              <a:gd name="T7" fmla="*/ 8 h 287"/>
              <a:gd name="T8" fmla="*/ 137 w 291"/>
              <a:gd name="T9" fmla="*/ 93 h 287"/>
              <a:gd name="T10" fmla="*/ 133 w 291"/>
              <a:gd name="T11" fmla="*/ 110 h 287"/>
              <a:gd name="T12" fmla="*/ 122 w 291"/>
              <a:gd name="T13" fmla="*/ 114 h 287"/>
              <a:gd name="T14" fmla="*/ 116 w 291"/>
              <a:gd name="T15" fmla="*/ 113 h 287"/>
              <a:gd name="T16" fmla="*/ 109 w 291"/>
              <a:gd name="T17" fmla="*/ 120 h 287"/>
              <a:gd name="T18" fmla="*/ 109 w 291"/>
              <a:gd name="T19" fmla="*/ 159 h 287"/>
              <a:gd name="T20" fmla="*/ 110 w 291"/>
              <a:gd name="T21" fmla="*/ 160 h 287"/>
              <a:gd name="T22" fmla="*/ 44 w 291"/>
              <a:gd name="T23" fmla="*/ 227 h 287"/>
              <a:gd name="T24" fmla="*/ 26 w 291"/>
              <a:gd name="T25" fmla="*/ 234 h 287"/>
              <a:gd name="T26" fmla="*/ 0 w 291"/>
              <a:gd name="T27" fmla="*/ 271 h 287"/>
              <a:gd name="T28" fmla="*/ 17 w 291"/>
              <a:gd name="T29" fmla="*/ 287 h 287"/>
              <a:gd name="T30" fmla="*/ 54 w 291"/>
              <a:gd name="T31" fmla="*/ 261 h 287"/>
              <a:gd name="T32" fmla="*/ 60 w 291"/>
              <a:gd name="T33" fmla="*/ 243 h 287"/>
              <a:gd name="T34" fmla="*/ 127 w 291"/>
              <a:gd name="T35" fmla="*/ 177 h 287"/>
              <a:gd name="T36" fmla="*/ 129 w 291"/>
              <a:gd name="T37" fmla="*/ 179 h 287"/>
              <a:gd name="T38" fmla="*/ 148 w 291"/>
              <a:gd name="T39" fmla="*/ 187 h 287"/>
              <a:gd name="T40" fmla="*/ 167 w 291"/>
              <a:gd name="T41" fmla="*/ 179 h 287"/>
              <a:gd name="T42" fmla="*/ 175 w 291"/>
              <a:gd name="T43" fmla="*/ 171 h 287"/>
              <a:gd name="T44" fmla="*/ 178 w 291"/>
              <a:gd name="T45" fmla="*/ 155 h 287"/>
              <a:gd name="T46" fmla="*/ 190 w 291"/>
              <a:gd name="T47" fmla="*/ 150 h 287"/>
              <a:gd name="T48" fmla="*/ 195 w 291"/>
              <a:gd name="T49" fmla="*/ 151 h 287"/>
              <a:gd name="T50" fmla="*/ 280 w 291"/>
              <a:gd name="T51" fmla="*/ 66 h 287"/>
              <a:gd name="T52" fmla="*/ 280 w 291"/>
              <a:gd name="T53" fmla="*/ 27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91" h="287">
                <a:moveTo>
                  <a:pt x="280" y="27"/>
                </a:moveTo>
                <a:cubicBezTo>
                  <a:pt x="260" y="8"/>
                  <a:pt x="260" y="8"/>
                  <a:pt x="260" y="8"/>
                </a:cubicBezTo>
                <a:cubicBezTo>
                  <a:pt x="255" y="2"/>
                  <a:pt x="248" y="0"/>
                  <a:pt x="241" y="0"/>
                </a:cubicBezTo>
                <a:cubicBezTo>
                  <a:pt x="234" y="0"/>
                  <a:pt x="227" y="2"/>
                  <a:pt x="222" y="8"/>
                </a:cubicBezTo>
                <a:cubicBezTo>
                  <a:pt x="137" y="93"/>
                  <a:pt x="137" y="93"/>
                  <a:pt x="137" y="93"/>
                </a:cubicBezTo>
                <a:cubicBezTo>
                  <a:pt x="139" y="98"/>
                  <a:pt x="137" y="106"/>
                  <a:pt x="133" y="110"/>
                </a:cubicBezTo>
                <a:cubicBezTo>
                  <a:pt x="130" y="112"/>
                  <a:pt x="126" y="114"/>
                  <a:pt x="122" y="114"/>
                </a:cubicBezTo>
                <a:cubicBezTo>
                  <a:pt x="120" y="114"/>
                  <a:pt x="118" y="114"/>
                  <a:pt x="116" y="113"/>
                </a:cubicBezTo>
                <a:cubicBezTo>
                  <a:pt x="109" y="120"/>
                  <a:pt x="109" y="120"/>
                  <a:pt x="109" y="120"/>
                </a:cubicBezTo>
                <a:cubicBezTo>
                  <a:pt x="98" y="131"/>
                  <a:pt x="98" y="148"/>
                  <a:pt x="109" y="159"/>
                </a:cubicBezTo>
                <a:cubicBezTo>
                  <a:pt x="110" y="160"/>
                  <a:pt x="110" y="160"/>
                  <a:pt x="110" y="160"/>
                </a:cubicBezTo>
                <a:cubicBezTo>
                  <a:pt x="44" y="227"/>
                  <a:pt x="44" y="227"/>
                  <a:pt x="44" y="227"/>
                </a:cubicBezTo>
                <a:cubicBezTo>
                  <a:pt x="26" y="234"/>
                  <a:pt x="26" y="234"/>
                  <a:pt x="26" y="234"/>
                </a:cubicBezTo>
                <a:cubicBezTo>
                  <a:pt x="0" y="271"/>
                  <a:pt x="0" y="271"/>
                  <a:pt x="0" y="271"/>
                </a:cubicBezTo>
                <a:cubicBezTo>
                  <a:pt x="17" y="287"/>
                  <a:pt x="17" y="287"/>
                  <a:pt x="17" y="287"/>
                </a:cubicBezTo>
                <a:cubicBezTo>
                  <a:pt x="54" y="261"/>
                  <a:pt x="54" y="261"/>
                  <a:pt x="54" y="261"/>
                </a:cubicBezTo>
                <a:cubicBezTo>
                  <a:pt x="60" y="243"/>
                  <a:pt x="60" y="243"/>
                  <a:pt x="60" y="243"/>
                </a:cubicBezTo>
                <a:cubicBezTo>
                  <a:pt x="127" y="177"/>
                  <a:pt x="127" y="177"/>
                  <a:pt x="127" y="177"/>
                </a:cubicBezTo>
                <a:cubicBezTo>
                  <a:pt x="129" y="179"/>
                  <a:pt x="129" y="179"/>
                  <a:pt x="129" y="179"/>
                </a:cubicBezTo>
                <a:cubicBezTo>
                  <a:pt x="134" y="184"/>
                  <a:pt x="141" y="187"/>
                  <a:pt x="148" y="187"/>
                </a:cubicBezTo>
                <a:cubicBezTo>
                  <a:pt x="155" y="187"/>
                  <a:pt x="162" y="184"/>
                  <a:pt x="167" y="179"/>
                </a:cubicBezTo>
                <a:cubicBezTo>
                  <a:pt x="175" y="171"/>
                  <a:pt x="175" y="171"/>
                  <a:pt x="175" y="171"/>
                </a:cubicBezTo>
                <a:cubicBezTo>
                  <a:pt x="172" y="166"/>
                  <a:pt x="174" y="159"/>
                  <a:pt x="178" y="155"/>
                </a:cubicBezTo>
                <a:cubicBezTo>
                  <a:pt x="181" y="152"/>
                  <a:pt x="185" y="150"/>
                  <a:pt x="190" y="150"/>
                </a:cubicBezTo>
                <a:cubicBezTo>
                  <a:pt x="191" y="150"/>
                  <a:pt x="193" y="150"/>
                  <a:pt x="195" y="151"/>
                </a:cubicBezTo>
                <a:cubicBezTo>
                  <a:pt x="280" y="66"/>
                  <a:pt x="280" y="66"/>
                  <a:pt x="280" y="66"/>
                </a:cubicBezTo>
                <a:cubicBezTo>
                  <a:pt x="291" y="55"/>
                  <a:pt x="291" y="38"/>
                  <a:pt x="280" y="2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" name="Freeform 693"/>
          <p:cNvSpPr>
            <a:spLocks/>
          </p:cNvSpPr>
          <p:nvPr/>
        </p:nvSpPr>
        <p:spPr bwMode="auto">
          <a:xfrm>
            <a:off x="522305" y="1611758"/>
            <a:ext cx="309978" cy="189431"/>
          </a:xfrm>
          <a:custGeom>
            <a:avLst/>
            <a:gdLst>
              <a:gd name="T0" fmla="*/ 239 w 279"/>
              <a:gd name="T1" fmla="*/ 39 h 171"/>
              <a:gd name="T2" fmla="*/ 239 w 279"/>
              <a:gd name="T3" fmla="*/ 81 h 171"/>
              <a:gd name="T4" fmla="*/ 226 w 279"/>
              <a:gd name="T5" fmla="*/ 94 h 171"/>
              <a:gd name="T6" fmla="*/ 59 w 279"/>
              <a:gd name="T7" fmla="*/ 94 h 171"/>
              <a:gd name="T8" fmla="*/ 59 w 279"/>
              <a:gd name="T9" fmla="*/ 92 h 171"/>
              <a:gd name="T10" fmla="*/ 59 w 279"/>
              <a:gd name="T11" fmla="*/ 52 h 171"/>
              <a:gd name="T12" fmla="*/ 0 w 279"/>
              <a:gd name="T13" fmla="*/ 111 h 171"/>
              <a:gd name="T14" fmla="*/ 59 w 279"/>
              <a:gd name="T15" fmla="*/ 171 h 171"/>
              <a:gd name="T16" fmla="*/ 59 w 279"/>
              <a:gd name="T17" fmla="*/ 133 h 171"/>
              <a:gd name="T18" fmla="*/ 235 w 279"/>
              <a:gd name="T19" fmla="*/ 133 h 171"/>
              <a:gd name="T20" fmla="*/ 279 w 279"/>
              <a:gd name="T21" fmla="*/ 89 h 171"/>
              <a:gd name="T22" fmla="*/ 279 w 279"/>
              <a:gd name="T23" fmla="*/ 0 h 171"/>
              <a:gd name="T24" fmla="*/ 248 w 279"/>
              <a:gd name="T25" fmla="*/ 31 h 171"/>
              <a:gd name="T26" fmla="*/ 239 w 279"/>
              <a:gd name="T27" fmla="*/ 39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9" h="171">
                <a:moveTo>
                  <a:pt x="239" y="39"/>
                </a:moveTo>
                <a:cubicBezTo>
                  <a:pt x="239" y="81"/>
                  <a:pt x="239" y="81"/>
                  <a:pt x="239" y="81"/>
                </a:cubicBezTo>
                <a:cubicBezTo>
                  <a:pt x="239" y="88"/>
                  <a:pt x="233" y="94"/>
                  <a:pt x="226" y="94"/>
                </a:cubicBezTo>
                <a:cubicBezTo>
                  <a:pt x="59" y="94"/>
                  <a:pt x="59" y="94"/>
                  <a:pt x="59" y="94"/>
                </a:cubicBezTo>
                <a:cubicBezTo>
                  <a:pt x="59" y="92"/>
                  <a:pt x="59" y="92"/>
                  <a:pt x="59" y="92"/>
                </a:cubicBezTo>
                <a:cubicBezTo>
                  <a:pt x="59" y="52"/>
                  <a:pt x="59" y="52"/>
                  <a:pt x="59" y="52"/>
                </a:cubicBezTo>
                <a:cubicBezTo>
                  <a:pt x="0" y="111"/>
                  <a:pt x="0" y="111"/>
                  <a:pt x="0" y="111"/>
                </a:cubicBezTo>
                <a:cubicBezTo>
                  <a:pt x="59" y="171"/>
                  <a:pt x="59" y="171"/>
                  <a:pt x="59" y="171"/>
                </a:cubicBezTo>
                <a:cubicBezTo>
                  <a:pt x="59" y="133"/>
                  <a:pt x="59" y="133"/>
                  <a:pt x="59" y="133"/>
                </a:cubicBezTo>
                <a:cubicBezTo>
                  <a:pt x="235" y="133"/>
                  <a:pt x="235" y="133"/>
                  <a:pt x="235" y="133"/>
                </a:cubicBezTo>
                <a:cubicBezTo>
                  <a:pt x="264" y="133"/>
                  <a:pt x="279" y="119"/>
                  <a:pt x="279" y="89"/>
                </a:cubicBezTo>
                <a:cubicBezTo>
                  <a:pt x="279" y="0"/>
                  <a:pt x="279" y="0"/>
                  <a:pt x="279" y="0"/>
                </a:cubicBezTo>
                <a:cubicBezTo>
                  <a:pt x="248" y="31"/>
                  <a:pt x="248" y="31"/>
                  <a:pt x="248" y="31"/>
                </a:cubicBezTo>
                <a:lnTo>
                  <a:pt x="239" y="3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" name="Freeform 694"/>
          <p:cNvSpPr>
            <a:spLocks/>
          </p:cNvSpPr>
          <p:nvPr/>
        </p:nvSpPr>
        <p:spPr bwMode="auto">
          <a:xfrm>
            <a:off x="530916" y="1494082"/>
            <a:ext cx="309978" cy="189431"/>
          </a:xfrm>
          <a:custGeom>
            <a:avLst/>
            <a:gdLst>
              <a:gd name="T0" fmla="*/ 39 w 279"/>
              <a:gd name="T1" fmla="*/ 131 h 171"/>
              <a:gd name="T2" fmla="*/ 39 w 279"/>
              <a:gd name="T3" fmla="*/ 90 h 171"/>
              <a:gd name="T4" fmla="*/ 53 w 279"/>
              <a:gd name="T5" fmla="*/ 77 h 171"/>
              <a:gd name="T6" fmla="*/ 220 w 279"/>
              <a:gd name="T7" fmla="*/ 77 h 171"/>
              <a:gd name="T8" fmla="*/ 220 w 279"/>
              <a:gd name="T9" fmla="*/ 79 h 171"/>
              <a:gd name="T10" fmla="*/ 220 w 279"/>
              <a:gd name="T11" fmla="*/ 118 h 171"/>
              <a:gd name="T12" fmla="*/ 279 w 279"/>
              <a:gd name="T13" fmla="*/ 59 h 171"/>
              <a:gd name="T14" fmla="*/ 220 w 279"/>
              <a:gd name="T15" fmla="*/ 0 h 171"/>
              <a:gd name="T16" fmla="*/ 220 w 279"/>
              <a:gd name="T17" fmla="*/ 37 h 171"/>
              <a:gd name="T18" fmla="*/ 44 w 279"/>
              <a:gd name="T19" fmla="*/ 37 h 171"/>
              <a:gd name="T20" fmla="*/ 0 w 279"/>
              <a:gd name="T21" fmla="*/ 81 h 171"/>
              <a:gd name="T22" fmla="*/ 0 w 279"/>
              <a:gd name="T23" fmla="*/ 171 h 171"/>
              <a:gd name="T24" fmla="*/ 31 w 279"/>
              <a:gd name="T25" fmla="*/ 139 h 171"/>
              <a:gd name="T26" fmla="*/ 39 w 279"/>
              <a:gd name="T27" fmla="*/ 13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9" h="171">
                <a:moveTo>
                  <a:pt x="39" y="131"/>
                </a:moveTo>
                <a:cubicBezTo>
                  <a:pt x="39" y="90"/>
                  <a:pt x="39" y="90"/>
                  <a:pt x="39" y="90"/>
                </a:cubicBezTo>
                <a:cubicBezTo>
                  <a:pt x="39" y="83"/>
                  <a:pt x="45" y="77"/>
                  <a:pt x="53" y="77"/>
                </a:cubicBezTo>
                <a:cubicBezTo>
                  <a:pt x="220" y="77"/>
                  <a:pt x="220" y="77"/>
                  <a:pt x="220" y="77"/>
                </a:cubicBezTo>
                <a:cubicBezTo>
                  <a:pt x="220" y="79"/>
                  <a:pt x="220" y="79"/>
                  <a:pt x="220" y="79"/>
                </a:cubicBezTo>
                <a:cubicBezTo>
                  <a:pt x="220" y="118"/>
                  <a:pt x="220" y="118"/>
                  <a:pt x="220" y="118"/>
                </a:cubicBezTo>
                <a:cubicBezTo>
                  <a:pt x="279" y="59"/>
                  <a:pt x="279" y="59"/>
                  <a:pt x="279" y="59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37"/>
                  <a:pt x="220" y="37"/>
                  <a:pt x="220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15" y="37"/>
                  <a:pt x="0" y="52"/>
                  <a:pt x="0" y="81"/>
                </a:cubicBezTo>
                <a:cubicBezTo>
                  <a:pt x="0" y="171"/>
                  <a:pt x="0" y="171"/>
                  <a:pt x="0" y="171"/>
                </a:cubicBezTo>
                <a:cubicBezTo>
                  <a:pt x="31" y="139"/>
                  <a:pt x="31" y="139"/>
                  <a:pt x="31" y="139"/>
                </a:cubicBezTo>
                <a:lnTo>
                  <a:pt x="39" y="13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" name="Freeform 695"/>
          <p:cNvSpPr>
            <a:spLocks noEditPoints="1"/>
          </p:cNvSpPr>
          <p:nvPr/>
        </p:nvSpPr>
        <p:spPr bwMode="auto">
          <a:xfrm>
            <a:off x="8185652" y="4700058"/>
            <a:ext cx="318590" cy="272667"/>
          </a:xfrm>
          <a:custGeom>
            <a:avLst/>
            <a:gdLst>
              <a:gd name="T0" fmla="*/ 93 w 111"/>
              <a:gd name="T1" fmla="*/ 17 h 95"/>
              <a:gd name="T2" fmla="*/ 75 w 111"/>
              <a:gd name="T3" fmla="*/ 17 h 95"/>
              <a:gd name="T4" fmla="*/ 71 w 111"/>
              <a:gd name="T5" fmla="*/ 17 h 95"/>
              <a:gd name="T6" fmla="*/ 57 w 111"/>
              <a:gd name="T7" fmla="*/ 17 h 95"/>
              <a:gd name="T8" fmla="*/ 57 w 111"/>
              <a:gd name="T9" fmla="*/ 0 h 95"/>
              <a:gd name="T10" fmla="*/ 17 w 111"/>
              <a:gd name="T11" fmla="*/ 0 h 95"/>
              <a:gd name="T12" fmla="*/ 17 w 111"/>
              <a:gd name="T13" fmla="*/ 0 h 95"/>
              <a:gd name="T14" fmla="*/ 0 w 111"/>
              <a:gd name="T15" fmla="*/ 17 h 95"/>
              <a:gd name="T16" fmla="*/ 0 w 111"/>
              <a:gd name="T17" fmla="*/ 79 h 95"/>
              <a:gd name="T18" fmla="*/ 18 w 111"/>
              <a:gd name="T19" fmla="*/ 79 h 95"/>
              <a:gd name="T20" fmla="*/ 18 w 111"/>
              <a:gd name="T21" fmla="*/ 95 h 95"/>
              <a:gd name="T22" fmla="*/ 36 w 111"/>
              <a:gd name="T23" fmla="*/ 95 h 95"/>
              <a:gd name="T24" fmla="*/ 55 w 111"/>
              <a:gd name="T25" fmla="*/ 95 h 95"/>
              <a:gd name="T26" fmla="*/ 75 w 111"/>
              <a:gd name="T27" fmla="*/ 95 h 95"/>
              <a:gd name="T28" fmla="*/ 93 w 111"/>
              <a:gd name="T29" fmla="*/ 95 h 95"/>
              <a:gd name="T30" fmla="*/ 111 w 111"/>
              <a:gd name="T31" fmla="*/ 95 h 95"/>
              <a:gd name="T32" fmla="*/ 111 w 111"/>
              <a:gd name="T33" fmla="*/ 17 h 95"/>
              <a:gd name="T34" fmla="*/ 93 w 111"/>
              <a:gd name="T35" fmla="*/ 17 h 95"/>
              <a:gd name="T36" fmla="*/ 7 w 111"/>
              <a:gd name="T37" fmla="*/ 72 h 95"/>
              <a:gd name="T38" fmla="*/ 7 w 111"/>
              <a:gd name="T39" fmla="*/ 23 h 95"/>
              <a:gd name="T40" fmla="*/ 23 w 111"/>
              <a:gd name="T41" fmla="*/ 23 h 95"/>
              <a:gd name="T42" fmla="*/ 23 w 111"/>
              <a:gd name="T43" fmla="*/ 7 h 95"/>
              <a:gd name="T44" fmla="*/ 51 w 111"/>
              <a:gd name="T45" fmla="*/ 7 h 95"/>
              <a:gd name="T46" fmla="*/ 51 w 111"/>
              <a:gd name="T47" fmla="*/ 72 h 95"/>
              <a:gd name="T48" fmla="*/ 7 w 111"/>
              <a:gd name="T49" fmla="*/ 72 h 95"/>
              <a:gd name="T50" fmla="*/ 61 w 111"/>
              <a:gd name="T51" fmla="*/ 89 h 95"/>
              <a:gd name="T52" fmla="*/ 43 w 111"/>
              <a:gd name="T53" fmla="*/ 89 h 95"/>
              <a:gd name="T54" fmla="*/ 25 w 111"/>
              <a:gd name="T55" fmla="*/ 89 h 95"/>
              <a:gd name="T56" fmla="*/ 25 w 111"/>
              <a:gd name="T57" fmla="*/ 79 h 95"/>
              <a:gd name="T58" fmla="*/ 57 w 111"/>
              <a:gd name="T59" fmla="*/ 79 h 95"/>
              <a:gd name="T60" fmla="*/ 57 w 111"/>
              <a:gd name="T61" fmla="*/ 23 h 95"/>
              <a:gd name="T62" fmla="*/ 59 w 111"/>
              <a:gd name="T63" fmla="*/ 23 h 95"/>
              <a:gd name="T64" fmla="*/ 69 w 111"/>
              <a:gd name="T65" fmla="*/ 23 h 95"/>
              <a:gd name="T66" fmla="*/ 69 w 111"/>
              <a:gd name="T67" fmla="*/ 89 h 95"/>
              <a:gd name="T68" fmla="*/ 61 w 111"/>
              <a:gd name="T69" fmla="*/ 89 h 95"/>
              <a:gd name="T70" fmla="*/ 75 w 111"/>
              <a:gd name="T71" fmla="*/ 89 h 95"/>
              <a:gd name="T72" fmla="*/ 75 w 111"/>
              <a:gd name="T73" fmla="*/ 23 h 95"/>
              <a:gd name="T74" fmla="*/ 77 w 111"/>
              <a:gd name="T75" fmla="*/ 23 h 95"/>
              <a:gd name="T76" fmla="*/ 87 w 111"/>
              <a:gd name="T77" fmla="*/ 23 h 95"/>
              <a:gd name="T78" fmla="*/ 87 w 111"/>
              <a:gd name="T79" fmla="*/ 89 h 95"/>
              <a:gd name="T80" fmla="*/ 75 w 111"/>
              <a:gd name="T81" fmla="*/ 89 h 95"/>
              <a:gd name="T82" fmla="*/ 105 w 111"/>
              <a:gd name="T83" fmla="*/ 89 h 95"/>
              <a:gd name="T84" fmla="*/ 93 w 111"/>
              <a:gd name="T85" fmla="*/ 89 h 95"/>
              <a:gd name="T86" fmla="*/ 93 w 111"/>
              <a:gd name="T87" fmla="*/ 23 h 95"/>
              <a:gd name="T88" fmla="*/ 105 w 111"/>
              <a:gd name="T89" fmla="*/ 23 h 95"/>
              <a:gd name="T90" fmla="*/ 105 w 111"/>
              <a:gd name="T91" fmla="*/ 89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1" h="95">
                <a:moveTo>
                  <a:pt x="93" y="17"/>
                </a:moveTo>
                <a:lnTo>
                  <a:pt x="75" y="17"/>
                </a:lnTo>
                <a:lnTo>
                  <a:pt x="71" y="17"/>
                </a:lnTo>
                <a:lnTo>
                  <a:pt x="57" y="17"/>
                </a:lnTo>
                <a:lnTo>
                  <a:pt x="57" y="0"/>
                </a:lnTo>
                <a:lnTo>
                  <a:pt x="17" y="0"/>
                </a:lnTo>
                <a:lnTo>
                  <a:pt x="17" y="0"/>
                </a:lnTo>
                <a:lnTo>
                  <a:pt x="0" y="17"/>
                </a:lnTo>
                <a:lnTo>
                  <a:pt x="0" y="79"/>
                </a:lnTo>
                <a:lnTo>
                  <a:pt x="18" y="79"/>
                </a:lnTo>
                <a:lnTo>
                  <a:pt x="18" y="95"/>
                </a:lnTo>
                <a:lnTo>
                  <a:pt x="36" y="95"/>
                </a:lnTo>
                <a:lnTo>
                  <a:pt x="55" y="95"/>
                </a:lnTo>
                <a:lnTo>
                  <a:pt x="75" y="95"/>
                </a:lnTo>
                <a:lnTo>
                  <a:pt x="93" y="95"/>
                </a:lnTo>
                <a:lnTo>
                  <a:pt x="111" y="95"/>
                </a:lnTo>
                <a:lnTo>
                  <a:pt x="111" y="17"/>
                </a:lnTo>
                <a:lnTo>
                  <a:pt x="93" y="17"/>
                </a:lnTo>
                <a:close/>
                <a:moveTo>
                  <a:pt x="7" y="72"/>
                </a:moveTo>
                <a:lnTo>
                  <a:pt x="7" y="23"/>
                </a:lnTo>
                <a:lnTo>
                  <a:pt x="23" y="23"/>
                </a:lnTo>
                <a:lnTo>
                  <a:pt x="23" y="7"/>
                </a:lnTo>
                <a:lnTo>
                  <a:pt x="51" y="7"/>
                </a:lnTo>
                <a:lnTo>
                  <a:pt x="51" y="72"/>
                </a:lnTo>
                <a:lnTo>
                  <a:pt x="7" y="72"/>
                </a:lnTo>
                <a:close/>
                <a:moveTo>
                  <a:pt x="61" y="89"/>
                </a:moveTo>
                <a:lnTo>
                  <a:pt x="43" y="89"/>
                </a:lnTo>
                <a:lnTo>
                  <a:pt x="25" y="89"/>
                </a:lnTo>
                <a:lnTo>
                  <a:pt x="25" y="79"/>
                </a:lnTo>
                <a:lnTo>
                  <a:pt x="57" y="79"/>
                </a:lnTo>
                <a:lnTo>
                  <a:pt x="57" y="23"/>
                </a:lnTo>
                <a:lnTo>
                  <a:pt x="59" y="23"/>
                </a:lnTo>
                <a:lnTo>
                  <a:pt x="69" y="23"/>
                </a:lnTo>
                <a:lnTo>
                  <a:pt x="69" y="89"/>
                </a:lnTo>
                <a:lnTo>
                  <a:pt x="61" y="89"/>
                </a:lnTo>
                <a:close/>
                <a:moveTo>
                  <a:pt x="75" y="89"/>
                </a:moveTo>
                <a:lnTo>
                  <a:pt x="75" y="23"/>
                </a:lnTo>
                <a:lnTo>
                  <a:pt x="77" y="23"/>
                </a:lnTo>
                <a:lnTo>
                  <a:pt x="87" y="23"/>
                </a:lnTo>
                <a:lnTo>
                  <a:pt x="87" y="89"/>
                </a:lnTo>
                <a:lnTo>
                  <a:pt x="75" y="89"/>
                </a:lnTo>
                <a:close/>
                <a:moveTo>
                  <a:pt x="105" y="89"/>
                </a:moveTo>
                <a:lnTo>
                  <a:pt x="93" y="89"/>
                </a:lnTo>
                <a:lnTo>
                  <a:pt x="93" y="23"/>
                </a:lnTo>
                <a:lnTo>
                  <a:pt x="105" y="23"/>
                </a:lnTo>
                <a:lnTo>
                  <a:pt x="105" y="8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" name="Freeform 696"/>
          <p:cNvSpPr>
            <a:spLocks noEditPoints="1"/>
          </p:cNvSpPr>
          <p:nvPr/>
        </p:nvSpPr>
        <p:spPr bwMode="auto">
          <a:xfrm>
            <a:off x="9462878" y="4714410"/>
            <a:ext cx="318590" cy="252575"/>
          </a:xfrm>
          <a:custGeom>
            <a:avLst/>
            <a:gdLst>
              <a:gd name="T0" fmla="*/ 103 w 111"/>
              <a:gd name="T1" fmla="*/ 38 h 88"/>
              <a:gd name="T2" fmla="*/ 103 w 111"/>
              <a:gd name="T3" fmla="*/ 11 h 88"/>
              <a:gd name="T4" fmla="*/ 87 w 111"/>
              <a:gd name="T5" fmla="*/ 11 h 88"/>
              <a:gd name="T6" fmla="*/ 72 w 111"/>
              <a:gd name="T7" fmla="*/ 11 h 88"/>
              <a:gd name="T8" fmla="*/ 68 w 111"/>
              <a:gd name="T9" fmla="*/ 11 h 88"/>
              <a:gd name="T10" fmla="*/ 57 w 111"/>
              <a:gd name="T11" fmla="*/ 11 h 88"/>
              <a:gd name="T12" fmla="*/ 57 w 111"/>
              <a:gd name="T13" fmla="*/ 0 h 88"/>
              <a:gd name="T14" fmla="*/ 22 w 111"/>
              <a:gd name="T15" fmla="*/ 0 h 88"/>
              <a:gd name="T16" fmla="*/ 22 w 111"/>
              <a:gd name="T17" fmla="*/ 0 h 88"/>
              <a:gd name="T18" fmla="*/ 8 w 111"/>
              <a:gd name="T19" fmla="*/ 14 h 88"/>
              <a:gd name="T20" fmla="*/ 8 w 111"/>
              <a:gd name="T21" fmla="*/ 38 h 88"/>
              <a:gd name="T22" fmla="*/ 0 w 111"/>
              <a:gd name="T23" fmla="*/ 38 h 88"/>
              <a:gd name="T24" fmla="*/ 0 w 111"/>
              <a:gd name="T25" fmla="*/ 88 h 88"/>
              <a:gd name="T26" fmla="*/ 111 w 111"/>
              <a:gd name="T27" fmla="*/ 88 h 88"/>
              <a:gd name="T28" fmla="*/ 111 w 111"/>
              <a:gd name="T29" fmla="*/ 38 h 88"/>
              <a:gd name="T30" fmla="*/ 103 w 111"/>
              <a:gd name="T31" fmla="*/ 38 h 88"/>
              <a:gd name="T32" fmla="*/ 97 w 111"/>
              <a:gd name="T33" fmla="*/ 17 h 88"/>
              <a:gd name="T34" fmla="*/ 97 w 111"/>
              <a:gd name="T35" fmla="*/ 38 h 88"/>
              <a:gd name="T36" fmla="*/ 87 w 111"/>
              <a:gd name="T37" fmla="*/ 38 h 88"/>
              <a:gd name="T38" fmla="*/ 87 w 111"/>
              <a:gd name="T39" fmla="*/ 17 h 88"/>
              <a:gd name="T40" fmla="*/ 97 w 111"/>
              <a:gd name="T41" fmla="*/ 17 h 88"/>
              <a:gd name="T42" fmla="*/ 74 w 111"/>
              <a:gd name="T43" fmla="*/ 17 h 88"/>
              <a:gd name="T44" fmla="*/ 82 w 111"/>
              <a:gd name="T45" fmla="*/ 17 h 88"/>
              <a:gd name="T46" fmla="*/ 82 w 111"/>
              <a:gd name="T47" fmla="*/ 38 h 88"/>
              <a:gd name="T48" fmla="*/ 72 w 111"/>
              <a:gd name="T49" fmla="*/ 38 h 88"/>
              <a:gd name="T50" fmla="*/ 72 w 111"/>
              <a:gd name="T51" fmla="*/ 17 h 88"/>
              <a:gd name="T52" fmla="*/ 74 w 111"/>
              <a:gd name="T53" fmla="*/ 17 h 88"/>
              <a:gd name="T54" fmla="*/ 70 w 111"/>
              <a:gd name="T55" fmla="*/ 70 h 88"/>
              <a:gd name="T56" fmla="*/ 42 w 111"/>
              <a:gd name="T57" fmla="*/ 70 h 88"/>
              <a:gd name="T58" fmla="*/ 42 w 111"/>
              <a:gd name="T59" fmla="*/ 56 h 88"/>
              <a:gd name="T60" fmla="*/ 70 w 111"/>
              <a:gd name="T61" fmla="*/ 56 h 88"/>
              <a:gd name="T62" fmla="*/ 70 w 111"/>
              <a:gd name="T63" fmla="*/ 70 h 88"/>
              <a:gd name="T64" fmla="*/ 59 w 111"/>
              <a:gd name="T65" fmla="*/ 17 h 88"/>
              <a:gd name="T66" fmla="*/ 66 w 111"/>
              <a:gd name="T67" fmla="*/ 17 h 88"/>
              <a:gd name="T68" fmla="*/ 66 w 111"/>
              <a:gd name="T69" fmla="*/ 38 h 88"/>
              <a:gd name="T70" fmla="*/ 57 w 111"/>
              <a:gd name="T71" fmla="*/ 38 h 88"/>
              <a:gd name="T72" fmla="*/ 57 w 111"/>
              <a:gd name="T73" fmla="*/ 17 h 88"/>
              <a:gd name="T74" fmla="*/ 59 w 111"/>
              <a:gd name="T75" fmla="*/ 17 h 88"/>
              <a:gd name="T76" fmla="*/ 14 w 111"/>
              <a:gd name="T77" fmla="*/ 20 h 88"/>
              <a:gd name="T78" fmla="*/ 28 w 111"/>
              <a:gd name="T79" fmla="*/ 20 h 88"/>
              <a:gd name="T80" fmla="*/ 28 w 111"/>
              <a:gd name="T81" fmla="*/ 6 h 88"/>
              <a:gd name="T82" fmla="*/ 51 w 111"/>
              <a:gd name="T83" fmla="*/ 6 h 88"/>
              <a:gd name="T84" fmla="*/ 51 w 111"/>
              <a:gd name="T85" fmla="*/ 38 h 88"/>
              <a:gd name="T86" fmla="*/ 14 w 111"/>
              <a:gd name="T87" fmla="*/ 38 h 88"/>
              <a:gd name="T88" fmla="*/ 14 w 111"/>
              <a:gd name="T89" fmla="*/ 2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1" h="88">
                <a:moveTo>
                  <a:pt x="103" y="38"/>
                </a:moveTo>
                <a:lnTo>
                  <a:pt x="103" y="11"/>
                </a:lnTo>
                <a:lnTo>
                  <a:pt x="87" y="11"/>
                </a:lnTo>
                <a:lnTo>
                  <a:pt x="72" y="11"/>
                </a:lnTo>
                <a:lnTo>
                  <a:pt x="68" y="11"/>
                </a:lnTo>
                <a:lnTo>
                  <a:pt x="57" y="11"/>
                </a:lnTo>
                <a:lnTo>
                  <a:pt x="57" y="0"/>
                </a:lnTo>
                <a:lnTo>
                  <a:pt x="22" y="0"/>
                </a:lnTo>
                <a:lnTo>
                  <a:pt x="22" y="0"/>
                </a:lnTo>
                <a:lnTo>
                  <a:pt x="8" y="14"/>
                </a:lnTo>
                <a:lnTo>
                  <a:pt x="8" y="38"/>
                </a:lnTo>
                <a:lnTo>
                  <a:pt x="0" y="38"/>
                </a:lnTo>
                <a:lnTo>
                  <a:pt x="0" y="88"/>
                </a:lnTo>
                <a:lnTo>
                  <a:pt x="111" y="88"/>
                </a:lnTo>
                <a:lnTo>
                  <a:pt x="111" y="38"/>
                </a:lnTo>
                <a:lnTo>
                  <a:pt x="103" y="38"/>
                </a:lnTo>
                <a:close/>
                <a:moveTo>
                  <a:pt x="97" y="17"/>
                </a:moveTo>
                <a:lnTo>
                  <a:pt x="97" y="38"/>
                </a:lnTo>
                <a:lnTo>
                  <a:pt x="87" y="38"/>
                </a:lnTo>
                <a:lnTo>
                  <a:pt x="87" y="17"/>
                </a:lnTo>
                <a:lnTo>
                  <a:pt x="97" y="17"/>
                </a:lnTo>
                <a:close/>
                <a:moveTo>
                  <a:pt x="74" y="17"/>
                </a:moveTo>
                <a:lnTo>
                  <a:pt x="82" y="17"/>
                </a:lnTo>
                <a:lnTo>
                  <a:pt x="82" y="38"/>
                </a:lnTo>
                <a:lnTo>
                  <a:pt x="72" y="38"/>
                </a:lnTo>
                <a:lnTo>
                  <a:pt x="72" y="17"/>
                </a:lnTo>
                <a:lnTo>
                  <a:pt x="74" y="17"/>
                </a:lnTo>
                <a:close/>
                <a:moveTo>
                  <a:pt x="70" y="70"/>
                </a:moveTo>
                <a:lnTo>
                  <a:pt x="42" y="70"/>
                </a:lnTo>
                <a:lnTo>
                  <a:pt x="42" y="56"/>
                </a:lnTo>
                <a:lnTo>
                  <a:pt x="70" y="56"/>
                </a:lnTo>
                <a:lnTo>
                  <a:pt x="70" y="70"/>
                </a:lnTo>
                <a:close/>
                <a:moveTo>
                  <a:pt x="59" y="17"/>
                </a:moveTo>
                <a:lnTo>
                  <a:pt x="66" y="17"/>
                </a:lnTo>
                <a:lnTo>
                  <a:pt x="66" y="38"/>
                </a:lnTo>
                <a:lnTo>
                  <a:pt x="57" y="38"/>
                </a:lnTo>
                <a:lnTo>
                  <a:pt x="57" y="17"/>
                </a:lnTo>
                <a:lnTo>
                  <a:pt x="59" y="17"/>
                </a:lnTo>
                <a:close/>
                <a:moveTo>
                  <a:pt x="14" y="20"/>
                </a:moveTo>
                <a:lnTo>
                  <a:pt x="28" y="20"/>
                </a:lnTo>
                <a:lnTo>
                  <a:pt x="28" y="6"/>
                </a:lnTo>
                <a:lnTo>
                  <a:pt x="51" y="6"/>
                </a:lnTo>
                <a:lnTo>
                  <a:pt x="51" y="38"/>
                </a:lnTo>
                <a:lnTo>
                  <a:pt x="14" y="38"/>
                </a:lnTo>
                <a:lnTo>
                  <a:pt x="14" y="2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" name="Freeform 705"/>
          <p:cNvSpPr>
            <a:spLocks/>
          </p:cNvSpPr>
          <p:nvPr/>
        </p:nvSpPr>
        <p:spPr bwMode="auto">
          <a:xfrm>
            <a:off x="2474019" y="5994504"/>
            <a:ext cx="123418" cy="241094"/>
          </a:xfrm>
          <a:custGeom>
            <a:avLst/>
            <a:gdLst>
              <a:gd name="T0" fmla="*/ 15 w 43"/>
              <a:gd name="T1" fmla="*/ 28 h 84"/>
              <a:gd name="T2" fmla="*/ 0 w 43"/>
              <a:gd name="T3" fmla="*/ 28 h 84"/>
              <a:gd name="T4" fmla="*/ 0 w 43"/>
              <a:gd name="T5" fmla="*/ 56 h 84"/>
              <a:gd name="T6" fmla="*/ 15 w 43"/>
              <a:gd name="T7" fmla="*/ 56 h 84"/>
              <a:gd name="T8" fmla="*/ 43 w 43"/>
              <a:gd name="T9" fmla="*/ 84 h 84"/>
              <a:gd name="T10" fmla="*/ 43 w 43"/>
              <a:gd name="T11" fmla="*/ 0 h 84"/>
              <a:gd name="T12" fmla="*/ 15 w 43"/>
              <a:gd name="T13" fmla="*/ 28 h 84"/>
              <a:gd name="T14" fmla="*/ 15 w 43"/>
              <a:gd name="T15" fmla="*/ 28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" h="84">
                <a:moveTo>
                  <a:pt x="15" y="28"/>
                </a:moveTo>
                <a:lnTo>
                  <a:pt x="0" y="28"/>
                </a:lnTo>
                <a:lnTo>
                  <a:pt x="0" y="56"/>
                </a:lnTo>
                <a:lnTo>
                  <a:pt x="15" y="56"/>
                </a:lnTo>
                <a:lnTo>
                  <a:pt x="43" y="84"/>
                </a:lnTo>
                <a:lnTo>
                  <a:pt x="43" y="0"/>
                </a:lnTo>
                <a:lnTo>
                  <a:pt x="15" y="28"/>
                </a:lnTo>
                <a:lnTo>
                  <a:pt x="15" y="2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" name="Freeform 706"/>
          <p:cNvSpPr>
            <a:spLocks/>
          </p:cNvSpPr>
          <p:nvPr/>
        </p:nvSpPr>
        <p:spPr bwMode="auto">
          <a:xfrm>
            <a:off x="2614658" y="6063388"/>
            <a:ext cx="40182" cy="100457"/>
          </a:xfrm>
          <a:custGeom>
            <a:avLst/>
            <a:gdLst>
              <a:gd name="T0" fmla="*/ 11 w 36"/>
              <a:gd name="T1" fmla="*/ 0 h 92"/>
              <a:gd name="T2" fmla="*/ 0 w 36"/>
              <a:gd name="T3" fmla="*/ 22 h 92"/>
              <a:gd name="T4" fmla="*/ 0 w 36"/>
              <a:gd name="T5" fmla="*/ 23 h 92"/>
              <a:gd name="T6" fmla="*/ 12 w 36"/>
              <a:gd name="T7" fmla="*/ 46 h 92"/>
              <a:gd name="T8" fmla="*/ 0 w 36"/>
              <a:gd name="T9" fmla="*/ 70 h 92"/>
              <a:gd name="T10" fmla="*/ 0 w 36"/>
              <a:gd name="T11" fmla="*/ 70 h 92"/>
              <a:gd name="T12" fmla="*/ 11 w 36"/>
              <a:gd name="T13" fmla="*/ 92 h 92"/>
              <a:gd name="T14" fmla="*/ 36 w 36"/>
              <a:gd name="T15" fmla="*/ 46 h 92"/>
              <a:gd name="T16" fmla="*/ 11 w 36"/>
              <a:gd name="T1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" h="92">
                <a:moveTo>
                  <a:pt x="11" y="0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7" y="28"/>
                  <a:pt x="12" y="37"/>
                  <a:pt x="12" y="46"/>
                </a:cubicBezTo>
                <a:cubicBezTo>
                  <a:pt x="12" y="56"/>
                  <a:pt x="7" y="64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11" y="92"/>
                  <a:pt x="11" y="92"/>
                  <a:pt x="11" y="92"/>
                </a:cubicBezTo>
                <a:cubicBezTo>
                  <a:pt x="26" y="82"/>
                  <a:pt x="36" y="65"/>
                  <a:pt x="36" y="46"/>
                </a:cubicBezTo>
                <a:cubicBezTo>
                  <a:pt x="36" y="27"/>
                  <a:pt x="26" y="10"/>
                  <a:pt x="11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Freeform 707"/>
          <p:cNvSpPr>
            <a:spLocks/>
          </p:cNvSpPr>
          <p:nvPr/>
        </p:nvSpPr>
        <p:spPr bwMode="auto">
          <a:xfrm>
            <a:off x="2643360" y="6008854"/>
            <a:ext cx="74624" cy="209523"/>
          </a:xfrm>
          <a:custGeom>
            <a:avLst/>
            <a:gdLst>
              <a:gd name="T0" fmla="*/ 67 w 67"/>
              <a:gd name="T1" fmla="*/ 95 h 190"/>
              <a:gd name="T2" fmla="*/ 11 w 67"/>
              <a:gd name="T3" fmla="*/ 0 h 190"/>
              <a:gd name="T4" fmla="*/ 0 w 67"/>
              <a:gd name="T5" fmla="*/ 22 h 190"/>
              <a:gd name="T6" fmla="*/ 0 w 67"/>
              <a:gd name="T7" fmla="*/ 22 h 190"/>
              <a:gd name="T8" fmla="*/ 42 w 67"/>
              <a:gd name="T9" fmla="*/ 95 h 190"/>
              <a:gd name="T10" fmla="*/ 0 w 67"/>
              <a:gd name="T11" fmla="*/ 168 h 190"/>
              <a:gd name="T12" fmla="*/ 0 w 67"/>
              <a:gd name="T13" fmla="*/ 168 h 190"/>
              <a:gd name="T14" fmla="*/ 11 w 67"/>
              <a:gd name="T15" fmla="*/ 190 h 190"/>
              <a:gd name="T16" fmla="*/ 67 w 67"/>
              <a:gd name="T17" fmla="*/ 9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" h="190">
                <a:moveTo>
                  <a:pt x="67" y="95"/>
                </a:moveTo>
                <a:cubicBezTo>
                  <a:pt x="67" y="54"/>
                  <a:pt x="44" y="19"/>
                  <a:pt x="11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25" y="37"/>
                  <a:pt x="42" y="64"/>
                  <a:pt x="42" y="95"/>
                </a:cubicBezTo>
                <a:cubicBezTo>
                  <a:pt x="42" y="126"/>
                  <a:pt x="25" y="154"/>
                  <a:pt x="0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11" y="190"/>
                  <a:pt x="11" y="190"/>
                  <a:pt x="11" y="190"/>
                </a:cubicBezTo>
                <a:cubicBezTo>
                  <a:pt x="44" y="171"/>
                  <a:pt x="67" y="136"/>
                  <a:pt x="67" y="9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" name="Freeform 708"/>
          <p:cNvSpPr>
            <a:spLocks/>
          </p:cNvSpPr>
          <p:nvPr/>
        </p:nvSpPr>
        <p:spPr bwMode="auto">
          <a:xfrm>
            <a:off x="3148509" y="5994504"/>
            <a:ext cx="120547" cy="241094"/>
          </a:xfrm>
          <a:custGeom>
            <a:avLst/>
            <a:gdLst>
              <a:gd name="T0" fmla="*/ 14 w 42"/>
              <a:gd name="T1" fmla="*/ 28 h 84"/>
              <a:gd name="T2" fmla="*/ 0 w 42"/>
              <a:gd name="T3" fmla="*/ 28 h 84"/>
              <a:gd name="T4" fmla="*/ 0 w 42"/>
              <a:gd name="T5" fmla="*/ 56 h 84"/>
              <a:gd name="T6" fmla="*/ 14 w 42"/>
              <a:gd name="T7" fmla="*/ 56 h 84"/>
              <a:gd name="T8" fmla="*/ 42 w 42"/>
              <a:gd name="T9" fmla="*/ 84 h 84"/>
              <a:gd name="T10" fmla="*/ 42 w 42"/>
              <a:gd name="T11" fmla="*/ 0 h 84"/>
              <a:gd name="T12" fmla="*/ 14 w 42"/>
              <a:gd name="T13" fmla="*/ 28 h 84"/>
              <a:gd name="T14" fmla="*/ 14 w 42"/>
              <a:gd name="T15" fmla="*/ 28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" h="84">
                <a:moveTo>
                  <a:pt x="14" y="28"/>
                </a:moveTo>
                <a:lnTo>
                  <a:pt x="0" y="28"/>
                </a:lnTo>
                <a:lnTo>
                  <a:pt x="0" y="56"/>
                </a:lnTo>
                <a:lnTo>
                  <a:pt x="14" y="56"/>
                </a:lnTo>
                <a:lnTo>
                  <a:pt x="42" y="84"/>
                </a:lnTo>
                <a:lnTo>
                  <a:pt x="42" y="0"/>
                </a:lnTo>
                <a:lnTo>
                  <a:pt x="14" y="28"/>
                </a:lnTo>
                <a:lnTo>
                  <a:pt x="14" y="2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Freeform 709"/>
          <p:cNvSpPr>
            <a:spLocks/>
          </p:cNvSpPr>
          <p:nvPr/>
        </p:nvSpPr>
        <p:spPr bwMode="auto">
          <a:xfrm>
            <a:off x="3289146" y="6063388"/>
            <a:ext cx="40182" cy="100457"/>
          </a:xfrm>
          <a:custGeom>
            <a:avLst/>
            <a:gdLst>
              <a:gd name="T0" fmla="*/ 11 w 36"/>
              <a:gd name="T1" fmla="*/ 0 h 92"/>
              <a:gd name="T2" fmla="*/ 0 w 36"/>
              <a:gd name="T3" fmla="*/ 22 h 92"/>
              <a:gd name="T4" fmla="*/ 0 w 36"/>
              <a:gd name="T5" fmla="*/ 23 h 92"/>
              <a:gd name="T6" fmla="*/ 12 w 36"/>
              <a:gd name="T7" fmla="*/ 46 h 92"/>
              <a:gd name="T8" fmla="*/ 0 w 36"/>
              <a:gd name="T9" fmla="*/ 70 h 92"/>
              <a:gd name="T10" fmla="*/ 0 w 36"/>
              <a:gd name="T11" fmla="*/ 70 h 92"/>
              <a:gd name="T12" fmla="*/ 11 w 36"/>
              <a:gd name="T13" fmla="*/ 92 h 92"/>
              <a:gd name="T14" fmla="*/ 36 w 36"/>
              <a:gd name="T15" fmla="*/ 46 h 92"/>
              <a:gd name="T16" fmla="*/ 11 w 36"/>
              <a:gd name="T1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" h="92">
                <a:moveTo>
                  <a:pt x="11" y="0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7" y="28"/>
                  <a:pt x="12" y="37"/>
                  <a:pt x="12" y="46"/>
                </a:cubicBezTo>
                <a:cubicBezTo>
                  <a:pt x="12" y="56"/>
                  <a:pt x="7" y="64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11" y="92"/>
                  <a:pt x="11" y="92"/>
                  <a:pt x="11" y="92"/>
                </a:cubicBezTo>
                <a:cubicBezTo>
                  <a:pt x="26" y="82"/>
                  <a:pt x="36" y="65"/>
                  <a:pt x="36" y="46"/>
                </a:cubicBezTo>
                <a:cubicBezTo>
                  <a:pt x="36" y="27"/>
                  <a:pt x="26" y="10"/>
                  <a:pt x="11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0" name="Freeform 710"/>
          <p:cNvSpPr>
            <a:spLocks/>
          </p:cNvSpPr>
          <p:nvPr/>
        </p:nvSpPr>
        <p:spPr bwMode="auto">
          <a:xfrm>
            <a:off x="3814388" y="5994504"/>
            <a:ext cx="120547" cy="241094"/>
          </a:xfrm>
          <a:custGeom>
            <a:avLst/>
            <a:gdLst>
              <a:gd name="T0" fmla="*/ 14 w 42"/>
              <a:gd name="T1" fmla="*/ 28 h 84"/>
              <a:gd name="T2" fmla="*/ 0 w 42"/>
              <a:gd name="T3" fmla="*/ 28 h 84"/>
              <a:gd name="T4" fmla="*/ 0 w 42"/>
              <a:gd name="T5" fmla="*/ 56 h 84"/>
              <a:gd name="T6" fmla="*/ 14 w 42"/>
              <a:gd name="T7" fmla="*/ 56 h 84"/>
              <a:gd name="T8" fmla="*/ 42 w 42"/>
              <a:gd name="T9" fmla="*/ 84 h 84"/>
              <a:gd name="T10" fmla="*/ 42 w 42"/>
              <a:gd name="T11" fmla="*/ 0 h 84"/>
              <a:gd name="T12" fmla="*/ 14 w 42"/>
              <a:gd name="T13" fmla="*/ 28 h 84"/>
              <a:gd name="T14" fmla="*/ 14 w 42"/>
              <a:gd name="T15" fmla="*/ 28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" h="84">
                <a:moveTo>
                  <a:pt x="14" y="28"/>
                </a:moveTo>
                <a:lnTo>
                  <a:pt x="0" y="28"/>
                </a:lnTo>
                <a:lnTo>
                  <a:pt x="0" y="56"/>
                </a:lnTo>
                <a:lnTo>
                  <a:pt x="14" y="56"/>
                </a:lnTo>
                <a:lnTo>
                  <a:pt x="42" y="84"/>
                </a:lnTo>
                <a:lnTo>
                  <a:pt x="42" y="0"/>
                </a:lnTo>
                <a:lnTo>
                  <a:pt x="14" y="28"/>
                </a:lnTo>
                <a:lnTo>
                  <a:pt x="14" y="2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" name="Freeform 711"/>
          <p:cNvSpPr>
            <a:spLocks noEditPoints="1"/>
          </p:cNvSpPr>
          <p:nvPr/>
        </p:nvSpPr>
        <p:spPr bwMode="auto">
          <a:xfrm>
            <a:off x="5631203" y="3402742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91 w 288"/>
              <a:gd name="T11" fmla="*/ 217 h 288"/>
              <a:gd name="T12" fmla="*/ 72 w 288"/>
              <a:gd name="T13" fmla="*/ 198 h 288"/>
              <a:gd name="T14" fmla="*/ 91 w 288"/>
              <a:gd name="T15" fmla="*/ 179 h 288"/>
              <a:gd name="T16" fmla="*/ 110 w 288"/>
              <a:gd name="T17" fmla="*/ 198 h 288"/>
              <a:gd name="T18" fmla="*/ 91 w 288"/>
              <a:gd name="T19" fmla="*/ 217 h 288"/>
              <a:gd name="T20" fmla="*/ 139 w 288"/>
              <a:gd name="T21" fmla="*/ 217 h 288"/>
              <a:gd name="T22" fmla="*/ 120 w 288"/>
              <a:gd name="T23" fmla="*/ 170 h 288"/>
              <a:gd name="T24" fmla="*/ 72 w 288"/>
              <a:gd name="T25" fmla="*/ 150 h 288"/>
              <a:gd name="T26" fmla="*/ 72 w 288"/>
              <a:gd name="T27" fmla="*/ 122 h 288"/>
              <a:gd name="T28" fmla="*/ 167 w 288"/>
              <a:gd name="T29" fmla="*/ 217 h 288"/>
              <a:gd name="T30" fmla="*/ 139 w 288"/>
              <a:gd name="T31" fmla="*/ 217 h 288"/>
              <a:gd name="T32" fmla="*/ 188 w 288"/>
              <a:gd name="T33" fmla="*/ 217 h 288"/>
              <a:gd name="T34" fmla="*/ 72 w 288"/>
              <a:gd name="T35" fmla="*/ 101 h 288"/>
              <a:gd name="T36" fmla="*/ 72 w 288"/>
              <a:gd name="T37" fmla="*/ 73 h 288"/>
              <a:gd name="T38" fmla="*/ 216 w 288"/>
              <a:gd name="T39" fmla="*/ 217 h 288"/>
              <a:gd name="T40" fmla="*/ 188 w 288"/>
              <a:gd name="T41" fmla="*/ 21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91" y="217"/>
                </a:moveTo>
                <a:cubicBezTo>
                  <a:pt x="81" y="217"/>
                  <a:pt x="72" y="209"/>
                  <a:pt x="72" y="198"/>
                </a:cubicBezTo>
                <a:cubicBezTo>
                  <a:pt x="72" y="187"/>
                  <a:pt x="81" y="179"/>
                  <a:pt x="91" y="179"/>
                </a:cubicBezTo>
                <a:cubicBezTo>
                  <a:pt x="102" y="179"/>
                  <a:pt x="110" y="187"/>
                  <a:pt x="110" y="198"/>
                </a:cubicBezTo>
                <a:cubicBezTo>
                  <a:pt x="110" y="209"/>
                  <a:pt x="102" y="217"/>
                  <a:pt x="91" y="217"/>
                </a:cubicBezTo>
                <a:close/>
                <a:moveTo>
                  <a:pt x="139" y="217"/>
                </a:moveTo>
                <a:cubicBezTo>
                  <a:pt x="139" y="199"/>
                  <a:pt x="132" y="183"/>
                  <a:pt x="120" y="170"/>
                </a:cubicBezTo>
                <a:cubicBezTo>
                  <a:pt x="107" y="157"/>
                  <a:pt x="90" y="150"/>
                  <a:pt x="72" y="150"/>
                </a:cubicBezTo>
                <a:cubicBezTo>
                  <a:pt x="72" y="122"/>
                  <a:pt x="72" y="122"/>
                  <a:pt x="72" y="122"/>
                </a:cubicBezTo>
                <a:cubicBezTo>
                  <a:pt x="124" y="122"/>
                  <a:pt x="167" y="165"/>
                  <a:pt x="167" y="217"/>
                </a:cubicBezTo>
                <a:lnTo>
                  <a:pt x="139" y="217"/>
                </a:lnTo>
                <a:close/>
                <a:moveTo>
                  <a:pt x="188" y="217"/>
                </a:moveTo>
                <a:cubicBezTo>
                  <a:pt x="188" y="153"/>
                  <a:pt x="136" y="101"/>
                  <a:pt x="72" y="101"/>
                </a:cubicBezTo>
                <a:cubicBezTo>
                  <a:pt x="72" y="73"/>
                  <a:pt x="72" y="73"/>
                  <a:pt x="72" y="73"/>
                </a:cubicBezTo>
                <a:cubicBezTo>
                  <a:pt x="151" y="73"/>
                  <a:pt x="216" y="138"/>
                  <a:pt x="216" y="217"/>
                </a:cubicBezTo>
                <a:lnTo>
                  <a:pt x="188" y="21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" name="Freeform 712"/>
          <p:cNvSpPr>
            <a:spLocks noEditPoints="1"/>
          </p:cNvSpPr>
          <p:nvPr/>
        </p:nvSpPr>
        <p:spPr bwMode="auto">
          <a:xfrm>
            <a:off x="1159482" y="1485470"/>
            <a:ext cx="321459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26 w 288"/>
              <a:gd name="T11" fmla="*/ 180 h 288"/>
              <a:gd name="T12" fmla="*/ 199 w 288"/>
              <a:gd name="T13" fmla="*/ 207 h 288"/>
              <a:gd name="T14" fmla="*/ 93 w 288"/>
              <a:gd name="T15" fmla="*/ 207 h 288"/>
              <a:gd name="T16" fmla="*/ 93 w 288"/>
              <a:gd name="T17" fmla="*/ 229 h 288"/>
              <a:gd name="T18" fmla="*/ 57 w 288"/>
              <a:gd name="T19" fmla="*/ 193 h 288"/>
              <a:gd name="T20" fmla="*/ 93 w 288"/>
              <a:gd name="T21" fmla="*/ 157 h 288"/>
              <a:gd name="T22" fmla="*/ 93 w 288"/>
              <a:gd name="T23" fmla="*/ 181 h 288"/>
              <a:gd name="T24" fmla="*/ 93 w 288"/>
              <a:gd name="T25" fmla="*/ 183 h 288"/>
              <a:gd name="T26" fmla="*/ 194 w 288"/>
              <a:gd name="T27" fmla="*/ 183 h 288"/>
              <a:gd name="T28" fmla="*/ 202 w 288"/>
              <a:gd name="T29" fmla="*/ 175 h 288"/>
              <a:gd name="T30" fmla="*/ 202 w 288"/>
              <a:gd name="T31" fmla="*/ 150 h 288"/>
              <a:gd name="T32" fmla="*/ 207 w 288"/>
              <a:gd name="T33" fmla="*/ 144 h 288"/>
              <a:gd name="T34" fmla="*/ 226 w 288"/>
              <a:gd name="T35" fmla="*/ 126 h 288"/>
              <a:gd name="T36" fmla="*/ 226 w 288"/>
              <a:gd name="T37" fmla="*/ 180 h 288"/>
              <a:gd name="T38" fmla="*/ 196 w 288"/>
              <a:gd name="T39" fmla="*/ 133 h 288"/>
              <a:gd name="T40" fmla="*/ 196 w 288"/>
              <a:gd name="T41" fmla="*/ 109 h 288"/>
              <a:gd name="T42" fmla="*/ 196 w 288"/>
              <a:gd name="T43" fmla="*/ 108 h 288"/>
              <a:gd name="T44" fmla="*/ 94 w 288"/>
              <a:gd name="T45" fmla="*/ 108 h 288"/>
              <a:gd name="T46" fmla="*/ 86 w 288"/>
              <a:gd name="T47" fmla="*/ 116 h 288"/>
              <a:gd name="T48" fmla="*/ 86 w 288"/>
              <a:gd name="T49" fmla="*/ 141 h 288"/>
              <a:gd name="T50" fmla="*/ 81 w 288"/>
              <a:gd name="T51" fmla="*/ 146 h 288"/>
              <a:gd name="T52" fmla="*/ 62 w 288"/>
              <a:gd name="T53" fmla="*/ 165 h 288"/>
              <a:gd name="T54" fmla="*/ 62 w 288"/>
              <a:gd name="T55" fmla="*/ 111 h 288"/>
              <a:gd name="T56" fmla="*/ 89 w 288"/>
              <a:gd name="T57" fmla="*/ 84 h 288"/>
              <a:gd name="T58" fmla="*/ 196 w 288"/>
              <a:gd name="T59" fmla="*/ 84 h 288"/>
              <a:gd name="T60" fmla="*/ 196 w 288"/>
              <a:gd name="T61" fmla="*/ 61 h 288"/>
              <a:gd name="T62" fmla="*/ 231 w 288"/>
              <a:gd name="T63" fmla="*/ 97 h 288"/>
              <a:gd name="T64" fmla="*/ 196 w 288"/>
              <a:gd name="T65" fmla="*/ 13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26" y="180"/>
                </a:moveTo>
                <a:cubicBezTo>
                  <a:pt x="226" y="198"/>
                  <a:pt x="217" y="207"/>
                  <a:pt x="199" y="207"/>
                </a:cubicBezTo>
                <a:cubicBezTo>
                  <a:pt x="93" y="207"/>
                  <a:pt x="93" y="207"/>
                  <a:pt x="93" y="207"/>
                </a:cubicBezTo>
                <a:cubicBezTo>
                  <a:pt x="93" y="229"/>
                  <a:pt x="93" y="229"/>
                  <a:pt x="93" y="229"/>
                </a:cubicBezTo>
                <a:cubicBezTo>
                  <a:pt x="57" y="193"/>
                  <a:pt x="57" y="193"/>
                  <a:pt x="57" y="193"/>
                </a:cubicBezTo>
                <a:cubicBezTo>
                  <a:pt x="93" y="157"/>
                  <a:pt x="93" y="157"/>
                  <a:pt x="93" y="157"/>
                </a:cubicBezTo>
                <a:cubicBezTo>
                  <a:pt x="93" y="181"/>
                  <a:pt x="93" y="181"/>
                  <a:pt x="93" y="181"/>
                </a:cubicBezTo>
                <a:cubicBezTo>
                  <a:pt x="93" y="183"/>
                  <a:pt x="93" y="183"/>
                  <a:pt x="93" y="183"/>
                </a:cubicBezTo>
                <a:cubicBezTo>
                  <a:pt x="194" y="183"/>
                  <a:pt x="194" y="183"/>
                  <a:pt x="194" y="183"/>
                </a:cubicBezTo>
                <a:cubicBezTo>
                  <a:pt x="198" y="183"/>
                  <a:pt x="202" y="179"/>
                  <a:pt x="202" y="175"/>
                </a:cubicBezTo>
                <a:cubicBezTo>
                  <a:pt x="202" y="150"/>
                  <a:pt x="202" y="150"/>
                  <a:pt x="202" y="150"/>
                </a:cubicBezTo>
                <a:cubicBezTo>
                  <a:pt x="207" y="144"/>
                  <a:pt x="207" y="144"/>
                  <a:pt x="207" y="144"/>
                </a:cubicBezTo>
                <a:cubicBezTo>
                  <a:pt x="226" y="126"/>
                  <a:pt x="226" y="126"/>
                  <a:pt x="226" y="126"/>
                </a:cubicBezTo>
                <a:lnTo>
                  <a:pt x="226" y="180"/>
                </a:lnTo>
                <a:close/>
                <a:moveTo>
                  <a:pt x="196" y="133"/>
                </a:moveTo>
                <a:cubicBezTo>
                  <a:pt x="196" y="109"/>
                  <a:pt x="196" y="109"/>
                  <a:pt x="196" y="109"/>
                </a:cubicBezTo>
                <a:cubicBezTo>
                  <a:pt x="196" y="108"/>
                  <a:pt x="196" y="108"/>
                  <a:pt x="196" y="108"/>
                </a:cubicBezTo>
                <a:cubicBezTo>
                  <a:pt x="94" y="108"/>
                  <a:pt x="94" y="108"/>
                  <a:pt x="94" y="108"/>
                </a:cubicBezTo>
                <a:cubicBezTo>
                  <a:pt x="90" y="108"/>
                  <a:pt x="86" y="112"/>
                  <a:pt x="86" y="116"/>
                </a:cubicBezTo>
                <a:cubicBezTo>
                  <a:pt x="86" y="141"/>
                  <a:pt x="86" y="141"/>
                  <a:pt x="86" y="141"/>
                </a:cubicBezTo>
                <a:cubicBezTo>
                  <a:pt x="81" y="146"/>
                  <a:pt x="81" y="146"/>
                  <a:pt x="81" y="146"/>
                </a:cubicBezTo>
                <a:cubicBezTo>
                  <a:pt x="62" y="165"/>
                  <a:pt x="62" y="165"/>
                  <a:pt x="62" y="165"/>
                </a:cubicBezTo>
                <a:cubicBezTo>
                  <a:pt x="62" y="111"/>
                  <a:pt x="62" y="111"/>
                  <a:pt x="62" y="111"/>
                </a:cubicBezTo>
                <a:cubicBezTo>
                  <a:pt x="62" y="93"/>
                  <a:pt x="71" y="84"/>
                  <a:pt x="89" y="84"/>
                </a:cubicBezTo>
                <a:cubicBezTo>
                  <a:pt x="196" y="84"/>
                  <a:pt x="196" y="84"/>
                  <a:pt x="196" y="84"/>
                </a:cubicBezTo>
                <a:cubicBezTo>
                  <a:pt x="196" y="61"/>
                  <a:pt x="196" y="61"/>
                  <a:pt x="196" y="61"/>
                </a:cubicBezTo>
                <a:cubicBezTo>
                  <a:pt x="231" y="97"/>
                  <a:pt x="231" y="97"/>
                  <a:pt x="231" y="97"/>
                </a:cubicBezTo>
                <a:lnTo>
                  <a:pt x="196" y="13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" name="Freeform 713"/>
          <p:cNvSpPr>
            <a:spLocks/>
          </p:cNvSpPr>
          <p:nvPr/>
        </p:nvSpPr>
        <p:spPr bwMode="auto">
          <a:xfrm>
            <a:off x="9020872" y="4803384"/>
            <a:ext cx="14352" cy="103326"/>
          </a:xfrm>
          <a:custGeom>
            <a:avLst/>
            <a:gdLst>
              <a:gd name="T0" fmla="*/ 0 w 5"/>
              <a:gd name="T1" fmla="*/ 0 h 36"/>
              <a:gd name="T2" fmla="*/ 0 w 5"/>
              <a:gd name="T3" fmla="*/ 36 h 36"/>
              <a:gd name="T4" fmla="*/ 5 w 5"/>
              <a:gd name="T5" fmla="*/ 36 h 36"/>
              <a:gd name="T6" fmla="*/ 5 w 5"/>
              <a:gd name="T7" fmla="*/ 0 h 36"/>
              <a:gd name="T8" fmla="*/ 0 w 5"/>
              <a:gd name="T9" fmla="*/ 0 h 36"/>
              <a:gd name="T10" fmla="*/ 0 w 5"/>
              <a:gd name="T1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36">
                <a:moveTo>
                  <a:pt x="0" y="0"/>
                </a:moveTo>
                <a:lnTo>
                  <a:pt x="0" y="36"/>
                </a:lnTo>
                <a:lnTo>
                  <a:pt x="5" y="36"/>
                </a:lnTo>
                <a:lnTo>
                  <a:pt x="5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" name="Rectangle 714"/>
          <p:cNvSpPr>
            <a:spLocks noChangeArrowheads="1"/>
          </p:cNvSpPr>
          <p:nvPr/>
        </p:nvSpPr>
        <p:spPr bwMode="auto">
          <a:xfrm>
            <a:off x="9049574" y="4803384"/>
            <a:ext cx="14352" cy="103326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5" name="Freeform 715"/>
          <p:cNvSpPr>
            <a:spLocks noEditPoints="1"/>
          </p:cNvSpPr>
          <p:nvPr/>
        </p:nvSpPr>
        <p:spPr bwMode="auto">
          <a:xfrm>
            <a:off x="8825701" y="4679967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30 w 288"/>
              <a:gd name="T11" fmla="*/ 220 h 288"/>
              <a:gd name="T12" fmla="*/ 201 w 288"/>
              <a:gd name="T13" fmla="*/ 220 h 288"/>
              <a:gd name="T14" fmla="*/ 173 w 288"/>
              <a:gd name="T15" fmla="*/ 220 h 288"/>
              <a:gd name="T16" fmla="*/ 142 w 288"/>
              <a:gd name="T17" fmla="*/ 220 h 288"/>
              <a:gd name="T18" fmla="*/ 114 w 288"/>
              <a:gd name="T19" fmla="*/ 220 h 288"/>
              <a:gd name="T20" fmla="*/ 85 w 288"/>
              <a:gd name="T21" fmla="*/ 220 h 288"/>
              <a:gd name="T22" fmla="*/ 85 w 288"/>
              <a:gd name="T23" fmla="*/ 195 h 288"/>
              <a:gd name="T24" fmla="*/ 57 w 288"/>
              <a:gd name="T25" fmla="*/ 195 h 288"/>
              <a:gd name="T26" fmla="*/ 57 w 288"/>
              <a:gd name="T27" fmla="*/ 98 h 288"/>
              <a:gd name="T28" fmla="*/ 82 w 288"/>
              <a:gd name="T29" fmla="*/ 72 h 288"/>
              <a:gd name="T30" fmla="*/ 148 w 288"/>
              <a:gd name="T31" fmla="*/ 72 h 288"/>
              <a:gd name="T32" fmla="*/ 148 w 288"/>
              <a:gd name="T33" fmla="*/ 97 h 288"/>
              <a:gd name="T34" fmla="*/ 167 w 288"/>
              <a:gd name="T35" fmla="*/ 97 h 288"/>
              <a:gd name="T36" fmla="*/ 173 w 288"/>
              <a:gd name="T37" fmla="*/ 97 h 288"/>
              <a:gd name="T38" fmla="*/ 201 w 288"/>
              <a:gd name="T39" fmla="*/ 97 h 288"/>
              <a:gd name="T40" fmla="*/ 230 w 288"/>
              <a:gd name="T41" fmla="*/ 97 h 288"/>
              <a:gd name="T42" fmla="*/ 230 w 288"/>
              <a:gd name="T43" fmla="*/ 22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3" y="288"/>
                  <a:pt x="288" y="224"/>
                  <a:pt x="288" y="144"/>
                </a:cubicBezTo>
                <a:cubicBezTo>
                  <a:pt x="288" y="65"/>
                  <a:pt x="223" y="0"/>
                  <a:pt x="144" y="0"/>
                </a:cubicBezTo>
                <a:close/>
                <a:moveTo>
                  <a:pt x="230" y="220"/>
                </a:moveTo>
                <a:cubicBezTo>
                  <a:pt x="201" y="220"/>
                  <a:pt x="201" y="220"/>
                  <a:pt x="201" y="220"/>
                </a:cubicBezTo>
                <a:cubicBezTo>
                  <a:pt x="173" y="220"/>
                  <a:pt x="173" y="220"/>
                  <a:pt x="173" y="220"/>
                </a:cubicBezTo>
                <a:cubicBezTo>
                  <a:pt x="142" y="220"/>
                  <a:pt x="142" y="220"/>
                  <a:pt x="142" y="220"/>
                </a:cubicBezTo>
                <a:cubicBezTo>
                  <a:pt x="114" y="220"/>
                  <a:pt x="114" y="220"/>
                  <a:pt x="114" y="220"/>
                </a:cubicBezTo>
                <a:cubicBezTo>
                  <a:pt x="85" y="220"/>
                  <a:pt x="85" y="220"/>
                  <a:pt x="85" y="220"/>
                </a:cubicBezTo>
                <a:cubicBezTo>
                  <a:pt x="85" y="195"/>
                  <a:pt x="85" y="195"/>
                  <a:pt x="85" y="195"/>
                </a:cubicBezTo>
                <a:cubicBezTo>
                  <a:pt x="57" y="195"/>
                  <a:pt x="57" y="195"/>
                  <a:pt x="57" y="195"/>
                </a:cubicBezTo>
                <a:cubicBezTo>
                  <a:pt x="57" y="98"/>
                  <a:pt x="57" y="98"/>
                  <a:pt x="57" y="98"/>
                </a:cubicBezTo>
                <a:cubicBezTo>
                  <a:pt x="82" y="72"/>
                  <a:pt x="82" y="72"/>
                  <a:pt x="82" y="72"/>
                </a:cubicBezTo>
                <a:cubicBezTo>
                  <a:pt x="148" y="72"/>
                  <a:pt x="148" y="72"/>
                  <a:pt x="148" y="72"/>
                </a:cubicBezTo>
                <a:cubicBezTo>
                  <a:pt x="148" y="97"/>
                  <a:pt x="148" y="97"/>
                  <a:pt x="148" y="97"/>
                </a:cubicBezTo>
                <a:cubicBezTo>
                  <a:pt x="167" y="97"/>
                  <a:pt x="167" y="97"/>
                  <a:pt x="167" y="97"/>
                </a:cubicBezTo>
                <a:cubicBezTo>
                  <a:pt x="173" y="97"/>
                  <a:pt x="173" y="97"/>
                  <a:pt x="173" y="97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30" y="97"/>
                  <a:pt x="230" y="97"/>
                  <a:pt x="230" y="97"/>
                </a:cubicBezTo>
                <a:lnTo>
                  <a:pt x="230" y="22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6" name="Freeform 716"/>
          <p:cNvSpPr>
            <a:spLocks/>
          </p:cNvSpPr>
          <p:nvPr/>
        </p:nvSpPr>
        <p:spPr bwMode="auto">
          <a:xfrm>
            <a:off x="8903194" y="4774682"/>
            <a:ext cx="71755" cy="106197"/>
          </a:xfrm>
          <a:custGeom>
            <a:avLst/>
            <a:gdLst>
              <a:gd name="T0" fmla="*/ 25 w 25"/>
              <a:gd name="T1" fmla="*/ 0 h 37"/>
              <a:gd name="T2" fmla="*/ 10 w 25"/>
              <a:gd name="T3" fmla="*/ 0 h 37"/>
              <a:gd name="T4" fmla="*/ 10 w 25"/>
              <a:gd name="T5" fmla="*/ 10 h 37"/>
              <a:gd name="T6" fmla="*/ 0 w 25"/>
              <a:gd name="T7" fmla="*/ 10 h 37"/>
              <a:gd name="T8" fmla="*/ 0 w 25"/>
              <a:gd name="T9" fmla="*/ 37 h 37"/>
              <a:gd name="T10" fmla="*/ 25 w 25"/>
              <a:gd name="T11" fmla="*/ 37 h 37"/>
              <a:gd name="T12" fmla="*/ 25 w 25"/>
              <a:gd name="T13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37">
                <a:moveTo>
                  <a:pt x="25" y="0"/>
                </a:moveTo>
                <a:lnTo>
                  <a:pt x="10" y="0"/>
                </a:lnTo>
                <a:lnTo>
                  <a:pt x="10" y="10"/>
                </a:lnTo>
                <a:lnTo>
                  <a:pt x="0" y="10"/>
                </a:lnTo>
                <a:lnTo>
                  <a:pt x="0" y="37"/>
                </a:lnTo>
                <a:lnTo>
                  <a:pt x="25" y="37"/>
                </a:lnTo>
                <a:lnTo>
                  <a:pt x="25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7" name="Freeform 717"/>
          <p:cNvSpPr>
            <a:spLocks/>
          </p:cNvSpPr>
          <p:nvPr/>
        </p:nvSpPr>
        <p:spPr bwMode="auto">
          <a:xfrm>
            <a:off x="8934767" y="4803384"/>
            <a:ext cx="68884" cy="103326"/>
          </a:xfrm>
          <a:custGeom>
            <a:avLst/>
            <a:gdLst>
              <a:gd name="T0" fmla="*/ 19 w 24"/>
              <a:gd name="T1" fmla="*/ 0 h 36"/>
              <a:gd name="T2" fmla="*/ 19 w 24"/>
              <a:gd name="T3" fmla="*/ 32 h 36"/>
              <a:gd name="T4" fmla="*/ 0 w 24"/>
              <a:gd name="T5" fmla="*/ 32 h 36"/>
              <a:gd name="T6" fmla="*/ 0 w 24"/>
              <a:gd name="T7" fmla="*/ 36 h 36"/>
              <a:gd name="T8" fmla="*/ 10 w 24"/>
              <a:gd name="T9" fmla="*/ 36 h 36"/>
              <a:gd name="T10" fmla="*/ 21 w 24"/>
              <a:gd name="T11" fmla="*/ 36 h 36"/>
              <a:gd name="T12" fmla="*/ 24 w 24"/>
              <a:gd name="T13" fmla="*/ 36 h 36"/>
              <a:gd name="T14" fmla="*/ 24 w 24"/>
              <a:gd name="T15" fmla="*/ 0 h 36"/>
              <a:gd name="T16" fmla="*/ 20 w 24"/>
              <a:gd name="T17" fmla="*/ 0 h 36"/>
              <a:gd name="T18" fmla="*/ 19 w 24"/>
              <a:gd name="T1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36">
                <a:moveTo>
                  <a:pt x="19" y="0"/>
                </a:moveTo>
                <a:lnTo>
                  <a:pt x="19" y="32"/>
                </a:lnTo>
                <a:lnTo>
                  <a:pt x="0" y="32"/>
                </a:lnTo>
                <a:lnTo>
                  <a:pt x="0" y="36"/>
                </a:lnTo>
                <a:lnTo>
                  <a:pt x="10" y="36"/>
                </a:lnTo>
                <a:lnTo>
                  <a:pt x="21" y="36"/>
                </a:lnTo>
                <a:lnTo>
                  <a:pt x="24" y="36"/>
                </a:lnTo>
                <a:lnTo>
                  <a:pt x="24" y="0"/>
                </a:lnTo>
                <a:lnTo>
                  <a:pt x="20" y="0"/>
                </a:lnTo>
                <a:lnTo>
                  <a:pt x="19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5" name="Freeform 735"/>
          <p:cNvSpPr>
            <a:spLocks noEditPoints="1"/>
          </p:cNvSpPr>
          <p:nvPr/>
        </p:nvSpPr>
        <p:spPr bwMode="auto">
          <a:xfrm>
            <a:off x="4353980" y="5957191"/>
            <a:ext cx="321459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26 w 288"/>
              <a:gd name="T11" fmla="*/ 218 h 288"/>
              <a:gd name="T12" fmla="*/ 79 w 288"/>
              <a:gd name="T13" fmla="*/ 171 h 288"/>
              <a:gd name="T14" fmla="*/ 54 w 288"/>
              <a:gd name="T15" fmla="*/ 171 h 288"/>
              <a:gd name="T16" fmla="*/ 54 w 288"/>
              <a:gd name="T17" fmla="*/ 122 h 288"/>
              <a:gd name="T18" fmla="*/ 78 w 288"/>
              <a:gd name="T19" fmla="*/ 122 h 288"/>
              <a:gd name="T20" fmla="*/ 78 w 288"/>
              <a:gd name="T21" fmla="*/ 122 h 288"/>
              <a:gd name="T22" fmla="*/ 126 w 288"/>
              <a:gd name="T23" fmla="*/ 74 h 288"/>
              <a:gd name="T24" fmla="*/ 126 w 288"/>
              <a:gd name="T25" fmla="*/ 218 h 288"/>
              <a:gd name="T26" fmla="*/ 145 w 288"/>
              <a:gd name="T27" fmla="*/ 176 h 288"/>
              <a:gd name="T28" fmla="*/ 138 w 288"/>
              <a:gd name="T29" fmla="*/ 162 h 288"/>
              <a:gd name="T30" fmla="*/ 138 w 288"/>
              <a:gd name="T31" fmla="*/ 162 h 288"/>
              <a:gd name="T32" fmla="*/ 145 w 288"/>
              <a:gd name="T33" fmla="*/ 146 h 288"/>
              <a:gd name="T34" fmla="*/ 138 w 288"/>
              <a:gd name="T35" fmla="*/ 131 h 288"/>
              <a:gd name="T36" fmla="*/ 138 w 288"/>
              <a:gd name="T37" fmla="*/ 130 h 288"/>
              <a:gd name="T38" fmla="*/ 145 w 288"/>
              <a:gd name="T39" fmla="*/ 116 h 288"/>
              <a:gd name="T40" fmla="*/ 161 w 288"/>
              <a:gd name="T41" fmla="*/ 146 h 288"/>
              <a:gd name="T42" fmla="*/ 145 w 288"/>
              <a:gd name="T43" fmla="*/ 176 h 288"/>
              <a:gd name="T44" fmla="*/ 154 w 288"/>
              <a:gd name="T45" fmla="*/ 194 h 288"/>
              <a:gd name="T46" fmla="*/ 154 w 288"/>
              <a:gd name="T47" fmla="*/ 194 h 288"/>
              <a:gd name="T48" fmla="*/ 182 w 288"/>
              <a:gd name="T49" fmla="*/ 146 h 288"/>
              <a:gd name="T50" fmla="*/ 154 w 288"/>
              <a:gd name="T51" fmla="*/ 98 h 288"/>
              <a:gd name="T52" fmla="*/ 154 w 288"/>
              <a:gd name="T53" fmla="*/ 98 h 288"/>
              <a:gd name="T54" fmla="*/ 161 w 288"/>
              <a:gd name="T55" fmla="*/ 84 h 288"/>
              <a:gd name="T56" fmla="*/ 198 w 288"/>
              <a:gd name="T57" fmla="*/ 146 h 288"/>
              <a:gd name="T58" fmla="*/ 162 w 288"/>
              <a:gd name="T59" fmla="*/ 209 h 288"/>
              <a:gd name="T60" fmla="*/ 154 w 288"/>
              <a:gd name="T61" fmla="*/ 194 h 288"/>
              <a:gd name="T62" fmla="*/ 178 w 288"/>
              <a:gd name="T63" fmla="*/ 241 h 288"/>
              <a:gd name="T64" fmla="*/ 171 w 288"/>
              <a:gd name="T65" fmla="*/ 227 h 288"/>
              <a:gd name="T66" fmla="*/ 218 w 288"/>
              <a:gd name="T67" fmla="*/ 146 h 288"/>
              <a:gd name="T68" fmla="*/ 171 w 288"/>
              <a:gd name="T69" fmla="*/ 65 h 288"/>
              <a:gd name="T70" fmla="*/ 178 w 288"/>
              <a:gd name="T71" fmla="*/ 51 h 288"/>
              <a:gd name="T72" fmla="*/ 234 w 288"/>
              <a:gd name="T73" fmla="*/ 146 h 288"/>
              <a:gd name="T74" fmla="*/ 178 w 288"/>
              <a:gd name="T75" fmla="*/ 241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3" y="288"/>
                  <a:pt x="288" y="224"/>
                  <a:pt x="288" y="144"/>
                </a:cubicBezTo>
                <a:cubicBezTo>
                  <a:pt x="288" y="65"/>
                  <a:pt x="223" y="0"/>
                  <a:pt x="144" y="0"/>
                </a:cubicBezTo>
                <a:close/>
                <a:moveTo>
                  <a:pt x="126" y="218"/>
                </a:moveTo>
                <a:cubicBezTo>
                  <a:pt x="79" y="171"/>
                  <a:pt x="79" y="171"/>
                  <a:pt x="79" y="171"/>
                </a:cubicBezTo>
                <a:cubicBezTo>
                  <a:pt x="54" y="171"/>
                  <a:pt x="54" y="171"/>
                  <a:pt x="54" y="171"/>
                </a:cubicBezTo>
                <a:cubicBezTo>
                  <a:pt x="54" y="122"/>
                  <a:pt x="54" y="122"/>
                  <a:pt x="54" y="122"/>
                </a:cubicBezTo>
                <a:cubicBezTo>
                  <a:pt x="78" y="122"/>
                  <a:pt x="78" y="122"/>
                  <a:pt x="78" y="122"/>
                </a:cubicBezTo>
                <a:cubicBezTo>
                  <a:pt x="78" y="122"/>
                  <a:pt x="78" y="122"/>
                  <a:pt x="78" y="122"/>
                </a:cubicBezTo>
                <a:cubicBezTo>
                  <a:pt x="126" y="74"/>
                  <a:pt x="126" y="74"/>
                  <a:pt x="126" y="74"/>
                </a:cubicBezTo>
                <a:lnTo>
                  <a:pt x="126" y="218"/>
                </a:lnTo>
                <a:close/>
                <a:moveTo>
                  <a:pt x="145" y="176"/>
                </a:moveTo>
                <a:cubicBezTo>
                  <a:pt x="138" y="162"/>
                  <a:pt x="138" y="162"/>
                  <a:pt x="138" y="162"/>
                </a:cubicBezTo>
                <a:cubicBezTo>
                  <a:pt x="138" y="162"/>
                  <a:pt x="138" y="162"/>
                  <a:pt x="138" y="162"/>
                </a:cubicBezTo>
                <a:cubicBezTo>
                  <a:pt x="142" y="158"/>
                  <a:pt x="145" y="152"/>
                  <a:pt x="145" y="146"/>
                </a:cubicBezTo>
                <a:cubicBezTo>
                  <a:pt x="145" y="140"/>
                  <a:pt x="142" y="134"/>
                  <a:pt x="138" y="131"/>
                </a:cubicBezTo>
                <a:cubicBezTo>
                  <a:pt x="138" y="130"/>
                  <a:pt x="138" y="130"/>
                  <a:pt x="138" y="130"/>
                </a:cubicBezTo>
                <a:cubicBezTo>
                  <a:pt x="145" y="116"/>
                  <a:pt x="145" y="116"/>
                  <a:pt x="145" y="116"/>
                </a:cubicBezTo>
                <a:cubicBezTo>
                  <a:pt x="155" y="122"/>
                  <a:pt x="161" y="133"/>
                  <a:pt x="161" y="146"/>
                </a:cubicBezTo>
                <a:cubicBezTo>
                  <a:pt x="161" y="159"/>
                  <a:pt x="155" y="170"/>
                  <a:pt x="145" y="176"/>
                </a:cubicBezTo>
                <a:close/>
                <a:moveTo>
                  <a:pt x="154" y="194"/>
                </a:moveTo>
                <a:cubicBezTo>
                  <a:pt x="154" y="194"/>
                  <a:pt x="154" y="194"/>
                  <a:pt x="154" y="194"/>
                </a:cubicBezTo>
                <a:cubicBezTo>
                  <a:pt x="171" y="185"/>
                  <a:pt x="182" y="167"/>
                  <a:pt x="182" y="146"/>
                </a:cubicBezTo>
                <a:cubicBezTo>
                  <a:pt x="182" y="126"/>
                  <a:pt x="171" y="108"/>
                  <a:pt x="154" y="98"/>
                </a:cubicBezTo>
                <a:cubicBezTo>
                  <a:pt x="154" y="98"/>
                  <a:pt x="154" y="98"/>
                  <a:pt x="154" y="98"/>
                </a:cubicBezTo>
                <a:cubicBezTo>
                  <a:pt x="161" y="84"/>
                  <a:pt x="161" y="84"/>
                  <a:pt x="161" y="84"/>
                </a:cubicBezTo>
                <a:cubicBezTo>
                  <a:pt x="183" y="96"/>
                  <a:pt x="198" y="119"/>
                  <a:pt x="198" y="146"/>
                </a:cubicBezTo>
                <a:cubicBezTo>
                  <a:pt x="198" y="173"/>
                  <a:pt x="183" y="196"/>
                  <a:pt x="162" y="209"/>
                </a:cubicBezTo>
                <a:lnTo>
                  <a:pt x="154" y="194"/>
                </a:lnTo>
                <a:close/>
                <a:moveTo>
                  <a:pt x="178" y="241"/>
                </a:moveTo>
                <a:cubicBezTo>
                  <a:pt x="171" y="227"/>
                  <a:pt x="171" y="227"/>
                  <a:pt x="171" y="227"/>
                </a:cubicBezTo>
                <a:cubicBezTo>
                  <a:pt x="199" y="211"/>
                  <a:pt x="218" y="181"/>
                  <a:pt x="218" y="146"/>
                </a:cubicBezTo>
                <a:cubicBezTo>
                  <a:pt x="218" y="112"/>
                  <a:pt x="199" y="81"/>
                  <a:pt x="171" y="65"/>
                </a:cubicBezTo>
                <a:cubicBezTo>
                  <a:pt x="178" y="51"/>
                  <a:pt x="178" y="51"/>
                  <a:pt x="178" y="51"/>
                </a:cubicBezTo>
                <a:cubicBezTo>
                  <a:pt x="211" y="70"/>
                  <a:pt x="234" y="105"/>
                  <a:pt x="234" y="146"/>
                </a:cubicBezTo>
                <a:cubicBezTo>
                  <a:pt x="234" y="187"/>
                  <a:pt x="211" y="222"/>
                  <a:pt x="178" y="24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10712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0"/>
          <a:srcRect l="12479" r="30968"/>
          <a:stretch/>
        </p:blipFill>
        <p:spPr>
          <a:xfrm>
            <a:off x="-1" y="0"/>
            <a:ext cx="609600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CA4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六边形 5"/>
          <p:cNvSpPr/>
          <p:nvPr/>
        </p:nvSpPr>
        <p:spPr>
          <a:xfrm>
            <a:off x="948690" y="1619250"/>
            <a:ext cx="4198620" cy="3619500"/>
          </a:xfrm>
          <a:prstGeom prst="hexagon">
            <a:avLst>
              <a:gd name="adj" fmla="val 29211"/>
              <a:gd name="vf" fmla="val 115470"/>
            </a:avLst>
          </a:prstGeom>
          <a:solidFill>
            <a:srgbClr val="CA433A">
              <a:alpha val="70000"/>
            </a:srgbClr>
          </a:solidFill>
          <a:ln w="222250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371098" y="2225426"/>
            <a:ext cx="335380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</a:rPr>
              <a:t>YOU ARE </a:t>
            </a:r>
          </a:p>
          <a:p>
            <a:pPr algn="ctr"/>
            <a:r>
              <a:rPr lang="en-US" altLang="zh-CN" sz="4000" dirty="0">
                <a:solidFill>
                  <a:schemeClr val="bg1"/>
                </a:solidFill>
              </a:rPr>
              <a:t>WELCOME TO</a:t>
            </a:r>
          </a:p>
          <a:p>
            <a:pPr algn="ctr"/>
            <a:r>
              <a:rPr lang="en-US" altLang="zh-CN" sz="4000" dirty="0">
                <a:solidFill>
                  <a:schemeClr val="bg1"/>
                </a:solidFill>
              </a:rPr>
              <a:t>OUR</a:t>
            </a:r>
          </a:p>
          <a:p>
            <a:pPr algn="ctr"/>
            <a:r>
              <a:rPr lang="en-US" altLang="zh-CN" sz="4000" dirty="0">
                <a:solidFill>
                  <a:schemeClr val="bg1"/>
                </a:solidFill>
              </a:rPr>
              <a:t>BUSINESS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79684" y="134756"/>
            <a:ext cx="27286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/>
                </a:solidFill>
              </a:rPr>
              <a:t>c</a:t>
            </a:r>
            <a:r>
              <a:rPr lang="en-US" altLang="zh-CN" sz="4800" dirty="0">
                <a:solidFill>
                  <a:schemeClr val="bg1"/>
                </a:solidFill>
              </a:rPr>
              <a:t>ontents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20" name="PA_文本框 19"/>
          <p:cNvSpPr txBox="1"/>
          <p:nvPr>
            <p:custDataLst>
              <p:tags r:id="rId1"/>
            </p:custDataLst>
          </p:nvPr>
        </p:nvSpPr>
        <p:spPr>
          <a:xfrm>
            <a:off x="7466753" y="2202749"/>
            <a:ext cx="427881" cy="323701"/>
          </a:xfrm>
          <a:custGeom>
            <a:avLst/>
            <a:gdLst/>
            <a:ahLst/>
            <a:cxnLst/>
            <a:rect l="l" t="t" r="r" b="b"/>
            <a:pathLst>
              <a:path w="427881" h="323701">
                <a:moveTo>
                  <a:pt x="100906" y="23664"/>
                </a:moveTo>
                <a:cubicBezTo>
                  <a:pt x="75010" y="23664"/>
                  <a:pt x="56443" y="34714"/>
                  <a:pt x="45207" y="56815"/>
                </a:cubicBezTo>
                <a:cubicBezTo>
                  <a:pt x="33970" y="78916"/>
                  <a:pt x="28352" y="113928"/>
                  <a:pt x="28352" y="161851"/>
                </a:cubicBezTo>
                <a:cubicBezTo>
                  <a:pt x="28352" y="208732"/>
                  <a:pt x="34156" y="243446"/>
                  <a:pt x="45765" y="265993"/>
                </a:cubicBezTo>
                <a:cubicBezTo>
                  <a:pt x="57373" y="288541"/>
                  <a:pt x="75456" y="299814"/>
                  <a:pt x="100013" y="299814"/>
                </a:cubicBezTo>
                <a:cubicBezTo>
                  <a:pt x="124421" y="299814"/>
                  <a:pt x="142466" y="288243"/>
                  <a:pt x="154149" y="265100"/>
                </a:cubicBezTo>
                <a:cubicBezTo>
                  <a:pt x="165832" y="241958"/>
                  <a:pt x="171673" y="207541"/>
                  <a:pt x="171673" y="161851"/>
                </a:cubicBezTo>
                <a:cubicBezTo>
                  <a:pt x="171673" y="113779"/>
                  <a:pt x="166130" y="78730"/>
                  <a:pt x="155042" y="56704"/>
                </a:cubicBezTo>
                <a:cubicBezTo>
                  <a:pt x="143954" y="34677"/>
                  <a:pt x="125909" y="23664"/>
                  <a:pt x="100906" y="23664"/>
                </a:cubicBezTo>
                <a:close/>
                <a:moveTo>
                  <a:pt x="334566" y="4688"/>
                </a:moveTo>
                <a:lnTo>
                  <a:pt x="359346" y="4688"/>
                </a:lnTo>
                <a:lnTo>
                  <a:pt x="359346" y="295350"/>
                </a:lnTo>
                <a:lnTo>
                  <a:pt x="427881" y="295350"/>
                </a:lnTo>
                <a:lnTo>
                  <a:pt x="427881" y="319237"/>
                </a:lnTo>
                <a:lnTo>
                  <a:pt x="251073" y="319237"/>
                </a:lnTo>
                <a:lnTo>
                  <a:pt x="251073" y="295350"/>
                </a:lnTo>
                <a:lnTo>
                  <a:pt x="331440" y="295350"/>
                </a:lnTo>
                <a:lnTo>
                  <a:pt x="331440" y="33933"/>
                </a:lnTo>
                <a:lnTo>
                  <a:pt x="259556" y="81707"/>
                </a:lnTo>
                <a:lnTo>
                  <a:pt x="259556" y="56034"/>
                </a:lnTo>
                <a:close/>
                <a:moveTo>
                  <a:pt x="101129" y="0"/>
                </a:moveTo>
                <a:cubicBezTo>
                  <a:pt x="134615" y="0"/>
                  <a:pt x="159507" y="13395"/>
                  <a:pt x="175803" y="40184"/>
                </a:cubicBezTo>
                <a:cubicBezTo>
                  <a:pt x="192100" y="66973"/>
                  <a:pt x="200248" y="107529"/>
                  <a:pt x="200248" y="161851"/>
                </a:cubicBezTo>
                <a:cubicBezTo>
                  <a:pt x="200248" y="214387"/>
                  <a:pt x="191765" y="254496"/>
                  <a:pt x="174799" y="282178"/>
                </a:cubicBezTo>
                <a:cubicBezTo>
                  <a:pt x="157832" y="309860"/>
                  <a:pt x="132755" y="323701"/>
                  <a:pt x="99566" y="323701"/>
                </a:cubicBezTo>
                <a:cubicBezTo>
                  <a:pt x="66675" y="323701"/>
                  <a:pt x="41858" y="310158"/>
                  <a:pt x="25115" y="283071"/>
                </a:cubicBezTo>
                <a:cubicBezTo>
                  <a:pt x="8372" y="255985"/>
                  <a:pt x="0" y="215578"/>
                  <a:pt x="0" y="161851"/>
                </a:cubicBezTo>
                <a:cubicBezTo>
                  <a:pt x="0" y="107231"/>
                  <a:pt x="8149" y="66601"/>
                  <a:pt x="24445" y="39961"/>
                </a:cubicBezTo>
                <a:cubicBezTo>
                  <a:pt x="40742" y="13320"/>
                  <a:pt x="66303" y="0"/>
                  <a:pt x="1011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2" name="PA_文本框 21"/>
          <p:cNvSpPr txBox="1"/>
          <p:nvPr>
            <p:custDataLst>
              <p:tags r:id="rId2"/>
            </p:custDataLst>
          </p:nvPr>
        </p:nvSpPr>
        <p:spPr>
          <a:xfrm>
            <a:off x="7466753" y="3164683"/>
            <a:ext cx="431899" cy="323701"/>
          </a:xfrm>
          <a:custGeom>
            <a:avLst/>
            <a:gdLst/>
            <a:ahLst/>
            <a:cxnLst/>
            <a:rect l="l" t="t" r="r" b="b"/>
            <a:pathLst>
              <a:path w="431899" h="323701">
                <a:moveTo>
                  <a:pt x="100905" y="23664"/>
                </a:moveTo>
                <a:cubicBezTo>
                  <a:pt x="75009" y="23664"/>
                  <a:pt x="56443" y="34714"/>
                  <a:pt x="45206" y="56815"/>
                </a:cubicBezTo>
                <a:cubicBezTo>
                  <a:pt x="33970" y="78916"/>
                  <a:pt x="28352" y="113928"/>
                  <a:pt x="28352" y="161851"/>
                </a:cubicBezTo>
                <a:cubicBezTo>
                  <a:pt x="28352" y="208732"/>
                  <a:pt x="34156" y="243446"/>
                  <a:pt x="45764" y="265993"/>
                </a:cubicBezTo>
                <a:cubicBezTo>
                  <a:pt x="57373" y="288541"/>
                  <a:pt x="75456" y="299814"/>
                  <a:pt x="100012" y="299814"/>
                </a:cubicBezTo>
                <a:cubicBezTo>
                  <a:pt x="124420" y="299814"/>
                  <a:pt x="142465" y="288243"/>
                  <a:pt x="154148" y="265100"/>
                </a:cubicBezTo>
                <a:cubicBezTo>
                  <a:pt x="165831" y="241958"/>
                  <a:pt x="171673" y="207541"/>
                  <a:pt x="171673" y="161851"/>
                </a:cubicBezTo>
                <a:cubicBezTo>
                  <a:pt x="171673" y="113779"/>
                  <a:pt x="166129" y="78730"/>
                  <a:pt x="155041" y="56704"/>
                </a:cubicBezTo>
                <a:cubicBezTo>
                  <a:pt x="143954" y="34677"/>
                  <a:pt x="125908" y="23664"/>
                  <a:pt x="100905" y="23664"/>
                </a:cubicBezTo>
                <a:close/>
                <a:moveTo>
                  <a:pt x="336798" y="0"/>
                </a:moveTo>
                <a:cubicBezTo>
                  <a:pt x="365224" y="0"/>
                  <a:pt x="387399" y="7293"/>
                  <a:pt x="403324" y="21878"/>
                </a:cubicBezTo>
                <a:cubicBezTo>
                  <a:pt x="419249" y="36463"/>
                  <a:pt x="427211" y="56778"/>
                  <a:pt x="427211" y="82823"/>
                </a:cubicBezTo>
                <a:cubicBezTo>
                  <a:pt x="427211" y="96218"/>
                  <a:pt x="424830" y="108794"/>
                  <a:pt x="420067" y="120551"/>
                </a:cubicBezTo>
                <a:cubicBezTo>
                  <a:pt x="415305" y="132308"/>
                  <a:pt x="408161" y="144029"/>
                  <a:pt x="398636" y="155712"/>
                </a:cubicBezTo>
                <a:cubicBezTo>
                  <a:pt x="389111" y="167395"/>
                  <a:pt x="372889" y="183431"/>
                  <a:pt x="349969" y="203820"/>
                </a:cubicBezTo>
                <a:cubicBezTo>
                  <a:pt x="309785" y="239539"/>
                  <a:pt x="284410" y="269602"/>
                  <a:pt x="273843" y="294010"/>
                </a:cubicBezTo>
                <a:lnTo>
                  <a:pt x="431899" y="294010"/>
                </a:lnTo>
                <a:lnTo>
                  <a:pt x="431899" y="319237"/>
                </a:lnTo>
                <a:lnTo>
                  <a:pt x="241250" y="319237"/>
                </a:lnTo>
                <a:lnTo>
                  <a:pt x="241250" y="299145"/>
                </a:lnTo>
                <a:cubicBezTo>
                  <a:pt x="248096" y="281881"/>
                  <a:pt x="258031" y="264728"/>
                  <a:pt x="271053" y="247687"/>
                </a:cubicBezTo>
                <a:cubicBezTo>
                  <a:pt x="284075" y="230647"/>
                  <a:pt x="303163" y="211187"/>
                  <a:pt x="328315" y="189310"/>
                </a:cubicBezTo>
                <a:cubicBezTo>
                  <a:pt x="354211" y="166985"/>
                  <a:pt x="372331" y="148159"/>
                  <a:pt x="382674" y="132829"/>
                </a:cubicBezTo>
                <a:cubicBezTo>
                  <a:pt x="393018" y="117500"/>
                  <a:pt x="398189" y="101427"/>
                  <a:pt x="398189" y="84609"/>
                </a:cubicBezTo>
                <a:cubicBezTo>
                  <a:pt x="398189" y="65261"/>
                  <a:pt x="392757" y="50341"/>
                  <a:pt x="381893" y="39849"/>
                </a:cubicBezTo>
                <a:cubicBezTo>
                  <a:pt x="371028" y="29357"/>
                  <a:pt x="355922" y="24110"/>
                  <a:pt x="336575" y="24110"/>
                </a:cubicBezTo>
                <a:cubicBezTo>
                  <a:pt x="319013" y="24110"/>
                  <a:pt x="304614" y="29282"/>
                  <a:pt x="293377" y="39626"/>
                </a:cubicBezTo>
                <a:cubicBezTo>
                  <a:pt x="282141" y="49969"/>
                  <a:pt x="275555" y="64145"/>
                  <a:pt x="273620" y="82153"/>
                </a:cubicBezTo>
                <a:lnTo>
                  <a:pt x="245045" y="78581"/>
                </a:lnTo>
                <a:cubicBezTo>
                  <a:pt x="247278" y="55067"/>
                  <a:pt x="256691" y="36091"/>
                  <a:pt x="273285" y="21655"/>
                </a:cubicBezTo>
                <a:cubicBezTo>
                  <a:pt x="289880" y="7218"/>
                  <a:pt x="311051" y="0"/>
                  <a:pt x="336798" y="0"/>
                </a:cubicBezTo>
                <a:close/>
                <a:moveTo>
                  <a:pt x="101128" y="0"/>
                </a:moveTo>
                <a:cubicBezTo>
                  <a:pt x="134615" y="0"/>
                  <a:pt x="159506" y="13395"/>
                  <a:pt x="175803" y="40184"/>
                </a:cubicBezTo>
                <a:cubicBezTo>
                  <a:pt x="192100" y="66973"/>
                  <a:pt x="200248" y="107529"/>
                  <a:pt x="200248" y="161851"/>
                </a:cubicBezTo>
                <a:cubicBezTo>
                  <a:pt x="200248" y="214387"/>
                  <a:pt x="191765" y="254496"/>
                  <a:pt x="174798" y="282178"/>
                </a:cubicBezTo>
                <a:cubicBezTo>
                  <a:pt x="157832" y="309860"/>
                  <a:pt x="132754" y="323701"/>
                  <a:pt x="99566" y="323701"/>
                </a:cubicBezTo>
                <a:cubicBezTo>
                  <a:pt x="66675" y="323701"/>
                  <a:pt x="41858" y="310158"/>
                  <a:pt x="25114" y="283071"/>
                </a:cubicBezTo>
                <a:cubicBezTo>
                  <a:pt x="8371" y="255985"/>
                  <a:pt x="0" y="215578"/>
                  <a:pt x="0" y="161851"/>
                </a:cubicBezTo>
                <a:cubicBezTo>
                  <a:pt x="0" y="107231"/>
                  <a:pt x="8148" y="66601"/>
                  <a:pt x="24445" y="39961"/>
                </a:cubicBezTo>
                <a:cubicBezTo>
                  <a:pt x="40741" y="13320"/>
                  <a:pt x="66303" y="0"/>
                  <a:pt x="1011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4" name="PA_文本框 23"/>
          <p:cNvSpPr txBox="1"/>
          <p:nvPr>
            <p:custDataLst>
              <p:tags r:id="rId3"/>
            </p:custDataLst>
          </p:nvPr>
        </p:nvSpPr>
        <p:spPr>
          <a:xfrm>
            <a:off x="7466753" y="4126617"/>
            <a:ext cx="432122" cy="323701"/>
          </a:xfrm>
          <a:custGeom>
            <a:avLst/>
            <a:gdLst/>
            <a:ahLst/>
            <a:cxnLst/>
            <a:rect l="l" t="t" r="r" b="b"/>
            <a:pathLst>
              <a:path w="432122" h="323701">
                <a:moveTo>
                  <a:pt x="100905" y="23664"/>
                </a:moveTo>
                <a:cubicBezTo>
                  <a:pt x="75009" y="23664"/>
                  <a:pt x="56443" y="34714"/>
                  <a:pt x="45206" y="56815"/>
                </a:cubicBezTo>
                <a:cubicBezTo>
                  <a:pt x="33970" y="78916"/>
                  <a:pt x="28352" y="113928"/>
                  <a:pt x="28352" y="161851"/>
                </a:cubicBezTo>
                <a:cubicBezTo>
                  <a:pt x="28352" y="208732"/>
                  <a:pt x="34156" y="243446"/>
                  <a:pt x="45764" y="265993"/>
                </a:cubicBezTo>
                <a:cubicBezTo>
                  <a:pt x="57373" y="288541"/>
                  <a:pt x="75456" y="299815"/>
                  <a:pt x="100012" y="299815"/>
                </a:cubicBezTo>
                <a:cubicBezTo>
                  <a:pt x="124420" y="299815"/>
                  <a:pt x="142465" y="288243"/>
                  <a:pt x="154148" y="265100"/>
                </a:cubicBezTo>
                <a:cubicBezTo>
                  <a:pt x="165831" y="241958"/>
                  <a:pt x="171673" y="207541"/>
                  <a:pt x="171673" y="161851"/>
                </a:cubicBezTo>
                <a:cubicBezTo>
                  <a:pt x="171673" y="113779"/>
                  <a:pt x="166129" y="78730"/>
                  <a:pt x="155041" y="56704"/>
                </a:cubicBezTo>
                <a:cubicBezTo>
                  <a:pt x="143954" y="34677"/>
                  <a:pt x="125908" y="23664"/>
                  <a:pt x="100905" y="23664"/>
                </a:cubicBezTo>
                <a:close/>
                <a:moveTo>
                  <a:pt x="334119" y="0"/>
                </a:moveTo>
                <a:cubicBezTo>
                  <a:pt x="362545" y="0"/>
                  <a:pt x="384609" y="7256"/>
                  <a:pt x="400310" y="21766"/>
                </a:cubicBezTo>
                <a:cubicBezTo>
                  <a:pt x="416012" y="36277"/>
                  <a:pt x="423862" y="56704"/>
                  <a:pt x="423862" y="83046"/>
                </a:cubicBezTo>
                <a:cubicBezTo>
                  <a:pt x="423862" y="102245"/>
                  <a:pt x="418356" y="118430"/>
                  <a:pt x="407342" y="131602"/>
                </a:cubicBezTo>
                <a:cubicBezTo>
                  <a:pt x="396329" y="144773"/>
                  <a:pt x="380851" y="153516"/>
                  <a:pt x="360908" y="157833"/>
                </a:cubicBezTo>
                <a:lnTo>
                  <a:pt x="360908" y="158725"/>
                </a:lnTo>
                <a:cubicBezTo>
                  <a:pt x="383232" y="161553"/>
                  <a:pt x="400682" y="169627"/>
                  <a:pt x="413258" y="182947"/>
                </a:cubicBezTo>
                <a:cubicBezTo>
                  <a:pt x="425834" y="196267"/>
                  <a:pt x="432122" y="212824"/>
                  <a:pt x="432122" y="232619"/>
                </a:cubicBezTo>
                <a:cubicBezTo>
                  <a:pt x="432122" y="261491"/>
                  <a:pt x="423639" y="283890"/>
                  <a:pt x="406673" y="299815"/>
                </a:cubicBezTo>
                <a:cubicBezTo>
                  <a:pt x="389706" y="315739"/>
                  <a:pt x="365745" y="323701"/>
                  <a:pt x="334789" y="323701"/>
                </a:cubicBezTo>
                <a:cubicBezTo>
                  <a:pt x="275406" y="323701"/>
                  <a:pt x="242292" y="296540"/>
                  <a:pt x="235446" y="242218"/>
                </a:cubicBezTo>
                <a:lnTo>
                  <a:pt x="264244" y="239093"/>
                </a:lnTo>
                <a:cubicBezTo>
                  <a:pt x="269453" y="279425"/>
                  <a:pt x="292968" y="299591"/>
                  <a:pt x="334789" y="299591"/>
                </a:cubicBezTo>
                <a:cubicBezTo>
                  <a:pt x="356964" y="299591"/>
                  <a:pt x="373893" y="293936"/>
                  <a:pt x="385576" y="282625"/>
                </a:cubicBezTo>
                <a:cubicBezTo>
                  <a:pt x="397259" y="271314"/>
                  <a:pt x="403101" y="254645"/>
                  <a:pt x="403101" y="232619"/>
                </a:cubicBezTo>
                <a:cubicBezTo>
                  <a:pt x="403101" y="212973"/>
                  <a:pt x="396143" y="198016"/>
                  <a:pt x="382228" y="187747"/>
                </a:cubicBezTo>
                <a:cubicBezTo>
                  <a:pt x="368312" y="177478"/>
                  <a:pt x="348778" y="172343"/>
                  <a:pt x="323627" y="172343"/>
                </a:cubicBezTo>
                <a:lnTo>
                  <a:pt x="302195" y="172343"/>
                </a:lnTo>
                <a:lnTo>
                  <a:pt x="302195" y="146224"/>
                </a:lnTo>
                <a:lnTo>
                  <a:pt x="322957" y="146224"/>
                </a:lnTo>
                <a:cubicBezTo>
                  <a:pt x="336947" y="146224"/>
                  <a:pt x="349337" y="143917"/>
                  <a:pt x="360127" y="139303"/>
                </a:cubicBezTo>
                <a:cubicBezTo>
                  <a:pt x="370917" y="134690"/>
                  <a:pt x="379437" y="127881"/>
                  <a:pt x="385688" y="118877"/>
                </a:cubicBezTo>
                <a:cubicBezTo>
                  <a:pt x="391939" y="109873"/>
                  <a:pt x="395064" y="98748"/>
                  <a:pt x="395064" y="85502"/>
                </a:cubicBezTo>
                <a:cubicBezTo>
                  <a:pt x="395064" y="65857"/>
                  <a:pt x="389892" y="50676"/>
                  <a:pt x="379549" y="39961"/>
                </a:cubicBezTo>
                <a:cubicBezTo>
                  <a:pt x="369205" y="29245"/>
                  <a:pt x="353987" y="23887"/>
                  <a:pt x="333896" y="23887"/>
                </a:cubicBezTo>
                <a:cubicBezTo>
                  <a:pt x="315887" y="23887"/>
                  <a:pt x="301191" y="28538"/>
                  <a:pt x="289805" y="37840"/>
                </a:cubicBezTo>
                <a:cubicBezTo>
                  <a:pt x="278420" y="47141"/>
                  <a:pt x="271760" y="61392"/>
                  <a:pt x="269825" y="80591"/>
                </a:cubicBezTo>
                <a:lnTo>
                  <a:pt x="241697" y="78135"/>
                </a:lnTo>
                <a:cubicBezTo>
                  <a:pt x="244524" y="53281"/>
                  <a:pt x="254087" y="34045"/>
                  <a:pt x="270383" y="20427"/>
                </a:cubicBezTo>
                <a:cubicBezTo>
                  <a:pt x="286680" y="6809"/>
                  <a:pt x="307925" y="0"/>
                  <a:pt x="334119" y="0"/>
                </a:cubicBezTo>
                <a:close/>
                <a:moveTo>
                  <a:pt x="101128" y="0"/>
                </a:moveTo>
                <a:cubicBezTo>
                  <a:pt x="134615" y="0"/>
                  <a:pt x="159506" y="13395"/>
                  <a:pt x="175803" y="40184"/>
                </a:cubicBezTo>
                <a:cubicBezTo>
                  <a:pt x="192100" y="66973"/>
                  <a:pt x="200248" y="107529"/>
                  <a:pt x="200248" y="161851"/>
                </a:cubicBezTo>
                <a:cubicBezTo>
                  <a:pt x="200248" y="214387"/>
                  <a:pt x="191765" y="254496"/>
                  <a:pt x="174798" y="282178"/>
                </a:cubicBezTo>
                <a:cubicBezTo>
                  <a:pt x="157832" y="309860"/>
                  <a:pt x="132754" y="323701"/>
                  <a:pt x="99566" y="323701"/>
                </a:cubicBezTo>
                <a:cubicBezTo>
                  <a:pt x="66675" y="323701"/>
                  <a:pt x="41858" y="310158"/>
                  <a:pt x="25114" y="283071"/>
                </a:cubicBezTo>
                <a:cubicBezTo>
                  <a:pt x="8371" y="255985"/>
                  <a:pt x="0" y="215578"/>
                  <a:pt x="0" y="161851"/>
                </a:cubicBezTo>
                <a:cubicBezTo>
                  <a:pt x="0" y="107231"/>
                  <a:pt x="8148" y="66601"/>
                  <a:pt x="24445" y="39961"/>
                </a:cubicBezTo>
                <a:cubicBezTo>
                  <a:pt x="40741" y="13320"/>
                  <a:pt x="66303" y="0"/>
                  <a:pt x="1011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6" name="PA_文本框 25"/>
          <p:cNvSpPr txBox="1"/>
          <p:nvPr>
            <p:custDataLst>
              <p:tags r:id="rId4"/>
            </p:custDataLst>
          </p:nvPr>
        </p:nvSpPr>
        <p:spPr>
          <a:xfrm>
            <a:off x="7466753" y="5088552"/>
            <a:ext cx="438819" cy="323701"/>
          </a:xfrm>
          <a:custGeom>
            <a:avLst/>
            <a:gdLst/>
            <a:ahLst/>
            <a:cxnLst/>
            <a:rect l="l" t="t" r="r" b="b"/>
            <a:pathLst>
              <a:path w="438819" h="323701">
                <a:moveTo>
                  <a:pt x="368275" y="42193"/>
                </a:moveTo>
                <a:lnTo>
                  <a:pt x="254868" y="220564"/>
                </a:lnTo>
                <a:lnTo>
                  <a:pt x="368275" y="220564"/>
                </a:lnTo>
                <a:close/>
                <a:moveTo>
                  <a:pt x="100905" y="23664"/>
                </a:moveTo>
                <a:cubicBezTo>
                  <a:pt x="75009" y="23664"/>
                  <a:pt x="56443" y="34714"/>
                  <a:pt x="45206" y="56815"/>
                </a:cubicBezTo>
                <a:cubicBezTo>
                  <a:pt x="33970" y="78916"/>
                  <a:pt x="28352" y="113928"/>
                  <a:pt x="28352" y="161851"/>
                </a:cubicBezTo>
                <a:cubicBezTo>
                  <a:pt x="28352" y="208732"/>
                  <a:pt x="34156" y="243446"/>
                  <a:pt x="45764" y="265993"/>
                </a:cubicBezTo>
                <a:cubicBezTo>
                  <a:pt x="57373" y="288541"/>
                  <a:pt x="75456" y="299815"/>
                  <a:pt x="100012" y="299815"/>
                </a:cubicBezTo>
                <a:cubicBezTo>
                  <a:pt x="124420" y="299815"/>
                  <a:pt x="142465" y="288243"/>
                  <a:pt x="154148" y="265100"/>
                </a:cubicBezTo>
                <a:cubicBezTo>
                  <a:pt x="165831" y="241958"/>
                  <a:pt x="171673" y="207541"/>
                  <a:pt x="171673" y="161851"/>
                </a:cubicBezTo>
                <a:cubicBezTo>
                  <a:pt x="171673" y="113779"/>
                  <a:pt x="166129" y="78730"/>
                  <a:pt x="155041" y="56704"/>
                </a:cubicBezTo>
                <a:cubicBezTo>
                  <a:pt x="143954" y="34677"/>
                  <a:pt x="125908" y="23664"/>
                  <a:pt x="100905" y="23664"/>
                </a:cubicBezTo>
                <a:close/>
                <a:moveTo>
                  <a:pt x="365596" y="4688"/>
                </a:moveTo>
                <a:lnTo>
                  <a:pt x="396180" y="4688"/>
                </a:lnTo>
                <a:lnTo>
                  <a:pt x="396180" y="220564"/>
                </a:lnTo>
                <a:lnTo>
                  <a:pt x="438819" y="220564"/>
                </a:lnTo>
                <a:lnTo>
                  <a:pt x="438819" y="244004"/>
                </a:lnTo>
                <a:lnTo>
                  <a:pt x="396180" y="244004"/>
                </a:lnTo>
                <a:lnTo>
                  <a:pt x="396180" y="319237"/>
                </a:lnTo>
                <a:lnTo>
                  <a:pt x="368275" y="319237"/>
                </a:lnTo>
                <a:lnTo>
                  <a:pt x="368275" y="244004"/>
                </a:lnTo>
                <a:lnTo>
                  <a:pt x="226516" y="244004"/>
                </a:lnTo>
                <a:lnTo>
                  <a:pt x="226516" y="221680"/>
                </a:lnTo>
                <a:close/>
                <a:moveTo>
                  <a:pt x="101128" y="0"/>
                </a:moveTo>
                <a:cubicBezTo>
                  <a:pt x="134615" y="0"/>
                  <a:pt x="159506" y="13395"/>
                  <a:pt x="175803" y="40184"/>
                </a:cubicBezTo>
                <a:cubicBezTo>
                  <a:pt x="192100" y="66973"/>
                  <a:pt x="200248" y="107529"/>
                  <a:pt x="200248" y="161851"/>
                </a:cubicBezTo>
                <a:cubicBezTo>
                  <a:pt x="200248" y="214387"/>
                  <a:pt x="191765" y="254496"/>
                  <a:pt x="174798" y="282178"/>
                </a:cubicBezTo>
                <a:cubicBezTo>
                  <a:pt x="157832" y="309860"/>
                  <a:pt x="132754" y="323701"/>
                  <a:pt x="99566" y="323701"/>
                </a:cubicBezTo>
                <a:cubicBezTo>
                  <a:pt x="66675" y="323701"/>
                  <a:pt x="41858" y="310158"/>
                  <a:pt x="25114" y="283071"/>
                </a:cubicBezTo>
                <a:cubicBezTo>
                  <a:pt x="8371" y="255985"/>
                  <a:pt x="0" y="215578"/>
                  <a:pt x="0" y="161851"/>
                </a:cubicBezTo>
                <a:cubicBezTo>
                  <a:pt x="0" y="107231"/>
                  <a:pt x="8148" y="66601"/>
                  <a:pt x="24445" y="39961"/>
                </a:cubicBezTo>
                <a:cubicBezTo>
                  <a:pt x="40741" y="13320"/>
                  <a:pt x="66303" y="0"/>
                  <a:pt x="1011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600" dirty="0">
              <a:solidFill>
                <a:schemeClr val="bg1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7952286" y="2202749"/>
            <a:ext cx="2792752" cy="513449"/>
            <a:chOff x="7952286" y="2202749"/>
            <a:chExt cx="2792752" cy="513449"/>
          </a:xfrm>
        </p:grpSpPr>
        <p:sp>
          <p:nvSpPr>
            <p:cNvPr id="15" name="PA_任意多边形 14"/>
            <p:cNvSpPr/>
            <p:nvPr>
              <p:custDataLst>
                <p:tags r:id="rId8"/>
              </p:custDataLst>
            </p:nvPr>
          </p:nvSpPr>
          <p:spPr>
            <a:xfrm>
              <a:off x="8025563" y="2202749"/>
              <a:ext cx="1408564" cy="187984"/>
            </a:xfrm>
            <a:custGeom>
              <a:avLst/>
              <a:gdLst/>
              <a:ahLst/>
              <a:cxnLst/>
              <a:rect l="l" t="t" r="r" b="b"/>
              <a:pathLst>
                <a:path w="1667805" h="161850">
                  <a:moveTo>
                    <a:pt x="68870" y="12278"/>
                  </a:moveTo>
                  <a:cubicBezTo>
                    <a:pt x="67158" y="17264"/>
                    <a:pt x="65465" y="22063"/>
                    <a:pt x="63791" y="26677"/>
                  </a:cubicBezTo>
                  <a:cubicBezTo>
                    <a:pt x="62117" y="31291"/>
                    <a:pt x="60349" y="35979"/>
                    <a:pt x="58489" y="40741"/>
                  </a:cubicBezTo>
                  <a:lnTo>
                    <a:pt x="35718" y="98784"/>
                  </a:lnTo>
                  <a:lnTo>
                    <a:pt x="101798" y="98784"/>
                  </a:lnTo>
                  <a:lnTo>
                    <a:pt x="79362" y="40295"/>
                  </a:lnTo>
                  <a:cubicBezTo>
                    <a:pt x="77576" y="35607"/>
                    <a:pt x="75827" y="30937"/>
                    <a:pt x="74116" y="26286"/>
                  </a:cubicBezTo>
                  <a:cubicBezTo>
                    <a:pt x="72404" y="21635"/>
                    <a:pt x="70656" y="16966"/>
                    <a:pt x="68870" y="12278"/>
                  </a:cubicBezTo>
                  <a:close/>
                  <a:moveTo>
                    <a:pt x="655327" y="9934"/>
                  </a:moveTo>
                  <a:cubicBezTo>
                    <a:pt x="635831" y="9934"/>
                    <a:pt x="620594" y="16129"/>
                    <a:pt x="609618" y="28519"/>
                  </a:cubicBezTo>
                  <a:cubicBezTo>
                    <a:pt x="598642" y="40909"/>
                    <a:pt x="593154" y="58154"/>
                    <a:pt x="593154" y="80255"/>
                  </a:cubicBezTo>
                  <a:cubicBezTo>
                    <a:pt x="593154" y="102207"/>
                    <a:pt x="598754" y="119657"/>
                    <a:pt x="609953" y="132605"/>
                  </a:cubicBezTo>
                  <a:cubicBezTo>
                    <a:pt x="621152" y="145553"/>
                    <a:pt x="636203" y="152028"/>
                    <a:pt x="655104" y="152028"/>
                  </a:cubicBezTo>
                  <a:cubicBezTo>
                    <a:pt x="674824" y="152028"/>
                    <a:pt x="690134" y="145758"/>
                    <a:pt x="701036" y="133219"/>
                  </a:cubicBezTo>
                  <a:cubicBezTo>
                    <a:pt x="711938" y="120681"/>
                    <a:pt x="717388" y="103026"/>
                    <a:pt x="717388" y="80255"/>
                  </a:cubicBezTo>
                  <a:cubicBezTo>
                    <a:pt x="717388" y="58303"/>
                    <a:pt x="711882" y="41095"/>
                    <a:pt x="700868" y="28630"/>
                  </a:cubicBezTo>
                  <a:cubicBezTo>
                    <a:pt x="689855" y="16166"/>
                    <a:pt x="674675" y="9934"/>
                    <a:pt x="655327" y="9934"/>
                  </a:cubicBezTo>
                  <a:close/>
                  <a:moveTo>
                    <a:pt x="1579178" y="2344"/>
                  </a:moveTo>
                  <a:lnTo>
                    <a:pt x="1663228" y="2344"/>
                  </a:lnTo>
                  <a:lnTo>
                    <a:pt x="1663228" y="12166"/>
                  </a:lnTo>
                  <a:lnTo>
                    <a:pt x="1590340" y="12166"/>
                  </a:lnTo>
                  <a:lnTo>
                    <a:pt x="1590340" y="73670"/>
                  </a:lnTo>
                  <a:lnTo>
                    <a:pt x="1656419" y="73670"/>
                  </a:lnTo>
                  <a:lnTo>
                    <a:pt x="1656419" y="83381"/>
                  </a:lnTo>
                  <a:lnTo>
                    <a:pt x="1590340" y="83381"/>
                  </a:lnTo>
                  <a:lnTo>
                    <a:pt x="1590340" y="149795"/>
                  </a:lnTo>
                  <a:lnTo>
                    <a:pt x="1667805" y="149795"/>
                  </a:lnTo>
                  <a:lnTo>
                    <a:pt x="1667805" y="159618"/>
                  </a:lnTo>
                  <a:lnTo>
                    <a:pt x="1579178" y="159618"/>
                  </a:lnTo>
                  <a:close/>
                  <a:moveTo>
                    <a:pt x="1476077" y="2344"/>
                  </a:moveTo>
                  <a:lnTo>
                    <a:pt x="1487239" y="2344"/>
                  </a:lnTo>
                  <a:lnTo>
                    <a:pt x="1487239" y="149795"/>
                  </a:lnTo>
                  <a:lnTo>
                    <a:pt x="1555216" y="149795"/>
                  </a:lnTo>
                  <a:lnTo>
                    <a:pt x="1555216" y="159618"/>
                  </a:lnTo>
                  <a:lnTo>
                    <a:pt x="1476077" y="159618"/>
                  </a:lnTo>
                  <a:close/>
                  <a:moveTo>
                    <a:pt x="1341797" y="2344"/>
                  </a:moveTo>
                  <a:lnTo>
                    <a:pt x="1454981" y="2344"/>
                  </a:lnTo>
                  <a:lnTo>
                    <a:pt x="1454981" y="12278"/>
                  </a:lnTo>
                  <a:lnTo>
                    <a:pt x="1403523" y="12278"/>
                  </a:lnTo>
                  <a:lnTo>
                    <a:pt x="1403523" y="159618"/>
                  </a:lnTo>
                  <a:lnTo>
                    <a:pt x="1392361" y="159618"/>
                  </a:lnTo>
                  <a:lnTo>
                    <a:pt x="1392361" y="12278"/>
                  </a:lnTo>
                  <a:lnTo>
                    <a:pt x="1341797" y="12278"/>
                  </a:lnTo>
                  <a:close/>
                  <a:moveTo>
                    <a:pt x="1312589" y="2344"/>
                  </a:moveTo>
                  <a:lnTo>
                    <a:pt x="1323751" y="2344"/>
                  </a:lnTo>
                  <a:lnTo>
                    <a:pt x="1323751" y="159618"/>
                  </a:lnTo>
                  <a:lnTo>
                    <a:pt x="1312589" y="159618"/>
                  </a:lnTo>
                  <a:close/>
                  <a:moveTo>
                    <a:pt x="1179872" y="2344"/>
                  </a:moveTo>
                  <a:lnTo>
                    <a:pt x="1293056" y="2344"/>
                  </a:lnTo>
                  <a:lnTo>
                    <a:pt x="1293056" y="12278"/>
                  </a:lnTo>
                  <a:lnTo>
                    <a:pt x="1241598" y="12278"/>
                  </a:lnTo>
                  <a:lnTo>
                    <a:pt x="1241598" y="159618"/>
                  </a:lnTo>
                  <a:lnTo>
                    <a:pt x="1230436" y="159618"/>
                  </a:lnTo>
                  <a:lnTo>
                    <a:pt x="1230436" y="12278"/>
                  </a:lnTo>
                  <a:lnTo>
                    <a:pt x="1179872" y="12278"/>
                  </a:lnTo>
                  <a:close/>
                  <a:moveTo>
                    <a:pt x="950528" y="2344"/>
                  </a:moveTo>
                  <a:lnTo>
                    <a:pt x="1034578" y="2344"/>
                  </a:lnTo>
                  <a:lnTo>
                    <a:pt x="1034578" y="12166"/>
                  </a:lnTo>
                  <a:lnTo>
                    <a:pt x="961690" y="12166"/>
                  </a:lnTo>
                  <a:lnTo>
                    <a:pt x="961690" y="73670"/>
                  </a:lnTo>
                  <a:lnTo>
                    <a:pt x="1027769" y="73670"/>
                  </a:lnTo>
                  <a:lnTo>
                    <a:pt x="1027769" y="83381"/>
                  </a:lnTo>
                  <a:lnTo>
                    <a:pt x="961690" y="83381"/>
                  </a:lnTo>
                  <a:lnTo>
                    <a:pt x="961690" y="149795"/>
                  </a:lnTo>
                  <a:lnTo>
                    <a:pt x="1039155" y="149795"/>
                  </a:lnTo>
                  <a:lnTo>
                    <a:pt x="1039155" y="159618"/>
                  </a:lnTo>
                  <a:lnTo>
                    <a:pt x="950528" y="159618"/>
                  </a:lnTo>
                  <a:close/>
                  <a:moveTo>
                    <a:pt x="760139" y="2344"/>
                  </a:moveTo>
                  <a:lnTo>
                    <a:pt x="775878" y="2344"/>
                  </a:lnTo>
                  <a:lnTo>
                    <a:pt x="823094" y="116197"/>
                  </a:lnTo>
                  <a:cubicBezTo>
                    <a:pt x="827484" y="127062"/>
                    <a:pt x="831651" y="137852"/>
                    <a:pt x="835595" y="148567"/>
                  </a:cubicBezTo>
                  <a:cubicBezTo>
                    <a:pt x="837679" y="143135"/>
                    <a:pt x="839781" y="137759"/>
                    <a:pt x="841902" y="132438"/>
                  </a:cubicBezTo>
                  <a:cubicBezTo>
                    <a:pt x="844022" y="127117"/>
                    <a:pt x="846162" y="121778"/>
                    <a:pt x="848320" y="116420"/>
                  </a:cubicBezTo>
                  <a:lnTo>
                    <a:pt x="894419" y="2344"/>
                  </a:lnTo>
                  <a:lnTo>
                    <a:pt x="909935" y="2344"/>
                  </a:lnTo>
                  <a:lnTo>
                    <a:pt x="909935" y="159618"/>
                  </a:lnTo>
                  <a:lnTo>
                    <a:pt x="899219" y="159618"/>
                  </a:lnTo>
                  <a:lnTo>
                    <a:pt x="899219" y="37393"/>
                  </a:lnTo>
                  <a:cubicBezTo>
                    <a:pt x="899219" y="33151"/>
                    <a:pt x="899442" y="25449"/>
                    <a:pt x="899889" y="14287"/>
                  </a:cubicBezTo>
                  <a:cubicBezTo>
                    <a:pt x="898326" y="18752"/>
                    <a:pt x="896689" y="23142"/>
                    <a:pt x="894978" y="27458"/>
                  </a:cubicBezTo>
                  <a:cubicBezTo>
                    <a:pt x="893266" y="31774"/>
                    <a:pt x="891480" y="36165"/>
                    <a:pt x="889620" y="40630"/>
                  </a:cubicBezTo>
                  <a:lnTo>
                    <a:pt x="841399" y="159618"/>
                  </a:lnTo>
                  <a:lnTo>
                    <a:pt x="829679" y="159618"/>
                  </a:lnTo>
                  <a:lnTo>
                    <a:pt x="779003" y="37169"/>
                  </a:lnTo>
                  <a:cubicBezTo>
                    <a:pt x="777441" y="33374"/>
                    <a:pt x="775934" y="29561"/>
                    <a:pt x="774483" y="25728"/>
                  </a:cubicBezTo>
                  <a:cubicBezTo>
                    <a:pt x="773031" y="21896"/>
                    <a:pt x="771599" y="18082"/>
                    <a:pt x="770185" y="14287"/>
                  </a:cubicBezTo>
                  <a:cubicBezTo>
                    <a:pt x="770408" y="19050"/>
                    <a:pt x="770576" y="23812"/>
                    <a:pt x="770687" y="28575"/>
                  </a:cubicBezTo>
                  <a:cubicBezTo>
                    <a:pt x="770799" y="33337"/>
                    <a:pt x="770855" y="38100"/>
                    <a:pt x="770855" y="42862"/>
                  </a:cubicBezTo>
                  <a:lnTo>
                    <a:pt x="770855" y="159618"/>
                  </a:lnTo>
                  <a:lnTo>
                    <a:pt x="760139" y="159618"/>
                  </a:lnTo>
                  <a:close/>
                  <a:moveTo>
                    <a:pt x="359978" y="2344"/>
                  </a:moveTo>
                  <a:lnTo>
                    <a:pt x="444028" y="2344"/>
                  </a:lnTo>
                  <a:lnTo>
                    <a:pt x="444028" y="12166"/>
                  </a:lnTo>
                  <a:lnTo>
                    <a:pt x="371140" y="12166"/>
                  </a:lnTo>
                  <a:lnTo>
                    <a:pt x="371140" y="73670"/>
                  </a:lnTo>
                  <a:lnTo>
                    <a:pt x="437219" y="73670"/>
                  </a:lnTo>
                  <a:lnTo>
                    <a:pt x="437219" y="83381"/>
                  </a:lnTo>
                  <a:lnTo>
                    <a:pt x="371140" y="83381"/>
                  </a:lnTo>
                  <a:lnTo>
                    <a:pt x="371140" y="149795"/>
                  </a:lnTo>
                  <a:lnTo>
                    <a:pt x="448605" y="149795"/>
                  </a:lnTo>
                  <a:lnTo>
                    <a:pt x="448605" y="159618"/>
                  </a:lnTo>
                  <a:lnTo>
                    <a:pt x="359978" y="159618"/>
                  </a:lnTo>
                  <a:close/>
                  <a:moveTo>
                    <a:pt x="143991" y="2344"/>
                  </a:moveTo>
                  <a:lnTo>
                    <a:pt x="155711" y="2344"/>
                  </a:lnTo>
                  <a:lnTo>
                    <a:pt x="184174" y="101240"/>
                  </a:lnTo>
                  <a:cubicBezTo>
                    <a:pt x="190053" y="121927"/>
                    <a:pt x="193662" y="135880"/>
                    <a:pt x="195002" y="143098"/>
                  </a:cubicBezTo>
                  <a:cubicBezTo>
                    <a:pt x="196341" y="136326"/>
                    <a:pt x="200471" y="121778"/>
                    <a:pt x="207392" y="99454"/>
                  </a:cubicBezTo>
                  <a:lnTo>
                    <a:pt x="237864" y="2344"/>
                  </a:lnTo>
                  <a:lnTo>
                    <a:pt x="246682" y="2344"/>
                  </a:lnTo>
                  <a:lnTo>
                    <a:pt x="275704" y="99231"/>
                  </a:lnTo>
                  <a:cubicBezTo>
                    <a:pt x="281285" y="117834"/>
                    <a:pt x="285266" y="132457"/>
                    <a:pt x="287647" y="143098"/>
                  </a:cubicBezTo>
                  <a:cubicBezTo>
                    <a:pt x="291740" y="126578"/>
                    <a:pt x="295423" y="112662"/>
                    <a:pt x="298698" y="101352"/>
                  </a:cubicBezTo>
                  <a:lnTo>
                    <a:pt x="328166" y="2344"/>
                  </a:lnTo>
                  <a:lnTo>
                    <a:pt x="340109" y="2344"/>
                  </a:lnTo>
                  <a:lnTo>
                    <a:pt x="292224" y="159618"/>
                  </a:lnTo>
                  <a:lnTo>
                    <a:pt x="283294" y="159618"/>
                  </a:lnTo>
                  <a:lnTo>
                    <a:pt x="251035" y="53913"/>
                  </a:lnTo>
                  <a:cubicBezTo>
                    <a:pt x="246719" y="39402"/>
                    <a:pt x="243631" y="27421"/>
                    <a:pt x="241771" y="17971"/>
                  </a:cubicBezTo>
                  <a:cubicBezTo>
                    <a:pt x="240059" y="26975"/>
                    <a:pt x="236934" y="38881"/>
                    <a:pt x="232395" y="53689"/>
                  </a:cubicBezTo>
                  <a:lnTo>
                    <a:pt x="199243" y="159618"/>
                  </a:lnTo>
                  <a:lnTo>
                    <a:pt x="189867" y="159618"/>
                  </a:lnTo>
                  <a:close/>
                  <a:moveTo>
                    <a:pt x="62173" y="2344"/>
                  </a:moveTo>
                  <a:lnTo>
                    <a:pt x="75567" y="2344"/>
                  </a:lnTo>
                  <a:lnTo>
                    <a:pt x="137517" y="159618"/>
                  </a:lnTo>
                  <a:lnTo>
                    <a:pt x="125238" y="159618"/>
                  </a:lnTo>
                  <a:lnTo>
                    <a:pt x="105370" y="108607"/>
                  </a:lnTo>
                  <a:lnTo>
                    <a:pt x="32146" y="108607"/>
                  </a:lnTo>
                  <a:lnTo>
                    <a:pt x="12278" y="159618"/>
                  </a:lnTo>
                  <a:lnTo>
                    <a:pt x="0" y="159618"/>
                  </a:lnTo>
                  <a:close/>
                  <a:moveTo>
                    <a:pt x="655327" y="0"/>
                  </a:moveTo>
                  <a:cubicBezTo>
                    <a:pt x="670359" y="0"/>
                    <a:pt x="683437" y="3218"/>
                    <a:pt x="694562" y="9655"/>
                  </a:cubicBezTo>
                  <a:cubicBezTo>
                    <a:pt x="705687" y="16092"/>
                    <a:pt x="714207" y="25375"/>
                    <a:pt x="720123" y="37504"/>
                  </a:cubicBezTo>
                  <a:cubicBezTo>
                    <a:pt x="726039" y="49634"/>
                    <a:pt x="728997" y="63884"/>
                    <a:pt x="728997" y="80255"/>
                  </a:cubicBezTo>
                  <a:cubicBezTo>
                    <a:pt x="728997" y="96552"/>
                    <a:pt x="725965" y="110932"/>
                    <a:pt x="719900" y="123397"/>
                  </a:cubicBezTo>
                  <a:cubicBezTo>
                    <a:pt x="713835" y="135861"/>
                    <a:pt x="705203" y="145386"/>
                    <a:pt x="694004" y="151972"/>
                  </a:cubicBezTo>
                  <a:cubicBezTo>
                    <a:pt x="682804" y="158557"/>
                    <a:pt x="669838" y="161850"/>
                    <a:pt x="655104" y="161850"/>
                  </a:cubicBezTo>
                  <a:cubicBezTo>
                    <a:pt x="639998" y="161850"/>
                    <a:pt x="626901" y="158539"/>
                    <a:pt x="615813" y="151916"/>
                  </a:cubicBezTo>
                  <a:cubicBezTo>
                    <a:pt x="604726" y="145293"/>
                    <a:pt x="596261" y="135805"/>
                    <a:pt x="590419" y="123453"/>
                  </a:cubicBezTo>
                  <a:cubicBezTo>
                    <a:pt x="584578" y="111100"/>
                    <a:pt x="581657" y="96701"/>
                    <a:pt x="581657" y="80255"/>
                  </a:cubicBezTo>
                  <a:cubicBezTo>
                    <a:pt x="581657" y="63884"/>
                    <a:pt x="584615" y="49615"/>
                    <a:pt x="590531" y="37448"/>
                  </a:cubicBezTo>
                  <a:cubicBezTo>
                    <a:pt x="596447" y="25282"/>
                    <a:pt x="604986" y="15999"/>
                    <a:pt x="616148" y="9599"/>
                  </a:cubicBezTo>
                  <a:cubicBezTo>
                    <a:pt x="627310" y="3199"/>
                    <a:pt x="640370" y="0"/>
                    <a:pt x="655327" y="0"/>
                  </a:cubicBezTo>
                  <a:close/>
                  <a:moveTo>
                    <a:pt x="509996" y="0"/>
                  </a:moveTo>
                  <a:cubicBezTo>
                    <a:pt x="522498" y="0"/>
                    <a:pt x="532283" y="2641"/>
                    <a:pt x="539353" y="7925"/>
                  </a:cubicBezTo>
                  <a:cubicBezTo>
                    <a:pt x="546422" y="13208"/>
                    <a:pt x="551222" y="21766"/>
                    <a:pt x="553752" y="33598"/>
                  </a:cubicBezTo>
                  <a:lnTo>
                    <a:pt x="543260" y="35830"/>
                  </a:lnTo>
                  <a:cubicBezTo>
                    <a:pt x="540134" y="18343"/>
                    <a:pt x="529009" y="9599"/>
                    <a:pt x="509885" y="9599"/>
                  </a:cubicBezTo>
                  <a:cubicBezTo>
                    <a:pt x="499690" y="9599"/>
                    <a:pt x="491932" y="12166"/>
                    <a:pt x="486612" y="17301"/>
                  </a:cubicBezTo>
                  <a:cubicBezTo>
                    <a:pt x="481291" y="22435"/>
                    <a:pt x="478631" y="29951"/>
                    <a:pt x="478631" y="39848"/>
                  </a:cubicBezTo>
                  <a:cubicBezTo>
                    <a:pt x="478631" y="45578"/>
                    <a:pt x="479673" y="50359"/>
                    <a:pt x="481756" y="54192"/>
                  </a:cubicBezTo>
                  <a:cubicBezTo>
                    <a:pt x="483840" y="58024"/>
                    <a:pt x="486816" y="61242"/>
                    <a:pt x="490686" y="63847"/>
                  </a:cubicBezTo>
                  <a:cubicBezTo>
                    <a:pt x="494555" y="66451"/>
                    <a:pt x="502109" y="69540"/>
                    <a:pt x="513345" y="73111"/>
                  </a:cubicBezTo>
                  <a:lnTo>
                    <a:pt x="523837" y="76460"/>
                  </a:lnTo>
                  <a:cubicBezTo>
                    <a:pt x="535595" y="80181"/>
                    <a:pt x="543985" y="85315"/>
                    <a:pt x="549008" y="91864"/>
                  </a:cubicBezTo>
                  <a:cubicBezTo>
                    <a:pt x="554031" y="98412"/>
                    <a:pt x="556542" y="107044"/>
                    <a:pt x="556542" y="117760"/>
                  </a:cubicBezTo>
                  <a:cubicBezTo>
                    <a:pt x="556542" y="131303"/>
                    <a:pt x="552561" y="142037"/>
                    <a:pt x="544599" y="149963"/>
                  </a:cubicBezTo>
                  <a:cubicBezTo>
                    <a:pt x="536637" y="157888"/>
                    <a:pt x="525549" y="161850"/>
                    <a:pt x="511336" y="161850"/>
                  </a:cubicBezTo>
                  <a:cubicBezTo>
                    <a:pt x="498090" y="161850"/>
                    <a:pt x="487505" y="158632"/>
                    <a:pt x="479580" y="152195"/>
                  </a:cubicBezTo>
                  <a:cubicBezTo>
                    <a:pt x="471655" y="145758"/>
                    <a:pt x="466650" y="136289"/>
                    <a:pt x="464567" y="123787"/>
                  </a:cubicBezTo>
                  <a:lnTo>
                    <a:pt x="474836" y="121443"/>
                  </a:lnTo>
                  <a:cubicBezTo>
                    <a:pt x="478259" y="141907"/>
                    <a:pt x="490016" y="152139"/>
                    <a:pt x="510108" y="152139"/>
                  </a:cubicBezTo>
                  <a:cubicBezTo>
                    <a:pt x="521270" y="152139"/>
                    <a:pt x="529977" y="149256"/>
                    <a:pt x="536227" y="143489"/>
                  </a:cubicBezTo>
                  <a:cubicBezTo>
                    <a:pt x="542478" y="137721"/>
                    <a:pt x="545604" y="129294"/>
                    <a:pt x="545604" y="118206"/>
                  </a:cubicBezTo>
                  <a:cubicBezTo>
                    <a:pt x="545604" y="110244"/>
                    <a:pt x="543650" y="103770"/>
                    <a:pt x="539743" y="98784"/>
                  </a:cubicBezTo>
                  <a:cubicBezTo>
                    <a:pt x="535837" y="93799"/>
                    <a:pt x="529716" y="89892"/>
                    <a:pt x="521382" y="87064"/>
                  </a:cubicBezTo>
                  <a:lnTo>
                    <a:pt x="506871" y="82264"/>
                  </a:lnTo>
                  <a:cubicBezTo>
                    <a:pt x="503820" y="81223"/>
                    <a:pt x="500732" y="80162"/>
                    <a:pt x="497606" y="79083"/>
                  </a:cubicBezTo>
                  <a:cubicBezTo>
                    <a:pt x="494481" y="78004"/>
                    <a:pt x="491467" y="76721"/>
                    <a:pt x="488565" y="75232"/>
                  </a:cubicBezTo>
                  <a:cubicBezTo>
                    <a:pt x="485663" y="73744"/>
                    <a:pt x="482947" y="72014"/>
                    <a:pt x="480417" y="70042"/>
                  </a:cubicBezTo>
                  <a:cubicBezTo>
                    <a:pt x="477887" y="68070"/>
                    <a:pt x="475691" y="65689"/>
                    <a:pt x="473831" y="62898"/>
                  </a:cubicBezTo>
                  <a:cubicBezTo>
                    <a:pt x="471971" y="60108"/>
                    <a:pt x="470501" y="56889"/>
                    <a:pt x="469422" y="53243"/>
                  </a:cubicBezTo>
                  <a:cubicBezTo>
                    <a:pt x="468343" y="49597"/>
                    <a:pt x="467804" y="45355"/>
                    <a:pt x="467804" y="40518"/>
                  </a:cubicBezTo>
                  <a:cubicBezTo>
                    <a:pt x="467804" y="27644"/>
                    <a:pt x="471487" y="17673"/>
                    <a:pt x="478854" y="10604"/>
                  </a:cubicBezTo>
                  <a:cubicBezTo>
                    <a:pt x="486221" y="3534"/>
                    <a:pt x="496602" y="0"/>
                    <a:pt x="5099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952286" y="2365333"/>
              <a:ext cx="2792752" cy="35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</a:rPr>
                <a:t>I don't know what to write about 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952286" y="3164683"/>
            <a:ext cx="2792752" cy="513449"/>
            <a:chOff x="7952286" y="2202749"/>
            <a:chExt cx="2792752" cy="513449"/>
          </a:xfrm>
        </p:grpSpPr>
        <p:sp>
          <p:nvSpPr>
            <p:cNvPr id="33" name="PA_任意多边形 14"/>
            <p:cNvSpPr/>
            <p:nvPr>
              <p:custDataLst>
                <p:tags r:id="rId7"/>
              </p:custDataLst>
            </p:nvPr>
          </p:nvSpPr>
          <p:spPr>
            <a:xfrm>
              <a:off x="8025563" y="2202749"/>
              <a:ext cx="1408564" cy="187984"/>
            </a:xfrm>
            <a:custGeom>
              <a:avLst/>
              <a:gdLst/>
              <a:ahLst/>
              <a:cxnLst/>
              <a:rect l="l" t="t" r="r" b="b"/>
              <a:pathLst>
                <a:path w="1667805" h="161850">
                  <a:moveTo>
                    <a:pt x="68870" y="12278"/>
                  </a:moveTo>
                  <a:cubicBezTo>
                    <a:pt x="67158" y="17264"/>
                    <a:pt x="65465" y="22063"/>
                    <a:pt x="63791" y="26677"/>
                  </a:cubicBezTo>
                  <a:cubicBezTo>
                    <a:pt x="62117" y="31291"/>
                    <a:pt x="60349" y="35979"/>
                    <a:pt x="58489" y="40741"/>
                  </a:cubicBezTo>
                  <a:lnTo>
                    <a:pt x="35718" y="98784"/>
                  </a:lnTo>
                  <a:lnTo>
                    <a:pt x="101798" y="98784"/>
                  </a:lnTo>
                  <a:lnTo>
                    <a:pt x="79362" y="40295"/>
                  </a:lnTo>
                  <a:cubicBezTo>
                    <a:pt x="77576" y="35607"/>
                    <a:pt x="75827" y="30937"/>
                    <a:pt x="74116" y="26286"/>
                  </a:cubicBezTo>
                  <a:cubicBezTo>
                    <a:pt x="72404" y="21635"/>
                    <a:pt x="70656" y="16966"/>
                    <a:pt x="68870" y="12278"/>
                  </a:cubicBezTo>
                  <a:close/>
                  <a:moveTo>
                    <a:pt x="655327" y="9934"/>
                  </a:moveTo>
                  <a:cubicBezTo>
                    <a:pt x="635831" y="9934"/>
                    <a:pt x="620594" y="16129"/>
                    <a:pt x="609618" y="28519"/>
                  </a:cubicBezTo>
                  <a:cubicBezTo>
                    <a:pt x="598642" y="40909"/>
                    <a:pt x="593154" y="58154"/>
                    <a:pt x="593154" y="80255"/>
                  </a:cubicBezTo>
                  <a:cubicBezTo>
                    <a:pt x="593154" y="102207"/>
                    <a:pt x="598754" y="119657"/>
                    <a:pt x="609953" y="132605"/>
                  </a:cubicBezTo>
                  <a:cubicBezTo>
                    <a:pt x="621152" y="145553"/>
                    <a:pt x="636203" y="152028"/>
                    <a:pt x="655104" y="152028"/>
                  </a:cubicBezTo>
                  <a:cubicBezTo>
                    <a:pt x="674824" y="152028"/>
                    <a:pt x="690134" y="145758"/>
                    <a:pt x="701036" y="133219"/>
                  </a:cubicBezTo>
                  <a:cubicBezTo>
                    <a:pt x="711938" y="120681"/>
                    <a:pt x="717388" y="103026"/>
                    <a:pt x="717388" y="80255"/>
                  </a:cubicBezTo>
                  <a:cubicBezTo>
                    <a:pt x="717388" y="58303"/>
                    <a:pt x="711882" y="41095"/>
                    <a:pt x="700868" y="28630"/>
                  </a:cubicBezTo>
                  <a:cubicBezTo>
                    <a:pt x="689855" y="16166"/>
                    <a:pt x="674675" y="9934"/>
                    <a:pt x="655327" y="9934"/>
                  </a:cubicBezTo>
                  <a:close/>
                  <a:moveTo>
                    <a:pt x="1579178" y="2344"/>
                  </a:moveTo>
                  <a:lnTo>
                    <a:pt x="1663228" y="2344"/>
                  </a:lnTo>
                  <a:lnTo>
                    <a:pt x="1663228" y="12166"/>
                  </a:lnTo>
                  <a:lnTo>
                    <a:pt x="1590340" y="12166"/>
                  </a:lnTo>
                  <a:lnTo>
                    <a:pt x="1590340" y="73670"/>
                  </a:lnTo>
                  <a:lnTo>
                    <a:pt x="1656419" y="73670"/>
                  </a:lnTo>
                  <a:lnTo>
                    <a:pt x="1656419" y="83381"/>
                  </a:lnTo>
                  <a:lnTo>
                    <a:pt x="1590340" y="83381"/>
                  </a:lnTo>
                  <a:lnTo>
                    <a:pt x="1590340" y="149795"/>
                  </a:lnTo>
                  <a:lnTo>
                    <a:pt x="1667805" y="149795"/>
                  </a:lnTo>
                  <a:lnTo>
                    <a:pt x="1667805" y="159618"/>
                  </a:lnTo>
                  <a:lnTo>
                    <a:pt x="1579178" y="159618"/>
                  </a:lnTo>
                  <a:close/>
                  <a:moveTo>
                    <a:pt x="1476077" y="2344"/>
                  </a:moveTo>
                  <a:lnTo>
                    <a:pt x="1487239" y="2344"/>
                  </a:lnTo>
                  <a:lnTo>
                    <a:pt x="1487239" y="149795"/>
                  </a:lnTo>
                  <a:lnTo>
                    <a:pt x="1555216" y="149795"/>
                  </a:lnTo>
                  <a:lnTo>
                    <a:pt x="1555216" y="159618"/>
                  </a:lnTo>
                  <a:lnTo>
                    <a:pt x="1476077" y="159618"/>
                  </a:lnTo>
                  <a:close/>
                  <a:moveTo>
                    <a:pt x="1341797" y="2344"/>
                  </a:moveTo>
                  <a:lnTo>
                    <a:pt x="1454981" y="2344"/>
                  </a:lnTo>
                  <a:lnTo>
                    <a:pt x="1454981" y="12278"/>
                  </a:lnTo>
                  <a:lnTo>
                    <a:pt x="1403523" y="12278"/>
                  </a:lnTo>
                  <a:lnTo>
                    <a:pt x="1403523" y="159618"/>
                  </a:lnTo>
                  <a:lnTo>
                    <a:pt x="1392361" y="159618"/>
                  </a:lnTo>
                  <a:lnTo>
                    <a:pt x="1392361" y="12278"/>
                  </a:lnTo>
                  <a:lnTo>
                    <a:pt x="1341797" y="12278"/>
                  </a:lnTo>
                  <a:close/>
                  <a:moveTo>
                    <a:pt x="1312589" y="2344"/>
                  </a:moveTo>
                  <a:lnTo>
                    <a:pt x="1323751" y="2344"/>
                  </a:lnTo>
                  <a:lnTo>
                    <a:pt x="1323751" y="159618"/>
                  </a:lnTo>
                  <a:lnTo>
                    <a:pt x="1312589" y="159618"/>
                  </a:lnTo>
                  <a:close/>
                  <a:moveTo>
                    <a:pt x="1179872" y="2344"/>
                  </a:moveTo>
                  <a:lnTo>
                    <a:pt x="1293056" y="2344"/>
                  </a:lnTo>
                  <a:lnTo>
                    <a:pt x="1293056" y="12278"/>
                  </a:lnTo>
                  <a:lnTo>
                    <a:pt x="1241598" y="12278"/>
                  </a:lnTo>
                  <a:lnTo>
                    <a:pt x="1241598" y="159618"/>
                  </a:lnTo>
                  <a:lnTo>
                    <a:pt x="1230436" y="159618"/>
                  </a:lnTo>
                  <a:lnTo>
                    <a:pt x="1230436" y="12278"/>
                  </a:lnTo>
                  <a:lnTo>
                    <a:pt x="1179872" y="12278"/>
                  </a:lnTo>
                  <a:close/>
                  <a:moveTo>
                    <a:pt x="950528" y="2344"/>
                  </a:moveTo>
                  <a:lnTo>
                    <a:pt x="1034578" y="2344"/>
                  </a:lnTo>
                  <a:lnTo>
                    <a:pt x="1034578" y="12166"/>
                  </a:lnTo>
                  <a:lnTo>
                    <a:pt x="961690" y="12166"/>
                  </a:lnTo>
                  <a:lnTo>
                    <a:pt x="961690" y="73670"/>
                  </a:lnTo>
                  <a:lnTo>
                    <a:pt x="1027769" y="73670"/>
                  </a:lnTo>
                  <a:lnTo>
                    <a:pt x="1027769" y="83381"/>
                  </a:lnTo>
                  <a:lnTo>
                    <a:pt x="961690" y="83381"/>
                  </a:lnTo>
                  <a:lnTo>
                    <a:pt x="961690" y="149795"/>
                  </a:lnTo>
                  <a:lnTo>
                    <a:pt x="1039155" y="149795"/>
                  </a:lnTo>
                  <a:lnTo>
                    <a:pt x="1039155" y="159618"/>
                  </a:lnTo>
                  <a:lnTo>
                    <a:pt x="950528" y="159618"/>
                  </a:lnTo>
                  <a:close/>
                  <a:moveTo>
                    <a:pt x="760139" y="2344"/>
                  </a:moveTo>
                  <a:lnTo>
                    <a:pt x="775878" y="2344"/>
                  </a:lnTo>
                  <a:lnTo>
                    <a:pt x="823094" y="116197"/>
                  </a:lnTo>
                  <a:cubicBezTo>
                    <a:pt x="827484" y="127062"/>
                    <a:pt x="831651" y="137852"/>
                    <a:pt x="835595" y="148567"/>
                  </a:cubicBezTo>
                  <a:cubicBezTo>
                    <a:pt x="837679" y="143135"/>
                    <a:pt x="839781" y="137759"/>
                    <a:pt x="841902" y="132438"/>
                  </a:cubicBezTo>
                  <a:cubicBezTo>
                    <a:pt x="844022" y="127117"/>
                    <a:pt x="846162" y="121778"/>
                    <a:pt x="848320" y="116420"/>
                  </a:cubicBezTo>
                  <a:lnTo>
                    <a:pt x="894419" y="2344"/>
                  </a:lnTo>
                  <a:lnTo>
                    <a:pt x="909935" y="2344"/>
                  </a:lnTo>
                  <a:lnTo>
                    <a:pt x="909935" y="159618"/>
                  </a:lnTo>
                  <a:lnTo>
                    <a:pt x="899219" y="159618"/>
                  </a:lnTo>
                  <a:lnTo>
                    <a:pt x="899219" y="37393"/>
                  </a:lnTo>
                  <a:cubicBezTo>
                    <a:pt x="899219" y="33151"/>
                    <a:pt x="899442" y="25449"/>
                    <a:pt x="899889" y="14287"/>
                  </a:cubicBezTo>
                  <a:cubicBezTo>
                    <a:pt x="898326" y="18752"/>
                    <a:pt x="896689" y="23142"/>
                    <a:pt x="894978" y="27458"/>
                  </a:cubicBezTo>
                  <a:cubicBezTo>
                    <a:pt x="893266" y="31774"/>
                    <a:pt x="891480" y="36165"/>
                    <a:pt x="889620" y="40630"/>
                  </a:cubicBezTo>
                  <a:lnTo>
                    <a:pt x="841399" y="159618"/>
                  </a:lnTo>
                  <a:lnTo>
                    <a:pt x="829679" y="159618"/>
                  </a:lnTo>
                  <a:lnTo>
                    <a:pt x="779003" y="37169"/>
                  </a:lnTo>
                  <a:cubicBezTo>
                    <a:pt x="777441" y="33374"/>
                    <a:pt x="775934" y="29561"/>
                    <a:pt x="774483" y="25728"/>
                  </a:cubicBezTo>
                  <a:cubicBezTo>
                    <a:pt x="773031" y="21896"/>
                    <a:pt x="771599" y="18082"/>
                    <a:pt x="770185" y="14287"/>
                  </a:cubicBezTo>
                  <a:cubicBezTo>
                    <a:pt x="770408" y="19050"/>
                    <a:pt x="770576" y="23812"/>
                    <a:pt x="770687" y="28575"/>
                  </a:cubicBezTo>
                  <a:cubicBezTo>
                    <a:pt x="770799" y="33337"/>
                    <a:pt x="770855" y="38100"/>
                    <a:pt x="770855" y="42862"/>
                  </a:cubicBezTo>
                  <a:lnTo>
                    <a:pt x="770855" y="159618"/>
                  </a:lnTo>
                  <a:lnTo>
                    <a:pt x="760139" y="159618"/>
                  </a:lnTo>
                  <a:close/>
                  <a:moveTo>
                    <a:pt x="359978" y="2344"/>
                  </a:moveTo>
                  <a:lnTo>
                    <a:pt x="444028" y="2344"/>
                  </a:lnTo>
                  <a:lnTo>
                    <a:pt x="444028" y="12166"/>
                  </a:lnTo>
                  <a:lnTo>
                    <a:pt x="371140" y="12166"/>
                  </a:lnTo>
                  <a:lnTo>
                    <a:pt x="371140" y="73670"/>
                  </a:lnTo>
                  <a:lnTo>
                    <a:pt x="437219" y="73670"/>
                  </a:lnTo>
                  <a:lnTo>
                    <a:pt x="437219" y="83381"/>
                  </a:lnTo>
                  <a:lnTo>
                    <a:pt x="371140" y="83381"/>
                  </a:lnTo>
                  <a:lnTo>
                    <a:pt x="371140" y="149795"/>
                  </a:lnTo>
                  <a:lnTo>
                    <a:pt x="448605" y="149795"/>
                  </a:lnTo>
                  <a:lnTo>
                    <a:pt x="448605" y="159618"/>
                  </a:lnTo>
                  <a:lnTo>
                    <a:pt x="359978" y="159618"/>
                  </a:lnTo>
                  <a:close/>
                  <a:moveTo>
                    <a:pt x="143991" y="2344"/>
                  </a:moveTo>
                  <a:lnTo>
                    <a:pt x="155711" y="2344"/>
                  </a:lnTo>
                  <a:lnTo>
                    <a:pt x="184174" y="101240"/>
                  </a:lnTo>
                  <a:cubicBezTo>
                    <a:pt x="190053" y="121927"/>
                    <a:pt x="193662" y="135880"/>
                    <a:pt x="195002" y="143098"/>
                  </a:cubicBezTo>
                  <a:cubicBezTo>
                    <a:pt x="196341" y="136326"/>
                    <a:pt x="200471" y="121778"/>
                    <a:pt x="207392" y="99454"/>
                  </a:cubicBezTo>
                  <a:lnTo>
                    <a:pt x="237864" y="2344"/>
                  </a:lnTo>
                  <a:lnTo>
                    <a:pt x="246682" y="2344"/>
                  </a:lnTo>
                  <a:lnTo>
                    <a:pt x="275704" y="99231"/>
                  </a:lnTo>
                  <a:cubicBezTo>
                    <a:pt x="281285" y="117834"/>
                    <a:pt x="285266" y="132457"/>
                    <a:pt x="287647" y="143098"/>
                  </a:cubicBezTo>
                  <a:cubicBezTo>
                    <a:pt x="291740" y="126578"/>
                    <a:pt x="295423" y="112662"/>
                    <a:pt x="298698" y="101352"/>
                  </a:cubicBezTo>
                  <a:lnTo>
                    <a:pt x="328166" y="2344"/>
                  </a:lnTo>
                  <a:lnTo>
                    <a:pt x="340109" y="2344"/>
                  </a:lnTo>
                  <a:lnTo>
                    <a:pt x="292224" y="159618"/>
                  </a:lnTo>
                  <a:lnTo>
                    <a:pt x="283294" y="159618"/>
                  </a:lnTo>
                  <a:lnTo>
                    <a:pt x="251035" y="53913"/>
                  </a:lnTo>
                  <a:cubicBezTo>
                    <a:pt x="246719" y="39402"/>
                    <a:pt x="243631" y="27421"/>
                    <a:pt x="241771" y="17971"/>
                  </a:cubicBezTo>
                  <a:cubicBezTo>
                    <a:pt x="240059" y="26975"/>
                    <a:pt x="236934" y="38881"/>
                    <a:pt x="232395" y="53689"/>
                  </a:cubicBezTo>
                  <a:lnTo>
                    <a:pt x="199243" y="159618"/>
                  </a:lnTo>
                  <a:lnTo>
                    <a:pt x="189867" y="159618"/>
                  </a:lnTo>
                  <a:close/>
                  <a:moveTo>
                    <a:pt x="62173" y="2344"/>
                  </a:moveTo>
                  <a:lnTo>
                    <a:pt x="75567" y="2344"/>
                  </a:lnTo>
                  <a:lnTo>
                    <a:pt x="137517" y="159618"/>
                  </a:lnTo>
                  <a:lnTo>
                    <a:pt x="125238" y="159618"/>
                  </a:lnTo>
                  <a:lnTo>
                    <a:pt x="105370" y="108607"/>
                  </a:lnTo>
                  <a:lnTo>
                    <a:pt x="32146" y="108607"/>
                  </a:lnTo>
                  <a:lnTo>
                    <a:pt x="12278" y="159618"/>
                  </a:lnTo>
                  <a:lnTo>
                    <a:pt x="0" y="159618"/>
                  </a:lnTo>
                  <a:close/>
                  <a:moveTo>
                    <a:pt x="655327" y="0"/>
                  </a:moveTo>
                  <a:cubicBezTo>
                    <a:pt x="670359" y="0"/>
                    <a:pt x="683437" y="3218"/>
                    <a:pt x="694562" y="9655"/>
                  </a:cubicBezTo>
                  <a:cubicBezTo>
                    <a:pt x="705687" y="16092"/>
                    <a:pt x="714207" y="25375"/>
                    <a:pt x="720123" y="37504"/>
                  </a:cubicBezTo>
                  <a:cubicBezTo>
                    <a:pt x="726039" y="49634"/>
                    <a:pt x="728997" y="63884"/>
                    <a:pt x="728997" y="80255"/>
                  </a:cubicBezTo>
                  <a:cubicBezTo>
                    <a:pt x="728997" y="96552"/>
                    <a:pt x="725965" y="110932"/>
                    <a:pt x="719900" y="123397"/>
                  </a:cubicBezTo>
                  <a:cubicBezTo>
                    <a:pt x="713835" y="135861"/>
                    <a:pt x="705203" y="145386"/>
                    <a:pt x="694004" y="151972"/>
                  </a:cubicBezTo>
                  <a:cubicBezTo>
                    <a:pt x="682804" y="158557"/>
                    <a:pt x="669838" y="161850"/>
                    <a:pt x="655104" y="161850"/>
                  </a:cubicBezTo>
                  <a:cubicBezTo>
                    <a:pt x="639998" y="161850"/>
                    <a:pt x="626901" y="158539"/>
                    <a:pt x="615813" y="151916"/>
                  </a:cubicBezTo>
                  <a:cubicBezTo>
                    <a:pt x="604726" y="145293"/>
                    <a:pt x="596261" y="135805"/>
                    <a:pt x="590419" y="123453"/>
                  </a:cubicBezTo>
                  <a:cubicBezTo>
                    <a:pt x="584578" y="111100"/>
                    <a:pt x="581657" y="96701"/>
                    <a:pt x="581657" y="80255"/>
                  </a:cubicBezTo>
                  <a:cubicBezTo>
                    <a:pt x="581657" y="63884"/>
                    <a:pt x="584615" y="49615"/>
                    <a:pt x="590531" y="37448"/>
                  </a:cubicBezTo>
                  <a:cubicBezTo>
                    <a:pt x="596447" y="25282"/>
                    <a:pt x="604986" y="15999"/>
                    <a:pt x="616148" y="9599"/>
                  </a:cubicBezTo>
                  <a:cubicBezTo>
                    <a:pt x="627310" y="3199"/>
                    <a:pt x="640370" y="0"/>
                    <a:pt x="655327" y="0"/>
                  </a:cubicBezTo>
                  <a:close/>
                  <a:moveTo>
                    <a:pt x="509996" y="0"/>
                  </a:moveTo>
                  <a:cubicBezTo>
                    <a:pt x="522498" y="0"/>
                    <a:pt x="532283" y="2641"/>
                    <a:pt x="539353" y="7925"/>
                  </a:cubicBezTo>
                  <a:cubicBezTo>
                    <a:pt x="546422" y="13208"/>
                    <a:pt x="551222" y="21766"/>
                    <a:pt x="553752" y="33598"/>
                  </a:cubicBezTo>
                  <a:lnTo>
                    <a:pt x="543260" y="35830"/>
                  </a:lnTo>
                  <a:cubicBezTo>
                    <a:pt x="540134" y="18343"/>
                    <a:pt x="529009" y="9599"/>
                    <a:pt x="509885" y="9599"/>
                  </a:cubicBezTo>
                  <a:cubicBezTo>
                    <a:pt x="499690" y="9599"/>
                    <a:pt x="491932" y="12166"/>
                    <a:pt x="486612" y="17301"/>
                  </a:cubicBezTo>
                  <a:cubicBezTo>
                    <a:pt x="481291" y="22435"/>
                    <a:pt x="478631" y="29951"/>
                    <a:pt x="478631" y="39848"/>
                  </a:cubicBezTo>
                  <a:cubicBezTo>
                    <a:pt x="478631" y="45578"/>
                    <a:pt x="479673" y="50359"/>
                    <a:pt x="481756" y="54192"/>
                  </a:cubicBezTo>
                  <a:cubicBezTo>
                    <a:pt x="483840" y="58024"/>
                    <a:pt x="486816" y="61242"/>
                    <a:pt x="490686" y="63847"/>
                  </a:cubicBezTo>
                  <a:cubicBezTo>
                    <a:pt x="494555" y="66451"/>
                    <a:pt x="502109" y="69540"/>
                    <a:pt x="513345" y="73111"/>
                  </a:cubicBezTo>
                  <a:lnTo>
                    <a:pt x="523837" y="76460"/>
                  </a:lnTo>
                  <a:cubicBezTo>
                    <a:pt x="535595" y="80181"/>
                    <a:pt x="543985" y="85315"/>
                    <a:pt x="549008" y="91864"/>
                  </a:cubicBezTo>
                  <a:cubicBezTo>
                    <a:pt x="554031" y="98412"/>
                    <a:pt x="556542" y="107044"/>
                    <a:pt x="556542" y="117760"/>
                  </a:cubicBezTo>
                  <a:cubicBezTo>
                    <a:pt x="556542" y="131303"/>
                    <a:pt x="552561" y="142037"/>
                    <a:pt x="544599" y="149963"/>
                  </a:cubicBezTo>
                  <a:cubicBezTo>
                    <a:pt x="536637" y="157888"/>
                    <a:pt x="525549" y="161850"/>
                    <a:pt x="511336" y="161850"/>
                  </a:cubicBezTo>
                  <a:cubicBezTo>
                    <a:pt x="498090" y="161850"/>
                    <a:pt x="487505" y="158632"/>
                    <a:pt x="479580" y="152195"/>
                  </a:cubicBezTo>
                  <a:cubicBezTo>
                    <a:pt x="471655" y="145758"/>
                    <a:pt x="466650" y="136289"/>
                    <a:pt x="464567" y="123787"/>
                  </a:cubicBezTo>
                  <a:lnTo>
                    <a:pt x="474836" y="121443"/>
                  </a:lnTo>
                  <a:cubicBezTo>
                    <a:pt x="478259" y="141907"/>
                    <a:pt x="490016" y="152139"/>
                    <a:pt x="510108" y="152139"/>
                  </a:cubicBezTo>
                  <a:cubicBezTo>
                    <a:pt x="521270" y="152139"/>
                    <a:pt x="529977" y="149256"/>
                    <a:pt x="536227" y="143489"/>
                  </a:cubicBezTo>
                  <a:cubicBezTo>
                    <a:pt x="542478" y="137721"/>
                    <a:pt x="545604" y="129294"/>
                    <a:pt x="545604" y="118206"/>
                  </a:cubicBezTo>
                  <a:cubicBezTo>
                    <a:pt x="545604" y="110244"/>
                    <a:pt x="543650" y="103770"/>
                    <a:pt x="539743" y="98784"/>
                  </a:cubicBezTo>
                  <a:cubicBezTo>
                    <a:pt x="535837" y="93799"/>
                    <a:pt x="529716" y="89892"/>
                    <a:pt x="521382" y="87064"/>
                  </a:cubicBezTo>
                  <a:lnTo>
                    <a:pt x="506871" y="82264"/>
                  </a:lnTo>
                  <a:cubicBezTo>
                    <a:pt x="503820" y="81223"/>
                    <a:pt x="500732" y="80162"/>
                    <a:pt x="497606" y="79083"/>
                  </a:cubicBezTo>
                  <a:cubicBezTo>
                    <a:pt x="494481" y="78004"/>
                    <a:pt x="491467" y="76721"/>
                    <a:pt x="488565" y="75232"/>
                  </a:cubicBezTo>
                  <a:cubicBezTo>
                    <a:pt x="485663" y="73744"/>
                    <a:pt x="482947" y="72014"/>
                    <a:pt x="480417" y="70042"/>
                  </a:cubicBezTo>
                  <a:cubicBezTo>
                    <a:pt x="477887" y="68070"/>
                    <a:pt x="475691" y="65689"/>
                    <a:pt x="473831" y="62898"/>
                  </a:cubicBezTo>
                  <a:cubicBezTo>
                    <a:pt x="471971" y="60108"/>
                    <a:pt x="470501" y="56889"/>
                    <a:pt x="469422" y="53243"/>
                  </a:cubicBezTo>
                  <a:cubicBezTo>
                    <a:pt x="468343" y="49597"/>
                    <a:pt x="467804" y="45355"/>
                    <a:pt x="467804" y="40518"/>
                  </a:cubicBezTo>
                  <a:cubicBezTo>
                    <a:pt x="467804" y="27644"/>
                    <a:pt x="471487" y="17673"/>
                    <a:pt x="478854" y="10604"/>
                  </a:cubicBezTo>
                  <a:cubicBezTo>
                    <a:pt x="486221" y="3534"/>
                    <a:pt x="496602" y="0"/>
                    <a:pt x="5099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7952286" y="2365333"/>
              <a:ext cx="2792752" cy="35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</a:rPr>
                <a:t>I don't know what to write about 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952286" y="4126617"/>
            <a:ext cx="2792752" cy="513449"/>
            <a:chOff x="7952286" y="2202749"/>
            <a:chExt cx="2792752" cy="513449"/>
          </a:xfrm>
        </p:grpSpPr>
        <p:sp>
          <p:nvSpPr>
            <p:cNvPr id="36" name="PA_任意多边形 14"/>
            <p:cNvSpPr/>
            <p:nvPr>
              <p:custDataLst>
                <p:tags r:id="rId6"/>
              </p:custDataLst>
            </p:nvPr>
          </p:nvSpPr>
          <p:spPr>
            <a:xfrm>
              <a:off x="8025563" y="2202749"/>
              <a:ext cx="1408564" cy="187984"/>
            </a:xfrm>
            <a:custGeom>
              <a:avLst/>
              <a:gdLst/>
              <a:ahLst/>
              <a:cxnLst/>
              <a:rect l="l" t="t" r="r" b="b"/>
              <a:pathLst>
                <a:path w="1667805" h="161850">
                  <a:moveTo>
                    <a:pt x="68870" y="12278"/>
                  </a:moveTo>
                  <a:cubicBezTo>
                    <a:pt x="67158" y="17264"/>
                    <a:pt x="65465" y="22063"/>
                    <a:pt x="63791" y="26677"/>
                  </a:cubicBezTo>
                  <a:cubicBezTo>
                    <a:pt x="62117" y="31291"/>
                    <a:pt x="60349" y="35979"/>
                    <a:pt x="58489" y="40741"/>
                  </a:cubicBezTo>
                  <a:lnTo>
                    <a:pt x="35718" y="98784"/>
                  </a:lnTo>
                  <a:lnTo>
                    <a:pt x="101798" y="98784"/>
                  </a:lnTo>
                  <a:lnTo>
                    <a:pt x="79362" y="40295"/>
                  </a:lnTo>
                  <a:cubicBezTo>
                    <a:pt x="77576" y="35607"/>
                    <a:pt x="75827" y="30937"/>
                    <a:pt x="74116" y="26286"/>
                  </a:cubicBezTo>
                  <a:cubicBezTo>
                    <a:pt x="72404" y="21635"/>
                    <a:pt x="70656" y="16966"/>
                    <a:pt x="68870" y="12278"/>
                  </a:cubicBezTo>
                  <a:close/>
                  <a:moveTo>
                    <a:pt x="655327" y="9934"/>
                  </a:moveTo>
                  <a:cubicBezTo>
                    <a:pt x="635831" y="9934"/>
                    <a:pt x="620594" y="16129"/>
                    <a:pt x="609618" y="28519"/>
                  </a:cubicBezTo>
                  <a:cubicBezTo>
                    <a:pt x="598642" y="40909"/>
                    <a:pt x="593154" y="58154"/>
                    <a:pt x="593154" y="80255"/>
                  </a:cubicBezTo>
                  <a:cubicBezTo>
                    <a:pt x="593154" y="102207"/>
                    <a:pt x="598754" y="119657"/>
                    <a:pt x="609953" y="132605"/>
                  </a:cubicBezTo>
                  <a:cubicBezTo>
                    <a:pt x="621152" y="145553"/>
                    <a:pt x="636203" y="152028"/>
                    <a:pt x="655104" y="152028"/>
                  </a:cubicBezTo>
                  <a:cubicBezTo>
                    <a:pt x="674824" y="152028"/>
                    <a:pt x="690134" y="145758"/>
                    <a:pt x="701036" y="133219"/>
                  </a:cubicBezTo>
                  <a:cubicBezTo>
                    <a:pt x="711938" y="120681"/>
                    <a:pt x="717388" y="103026"/>
                    <a:pt x="717388" y="80255"/>
                  </a:cubicBezTo>
                  <a:cubicBezTo>
                    <a:pt x="717388" y="58303"/>
                    <a:pt x="711882" y="41095"/>
                    <a:pt x="700868" y="28630"/>
                  </a:cubicBezTo>
                  <a:cubicBezTo>
                    <a:pt x="689855" y="16166"/>
                    <a:pt x="674675" y="9934"/>
                    <a:pt x="655327" y="9934"/>
                  </a:cubicBezTo>
                  <a:close/>
                  <a:moveTo>
                    <a:pt x="1579178" y="2344"/>
                  </a:moveTo>
                  <a:lnTo>
                    <a:pt x="1663228" y="2344"/>
                  </a:lnTo>
                  <a:lnTo>
                    <a:pt x="1663228" y="12166"/>
                  </a:lnTo>
                  <a:lnTo>
                    <a:pt x="1590340" y="12166"/>
                  </a:lnTo>
                  <a:lnTo>
                    <a:pt x="1590340" y="73670"/>
                  </a:lnTo>
                  <a:lnTo>
                    <a:pt x="1656419" y="73670"/>
                  </a:lnTo>
                  <a:lnTo>
                    <a:pt x="1656419" y="83381"/>
                  </a:lnTo>
                  <a:lnTo>
                    <a:pt x="1590340" y="83381"/>
                  </a:lnTo>
                  <a:lnTo>
                    <a:pt x="1590340" y="149795"/>
                  </a:lnTo>
                  <a:lnTo>
                    <a:pt x="1667805" y="149795"/>
                  </a:lnTo>
                  <a:lnTo>
                    <a:pt x="1667805" y="159618"/>
                  </a:lnTo>
                  <a:lnTo>
                    <a:pt x="1579178" y="159618"/>
                  </a:lnTo>
                  <a:close/>
                  <a:moveTo>
                    <a:pt x="1476077" y="2344"/>
                  </a:moveTo>
                  <a:lnTo>
                    <a:pt x="1487239" y="2344"/>
                  </a:lnTo>
                  <a:lnTo>
                    <a:pt x="1487239" y="149795"/>
                  </a:lnTo>
                  <a:lnTo>
                    <a:pt x="1555216" y="149795"/>
                  </a:lnTo>
                  <a:lnTo>
                    <a:pt x="1555216" y="159618"/>
                  </a:lnTo>
                  <a:lnTo>
                    <a:pt x="1476077" y="159618"/>
                  </a:lnTo>
                  <a:close/>
                  <a:moveTo>
                    <a:pt x="1341797" y="2344"/>
                  </a:moveTo>
                  <a:lnTo>
                    <a:pt x="1454981" y="2344"/>
                  </a:lnTo>
                  <a:lnTo>
                    <a:pt x="1454981" y="12278"/>
                  </a:lnTo>
                  <a:lnTo>
                    <a:pt x="1403523" y="12278"/>
                  </a:lnTo>
                  <a:lnTo>
                    <a:pt x="1403523" y="159618"/>
                  </a:lnTo>
                  <a:lnTo>
                    <a:pt x="1392361" y="159618"/>
                  </a:lnTo>
                  <a:lnTo>
                    <a:pt x="1392361" y="12278"/>
                  </a:lnTo>
                  <a:lnTo>
                    <a:pt x="1341797" y="12278"/>
                  </a:lnTo>
                  <a:close/>
                  <a:moveTo>
                    <a:pt x="1312589" y="2344"/>
                  </a:moveTo>
                  <a:lnTo>
                    <a:pt x="1323751" y="2344"/>
                  </a:lnTo>
                  <a:lnTo>
                    <a:pt x="1323751" y="159618"/>
                  </a:lnTo>
                  <a:lnTo>
                    <a:pt x="1312589" y="159618"/>
                  </a:lnTo>
                  <a:close/>
                  <a:moveTo>
                    <a:pt x="1179872" y="2344"/>
                  </a:moveTo>
                  <a:lnTo>
                    <a:pt x="1293056" y="2344"/>
                  </a:lnTo>
                  <a:lnTo>
                    <a:pt x="1293056" y="12278"/>
                  </a:lnTo>
                  <a:lnTo>
                    <a:pt x="1241598" y="12278"/>
                  </a:lnTo>
                  <a:lnTo>
                    <a:pt x="1241598" y="159618"/>
                  </a:lnTo>
                  <a:lnTo>
                    <a:pt x="1230436" y="159618"/>
                  </a:lnTo>
                  <a:lnTo>
                    <a:pt x="1230436" y="12278"/>
                  </a:lnTo>
                  <a:lnTo>
                    <a:pt x="1179872" y="12278"/>
                  </a:lnTo>
                  <a:close/>
                  <a:moveTo>
                    <a:pt x="950528" y="2344"/>
                  </a:moveTo>
                  <a:lnTo>
                    <a:pt x="1034578" y="2344"/>
                  </a:lnTo>
                  <a:lnTo>
                    <a:pt x="1034578" y="12166"/>
                  </a:lnTo>
                  <a:lnTo>
                    <a:pt x="961690" y="12166"/>
                  </a:lnTo>
                  <a:lnTo>
                    <a:pt x="961690" y="73670"/>
                  </a:lnTo>
                  <a:lnTo>
                    <a:pt x="1027769" y="73670"/>
                  </a:lnTo>
                  <a:lnTo>
                    <a:pt x="1027769" y="83381"/>
                  </a:lnTo>
                  <a:lnTo>
                    <a:pt x="961690" y="83381"/>
                  </a:lnTo>
                  <a:lnTo>
                    <a:pt x="961690" y="149795"/>
                  </a:lnTo>
                  <a:lnTo>
                    <a:pt x="1039155" y="149795"/>
                  </a:lnTo>
                  <a:lnTo>
                    <a:pt x="1039155" y="159618"/>
                  </a:lnTo>
                  <a:lnTo>
                    <a:pt x="950528" y="159618"/>
                  </a:lnTo>
                  <a:close/>
                  <a:moveTo>
                    <a:pt x="760139" y="2344"/>
                  </a:moveTo>
                  <a:lnTo>
                    <a:pt x="775878" y="2344"/>
                  </a:lnTo>
                  <a:lnTo>
                    <a:pt x="823094" y="116197"/>
                  </a:lnTo>
                  <a:cubicBezTo>
                    <a:pt x="827484" y="127062"/>
                    <a:pt x="831651" y="137852"/>
                    <a:pt x="835595" y="148567"/>
                  </a:cubicBezTo>
                  <a:cubicBezTo>
                    <a:pt x="837679" y="143135"/>
                    <a:pt x="839781" y="137759"/>
                    <a:pt x="841902" y="132438"/>
                  </a:cubicBezTo>
                  <a:cubicBezTo>
                    <a:pt x="844022" y="127117"/>
                    <a:pt x="846162" y="121778"/>
                    <a:pt x="848320" y="116420"/>
                  </a:cubicBezTo>
                  <a:lnTo>
                    <a:pt x="894419" y="2344"/>
                  </a:lnTo>
                  <a:lnTo>
                    <a:pt x="909935" y="2344"/>
                  </a:lnTo>
                  <a:lnTo>
                    <a:pt x="909935" y="159618"/>
                  </a:lnTo>
                  <a:lnTo>
                    <a:pt x="899219" y="159618"/>
                  </a:lnTo>
                  <a:lnTo>
                    <a:pt x="899219" y="37393"/>
                  </a:lnTo>
                  <a:cubicBezTo>
                    <a:pt x="899219" y="33151"/>
                    <a:pt x="899442" y="25449"/>
                    <a:pt x="899889" y="14287"/>
                  </a:cubicBezTo>
                  <a:cubicBezTo>
                    <a:pt x="898326" y="18752"/>
                    <a:pt x="896689" y="23142"/>
                    <a:pt x="894978" y="27458"/>
                  </a:cubicBezTo>
                  <a:cubicBezTo>
                    <a:pt x="893266" y="31774"/>
                    <a:pt x="891480" y="36165"/>
                    <a:pt x="889620" y="40630"/>
                  </a:cubicBezTo>
                  <a:lnTo>
                    <a:pt x="841399" y="159618"/>
                  </a:lnTo>
                  <a:lnTo>
                    <a:pt x="829679" y="159618"/>
                  </a:lnTo>
                  <a:lnTo>
                    <a:pt x="779003" y="37169"/>
                  </a:lnTo>
                  <a:cubicBezTo>
                    <a:pt x="777441" y="33374"/>
                    <a:pt x="775934" y="29561"/>
                    <a:pt x="774483" y="25728"/>
                  </a:cubicBezTo>
                  <a:cubicBezTo>
                    <a:pt x="773031" y="21896"/>
                    <a:pt x="771599" y="18082"/>
                    <a:pt x="770185" y="14287"/>
                  </a:cubicBezTo>
                  <a:cubicBezTo>
                    <a:pt x="770408" y="19050"/>
                    <a:pt x="770576" y="23812"/>
                    <a:pt x="770687" y="28575"/>
                  </a:cubicBezTo>
                  <a:cubicBezTo>
                    <a:pt x="770799" y="33337"/>
                    <a:pt x="770855" y="38100"/>
                    <a:pt x="770855" y="42862"/>
                  </a:cubicBezTo>
                  <a:lnTo>
                    <a:pt x="770855" y="159618"/>
                  </a:lnTo>
                  <a:lnTo>
                    <a:pt x="760139" y="159618"/>
                  </a:lnTo>
                  <a:close/>
                  <a:moveTo>
                    <a:pt x="359978" y="2344"/>
                  </a:moveTo>
                  <a:lnTo>
                    <a:pt x="444028" y="2344"/>
                  </a:lnTo>
                  <a:lnTo>
                    <a:pt x="444028" y="12166"/>
                  </a:lnTo>
                  <a:lnTo>
                    <a:pt x="371140" y="12166"/>
                  </a:lnTo>
                  <a:lnTo>
                    <a:pt x="371140" y="73670"/>
                  </a:lnTo>
                  <a:lnTo>
                    <a:pt x="437219" y="73670"/>
                  </a:lnTo>
                  <a:lnTo>
                    <a:pt x="437219" y="83381"/>
                  </a:lnTo>
                  <a:lnTo>
                    <a:pt x="371140" y="83381"/>
                  </a:lnTo>
                  <a:lnTo>
                    <a:pt x="371140" y="149795"/>
                  </a:lnTo>
                  <a:lnTo>
                    <a:pt x="448605" y="149795"/>
                  </a:lnTo>
                  <a:lnTo>
                    <a:pt x="448605" y="159618"/>
                  </a:lnTo>
                  <a:lnTo>
                    <a:pt x="359978" y="159618"/>
                  </a:lnTo>
                  <a:close/>
                  <a:moveTo>
                    <a:pt x="143991" y="2344"/>
                  </a:moveTo>
                  <a:lnTo>
                    <a:pt x="155711" y="2344"/>
                  </a:lnTo>
                  <a:lnTo>
                    <a:pt x="184174" y="101240"/>
                  </a:lnTo>
                  <a:cubicBezTo>
                    <a:pt x="190053" y="121927"/>
                    <a:pt x="193662" y="135880"/>
                    <a:pt x="195002" y="143098"/>
                  </a:cubicBezTo>
                  <a:cubicBezTo>
                    <a:pt x="196341" y="136326"/>
                    <a:pt x="200471" y="121778"/>
                    <a:pt x="207392" y="99454"/>
                  </a:cubicBezTo>
                  <a:lnTo>
                    <a:pt x="237864" y="2344"/>
                  </a:lnTo>
                  <a:lnTo>
                    <a:pt x="246682" y="2344"/>
                  </a:lnTo>
                  <a:lnTo>
                    <a:pt x="275704" y="99231"/>
                  </a:lnTo>
                  <a:cubicBezTo>
                    <a:pt x="281285" y="117834"/>
                    <a:pt x="285266" y="132457"/>
                    <a:pt x="287647" y="143098"/>
                  </a:cubicBezTo>
                  <a:cubicBezTo>
                    <a:pt x="291740" y="126578"/>
                    <a:pt x="295423" y="112662"/>
                    <a:pt x="298698" y="101352"/>
                  </a:cubicBezTo>
                  <a:lnTo>
                    <a:pt x="328166" y="2344"/>
                  </a:lnTo>
                  <a:lnTo>
                    <a:pt x="340109" y="2344"/>
                  </a:lnTo>
                  <a:lnTo>
                    <a:pt x="292224" y="159618"/>
                  </a:lnTo>
                  <a:lnTo>
                    <a:pt x="283294" y="159618"/>
                  </a:lnTo>
                  <a:lnTo>
                    <a:pt x="251035" y="53913"/>
                  </a:lnTo>
                  <a:cubicBezTo>
                    <a:pt x="246719" y="39402"/>
                    <a:pt x="243631" y="27421"/>
                    <a:pt x="241771" y="17971"/>
                  </a:cubicBezTo>
                  <a:cubicBezTo>
                    <a:pt x="240059" y="26975"/>
                    <a:pt x="236934" y="38881"/>
                    <a:pt x="232395" y="53689"/>
                  </a:cubicBezTo>
                  <a:lnTo>
                    <a:pt x="199243" y="159618"/>
                  </a:lnTo>
                  <a:lnTo>
                    <a:pt x="189867" y="159618"/>
                  </a:lnTo>
                  <a:close/>
                  <a:moveTo>
                    <a:pt x="62173" y="2344"/>
                  </a:moveTo>
                  <a:lnTo>
                    <a:pt x="75567" y="2344"/>
                  </a:lnTo>
                  <a:lnTo>
                    <a:pt x="137517" y="159618"/>
                  </a:lnTo>
                  <a:lnTo>
                    <a:pt x="125238" y="159618"/>
                  </a:lnTo>
                  <a:lnTo>
                    <a:pt x="105370" y="108607"/>
                  </a:lnTo>
                  <a:lnTo>
                    <a:pt x="32146" y="108607"/>
                  </a:lnTo>
                  <a:lnTo>
                    <a:pt x="12278" y="159618"/>
                  </a:lnTo>
                  <a:lnTo>
                    <a:pt x="0" y="159618"/>
                  </a:lnTo>
                  <a:close/>
                  <a:moveTo>
                    <a:pt x="655327" y="0"/>
                  </a:moveTo>
                  <a:cubicBezTo>
                    <a:pt x="670359" y="0"/>
                    <a:pt x="683437" y="3218"/>
                    <a:pt x="694562" y="9655"/>
                  </a:cubicBezTo>
                  <a:cubicBezTo>
                    <a:pt x="705687" y="16092"/>
                    <a:pt x="714207" y="25375"/>
                    <a:pt x="720123" y="37504"/>
                  </a:cubicBezTo>
                  <a:cubicBezTo>
                    <a:pt x="726039" y="49634"/>
                    <a:pt x="728997" y="63884"/>
                    <a:pt x="728997" y="80255"/>
                  </a:cubicBezTo>
                  <a:cubicBezTo>
                    <a:pt x="728997" y="96552"/>
                    <a:pt x="725965" y="110932"/>
                    <a:pt x="719900" y="123397"/>
                  </a:cubicBezTo>
                  <a:cubicBezTo>
                    <a:pt x="713835" y="135861"/>
                    <a:pt x="705203" y="145386"/>
                    <a:pt x="694004" y="151972"/>
                  </a:cubicBezTo>
                  <a:cubicBezTo>
                    <a:pt x="682804" y="158557"/>
                    <a:pt x="669838" y="161850"/>
                    <a:pt x="655104" y="161850"/>
                  </a:cubicBezTo>
                  <a:cubicBezTo>
                    <a:pt x="639998" y="161850"/>
                    <a:pt x="626901" y="158539"/>
                    <a:pt x="615813" y="151916"/>
                  </a:cubicBezTo>
                  <a:cubicBezTo>
                    <a:pt x="604726" y="145293"/>
                    <a:pt x="596261" y="135805"/>
                    <a:pt x="590419" y="123453"/>
                  </a:cubicBezTo>
                  <a:cubicBezTo>
                    <a:pt x="584578" y="111100"/>
                    <a:pt x="581657" y="96701"/>
                    <a:pt x="581657" y="80255"/>
                  </a:cubicBezTo>
                  <a:cubicBezTo>
                    <a:pt x="581657" y="63884"/>
                    <a:pt x="584615" y="49615"/>
                    <a:pt x="590531" y="37448"/>
                  </a:cubicBezTo>
                  <a:cubicBezTo>
                    <a:pt x="596447" y="25282"/>
                    <a:pt x="604986" y="15999"/>
                    <a:pt x="616148" y="9599"/>
                  </a:cubicBezTo>
                  <a:cubicBezTo>
                    <a:pt x="627310" y="3199"/>
                    <a:pt x="640370" y="0"/>
                    <a:pt x="655327" y="0"/>
                  </a:cubicBezTo>
                  <a:close/>
                  <a:moveTo>
                    <a:pt x="509996" y="0"/>
                  </a:moveTo>
                  <a:cubicBezTo>
                    <a:pt x="522498" y="0"/>
                    <a:pt x="532283" y="2641"/>
                    <a:pt x="539353" y="7925"/>
                  </a:cubicBezTo>
                  <a:cubicBezTo>
                    <a:pt x="546422" y="13208"/>
                    <a:pt x="551222" y="21766"/>
                    <a:pt x="553752" y="33598"/>
                  </a:cubicBezTo>
                  <a:lnTo>
                    <a:pt x="543260" y="35830"/>
                  </a:lnTo>
                  <a:cubicBezTo>
                    <a:pt x="540134" y="18343"/>
                    <a:pt x="529009" y="9599"/>
                    <a:pt x="509885" y="9599"/>
                  </a:cubicBezTo>
                  <a:cubicBezTo>
                    <a:pt x="499690" y="9599"/>
                    <a:pt x="491932" y="12166"/>
                    <a:pt x="486612" y="17301"/>
                  </a:cubicBezTo>
                  <a:cubicBezTo>
                    <a:pt x="481291" y="22435"/>
                    <a:pt x="478631" y="29951"/>
                    <a:pt x="478631" y="39848"/>
                  </a:cubicBezTo>
                  <a:cubicBezTo>
                    <a:pt x="478631" y="45578"/>
                    <a:pt x="479673" y="50359"/>
                    <a:pt x="481756" y="54192"/>
                  </a:cubicBezTo>
                  <a:cubicBezTo>
                    <a:pt x="483840" y="58024"/>
                    <a:pt x="486816" y="61242"/>
                    <a:pt x="490686" y="63847"/>
                  </a:cubicBezTo>
                  <a:cubicBezTo>
                    <a:pt x="494555" y="66451"/>
                    <a:pt x="502109" y="69540"/>
                    <a:pt x="513345" y="73111"/>
                  </a:cubicBezTo>
                  <a:lnTo>
                    <a:pt x="523837" y="76460"/>
                  </a:lnTo>
                  <a:cubicBezTo>
                    <a:pt x="535595" y="80181"/>
                    <a:pt x="543985" y="85315"/>
                    <a:pt x="549008" y="91864"/>
                  </a:cubicBezTo>
                  <a:cubicBezTo>
                    <a:pt x="554031" y="98412"/>
                    <a:pt x="556542" y="107044"/>
                    <a:pt x="556542" y="117760"/>
                  </a:cubicBezTo>
                  <a:cubicBezTo>
                    <a:pt x="556542" y="131303"/>
                    <a:pt x="552561" y="142037"/>
                    <a:pt x="544599" y="149963"/>
                  </a:cubicBezTo>
                  <a:cubicBezTo>
                    <a:pt x="536637" y="157888"/>
                    <a:pt x="525549" y="161850"/>
                    <a:pt x="511336" y="161850"/>
                  </a:cubicBezTo>
                  <a:cubicBezTo>
                    <a:pt x="498090" y="161850"/>
                    <a:pt x="487505" y="158632"/>
                    <a:pt x="479580" y="152195"/>
                  </a:cubicBezTo>
                  <a:cubicBezTo>
                    <a:pt x="471655" y="145758"/>
                    <a:pt x="466650" y="136289"/>
                    <a:pt x="464567" y="123787"/>
                  </a:cubicBezTo>
                  <a:lnTo>
                    <a:pt x="474836" y="121443"/>
                  </a:lnTo>
                  <a:cubicBezTo>
                    <a:pt x="478259" y="141907"/>
                    <a:pt x="490016" y="152139"/>
                    <a:pt x="510108" y="152139"/>
                  </a:cubicBezTo>
                  <a:cubicBezTo>
                    <a:pt x="521270" y="152139"/>
                    <a:pt x="529977" y="149256"/>
                    <a:pt x="536227" y="143489"/>
                  </a:cubicBezTo>
                  <a:cubicBezTo>
                    <a:pt x="542478" y="137721"/>
                    <a:pt x="545604" y="129294"/>
                    <a:pt x="545604" y="118206"/>
                  </a:cubicBezTo>
                  <a:cubicBezTo>
                    <a:pt x="545604" y="110244"/>
                    <a:pt x="543650" y="103770"/>
                    <a:pt x="539743" y="98784"/>
                  </a:cubicBezTo>
                  <a:cubicBezTo>
                    <a:pt x="535837" y="93799"/>
                    <a:pt x="529716" y="89892"/>
                    <a:pt x="521382" y="87064"/>
                  </a:cubicBezTo>
                  <a:lnTo>
                    <a:pt x="506871" y="82264"/>
                  </a:lnTo>
                  <a:cubicBezTo>
                    <a:pt x="503820" y="81223"/>
                    <a:pt x="500732" y="80162"/>
                    <a:pt x="497606" y="79083"/>
                  </a:cubicBezTo>
                  <a:cubicBezTo>
                    <a:pt x="494481" y="78004"/>
                    <a:pt x="491467" y="76721"/>
                    <a:pt x="488565" y="75232"/>
                  </a:cubicBezTo>
                  <a:cubicBezTo>
                    <a:pt x="485663" y="73744"/>
                    <a:pt x="482947" y="72014"/>
                    <a:pt x="480417" y="70042"/>
                  </a:cubicBezTo>
                  <a:cubicBezTo>
                    <a:pt x="477887" y="68070"/>
                    <a:pt x="475691" y="65689"/>
                    <a:pt x="473831" y="62898"/>
                  </a:cubicBezTo>
                  <a:cubicBezTo>
                    <a:pt x="471971" y="60108"/>
                    <a:pt x="470501" y="56889"/>
                    <a:pt x="469422" y="53243"/>
                  </a:cubicBezTo>
                  <a:cubicBezTo>
                    <a:pt x="468343" y="49597"/>
                    <a:pt x="467804" y="45355"/>
                    <a:pt x="467804" y="40518"/>
                  </a:cubicBezTo>
                  <a:cubicBezTo>
                    <a:pt x="467804" y="27644"/>
                    <a:pt x="471487" y="17673"/>
                    <a:pt x="478854" y="10604"/>
                  </a:cubicBezTo>
                  <a:cubicBezTo>
                    <a:pt x="486221" y="3534"/>
                    <a:pt x="496602" y="0"/>
                    <a:pt x="5099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952286" y="2365333"/>
              <a:ext cx="2792752" cy="35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</a:rPr>
                <a:t>I don't know what to write about 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952286" y="5088552"/>
            <a:ext cx="2792752" cy="513449"/>
            <a:chOff x="7952286" y="2202749"/>
            <a:chExt cx="2792752" cy="513449"/>
          </a:xfrm>
        </p:grpSpPr>
        <p:sp>
          <p:nvSpPr>
            <p:cNvPr id="39" name="PA_任意多边形 14"/>
            <p:cNvSpPr/>
            <p:nvPr>
              <p:custDataLst>
                <p:tags r:id="rId5"/>
              </p:custDataLst>
            </p:nvPr>
          </p:nvSpPr>
          <p:spPr>
            <a:xfrm>
              <a:off x="8025563" y="2202749"/>
              <a:ext cx="1408564" cy="187984"/>
            </a:xfrm>
            <a:custGeom>
              <a:avLst/>
              <a:gdLst/>
              <a:ahLst/>
              <a:cxnLst/>
              <a:rect l="l" t="t" r="r" b="b"/>
              <a:pathLst>
                <a:path w="1667805" h="161850">
                  <a:moveTo>
                    <a:pt x="68870" y="12278"/>
                  </a:moveTo>
                  <a:cubicBezTo>
                    <a:pt x="67158" y="17264"/>
                    <a:pt x="65465" y="22063"/>
                    <a:pt x="63791" y="26677"/>
                  </a:cubicBezTo>
                  <a:cubicBezTo>
                    <a:pt x="62117" y="31291"/>
                    <a:pt x="60349" y="35979"/>
                    <a:pt x="58489" y="40741"/>
                  </a:cubicBezTo>
                  <a:lnTo>
                    <a:pt x="35718" y="98784"/>
                  </a:lnTo>
                  <a:lnTo>
                    <a:pt x="101798" y="98784"/>
                  </a:lnTo>
                  <a:lnTo>
                    <a:pt x="79362" y="40295"/>
                  </a:lnTo>
                  <a:cubicBezTo>
                    <a:pt x="77576" y="35607"/>
                    <a:pt x="75827" y="30937"/>
                    <a:pt x="74116" y="26286"/>
                  </a:cubicBezTo>
                  <a:cubicBezTo>
                    <a:pt x="72404" y="21635"/>
                    <a:pt x="70656" y="16966"/>
                    <a:pt x="68870" y="12278"/>
                  </a:cubicBezTo>
                  <a:close/>
                  <a:moveTo>
                    <a:pt x="655327" y="9934"/>
                  </a:moveTo>
                  <a:cubicBezTo>
                    <a:pt x="635831" y="9934"/>
                    <a:pt x="620594" y="16129"/>
                    <a:pt x="609618" y="28519"/>
                  </a:cubicBezTo>
                  <a:cubicBezTo>
                    <a:pt x="598642" y="40909"/>
                    <a:pt x="593154" y="58154"/>
                    <a:pt x="593154" y="80255"/>
                  </a:cubicBezTo>
                  <a:cubicBezTo>
                    <a:pt x="593154" y="102207"/>
                    <a:pt x="598754" y="119657"/>
                    <a:pt x="609953" y="132605"/>
                  </a:cubicBezTo>
                  <a:cubicBezTo>
                    <a:pt x="621152" y="145553"/>
                    <a:pt x="636203" y="152028"/>
                    <a:pt x="655104" y="152028"/>
                  </a:cubicBezTo>
                  <a:cubicBezTo>
                    <a:pt x="674824" y="152028"/>
                    <a:pt x="690134" y="145758"/>
                    <a:pt x="701036" y="133219"/>
                  </a:cubicBezTo>
                  <a:cubicBezTo>
                    <a:pt x="711938" y="120681"/>
                    <a:pt x="717388" y="103026"/>
                    <a:pt x="717388" y="80255"/>
                  </a:cubicBezTo>
                  <a:cubicBezTo>
                    <a:pt x="717388" y="58303"/>
                    <a:pt x="711882" y="41095"/>
                    <a:pt x="700868" y="28630"/>
                  </a:cubicBezTo>
                  <a:cubicBezTo>
                    <a:pt x="689855" y="16166"/>
                    <a:pt x="674675" y="9934"/>
                    <a:pt x="655327" y="9934"/>
                  </a:cubicBezTo>
                  <a:close/>
                  <a:moveTo>
                    <a:pt x="1579178" y="2344"/>
                  </a:moveTo>
                  <a:lnTo>
                    <a:pt x="1663228" y="2344"/>
                  </a:lnTo>
                  <a:lnTo>
                    <a:pt x="1663228" y="12166"/>
                  </a:lnTo>
                  <a:lnTo>
                    <a:pt x="1590340" y="12166"/>
                  </a:lnTo>
                  <a:lnTo>
                    <a:pt x="1590340" y="73670"/>
                  </a:lnTo>
                  <a:lnTo>
                    <a:pt x="1656419" y="73670"/>
                  </a:lnTo>
                  <a:lnTo>
                    <a:pt x="1656419" y="83381"/>
                  </a:lnTo>
                  <a:lnTo>
                    <a:pt x="1590340" y="83381"/>
                  </a:lnTo>
                  <a:lnTo>
                    <a:pt x="1590340" y="149795"/>
                  </a:lnTo>
                  <a:lnTo>
                    <a:pt x="1667805" y="149795"/>
                  </a:lnTo>
                  <a:lnTo>
                    <a:pt x="1667805" y="159618"/>
                  </a:lnTo>
                  <a:lnTo>
                    <a:pt x="1579178" y="159618"/>
                  </a:lnTo>
                  <a:close/>
                  <a:moveTo>
                    <a:pt x="1476077" y="2344"/>
                  </a:moveTo>
                  <a:lnTo>
                    <a:pt x="1487239" y="2344"/>
                  </a:lnTo>
                  <a:lnTo>
                    <a:pt x="1487239" y="149795"/>
                  </a:lnTo>
                  <a:lnTo>
                    <a:pt x="1555216" y="149795"/>
                  </a:lnTo>
                  <a:lnTo>
                    <a:pt x="1555216" y="159618"/>
                  </a:lnTo>
                  <a:lnTo>
                    <a:pt x="1476077" y="159618"/>
                  </a:lnTo>
                  <a:close/>
                  <a:moveTo>
                    <a:pt x="1341797" y="2344"/>
                  </a:moveTo>
                  <a:lnTo>
                    <a:pt x="1454981" y="2344"/>
                  </a:lnTo>
                  <a:lnTo>
                    <a:pt x="1454981" y="12278"/>
                  </a:lnTo>
                  <a:lnTo>
                    <a:pt x="1403523" y="12278"/>
                  </a:lnTo>
                  <a:lnTo>
                    <a:pt x="1403523" y="159618"/>
                  </a:lnTo>
                  <a:lnTo>
                    <a:pt x="1392361" y="159618"/>
                  </a:lnTo>
                  <a:lnTo>
                    <a:pt x="1392361" y="12278"/>
                  </a:lnTo>
                  <a:lnTo>
                    <a:pt x="1341797" y="12278"/>
                  </a:lnTo>
                  <a:close/>
                  <a:moveTo>
                    <a:pt x="1312589" y="2344"/>
                  </a:moveTo>
                  <a:lnTo>
                    <a:pt x="1323751" y="2344"/>
                  </a:lnTo>
                  <a:lnTo>
                    <a:pt x="1323751" y="159618"/>
                  </a:lnTo>
                  <a:lnTo>
                    <a:pt x="1312589" y="159618"/>
                  </a:lnTo>
                  <a:close/>
                  <a:moveTo>
                    <a:pt x="1179872" y="2344"/>
                  </a:moveTo>
                  <a:lnTo>
                    <a:pt x="1293056" y="2344"/>
                  </a:lnTo>
                  <a:lnTo>
                    <a:pt x="1293056" y="12278"/>
                  </a:lnTo>
                  <a:lnTo>
                    <a:pt x="1241598" y="12278"/>
                  </a:lnTo>
                  <a:lnTo>
                    <a:pt x="1241598" y="159618"/>
                  </a:lnTo>
                  <a:lnTo>
                    <a:pt x="1230436" y="159618"/>
                  </a:lnTo>
                  <a:lnTo>
                    <a:pt x="1230436" y="12278"/>
                  </a:lnTo>
                  <a:lnTo>
                    <a:pt x="1179872" y="12278"/>
                  </a:lnTo>
                  <a:close/>
                  <a:moveTo>
                    <a:pt x="950528" y="2344"/>
                  </a:moveTo>
                  <a:lnTo>
                    <a:pt x="1034578" y="2344"/>
                  </a:lnTo>
                  <a:lnTo>
                    <a:pt x="1034578" y="12166"/>
                  </a:lnTo>
                  <a:lnTo>
                    <a:pt x="961690" y="12166"/>
                  </a:lnTo>
                  <a:lnTo>
                    <a:pt x="961690" y="73670"/>
                  </a:lnTo>
                  <a:lnTo>
                    <a:pt x="1027769" y="73670"/>
                  </a:lnTo>
                  <a:lnTo>
                    <a:pt x="1027769" y="83381"/>
                  </a:lnTo>
                  <a:lnTo>
                    <a:pt x="961690" y="83381"/>
                  </a:lnTo>
                  <a:lnTo>
                    <a:pt x="961690" y="149795"/>
                  </a:lnTo>
                  <a:lnTo>
                    <a:pt x="1039155" y="149795"/>
                  </a:lnTo>
                  <a:lnTo>
                    <a:pt x="1039155" y="159618"/>
                  </a:lnTo>
                  <a:lnTo>
                    <a:pt x="950528" y="159618"/>
                  </a:lnTo>
                  <a:close/>
                  <a:moveTo>
                    <a:pt x="760139" y="2344"/>
                  </a:moveTo>
                  <a:lnTo>
                    <a:pt x="775878" y="2344"/>
                  </a:lnTo>
                  <a:lnTo>
                    <a:pt x="823094" y="116197"/>
                  </a:lnTo>
                  <a:cubicBezTo>
                    <a:pt x="827484" y="127062"/>
                    <a:pt x="831651" y="137852"/>
                    <a:pt x="835595" y="148567"/>
                  </a:cubicBezTo>
                  <a:cubicBezTo>
                    <a:pt x="837679" y="143135"/>
                    <a:pt x="839781" y="137759"/>
                    <a:pt x="841902" y="132438"/>
                  </a:cubicBezTo>
                  <a:cubicBezTo>
                    <a:pt x="844022" y="127117"/>
                    <a:pt x="846162" y="121778"/>
                    <a:pt x="848320" y="116420"/>
                  </a:cubicBezTo>
                  <a:lnTo>
                    <a:pt x="894419" y="2344"/>
                  </a:lnTo>
                  <a:lnTo>
                    <a:pt x="909935" y="2344"/>
                  </a:lnTo>
                  <a:lnTo>
                    <a:pt x="909935" y="159618"/>
                  </a:lnTo>
                  <a:lnTo>
                    <a:pt x="899219" y="159618"/>
                  </a:lnTo>
                  <a:lnTo>
                    <a:pt x="899219" y="37393"/>
                  </a:lnTo>
                  <a:cubicBezTo>
                    <a:pt x="899219" y="33151"/>
                    <a:pt x="899442" y="25449"/>
                    <a:pt x="899889" y="14287"/>
                  </a:cubicBezTo>
                  <a:cubicBezTo>
                    <a:pt x="898326" y="18752"/>
                    <a:pt x="896689" y="23142"/>
                    <a:pt x="894978" y="27458"/>
                  </a:cubicBezTo>
                  <a:cubicBezTo>
                    <a:pt x="893266" y="31774"/>
                    <a:pt x="891480" y="36165"/>
                    <a:pt x="889620" y="40630"/>
                  </a:cubicBezTo>
                  <a:lnTo>
                    <a:pt x="841399" y="159618"/>
                  </a:lnTo>
                  <a:lnTo>
                    <a:pt x="829679" y="159618"/>
                  </a:lnTo>
                  <a:lnTo>
                    <a:pt x="779003" y="37169"/>
                  </a:lnTo>
                  <a:cubicBezTo>
                    <a:pt x="777441" y="33374"/>
                    <a:pt x="775934" y="29561"/>
                    <a:pt x="774483" y="25728"/>
                  </a:cubicBezTo>
                  <a:cubicBezTo>
                    <a:pt x="773031" y="21896"/>
                    <a:pt x="771599" y="18082"/>
                    <a:pt x="770185" y="14287"/>
                  </a:cubicBezTo>
                  <a:cubicBezTo>
                    <a:pt x="770408" y="19050"/>
                    <a:pt x="770576" y="23812"/>
                    <a:pt x="770687" y="28575"/>
                  </a:cubicBezTo>
                  <a:cubicBezTo>
                    <a:pt x="770799" y="33337"/>
                    <a:pt x="770855" y="38100"/>
                    <a:pt x="770855" y="42862"/>
                  </a:cubicBezTo>
                  <a:lnTo>
                    <a:pt x="770855" y="159618"/>
                  </a:lnTo>
                  <a:lnTo>
                    <a:pt x="760139" y="159618"/>
                  </a:lnTo>
                  <a:close/>
                  <a:moveTo>
                    <a:pt x="359978" y="2344"/>
                  </a:moveTo>
                  <a:lnTo>
                    <a:pt x="444028" y="2344"/>
                  </a:lnTo>
                  <a:lnTo>
                    <a:pt x="444028" y="12166"/>
                  </a:lnTo>
                  <a:lnTo>
                    <a:pt x="371140" y="12166"/>
                  </a:lnTo>
                  <a:lnTo>
                    <a:pt x="371140" y="73670"/>
                  </a:lnTo>
                  <a:lnTo>
                    <a:pt x="437219" y="73670"/>
                  </a:lnTo>
                  <a:lnTo>
                    <a:pt x="437219" y="83381"/>
                  </a:lnTo>
                  <a:lnTo>
                    <a:pt x="371140" y="83381"/>
                  </a:lnTo>
                  <a:lnTo>
                    <a:pt x="371140" y="149795"/>
                  </a:lnTo>
                  <a:lnTo>
                    <a:pt x="448605" y="149795"/>
                  </a:lnTo>
                  <a:lnTo>
                    <a:pt x="448605" y="159618"/>
                  </a:lnTo>
                  <a:lnTo>
                    <a:pt x="359978" y="159618"/>
                  </a:lnTo>
                  <a:close/>
                  <a:moveTo>
                    <a:pt x="143991" y="2344"/>
                  </a:moveTo>
                  <a:lnTo>
                    <a:pt x="155711" y="2344"/>
                  </a:lnTo>
                  <a:lnTo>
                    <a:pt x="184174" y="101240"/>
                  </a:lnTo>
                  <a:cubicBezTo>
                    <a:pt x="190053" y="121927"/>
                    <a:pt x="193662" y="135880"/>
                    <a:pt x="195002" y="143098"/>
                  </a:cubicBezTo>
                  <a:cubicBezTo>
                    <a:pt x="196341" y="136326"/>
                    <a:pt x="200471" y="121778"/>
                    <a:pt x="207392" y="99454"/>
                  </a:cubicBezTo>
                  <a:lnTo>
                    <a:pt x="237864" y="2344"/>
                  </a:lnTo>
                  <a:lnTo>
                    <a:pt x="246682" y="2344"/>
                  </a:lnTo>
                  <a:lnTo>
                    <a:pt x="275704" y="99231"/>
                  </a:lnTo>
                  <a:cubicBezTo>
                    <a:pt x="281285" y="117834"/>
                    <a:pt x="285266" y="132457"/>
                    <a:pt x="287647" y="143098"/>
                  </a:cubicBezTo>
                  <a:cubicBezTo>
                    <a:pt x="291740" y="126578"/>
                    <a:pt x="295423" y="112662"/>
                    <a:pt x="298698" y="101352"/>
                  </a:cubicBezTo>
                  <a:lnTo>
                    <a:pt x="328166" y="2344"/>
                  </a:lnTo>
                  <a:lnTo>
                    <a:pt x="340109" y="2344"/>
                  </a:lnTo>
                  <a:lnTo>
                    <a:pt x="292224" y="159618"/>
                  </a:lnTo>
                  <a:lnTo>
                    <a:pt x="283294" y="159618"/>
                  </a:lnTo>
                  <a:lnTo>
                    <a:pt x="251035" y="53913"/>
                  </a:lnTo>
                  <a:cubicBezTo>
                    <a:pt x="246719" y="39402"/>
                    <a:pt x="243631" y="27421"/>
                    <a:pt x="241771" y="17971"/>
                  </a:cubicBezTo>
                  <a:cubicBezTo>
                    <a:pt x="240059" y="26975"/>
                    <a:pt x="236934" y="38881"/>
                    <a:pt x="232395" y="53689"/>
                  </a:cubicBezTo>
                  <a:lnTo>
                    <a:pt x="199243" y="159618"/>
                  </a:lnTo>
                  <a:lnTo>
                    <a:pt x="189867" y="159618"/>
                  </a:lnTo>
                  <a:close/>
                  <a:moveTo>
                    <a:pt x="62173" y="2344"/>
                  </a:moveTo>
                  <a:lnTo>
                    <a:pt x="75567" y="2344"/>
                  </a:lnTo>
                  <a:lnTo>
                    <a:pt x="137517" y="159618"/>
                  </a:lnTo>
                  <a:lnTo>
                    <a:pt x="125238" y="159618"/>
                  </a:lnTo>
                  <a:lnTo>
                    <a:pt x="105370" y="108607"/>
                  </a:lnTo>
                  <a:lnTo>
                    <a:pt x="32146" y="108607"/>
                  </a:lnTo>
                  <a:lnTo>
                    <a:pt x="12278" y="159618"/>
                  </a:lnTo>
                  <a:lnTo>
                    <a:pt x="0" y="159618"/>
                  </a:lnTo>
                  <a:close/>
                  <a:moveTo>
                    <a:pt x="655327" y="0"/>
                  </a:moveTo>
                  <a:cubicBezTo>
                    <a:pt x="670359" y="0"/>
                    <a:pt x="683437" y="3218"/>
                    <a:pt x="694562" y="9655"/>
                  </a:cubicBezTo>
                  <a:cubicBezTo>
                    <a:pt x="705687" y="16092"/>
                    <a:pt x="714207" y="25375"/>
                    <a:pt x="720123" y="37504"/>
                  </a:cubicBezTo>
                  <a:cubicBezTo>
                    <a:pt x="726039" y="49634"/>
                    <a:pt x="728997" y="63884"/>
                    <a:pt x="728997" y="80255"/>
                  </a:cubicBezTo>
                  <a:cubicBezTo>
                    <a:pt x="728997" y="96552"/>
                    <a:pt x="725965" y="110932"/>
                    <a:pt x="719900" y="123397"/>
                  </a:cubicBezTo>
                  <a:cubicBezTo>
                    <a:pt x="713835" y="135861"/>
                    <a:pt x="705203" y="145386"/>
                    <a:pt x="694004" y="151972"/>
                  </a:cubicBezTo>
                  <a:cubicBezTo>
                    <a:pt x="682804" y="158557"/>
                    <a:pt x="669838" y="161850"/>
                    <a:pt x="655104" y="161850"/>
                  </a:cubicBezTo>
                  <a:cubicBezTo>
                    <a:pt x="639998" y="161850"/>
                    <a:pt x="626901" y="158539"/>
                    <a:pt x="615813" y="151916"/>
                  </a:cubicBezTo>
                  <a:cubicBezTo>
                    <a:pt x="604726" y="145293"/>
                    <a:pt x="596261" y="135805"/>
                    <a:pt x="590419" y="123453"/>
                  </a:cubicBezTo>
                  <a:cubicBezTo>
                    <a:pt x="584578" y="111100"/>
                    <a:pt x="581657" y="96701"/>
                    <a:pt x="581657" y="80255"/>
                  </a:cubicBezTo>
                  <a:cubicBezTo>
                    <a:pt x="581657" y="63884"/>
                    <a:pt x="584615" y="49615"/>
                    <a:pt x="590531" y="37448"/>
                  </a:cubicBezTo>
                  <a:cubicBezTo>
                    <a:pt x="596447" y="25282"/>
                    <a:pt x="604986" y="15999"/>
                    <a:pt x="616148" y="9599"/>
                  </a:cubicBezTo>
                  <a:cubicBezTo>
                    <a:pt x="627310" y="3199"/>
                    <a:pt x="640370" y="0"/>
                    <a:pt x="655327" y="0"/>
                  </a:cubicBezTo>
                  <a:close/>
                  <a:moveTo>
                    <a:pt x="509996" y="0"/>
                  </a:moveTo>
                  <a:cubicBezTo>
                    <a:pt x="522498" y="0"/>
                    <a:pt x="532283" y="2641"/>
                    <a:pt x="539353" y="7925"/>
                  </a:cubicBezTo>
                  <a:cubicBezTo>
                    <a:pt x="546422" y="13208"/>
                    <a:pt x="551222" y="21766"/>
                    <a:pt x="553752" y="33598"/>
                  </a:cubicBezTo>
                  <a:lnTo>
                    <a:pt x="543260" y="35830"/>
                  </a:lnTo>
                  <a:cubicBezTo>
                    <a:pt x="540134" y="18343"/>
                    <a:pt x="529009" y="9599"/>
                    <a:pt x="509885" y="9599"/>
                  </a:cubicBezTo>
                  <a:cubicBezTo>
                    <a:pt x="499690" y="9599"/>
                    <a:pt x="491932" y="12166"/>
                    <a:pt x="486612" y="17301"/>
                  </a:cubicBezTo>
                  <a:cubicBezTo>
                    <a:pt x="481291" y="22435"/>
                    <a:pt x="478631" y="29951"/>
                    <a:pt x="478631" y="39848"/>
                  </a:cubicBezTo>
                  <a:cubicBezTo>
                    <a:pt x="478631" y="45578"/>
                    <a:pt x="479673" y="50359"/>
                    <a:pt x="481756" y="54192"/>
                  </a:cubicBezTo>
                  <a:cubicBezTo>
                    <a:pt x="483840" y="58024"/>
                    <a:pt x="486816" y="61242"/>
                    <a:pt x="490686" y="63847"/>
                  </a:cubicBezTo>
                  <a:cubicBezTo>
                    <a:pt x="494555" y="66451"/>
                    <a:pt x="502109" y="69540"/>
                    <a:pt x="513345" y="73111"/>
                  </a:cubicBezTo>
                  <a:lnTo>
                    <a:pt x="523837" y="76460"/>
                  </a:lnTo>
                  <a:cubicBezTo>
                    <a:pt x="535595" y="80181"/>
                    <a:pt x="543985" y="85315"/>
                    <a:pt x="549008" y="91864"/>
                  </a:cubicBezTo>
                  <a:cubicBezTo>
                    <a:pt x="554031" y="98412"/>
                    <a:pt x="556542" y="107044"/>
                    <a:pt x="556542" y="117760"/>
                  </a:cubicBezTo>
                  <a:cubicBezTo>
                    <a:pt x="556542" y="131303"/>
                    <a:pt x="552561" y="142037"/>
                    <a:pt x="544599" y="149963"/>
                  </a:cubicBezTo>
                  <a:cubicBezTo>
                    <a:pt x="536637" y="157888"/>
                    <a:pt x="525549" y="161850"/>
                    <a:pt x="511336" y="161850"/>
                  </a:cubicBezTo>
                  <a:cubicBezTo>
                    <a:pt x="498090" y="161850"/>
                    <a:pt x="487505" y="158632"/>
                    <a:pt x="479580" y="152195"/>
                  </a:cubicBezTo>
                  <a:cubicBezTo>
                    <a:pt x="471655" y="145758"/>
                    <a:pt x="466650" y="136289"/>
                    <a:pt x="464567" y="123787"/>
                  </a:cubicBezTo>
                  <a:lnTo>
                    <a:pt x="474836" y="121443"/>
                  </a:lnTo>
                  <a:cubicBezTo>
                    <a:pt x="478259" y="141907"/>
                    <a:pt x="490016" y="152139"/>
                    <a:pt x="510108" y="152139"/>
                  </a:cubicBezTo>
                  <a:cubicBezTo>
                    <a:pt x="521270" y="152139"/>
                    <a:pt x="529977" y="149256"/>
                    <a:pt x="536227" y="143489"/>
                  </a:cubicBezTo>
                  <a:cubicBezTo>
                    <a:pt x="542478" y="137721"/>
                    <a:pt x="545604" y="129294"/>
                    <a:pt x="545604" y="118206"/>
                  </a:cubicBezTo>
                  <a:cubicBezTo>
                    <a:pt x="545604" y="110244"/>
                    <a:pt x="543650" y="103770"/>
                    <a:pt x="539743" y="98784"/>
                  </a:cubicBezTo>
                  <a:cubicBezTo>
                    <a:pt x="535837" y="93799"/>
                    <a:pt x="529716" y="89892"/>
                    <a:pt x="521382" y="87064"/>
                  </a:cubicBezTo>
                  <a:lnTo>
                    <a:pt x="506871" y="82264"/>
                  </a:lnTo>
                  <a:cubicBezTo>
                    <a:pt x="503820" y="81223"/>
                    <a:pt x="500732" y="80162"/>
                    <a:pt x="497606" y="79083"/>
                  </a:cubicBezTo>
                  <a:cubicBezTo>
                    <a:pt x="494481" y="78004"/>
                    <a:pt x="491467" y="76721"/>
                    <a:pt x="488565" y="75232"/>
                  </a:cubicBezTo>
                  <a:cubicBezTo>
                    <a:pt x="485663" y="73744"/>
                    <a:pt x="482947" y="72014"/>
                    <a:pt x="480417" y="70042"/>
                  </a:cubicBezTo>
                  <a:cubicBezTo>
                    <a:pt x="477887" y="68070"/>
                    <a:pt x="475691" y="65689"/>
                    <a:pt x="473831" y="62898"/>
                  </a:cubicBezTo>
                  <a:cubicBezTo>
                    <a:pt x="471971" y="60108"/>
                    <a:pt x="470501" y="56889"/>
                    <a:pt x="469422" y="53243"/>
                  </a:cubicBezTo>
                  <a:cubicBezTo>
                    <a:pt x="468343" y="49597"/>
                    <a:pt x="467804" y="45355"/>
                    <a:pt x="467804" y="40518"/>
                  </a:cubicBezTo>
                  <a:cubicBezTo>
                    <a:pt x="467804" y="27644"/>
                    <a:pt x="471487" y="17673"/>
                    <a:pt x="478854" y="10604"/>
                  </a:cubicBezTo>
                  <a:cubicBezTo>
                    <a:pt x="486221" y="3534"/>
                    <a:pt x="496602" y="0"/>
                    <a:pt x="5099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7952286" y="2365333"/>
              <a:ext cx="2792752" cy="35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</a:rPr>
                <a:t>I don't know what to write about 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9470740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5"/>
          <p:cNvSpPr>
            <a:spLocks/>
          </p:cNvSpPr>
          <p:nvPr/>
        </p:nvSpPr>
        <p:spPr bwMode="auto">
          <a:xfrm>
            <a:off x="4945719" y="3930823"/>
            <a:ext cx="157860" cy="117678"/>
          </a:xfrm>
          <a:custGeom>
            <a:avLst/>
            <a:gdLst>
              <a:gd name="T0" fmla="*/ 84 w 144"/>
              <a:gd name="T1" fmla="*/ 48 h 108"/>
              <a:gd name="T2" fmla="*/ 144 w 144"/>
              <a:gd name="T3" fmla="*/ 48 h 108"/>
              <a:gd name="T4" fmla="*/ 144 w 144"/>
              <a:gd name="T5" fmla="*/ 12 h 108"/>
              <a:gd name="T6" fmla="*/ 132 w 144"/>
              <a:gd name="T7" fmla="*/ 0 h 108"/>
              <a:gd name="T8" fmla="*/ 12 w 144"/>
              <a:gd name="T9" fmla="*/ 0 h 108"/>
              <a:gd name="T10" fmla="*/ 0 w 144"/>
              <a:gd name="T11" fmla="*/ 12 h 108"/>
              <a:gd name="T12" fmla="*/ 0 w 144"/>
              <a:gd name="T13" fmla="*/ 96 h 108"/>
              <a:gd name="T14" fmla="*/ 12 w 144"/>
              <a:gd name="T15" fmla="*/ 108 h 108"/>
              <a:gd name="T16" fmla="*/ 13 w 144"/>
              <a:gd name="T17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4" h="108">
                <a:moveTo>
                  <a:pt x="84" y="48"/>
                </a:moveTo>
                <a:cubicBezTo>
                  <a:pt x="144" y="48"/>
                  <a:pt x="144" y="48"/>
                  <a:pt x="144" y="48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5"/>
                  <a:pt x="138" y="0"/>
                  <a:pt x="13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3"/>
                  <a:pt x="5" y="108"/>
                  <a:pt x="12" y="108"/>
                </a:cubicBezTo>
                <a:cubicBezTo>
                  <a:pt x="13" y="108"/>
                  <a:pt x="13" y="108"/>
                  <a:pt x="13" y="108"/>
                </a:cubicBezTo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26"/>
          <p:cNvSpPr>
            <a:spLocks/>
          </p:cNvSpPr>
          <p:nvPr/>
        </p:nvSpPr>
        <p:spPr bwMode="auto">
          <a:xfrm>
            <a:off x="4905537" y="3890641"/>
            <a:ext cx="238225" cy="198042"/>
          </a:xfrm>
          <a:custGeom>
            <a:avLst/>
            <a:gdLst>
              <a:gd name="T0" fmla="*/ 49 w 216"/>
              <a:gd name="T1" fmla="*/ 144 h 180"/>
              <a:gd name="T2" fmla="*/ 48 w 216"/>
              <a:gd name="T3" fmla="*/ 144 h 180"/>
              <a:gd name="T4" fmla="*/ 36 w 216"/>
              <a:gd name="T5" fmla="*/ 132 h 180"/>
              <a:gd name="T6" fmla="*/ 36 w 216"/>
              <a:gd name="T7" fmla="*/ 48 h 180"/>
              <a:gd name="T8" fmla="*/ 48 w 216"/>
              <a:gd name="T9" fmla="*/ 36 h 180"/>
              <a:gd name="T10" fmla="*/ 168 w 216"/>
              <a:gd name="T11" fmla="*/ 36 h 180"/>
              <a:gd name="T12" fmla="*/ 180 w 216"/>
              <a:gd name="T13" fmla="*/ 48 h 180"/>
              <a:gd name="T14" fmla="*/ 180 w 216"/>
              <a:gd name="T15" fmla="*/ 84 h 180"/>
              <a:gd name="T16" fmla="*/ 216 w 216"/>
              <a:gd name="T17" fmla="*/ 84 h 180"/>
              <a:gd name="T18" fmla="*/ 216 w 216"/>
              <a:gd name="T19" fmla="*/ 48 h 180"/>
              <a:gd name="T20" fmla="*/ 168 w 216"/>
              <a:gd name="T21" fmla="*/ 0 h 180"/>
              <a:gd name="T22" fmla="*/ 48 w 216"/>
              <a:gd name="T23" fmla="*/ 0 h 180"/>
              <a:gd name="T24" fmla="*/ 0 w 216"/>
              <a:gd name="T25" fmla="*/ 48 h 180"/>
              <a:gd name="T26" fmla="*/ 0 w 216"/>
              <a:gd name="T27" fmla="*/ 132 h 180"/>
              <a:gd name="T28" fmla="*/ 48 w 216"/>
              <a:gd name="T29" fmla="*/ 180 h 180"/>
              <a:gd name="T30" fmla="*/ 48 w 216"/>
              <a:gd name="T31" fmla="*/ 180 h 180"/>
              <a:gd name="T32" fmla="*/ 48 w 216"/>
              <a:gd name="T33" fmla="*/ 156 h 180"/>
              <a:gd name="T34" fmla="*/ 49 w 216"/>
              <a:gd name="T35" fmla="*/ 144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6" h="180">
                <a:moveTo>
                  <a:pt x="49" y="144"/>
                </a:moveTo>
                <a:cubicBezTo>
                  <a:pt x="48" y="144"/>
                  <a:pt x="48" y="144"/>
                  <a:pt x="48" y="144"/>
                </a:cubicBezTo>
                <a:cubicBezTo>
                  <a:pt x="41" y="144"/>
                  <a:pt x="36" y="139"/>
                  <a:pt x="36" y="132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1"/>
                  <a:pt x="41" y="36"/>
                  <a:pt x="48" y="36"/>
                </a:cubicBezTo>
                <a:cubicBezTo>
                  <a:pt x="168" y="36"/>
                  <a:pt x="168" y="36"/>
                  <a:pt x="168" y="36"/>
                </a:cubicBezTo>
                <a:cubicBezTo>
                  <a:pt x="174" y="36"/>
                  <a:pt x="180" y="41"/>
                  <a:pt x="180" y="48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216" y="84"/>
                  <a:pt x="216" y="84"/>
                  <a:pt x="216" y="84"/>
                </a:cubicBezTo>
                <a:cubicBezTo>
                  <a:pt x="216" y="48"/>
                  <a:pt x="216" y="48"/>
                  <a:pt x="216" y="48"/>
                </a:cubicBezTo>
                <a:cubicBezTo>
                  <a:pt x="216" y="22"/>
                  <a:pt x="194" y="0"/>
                  <a:pt x="168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8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59"/>
                  <a:pt x="21" y="180"/>
                  <a:pt x="48" y="180"/>
                </a:cubicBezTo>
                <a:cubicBezTo>
                  <a:pt x="48" y="180"/>
                  <a:pt x="48" y="180"/>
                  <a:pt x="48" y="180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48" y="152"/>
                  <a:pt x="48" y="148"/>
                  <a:pt x="49" y="14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27"/>
          <p:cNvSpPr>
            <a:spLocks noEditPoints="1"/>
          </p:cNvSpPr>
          <p:nvPr/>
        </p:nvSpPr>
        <p:spPr bwMode="auto">
          <a:xfrm>
            <a:off x="4985902" y="4011188"/>
            <a:ext cx="238225" cy="198042"/>
          </a:xfrm>
          <a:custGeom>
            <a:avLst/>
            <a:gdLst>
              <a:gd name="T0" fmla="*/ 168 w 216"/>
              <a:gd name="T1" fmla="*/ 0 h 180"/>
              <a:gd name="T2" fmla="*/ 48 w 216"/>
              <a:gd name="T3" fmla="*/ 0 h 180"/>
              <a:gd name="T4" fmla="*/ 0 w 216"/>
              <a:gd name="T5" fmla="*/ 48 h 180"/>
              <a:gd name="T6" fmla="*/ 0 w 216"/>
              <a:gd name="T7" fmla="*/ 132 h 180"/>
              <a:gd name="T8" fmla="*/ 48 w 216"/>
              <a:gd name="T9" fmla="*/ 180 h 180"/>
              <a:gd name="T10" fmla="*/ 168 w 216"/>
              <a:gd name="T11" fmla="*/ 180 h 180"/>
              <a:gd name="T12" fmla="*/ 216 w 216"/>
              <a:gd name="T13" fmla="*/ 132 h 180"/>
              <a:gd name="T14" fmla="*/ 216 w 216"/>
              <a:gd name="T15" fmla="*/ 48 h 180"/>
              <a:gd name="T16" fmla="*/ 168 w 216"/>
              <a:gd name="T17" fmla="*/ 0 h 180"/>
              <a:gd name="T18" fmla="*/ 180 w 216"/>
              <a:gd name="T19" fmla="*/ 132 h 180"/>
              <a:gd name="T20" fmla="*/ 168 w 216"/>
              <a:gd name="T21" fmla="*/ 144 h 180"/>
              <a:gd name="T22" fmla="*/ 48 w 216"/>
              <a:gd name="T23" fmla="*/ 144 h 180"/>
              <a:gd name="T24" fmla="*/ 36 w 216"/>
              <a:gd name="T25" fmla="*/ 132 h 180"/>
              <a:gd name="T26" fmla="*/ 36 w 216"/>
              <a:gd name="T27" fmla="*/ 48 h 180"/>
              <a:gd name="T28" fmla="*/ 48 w 216"/>
              <a:gd name="T29" fmla="*/ 36 h 180"/>
              <a:gd name="T30" fmla="*/ 168 w 216"/>
              <a:gd name="T31" fmla="*/ 36 h 180"/>
              <a:gd name="T32" fmla="*/ 180 w 216"/>
              <a:gd name="T33" fmla="*/ 48 h 180"/>
              <a:gd name="T34" fmla="*/ 180 w 216"/>
              <a:gd name="T35" fmla="*/ 13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6" h="180">
                <a:moveTo>
                  <a:pt x="168" y="0"/>
                </a:move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8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59"/>
                  <a:pt x="21" y="180"/>
                  <a:pt x="48" y="180"/>
                </a:cubicBezTo>
                <a:cubicBezTo>
                  <a:pt x="168" y="180"/>
                  <a:pt x="168" y="180"/>
                  <a:pt x="168" y="180"/>
                </a:cubicBezTo>
                <a:cubicBezTo>
                  <a:pt x="194" y="180"/>
                  <a:pt x="216" y="159"/>
                  <a:pt x="216" y="132"/>
                </a:cubicBezTo>
                <a:cubicBezTo>
                  <a:pt x="216" y="48"/>
                  <a:pt x="216" y="48"/>
                  <a:pt x="216" y="48"/>
                </a:cubicBezTo>
                <a:cubicBezTo>
                  <a:pt x="216" y="22"/>
                  <a:pt x="194" y="0"/>
                  <a:pt x="168" y="0"/>
                </a:cubicBezTo>
                <a:close/>
                <a:moveTo>
                  <a:pt x="180" y="132"/>
                </a:moveTo>
                <a:cubicBezTo>
                  <a:pt x="180" y="139"/>
                  <a:pt x="175" y="144"/>
                  <a:pt x="168" y="144"/>
                </a:cubicBezTo>
                <a:cubicBezTo>
                  <a:pt x="48" y="144"/>
                  <a:pt x="48" y="144"/>
                  <a:pt x="48" y="144"/>
                </a:cubicBezTo>
                <a:cubicBezTo>
                  <a:pt x="41" y="144"/>
                  <a:pt x="36" y="139"/>
                  <a:pt x="36" y="132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1"/>
                  <a:pt x="41" y="36"/>
                  <a:pt x="48" y="36"/>
                </a:cubicBezTo>
                <a:cubicBezTo>
                  <a:pt x="168" y="36"/>
                  <a:pt x="168" y="36"/>
                  <a:pt x="168" y="36"/>
                </a:cubicBezTo>
                <a:cubicBezTo>
                  <a:pt x="175" y="36"/>
                  <a:pt x="180" y="41"/>
                  <a:pt x="180" y="48"/>
                </a:cubicBezTo>
                <a:lnTo>
                  <a:pt x="180" y="13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9426050" y="5805041"/>
            <a:ext cx="221004" cy="321459"/>
          </a:xfrm>
          <a:custGeom>
            <a:avLst/>
            <a:gdLst>
              <a:gd name="T0" fmla="*/ 77 w 77"/>
              <a:gd name="T1" fmla="*/ 99 h 112"/>
              <a:gd name="T2" fmla="*/ 58 w 77"/>
              <a:gd name="T3" fmla="*/ 75 h 112"/>
              <a:gd name="T4" fmla="*/ 70 w 77"/>
              <a:gd name="T5" fmla="*/ 75 h 112"/>
              <a:gd name="T6" fmla="*/ 54 w 77"/>
              <a:gd name="T7" fmla="*/ 50 h 112"/>
              <a:gd name="T8" fmla="*/ 63 w 77"/>
              <a:gd name="T9" fmla="*/ 50 h 112"/>
              <a:gd name="T10" fmla="*/ 39 w 77"/>
              <a:gd name="T11" fmla="*/ 0 h 112"/>
              <a:gd name="T12" fmla="*/ 14 w 77"/>
              <a:gd name="T13" fmla="*/ 50 h 112"/>
              <a:gd name="T14" fmla="*/ 23 w 77"/>
              <a:gd name="T15" fmla="*/ 50 h 112"/>
              <a:gd name="T16" fmla="*/ 7 w 77"/>
              <a:gd name="T17" fmla="*/ 75 h 112"/>
              <a:gd name="T18" fmla="*/ 19 w 77"/>
              <a:gd name="T19" fmla="*/ 75 h 112"/>
              <a:gd name="T20" fmla="*/ 0 w 77"/>
              <a:gd name="T21" fmla="*/ 99 h 112"/>
              <a:gd name="T22" fmla="*/ 26 w 77"/>
              <a:gd name="T23" fmla="*/ 99 h 112"/>
              <a:gd name="T24" fmla="*/ 26 w 77"/>
              <a:gd name="T25" fmla="*/ 112 h 112"/>
              <a:gd name="T26" fmla="*/ 51 w 77"/>
              <a:gd name="T27" fmla="*/ 112 h 112"/>
              <a:gd name="T28" fmla="*/ 51 w 77"/>
              <a:gd name="T29" fmla="*/ 99 h 112"/>
              <a:gd name="T30" fmla="*/ 77 w 77"/>
              <a:gd name="T31" fmla="*/ 9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7" h="112">
                <a:moveTo>
                  <a:pt x="77" y="99"/>
                </a:moveTo>
                <a:lnTo>
                  <a:pt x="58" y="75"/>
                </a:lnTo>
                <a:lnTo>
                  <a:pt x="70" y="75"/>
                </a:lnTo>
                <a:lnTo>
                  <a:pt x="54" y="50"/>
                </a:lnTo>
                <a:lnTo>
                  <a:pt x="63" y="50"/>
                </a:lnTo>
                <a:lnTo>
                  <a:pt x="39" y="0"/>
                </a:lnTo>
                <a:lnTo>
                  <a:pt x="14" y="50"/>
                </a:lnTo>
                <a:lnTo>
                  <a:pt x="23" y="50"/>
                </a:lnTo>
                <a:lnTo>
                  <a:pt x="7" y="75"/>
                </a:lnTo>
                <a:lnTo>
                  <a:pt x="19" y="75"/>
                </a:lnTo>
                <a:lnTo>
                  <a:pt x="0" y="99"/>
                </a:lnTo>
                <a:lnTo>
                  <a:pt x="26" y="99"/>
                </a:lnTo>
                <a:lnTo>
                  <a:pt x="26" y="112"/>
                </a:lnTo>
                <a:lnTo>
                  <a:pt x="51" y="112"/>
                </a:lnTo>
                <a:lnTo>
                  <a:pt x="51" y="99"/>
                </a:lnTo>
                <a:lnTo>
                  <a:pt x="77" y="9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67"/>
          <p:cNvSpPr>
            <a:spLocks noEditPoints="1"/>
          </p:cNvSpPr>
          <p:nvPr/>
        </p:nvSpPr>
        <p:spPr bwMode="auto">
          <a:xfrm>
            <a:off x="6819938" y="1407945"/>
            <a:ext cx="318590" cy="177950"/>
          </a:xfrm>
          <a:custGeom>
            <a:avLst/>
            <a:gdLst>
              <a:gd name="T0" fmla="*/ 144 w 287"/>
              <a:gd name="T1" fmla="*/ 0 h 159"/>
              <a:gd name="T2" fmla="*/ 0 w 287"/>
              <a:gd name="T3" fmla="*/ 78 h 159"/>
              <a:gd name="T4" fmla="*/ 0 w 287"/>
              <a:gd name="T5" fmla="*/ 81 h 159"/>
              <a:gd name="T6" fmla="*/ 144 w 287"/>
              <a:gd name="T7" fmla="*/ 159 h 159"/>
              <a:gd name="T8" fmla="*/ 287 w 287"/>
              <a:gd name="T9" fmla="*/ 81 h 159"/>
              <a:gd name="T10" fmla="*/ 287 w 287"/>
              <a:gd name="T11" fmla="*/ 78 h 159"/>
              <a:gd name="T12" fmla="*/ 144 w 287"/>
              <a:gd name="T13" fmla="*/ 0 h 159"/>
              <a:gd name="T14" fmla="*/ 143 w 287"/>
              <a:gd name="T15" fmla="*/ 128 h 159"/>
              <a:gd name="T16" fmla="*/ 96 w 287"/>
              <a:gd name="T17" fmla="*/ 81 h 159"/>
              <a:gd name="T18" fmla="*/ 143 w 287"/>
              <a:gd name="T19" fmla="*/ 33 h 159"/>
              <a:gd name="T20" fmla="*/ 191 w 287"/>
              <a:gd name="T21" fmla="*/ 81 h 159"/>
              <a:gd name="T22" fmla="*/ 143 w 287"/>
              <a:gd name="T23" fmla="*/ 12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7" h="159">
                <a:moveTo>
                  <a:pt x="144" y="0"/>
                </a:moveTo>
                <a:cubicBezTo>
                  <a:pt x="66" y="0"/>
                  <a:pt x="0" y="78"/>
                  <a:pt x="0" y="78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1"/>
                  <a:pt x="66" y="159"/>
                  <a:pt x="144" y="159"/>
                </a:cubicBezTo>
                <a:cubicBezTo>
                  <a:pt x="221" y="159"/>
                  <a:pt x="287" y="81"/>
                  <a:pt x="287" y="81"/>
                </a:cubicBezTo>
                <a:cubicBezTo>
                  <a:pt x="287" y="78"/>
                  <a:pt x="287" y="78"/>
                  <a:pt x="287" y="78"/>
                </a:cubicBezTo>
                <a:cubicBezTo>
                  <a:pt x="287" y="78"/>
                  <a:pt x="221" y="0"/>
                  <a:pt x="144" y="0"/>
                </a:cubicBezTo>
                <a:close/>
                <a:moveTo>
                  <a:pt x="143" y="128"/>
                </a:moveTo>
                <a:cubicBezTo>
                  <a:pt x="117" y="128"/>
                  <a:pt x="96" y="107"/>
                  <a:pt x="96" y="81"/>
                </a:cubicBezTo>
                <a:cubicBezTo>
                  <a:pt x="96" y="54"/>
                  <a:pt x="117" y="33"/>
                  <a:pt x="143" y="33"/>
                </a:cubicBezTo>
                <a:cubicBezTo>
                  <a:pt x="170" y="33"/>
                  <a:pt x="191" y="54"/>
                  <a:pt x="191" y="81"/>
                </a:cubicBezTo>
                <a:cubicBezTo>
                  <a:pt x="191" y="107"/>
                  <a:pt x="170" y="128"/>
                  <a:pt x="143" y="12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Oval 68"/>
          <p:cNvSpPr>
            <a:spLocks noChangeArrowheads="1"/>
          </p:cNvSpPr>
          <p:nvPr/>
        </p:nvSpPr>
        <p:spPr bwMode="auto">
          <a:xfrm>
            <a:off x="6957706" y="1473960"/>
            <a:ext cx="45923" cy="48794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69"/>
          <p:cNvSpPr>
            <a:spLocks noEditPoints="1"/>
          </p:cNvSpPr>
          <p:nvPr/>
        </p:nvSpPr>
        <p:spPr bwMode="auto">
          <a:xfrm>
            <a:off x="5542714" y="3890641"/>
            <a:ext cx="318590" cy="318589"/>
          </a:xfrm>
          <a:custGeom>
            <a:avLst/>
            <a:gdLst>
              <a:gd name="T0" fmla="*/ 286 w 287"/>
              <a:gd name="T1" fmla="*/ 111 h 287"/>
              <a:gd name="T2" fmla="*/ 253 w 287"/>
              <a:gd name="T3" fmla="*/ 111 h 287"/>
              <a:gd name="T4" fmla="*/ 244 w 287"/>
              <a:gd name="T5" fmla="*/ 89 h 287"/>
              <a:gd name="T6" fmla="*/ 267 w 287"/>
              <a:gd name="T7" fmla="*/ 65 h 287"/>
              <a:gd name="T8" fmla="*/ 267 w 287"/>
              <a:gd name="T9" fmla="*/ 64 h 287"/>
              <a:gd name="T10" fmla="*/ 245 w 287"/>
              <a:gd name="T11" fmla="*/ 42 h 287"/>
              <a:gd name="T12" fmla="*/ 223 w 287"/>
              <a:gd name="T13" fmla="*/ 20 h 287"/>
              <a:gd name="T14" fmla="*/ 221 w 287"/>
              <a:gd name="T15" fmla="*/ 20 h 287"/>
              <a:gd name="T16" fmla="*/ 198 w 287"/>
              <a:gd name="T17" fmla="*/ 43 h 287"/>
              <a:gd name="T18" fmla="*/ 176 w 287"/>
              <a:gd name="T19" fmla="*/ 34 h 287"/>
              <a:gd name="T20" fmla="*/ 176 w 287"/>
              <a:gd name="T21" fmla="*/ 1 h 287"/>
              <a:gd name="T22" fmla="*/ 175 w 287"/>
              <a:gd name="T23" fmla="*/ 0 h 287"/>
              <a:gd name="T24" fmla="*/ 143 w 287"/>
              <a:gd name="T25" fmla="*/ 0 h 287"/>
              <a:gd name="T26" fmla="*/ 112 w 287"/>
              <a:gd name="T27" fmla="*/ 0 h 287"/>
              <a:gd name="T28" fmla="*/ 111 w 287"/>
              <a:gd name="T29" fmla="*/ 1 h 287"/>
              <a:gd name="T30" fmla="*/ 111 w 287"/>
              <a:gd name="T31" fmla="*/ 34 h 287"/>
              <a:gd name="T32" fmla="*/ 88 w 287"/>
              <a:gd name="T33" fmla="*/ 43 h 287"/>
              <a:gd name="T34" fmla="*/ 65 w 287"/>
              <a:gd name="T35" fmla="*/ 20 h 287"/>
              <a:gd name="T36" fmla="*/ 64 w 287"/>
              <a:gd name="T37" fmla="*/ 20 h 287"/>
              <a:gd name="T38" fmla="*/ 42 w 287"/>
              <a:gd name="T39" fmla="*/ 42 h 287"/>
              <a:gd name="T40" fmla="*/ 20 w 287"/>
              <a:gd name="T41" fmla="*/ 64 h 287"/>
              <a:gd name="T42" fmla="*/ 20 w 287"/>
              <a:gd name="T43" fmla="*/ 65 h 287"/>
              <a:gd name="T44" fmla="*/ 43 w 287"/>
              <a:gd name="T45" fmla="*/ 89 h 287"/>
              <a:gd name="T46" fmla="*/ 33 w 287"/>
              <a:gd name="T47" fmla="*/ 111 h 287"/>
              <a:gd name="T48" fmla="*/ 1 w 287"/>
              <a:gd name="T49" fmla="*/ 111 h 287"/>
              <a:gd name="T50" fmla="*/ 0 w 287"/>
              <a:gd name="T51" fmla="*/ 112 h 287"/>
              <a:gd name="T52" fmla="*/ 0 w 287"/>
              <a:gd name="T53" fmla="*/ 143 h 287"/>
              <a:gd name="T54" fmla="*/ 0 w 287"/>
              <a:gd name="T55" fmla="*/ 175 h 287"/>
              <a:gd name="T56" fmla="*/ 1 w 287"/>
              <a:gd name="T57" fmla="*/ 176 h 287"/>
              <a:gd name="T58" fmla="*/ 33 w 287"/>
              <a:gd name="T59" fmla="*/ 176 h 287"/>
              <a:gd name="T60" fmla="*/ 43 w 287"/>
              <a:gd name="T61" fmla="*/ 198 h 287"/>
              <a:gd name="T62" fmla="*/ 20 w 287"/>
              <a:gd name="T63" fmla="*/ 221 h 287"/>
              <a:gd name="T64" fmla="*/ 20 w 287"/>
              <a:gd name="T65" fmla="*/ 223 h 287"/>
              <a:gd name="T66" fmla="*/ 42 w 287"/>
              <a:gd name="T67" fmla="*/ 245 h 287"/>
              <a:gd name="T68" fmla="*/ 64 w 287"/>
              <a:gd name="T69" fmla="*/ 267 h 287"/>
              <a:gd name="T70" fmla="*/ 65 w 287"/>
              <a:gd name="T71" fmla="*/ 267 h 287"/>
              <a:gd name="T72" fmla="*/ 88 w 287"/>
              <a:gd name="T73" fmla="*/ 244 h 287"/>
              <a:gd name="T74" fmla="*/ 111 w 287"/>
              <a:gd name="T75" fmla="*/ 253 h 287"/>
              <a:gd name="T76" fmla="*/ 111 w 287"/>
              <a:gd name="T77" fmla="*/ 286 h 287"/>
              <a:gd name="T78" fmla="*/ 112 w 287"/>
              <a:gd name="T79" fmla="*/ 287 h 287"/>
              <a:gd name="T80" fmla="*/ 143 w 287"/>
              <a:gd name="T81" fmla="*/ 287 h 287"/>
              <a:gd name="T82" fmla="*/ 175 w 287"/>
              <a:gd name="T83" fmla="*/ 287 h 287"/>
              <a:gd name="T84" fmla="*/ 176 w 287"/>
              <a:gd name="T85" fmla="*/ 286 h 287"/>
              <a:gd name="T86" fmla="*/ 176 w 287"/>
              <a:gd name="T87" fmla="*/ 253 h 287"/>
              <a:gd name="T88" fmla="*/ 198 w 287"/>
              <a:gd name="T89" fmla="*/ 244 h 287"/>
              <a:gd name="T90" fmla="*/ 221 w 287"/>
              <a:gd name="T91" fmla="*/ 267 h 287"/>
              <a:gd name="T92" fmla="*/ 223 w 287"/>
              <a:gd name="T93" fmla="*/ 267 h 287"/>
              <a:gd name="T94" fmla="*/ 245 w 287"/>
              <a:gd name="T95" fmla="*/ 245 h 287"/>
              <a:gd name="T96" fmla="*/ 267 w 287"/>
              <a:gd name="T97" fmla="*/ 223 h 287"/>
              <a:gd name="T98" fmla="*/ 267 w 287"/>
              <a:gd name="T99" fmla="*/ 221 h 287"/>
              <a:gd name="T100" fmla="*/ 244 w 287"/>
              <a:gd name="T101" fmla="*/ 198 h 287"/>
              <a:gd name="T102" fmla="*/ 253 w 287"/>
              <a:gd name="T103" fmla="*/ 176 h 287"/>
              <a:gd name="T104" fmla="*/ 286 w 287"/>
              <a:gd name="T105" fmla="*/ 176 h 287"/>
              <a:gd name="T106" fmla="*/ 287 w 287"/>
              <a:gd name="T107" fmla="*/ 175 h 287"/>
              <a:gd name="T108" fmla="*/ 287 w 287"/>
              <a:gd name="T109" fmla="*/ 143 h 287"/>
              <a:gd name="T110" fmla="*/ 287 w 287"/>
              <a:gd name="T111" fmla="*/ 112 h 287"/>
              <a:gd name="T112" fmla="*/ 286 w 287"/>
              <a:gd name="T113" fmla="*/ 111 h 287"/>
              <a:gd name="T114" fmla="*/ 145 w 287"/>
              <a:gd name="T115" fmla="*/ 191 h 287"/>
              <a:gd name="T116" fmla="*/ 97 w 287"/>
              <a:gd name="T117" fmla="*/ 142 h 287"/>
              <a:gd name="T118" fmla="*/ 145 w 287"/>
              <a:gd name="T119" fmla="*/ 94 h 287"/>
              <a:gd name="T120" fmla="*/ 194 w 287"/>
              <a:gd name="T121" fmla="*/ 142 h 287"/>
              <a:gd name="T122" fmla="*/ 145 w 287"/>
              <a:gd name="T123" fmla="*/ 191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7" h="287">
                <a:moveTo>
                  <a:pt x="286" y="111"/>
                </a:moveTo>
                <a:cubicBezTo>
                  <a:pt x="285" y="111"/>
                  <a:pt x="271" y="111"/>
                  <a:pt x="253" y="111"/>
                </a:cubicBezTo>
                <a:cubicBezTo>
                  <a:pt x="236" y="111"/>
                  <a:pt x="231" y="101"/>
                  <a:pt x="244" y="89"/>
                </a:cubicBezTo>
                <a:cubicBezTo>
                  <a:pt x="256" y="76"/>
                  <a:pt x="267" y="66"/>
                  <a:pt x="267" y="65"/>
                </a:cubicBezTo>
                <a:cubicBezTo>
                  <a:pt x="267" y="65"/>
                  <a:pt x="267" y="64"/>
                  <a:pt x="267" y="64"/>
                </a:cubicBezTo>
                <a:cubicBezTo>
                  <a:pt x="267" y="64"/>
                  <a:pt x="257" y="54"/>
                  <a:pt x="245" y="42"/>
                </a:cubicBezTo>
                <a:cubicBezTo>
                  <a:pt x="233" y="30"/>
                  <a:pt x="223" y="20"/>
                  <a:pt x="223" y="20"/>
                </a:cubicBezTo>
                <a:cubicBezTo>
                  <a:pt x="222" y="19"/>
                  <a:pt x="222" y="19"/>
                  <a:pt x="221" y="20"/>
                </a:cubicBezTo>
                <a:cubicBezTo>
                  <a:pt x="221" y="20"/>
                  <a:pt x="211" y="30"/>
                  <a:pt x="198" y="43"/>
                </a:cubicBezTo>
                <a:cubicBezTo>
                  <a:pt x="186" y="55"/>
                  <a:pt x="176" y="51"/>
                  <a:pt x="176" y="34"/>
                </a:cubicBezTo>
                <a:cubicBezTo>
                  <a:pt x="176" y="16"/>
                  <a:pt x="176" y="1"/>
                  <a:pt x="176" y="1"/>
                </a:cubicBezTo>
                <a:cubicBezTo>
                  <a:pt x="176" y="0"/>
                  <a:pt x="175" y="0"/>
                  <a:pt x="175" y="0"/>
                </a:cubicBezTo>
                <a:cubicBezTo>
                  <a:pt x="174" y="0"/>
                  <a:pt x="160" y="0"/>
                  <a:pt x="143" y="0"/>
                </a:cubicBezTo>
                <a:cubicBezTo>
                  <a:pt x="127" y="0"/>
                  <a:pt x="113" y="0"/>
                  <a:pt x="112" y="0"/>
                </a:cubicBezTo>
                <a:cubicBezTo>
                  <a:pt x="111" y="0"/>
                  <a:pt x="111" y="0"/>
                  <a:pt x="111" y="1"/>
                </a:cubicBezTo>
                <a:cubicBezTo>
                  <a:pt x="111" y="1"/>
                  <a:pt x="111" y="16"/>
                  <a:pt x="111" y="34"/>
                </a:cubicBezTo>
                <a:cubicBezTo>
                  <a:pt x="111" y="51"/>
                  <a:pt x="101" y="55"/>
                  <a:pt x="88" y="43"/>
                </a:cubicBezTo>
                <a:cubicBezTo>
                  <a:pt x="76" y="30"/>
                  <a:pt x="66" y="20"/>
                  <a:pt x="65" y="20"/>
                </a:cubicBezTo>
                <a:cubicBezTo>
                  <a:pt x="65" y="19"/>
                  <a:pt x="64" y="19"/>
                  <a:pt x="64" y="20"/>
                </a:cubicBezTo>
                <a:cubicBezTo>
                  <a:pt x="63" y="20"/>
                  <a:pt x="53" y="30"/>
                  <a:pt x="42" y="42"/>
                </a:cubicBezTo>
                <a:cubicBezTo>
                  <a:pt x="30" y="54"/>
                  <a:pt x="20" y="64"/>
                  <a:pt x="20" y="64"/>
                </a:cubicBezTo>
                <a:cubicBezTo>
                  <a:pt x="19" y="64"/>
                  <a:pt x="19" y="65"/>
                  <a:pt x="20" y="65"/>
                </a:cubicBezTo>
                <a:cubicBezTo>
                  <a:pt x="20" y="66"/>
                  <a:pt x="30" y="76"/>
                  <a:pt x="43" y="89"/>
                </a:cubicBezTo>
                <a:cubicBezTo>
                  <a:pt x="55" y="101"/>
                  <a:pt x="51" y="111"/>
                  <a:pt x="33" y="111"/>
                </a:cubicBezTo>
                <a:cubicBezTo>
                  <a:pt x="16" y="111"/>
                  <a:pt x="1" y="111"/>
                  <a:pt x="1" y="111"/>
                </a:cubicBezTo>
                <a:cubicBezTo>
                  <a:pt x="0" y="111"/>
                  <a:pt x="0" y="112"/>
                  <a:pt x="0" y="112"/>
                </a:cubicBezTo>
                <a:cubicBezTo>
                  <a:pt x="0" y="113"/>
                  <a:pt x="0" y="127"/>
                  <a:pt x="0" y="143"/>
                </a:cubicBezTo>
                <a:cubicBezTo>
                  <a:pt x="0" y="160"/>
                  <a:pt x="0" y="174"/>
                  <a:pt x="0" y="175"/>
                </a:cubicBezTo>
                <a:cubicBezTo>
                  <a:pt x="0" y="175"/>
                  <a:pt x="0" y="176"/>
                  <a:pt x="1" y="176"/>
                </a:cubicBezTo>
                <a:cubicBezTo>
                  <a:pt x="1" y="176"/>
                  <a:pt x="16" y="176"/>
                  <a:pt x="33" y="176"/>
                </a:cubicBezTo>
                <a:cubicBezTo>
                  <a:pt x="51" y="176"/>
                  <a:pt x="55" y="186"/>
                  <a:pt x="43" y="198"/>
                </a:cubicBezTo>
                <a:cubicBezTo>
                  <a:pt x="30" y="211"/>
                  <a:pt x="20" y="221"/>
                  <a:pt x="20" y="221"/>
                </a:cubicBezTo>
                <a:cubicBezTo>
                  <a:pt x="19" y="222"/>
                  <a:pt x="19" y="222"/>
                  <a:pt x="20" y="223"/>
                </a:cubicBezTo>
                <a:cubicBezTo>
                  <a:pt x="20" y="223"/>
                  <a:pt x="30" y="233"/>
                  <a:pt x="42" y="245"/>
                </a:cubicBezTo>
                <a:cubicBezTo>
                  <a:pt x="53" y="257"/>
                  <a:pt x="63" y="267"/>
                  <a:pt x="64" y="267"/>
                </a:cubicBezTo>
                <a:cubicBezTo>
                  <a:pt x="64" y="268"/>
                  <a:pt x="65" y="268"/>
                  <a:pt x="65" y="267"/>
                </a:cubicBezTo>
                <a:cubicBezTo>
                  <a:pt x="66" y="267"/>
                  <a:pt x="76" y="256"/>
                  <a:pt x="88" y="244"/>
                </a:cubicBezTo>
                <a:cubicBezTo>
                  <a:pt x="101" y="232"/>
                  <a:pt x="111" y="236"/>
                  <a:pt x="111" y="253"/>
                </a:cubicBezTo>
                <a:cubicBezTo>
                  <a:pt x="111" y="271"/>
                  <a:pt x="111" y="286"/>
                  <a:pt x="111" y="286"/>
                </a:cubicBezTo>
                <a:cubicBezTo>
                  <a:pt x="111" y="287"/>
                  <a:pt x="111" y="287"/>
                  <a:pt x="112" y="287"/>
                </a:cubicBezTo>
                <a:cubicBezTo>
                  <a:pt x="113" y="287"/>
                  <a:pt x="127" y="287"/>
                  <a:pt x="143" y="287"/>
                </a:cubicBezTo>
                <a:cubicBezTo>
                  <a:pt x="160" y="287"/>
                  <a:pt x="174" y="287"/>
                  <a:pt x="175" y="287"/>
                </a:cubicBezTo>
                <a:cubicBezTo>
                  <a:pt x="175" y="287"/>
                  <a:pt x="176" y="287"/>
                  <a:pt x="176" y="286"/>
                </a:cubicBezTo>
                <a:cubicBezTo>
                  <a:pt x="176" y="286"/>
                  <a:pt x="176" y="271"/>
                  <a:pt x="176" y="253"/>
                </a:cubicBezTo>
                <a:cubicBezTo>
                  <a:pt x="176" y="236"/>
                  <a:pt x="186" y="232"/>
                  <a:pt x="198" y="244"/>
                </a:cubicBezTo>
                <a:cubicBezTo>
                  <a:pt x="211" y="256"/>
                  <a:pt x="221" y="267"/>
                  <a:pt x="221" y="267"/>
                </a:cubicBezTo>
                <a:cubicBezTo>
                  <a:pt x="222" y="268"/>
                  <a:pt x="222" y="268"/>
                  <a:pt x="223" y="267"/>
                </a:cubicBezTo>
                <a:cubicBezTo>
                  <a:pt x="223" y="267"/>
                  <a:pt x="233" y="257"/>
                  <a:pt x="245" y="245"/>
                </a:cubicBezTo>
                <a:cubicBezTo>
                  <a:pt x="257" y="233"/>
                  <a:pt x="267" y="223"/>
                  <a:pt x="267" y="223"/>
                </a:cubicBezTo>
                <a:cubicBezTo>
                  <a:pt x="267" y="222"/>
                  <a:pt x="267" y="222"/>
                  <a:pt x="267" y="221"/>
                </a:cubicBezTo>
                <a:cubicBezTo>
                  <a:pt x="267" y="221"/>
                  <a:pt x="256" y="211"/>
                  <a:pt x="244" y="198"/>
                </a:cubicBezTo>
                <a:cubicBezTo>
                  <a:pt x="231" y="186"/>
                  <a:pt x="236" y="176"/>
                  <a:pt x="253" y="176"/>
                </a:cubicBezTo>
                <a:cubicBezTo>
                  <a:pt x="271" y="176"/>
                  <a:pt x="285" y="176"/>
                  <a:pt x="286" y="176"/>
                </a:cubicBezTo>
                <a:cubicBezTo>
                  <a:pt x="287" y="176"/>
                  <a:pt x="287" y="175"/>
                  <a:pt x="287" y="175"/>
                </a:cubicBezTo>
                <a:cubicBezTo>
                  <a:pt x="287" y="174"/>
                  <a:pt x="287" y="160"/>
                  <a:pt x="287" y="143"/>
                </a:cubicBezTo>
                <a:cubicBezTo>
                  <a:pt x="287" y="127"/>
                  <a:pt x="287" y="113"/>
                  <a:pt x="287" y="112"/>
                </a:cubicBezTo>
                <a:cubicBezTo>
                  <a:pt x="287" y="112"/>
                  <a:pt x="287" y="111"/>
                  <a:pt x="286" y="111"/>
                </a:cubicBezTo>
                <a:close/>
                <a:moveTo>
                  <a:pt x="145" y="191"/>
                </a:moveTo>
                <a:cubicBezTo>
                  <a:pt x="119" y="191"/>
                  <a:pt x="97" y="169"/>
                  <a:pt x="97" y="142"/>
                </a:cubicBezTo>
                <a:cubicBezTo>
                  <a:pt x="97" y="116"/>
                  <a:pt x="119" y="94"/>
                  <a:pt x="145" y="94"/>
                </a:cubicBezTo>
                <a:cubicBezTo>
                  <a:pt x="172" y="94"/>
                  <a:pt x="194" y="116"/>
                  <a:pt x="194" y="142"/>
                </a:cubicBezTo>
                <a:cubicBezTo>
                  <a:pt x="194" y="169"/>
                  <a:pt x="172" y="191"/>
                  <a:pt x="145" y="19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70"/>
          <p:cNvSpPr>
            <a:spLocks noEditPoints="1"/>
          </p:cNvSpPr>
          <p:nvPr/>
        </p:nvSpPr>
        <p:spPr bwMode="auto">
          <a:xfrm>
            <a:off x="6182761" y="3971005"/>
            <a:ext cx="238225" cy="238225"/>
          </a:xfrm>
          <a:custGeom>
            <a:avLst/>
            <a:gdLst>
              <a:gd name="T0" fmla="*/ 215 w 216"/>
              <a:gd name="T1" fmla="*/ 83 h 216"/>
              <a:gd name="T2" fmla="*/ 190 w 216"/>
              <a:gd name="T3" fmla="*/ 83 h 216"/>
              <a:gd name="T4" fmla="*/ 183 w 216"/>
              <a:gd name="T5" fmla="*/ 66 h 216"/>
              <a:gd name="T6" fmla="*/ 201 w 216"/>
              <a:gd name="T7" fmla="*/ 49 h 216"/>
              <a:gd name="T8" fmla="*/ 201 w 216"/>
              <a:gd name="T9" fmla="*/ 48 h 216"/>
              <a:gd name="T10" fmla="*/ 184 w 216"/>
              <a:gd name="T11" fmla="*/ 31 h 216"/>
              <a:gd name="T12" fmla="*/ 167 w 216"/>
              <a:gd name="T13" fmla="*/ 15 h 216"/>
              <a:gd name="T14" fmla="*/ 166 w 216"/>
              <a:gd name="T15" fmla="*/ 15 h 216"/>
              <a:gd name="T16" fmla="*/ 149 w 216"/>
              <a:gd name="T17" fmla="*/ 32 h 216"/>
              <a:gd name="T18" fmla="*/ 132 w 216"/>
              <a:gd name="T19" fmla="*/ 25 h 216"/>
              <a:gd name="T20" fmla="*/ 132 w 216"/>
              <a:gd name="T21" fmla="*/ 0 h 216"/>
              <a:gd name="T22" fmla="*/ 131 w 216"/>
              <a:gd name="T23" fmla="*/ 0 h 216"/>
              <a:gd name="T24" fmla="*/ 108 w 216"/>
              <a:gd name="T25" fmla="*/ 0 h 216"/>
              <a:gd name="T26" fmla="*/ 84 w 216"/>
              <a:gd name="T27" fmla="*/ 0 h 216"/>
              <a:gd name="T28" fmla="*/ 83 w 216"/>
              <a:gd name="T29" fmla="*/ 0 h 216"/>
              <a:gd name="T30" fmla="*/ 83 w 216"/>
              <a:gd name="T31" fmla="*/ 25 h 216"/>
              <a:gd name="T32" fmla="*/ 67 w 216"/>
              <a:gd name="T33" fmla="*/ 32 h 216"/>
              <a:gd name="T34" fmla="*/ 49 w 216"/>
              <a:gd name="T35" fmla="*/ 15 h 216"/>
              <a:gd name="T36" fmla="*/ 48 w 216"/>
              <a:gd name="T37" fmla="*/ 15 h 216"/>
              <a:gd name="T38" fmla="*/ 31 w 216"/>
              <a:gd name="T39" fmla="*/ 31 h 216"/>
              <a:gd name="T40" fmla="*/ 15 w 216"/>
              <a:gd name="T41" fmla="*/ 48 h 216"/>
              <a:gd name="T42" fmla="*/ 15 w 216"/>
              <a:gd name="T43" fmla="*/ 49 h 216"/>
              <a:gd name="T44" fmla="*/ 32 w 216"/>
              <a:gd name="T45" fmla="*/ 66 h 216"/>
              <a:gd name="T46" fmla="*/ 25 w 216"/>
              <a:gd name="T47" fmla="*/ 83 h 216"/>
              <a:gd name="T48" fmla="*/ 1 w 216"/>
              <a:gd name="T49" fmla="*/ 83 h 216"/>
              <a:gd name="T50" fmla="*/ 0 w 216"/>
              <a:gd name="T51" fmla="*/ 84 h 216"/>
              <a:gd name="T52" fmla="*/ 0 w 216"/>
              <a:gd name="T53" fmla="*/ 108 h 216"/>
              <a:gd name="T54" fmla="*/ 0 w 216"/>
              <a:gd name="T55" fmla="*/ 131 h 216"/>
              <a:gd name="T56" fmla="*/ 1 w 216"/>
              <a:gd name="T57" fmla="*/ 132 h 216"/>
              <a:gd name="T58" fmla="*/ 25 w 216"/>
              <a:gd name="T59" fmla="*/ 132 h 216"/>
              <a:gd name="T60" fmla="*/ 32 w 216"/>
              <a:gd name="T61" fmla="*/ 149 h 216"/>
              <a:gd name="T62" fmla="*/ 15 w 216"/>
              <a:gd name="T63" fmla="*/ 166 h 216"/>
              <a:gd name="T64" fmla="*/ 15 w 216"/>
              <a:gd name="T65" fmla="*/ 167 h 216"/>
              <a:gd name="T66" fmla="*/ 31 w 216"/>
              <a:gd name="T67" fmla="*/ 184 h 216"/>
              <a:gd name="T68" fmla="*/ 48 w 216"/>
              <a:gd name="T69" fmla="*/ 201 h 216"/>
              <a:gd name="T70" fmla="*/ 49 w 216"/>
              <a:gd name="T71" fmla="*/ 201 h 216"/>
              <a:gd name="T72" fmla="*/ 67 w 216"/>
              <a:gd name="T73" fmla="*/ 183 h 216"/>
              <a:gd name="T74" fmla="*/ 83 w 216"/>
              <a:gd name="T75" fmla="*/ 190 h 216"/>
              <a:gd name="T76" fmla="*/ 83 w 216"/>
              <a:gd name="T77" fmla="*/ 215 h 216"/>
              <a:gd name="T78" fmla="*/ 84 w 216"/>
              <a:gd name="T79" fmla="*/ 216 h 216"/>
              <a:gd name="T80" fmla="*/ 108 w 216"/>
              <a:gd name="T81" fmla="*/ 216 h 216"/>
              <a:gd name="T82" fmla="*/ 131 w 216"/>
              <a:gd name="T83" fmla="*/ 216 h 216"/>
              <a:gd name="T84" fmla="*/ 132 w 216"/>
              <a:gd name="T85" fmla="*/ 215 h 216"/>
              <a:gd name="T86" fmla="*/ 132 w 216"/>
              <a:gd name="T87" fmla="*/ 190 h 216"/>
              <a:gd name="T88" fmla="*/ 149 w 216"/>
              <a:gd name="T89" fmla="*/ 183 h 216"/>
              <a:gd name="T90" fmla="*/ 166 w 216"/>
              <a:gd name="T91" fmla="*/ 201 h 216"/>
              <a:gd name="T92" fmla="*/ 167 w 216"/>
              <a:gd name="T93" fmla="*/ 201 h 216"/>
              <a:gd name="T94" fmla="*/ 184 w 216"/>
              <a:gd name="T95" fmla="*/ 184 h 216"/>
              <a:gd name="T96" fmla="*/ 201 w 216"/>
              <a:gd name="T97" fmla="*/ 167 h 216"/>
              <a:gd name="T98" fmla="*/ 201 w 216"/>
              <a:gd name="T99" fmla="*/ 166 h 216"/>
              <a:gd name="T100" fmla="*/ 183 w 216"/>
              <a:gd name="T101" fmla="*/ 149 h 216"/>
              <a:gd name="T102" fmla="*/ 190 w 216"/>
              <a:gd name="T103" fmla="*/ 132 h 216"/>
              <a:gd name="T104" fmla="*/ 215 w 216"/>
              <a:gd name="T105" fmla="*/ 132 h 216"/>
              <a:gd name="T106" fmla="*/ 216 w 216"/>
              <a:gd name="T107" fmla="*/ 131 h 216"/>
              <a:gd name="T108" fmla="*/ 216 w 216"/>
              <a:gd name="T109" fmla="*/ 108 h 216"/>
              <a:gd name="T110" fmla="*/ 216 w 216"/>
              <a:gd name="T111" fmla="*/ 84 h 216"/>
              <a:gd name="T112" fmla="*/ 215 w 216"/>
              <a:gd name="T113" fmla="*/ 83 h 216"/>
              <a:gd name="T114" fmla="*/ 109 w 216"/>
              <a:gd name="T115" fmla="*/ 143 h 216"/>
              <a:gd name="T116" fmla="*/ 73 w 216"/>
              <a:gd name="T117" fmla="*/ 107 h 216"/>
              <a:gd name="T118" fmla="*/ 109 w 216"/>
              <a:gd name="T119" fmla="*/ 71 h 216"/>
              <a:gd name="T120" fmla="*/ 146 w 216"/>
              <a:gd name="T121" fmla="*/ 107 h 216"/>
              <a:gd name="T122" fmla="*/ 109 w 216"/>
              <a:gd name="T123" fmla="*/ 14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16" h="216">
                <a:moveTo>
                  <a:pt x="215" y="83"/>
                </a:moveTo>
                <a:cubicBezTo>
                  <a:pt x="215" y="83"/>
                  <a:pt x="203" y="83"/>
                  <a:pt x="190" y="83"/>
                </a:cubicBezTo>
                <a:cubicBezTo>
                  <a:pt x="177" y="83"/>
                  <a:pt x="174" y="76"/>
                  <a:pt x="183" y="66"/>
                </a:cubicBezTo>
                <a:cubicBezTo>
                  <a:pt x="193" y="57"/>
                  <a:pt x="200" y="49"/>
                  <a:pt x="201" y="49"/>
                </a:cubicBezTo>
                <a:cubicBezTo>
                  <a:pt x="201" y="49"/>
                  <a:pt x="201" y="48"/>
                  <a:pt x="201" y="48"/>
                </a:cubicBezTo>
                <a:cubicBezTo>
                  <a:pt x="200" y="48"/>
                  <a:pt x="193" y="40"/>
                  <a:pt x="184" y="31"/>
                </a:cubicBezTo>
                <a:cubicBezTo>
                  <a:pt x="175" y="22"/>
                  <a:pt x="168" y="15"/>
                  <a:pt x="167" y="15"/>
                </a:cubicBezTo>
                <a:cubicBezTo>
                  <a:pt x="167" y="14"/>
                  <a:pt x="167" y="14"/>
                  <a:pt x="166" y="15"/>
                </a:cubicBezTo>
                <a:cubicBezTo>
                  <a:pt x="166" y="15"/>
                  <a:pt x="158" y="23"/>
                  <a:pt x="149" y="32"/>
                </a:cubicBezTo>
                <a:cubicBezTo>
                  <a:pt x="140" y="41"/>
                  <a:pt x="132" y="38"/>
                  <a:pt x="132" y="25"/>
                </a:cubicBezTo>
                <a:cubicBezTo>
                  <a:pt x="132" y="12"/>
                  <a:pt x="132" y="1"/>
                  <a:pt x="132" y="0"/>
                </a:cubicBezTo>
                <a:cubicBezTo>
                  <a:pt x="132" y="0"/>
                  <a:pt x="132" y="0"/>
                  <a:pt x="131" y="0"/>
                </a:cubicBezTo>
                <a:cubicBezTo>
                  <a:pt x="131" y="0"/>
                  <a:pt x="120" y="0"/>
                  <a:pt x="108" y="0"/>
                </a:cubicBezTo>
                <a:cubicBezTo>
                  <a:pt x="95" y="0"/>
                  <a:pt x="85" y="0"/>
                  <a:pt x="84" y="0"/>
                </a:cubicBezTo>
                <a:cubicBezTo>
                  <a:pt x="84" y="0"/>
                  <a:pt x="83" y="0"/>
                  <a:pt x="83" y="0"/>
                </a:cubicBezTo>
                <a:cubicBezTo>
                  <a:pt x="83" y="1"/>
                  <a:pt x="83" y="12"/>
                  <a:pt x="83" y="25"/>
                </a:cubicBezTo>
                <a:cubicBezTo>
                  <a:pt x="83" y="38"/>
                  <a:pt x="76" y="41"/>
                  <a:pt x="67" y="32"/>
                </a:cubicBezTo>
                <a:cubicBezTo>
                  <a:pt x="57" y="23"/>
                  <a:pt x="49" y="15"/>
                  <a:pt x="49" y="15"/>
                </a:cubicBezTo>
                <a:cubicBezTo>
                  <a:pt x="49" y="14"/>
                  <a:pt x="48" y="14"/>
                  <a:pt x="48" y="15"/>
                </a:cubicBezTo>
                <a:cubicBezTo>
                  <a:pt x="48" y="15"/>
                  <a:pt x="40" y="22"/>
                  <a:pt x="31" y="31"/>
                </a:cubicBezTo>
                <a:cubicBezTo>
                  <a:pt x="23" y="40"/>
                  <a:pt x="15" y="48"/>
                  <a:pt x="15" y="48"/>
                </a:cubicBezTo>
                <a:cubicBezTo>
                  <a:pt x="14" y="48"/>
                  <a:pt x="14" y="49"/>
                  <a:pt x="15" y="49"/>
                </a:cubicBezTo>
                <a:cubicBezTo>
                  <a:pt x="15" y="49"/>
                  <a:pt x="23" y="57"/>
                  <a:pt x="32" y="66"/>
                </a:cubicBezTo>
                <a:cubicBezTo>
                  <a:pt x="42" y="76"/>
                  <a:pt x="38" y="83"/>
                  <a:pt x="25" y="83"/>
                </a:cubicBezTo>
                <a:cubicBezTo>
                  <a:pt x="12" y="83"/>
                  <a:pt x="1" y="83"/>
                  <a:pt x="1" y="83"/>
                </a:cubicBezTo>
                <a:cubicBezTo>
                  <a:pt x="0" y="83"/>
                  <a:pt x="0" y="84"/>
                  <a:pt x="0" y="84"/>
                </a:cubicBezTo>
                <a:cubicBezTo>
                  <a:pt x="0" y="85"/>
                  <a:pt x="0" y="95"/>
                  <a:pt x="0" y="108"/>
                </a:cubicBezTo>
                <a:cubicBezTo>
                  <a:pt x="0" y="120"/>
                  <a:pt x="0" y="131"/>
                  <a:pt x="0" y="131"/>
                </a:cubicBezTo>
                <a:cubicBezTo>
                  <a:pt x="0" y="132"/>
                  <a:pt x="0" y="132"/>
                  <a:pt x="1" y="132"/>
                </a:cubicBezTo>
                <a:cubicBezTo>
                  <a:pt x="1" y="132"/>
                  <a:pt x="12" y="132"/>
                  <a:pt x="25" y="132"/>
                </a:cubicBezTo>
                <a:cubicBezTo>
                  <a:pt x="38" y="132"/>
                  <a:pt x="42" y="140"/>
                  <a:pt x="32" y="149"/>
                </a:cubicBezTo>
                <a:cubicBezTo>
                  <a:pt x="23" y="158"/>
                  <a:pt x="15" y="166"/>
                  <a:pt x="15" y="166"/>
                </a:cubicBezTo>
                <a:cubicBezTo>
                  <a:pt x="14" y="167"/>
                  <a:pt x="14" y="167"/>
                  <a:pt x="15" y="167"/>
                </a:cubicBezTo>
                <a:cubicBezTo>
                  <a:pt x="15" y="168"/>
                  <a:pt x="23" y="175"/>
                  <a:pt x="31" y="184"/>
                </a:cubicBezTo>
                <a:cubicBezTo>
                  <a:pt x="40" y="193"/>
                  <a:pt x="48" y="200"/>
                  <a:pt x="48" y="201"/>
                </a:cubicBezTo>
                <a:cubicBezTo>
                  <a:pt x="48" y="201"/>
                  <a:pt x="49" y="201"/>
                  <a:pt x="49" y="201"/>
                </a:cubicBezTo>
                <a:cubicBezTo>
                  <a:pt x="49" y="200"/>
                  <a:pt x="57" y="192"/>
                  <a:pt x="67" y="183"/>
                </a:cubicBezTo>
                <a:cubicBezTo>
                  <a:pt x="76" y="174"/>
                  <a:pt x="83" y="177"/>
                  <a:pt x="83" y="190"/>
                </a:cubicBezTo>
                <a:cubicBezTo>
                  <a:pt x="83" y="203"/>
                  <a:pt x="83" y="214"/>
                  <a:pt x="83" y="215"/>
                </a:cubicBezTo>
                <a:cubicBezTo>
                  <a:pt x="83" y="215"/>
                  <a:pt x="84" y="216"/>
                  <a:pt x="84" y="216"/>
                </a:cubicBezTo>
                <a:cubicBezTo>
                  <a:pt x="85" y="216"/>
                  <a:pt x="95" y="216"/>
                  <a:pt x="108" y="216"/>
                </a:cubicBezTo>
                <a:cubicBezTo>
                  <a:pt x="120" y="216"/>
                  <a:pt x="131" y="216"/>
                  <a:pt x="131" y="216"/>
                </a:cubicBezTo>
                <a:cubicBezTo>
                  <a:pt x="132" y="216"/>
                  <a:pt x="132" y="215"/>
                  <a:pt x="132" y="215"/>
                </a:cubicBezTo>
                <a:cubicBezTo>
                  <a:pt x="132" y="214"/>
                  <a:pt x="132" y="203"/>
                  <a:pt x="132" y="190"/>
                </a:cubicBezTo>
                <a:cubicBezTo>
                  <a:pt x="132" y="177"/>
                  <a:pt x="140" y="174"/>
                  <a:pt x="149" y="183"/>
                </a:cubicBezTo>
                <a:cubicBezTo>
                  <a:pt x="158" y="192"/>
                  <a:pt x="166" y="200"/>
                  <a:pt x="166" y="201"/>
                </a:cubicBezTo>
                <a:cubicBezTo>
                  <a:pt x="167" y="201"/>
                  <a:pt x="167" y="201"/>
                  <a:pt x="167" y="201"/>
                </a:cubicBezTo>
                <a:cubicBezTo>
                  <a:pt x="168" y="200"/>
                  <a:pt x="175" y="193"/>
                  <a:pt x="184" y="184"/>
                </a:cubicBezTo>
                <a:cubicBezTo>
                  <a:pt x="193" y="175"/>
                  <a:pt x="200" y="168"/>
                  <a:pt x="201" y="167"/>
                </a:cubicBezTo>
                <a:cubicBezTo>
                  <a:pt x="201" y="167"/>
                  <a:pt x="201" y="167"/>
                  <a:pt x="201" y="166"/>
                </a:cubicBezTo>
                <a:cubicBezTo>
                  <a:pt x="200" y="166"/>
                  <a:pt x="193" y="158"/>
                  <a:pt x="183" y="149"/>
                </a:cubicBezTo>
                <a:cubicBezTo>
                  <a:pt x="174" y="140"/>
                  <a:pt x="177" y="132"/>
                  <a:pt x="190" y="132"/>
                </a:cubicBezTo>
                <a:cubicBezTo>
                  <a:pt x="203" y="132"/>
                  <a:pt x="215" y="132"/>
                  <a:pt x="215" y="132"/>
                </a:cubicBezTo>
                <a:cubicBezTo>
                  <a:pt x="215" y="132"/>
                  <a:pt x="216" y="132"/>
                  <a:pt x="216" y="131"/>
                </a:cubicBezTo>
                <a:cubicBezTo>
                  <a:pt x="216" y="131"/>
                  <a:pt x="216" y="120"/>
                  <a:pt x="216" y="108"/>
                </a:cubicBezTo>
                <a:cubicBezTo>
                  <a:pt x="216" y="95"/>
                  <a:pt x="216" y="85"/>
                  <a:pt x="216" y="84"/>
                </a:cubicBezTo>
                <a:cubicBezTo>
                  <a:pt x="216" y="84"/>
                  <a:pt x="215" y="83"/>
                  <a:pt x="215" y="83"/>
                </a:cubicBezTo>
                <a:close/>
                <a:moveTo>
                  <a:pt x="109" y="143"/>
                </a:moveTo>
                <a:cubicBezTo>
                  <a:pt x="89" y="143"/>
                  <a:pt x="73" y="127"/>
                  <a:pt x="73" y="107"/>
                </a:cubicBezTo>
                <a:cubicBezTo>
                  <a:pt x="73" y="87"/>
                  <a:pt x="89" y="71"/>
                  <a:pt x="109" y="71"/>
                </a:cubicBezTo>
                <a:cubicBezTo>
                  <a:pt x="129" y="71"/>
                  <a:pt x="146" y="87"/>
                  <a:pt x="146" y="107"/>
                </a:cubicBezTo>
                <a:cubicBezTo>
                  <a:pt x="146" y="127"/>
                  <a:pt x="129" y="143"/>
                  <a:pt x="109" y="14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71"/>
          <p:cNvSpPr>
            <a:spLocks noEditPoints="1"/>
          </p:cNvSpPr>
          <p:nvPr/>
        </p:nvSpPr>
        <p:spPr bwMode="auto">
          <a:xfrm>
            <a:off x="6383672" y="3890641"/>
            <a:ext cx="117678" cy="120547"/>
          </a:xfrm>
          <a:custGeom>
            <a:avLst/>
            <a:gdLst>
              <a:gd name="T0" fmla="*/ 107 w 108"/>
              <a:gd name="T1" fmla="*/ 41 h 107"/>
              <a:gd name="T2" fmla="*/ 95 w 108"/>
              <a:gd name="T3" fmla="*/ 41 h 107"/>
              <a:gd name="T4" fmla="*/ 92 w 108"/>
              <a:gd name="T5" fmla="*/ 33 h 107"/>
              <a:gd name="T6" fmla="*/ 100 w 108"/>
              <a:gd name="T7" fmla="*/ 24 h 107"/>
              <a:gd name="T8" fmla="*/ 100 w 108"/>
              <a:gd name="T9" fmla="*/ 24 h 107"/>
              <a:gd name="T10" fmla="*/ 92 w 108"/>
              <a:gd name="T11" fmla="*/ 15 h 107"/>
              <a:gd name="T12" fmla="*/ 84 w 108"/>
              <a:gd name="T13" fmla="*/ 7 h 107"/>
              <a:gd name="T14" fmla="*/ 83 w 108"/>
              <a:gd name="T15" fmla="*/ 7 h 107"/>
              <a:gd name="T16" fmla="*/ 74 w 108"/>
              <a:gd name="T17" fmla="*/ 16 h 107"/>
              <a:gd name="T18" fmla="*/ 66 w 108"/>
              <a:gd name="T19" fmla="*/ 12 h 107"/>
              <a:gd name="T20" fmla="*/ 66 w 108"/>
              <a:gd name="T21" fmla="*/ 0 h 107"/>
              <a:gd name="T22" fmla="*/ 66 w 108"/>
              <a:gd name="T23" fmla="*/ 0 h 107"/>
              <a:gd name="T24" fmla="*/ 54 w 108"/>
              <a:gd name="T25" fmla="*/ 0 h 107"/>
              <a:gd name="T26" fmla="*/ 42 w 108"/>
              <a:gd name="T27" fmla="*/ 0 h 107"/>
              <a:gd name="T28" fmla="*/ 42 w 108"/>
              <a:gd name="T29" fmla="*/ 0 h 107"/>
              <a:gd name="T30" fmla="*/ 42 w 108"/>
              <a:gd name="T31" fmla="*/ 12 h 107"/>
              <a:gd name="T32" fmla="*/ 33 w 108"/>
              <a:gd name="T33" fmla="*/ 16 h 107"/>
              <a:gd name="T34" fmla="*/ 25 w 108"/>
              <a:gd name="T35" fmla="*/ 7 h 107"/>
              <a:gd name="T36" fmla="*/ 24 w 108"/>
              <a:gd name="T37" fmla="*/ 7 h 107"/>
              <a:gd name="T38" fmla="*/ 16 w 108"/>
              <a:gd name="T39" fmla="*/ 15 h 107"/>
              <a:gd name="T40" fmla="*/ 7 w 108"/>
              <a:gd name="T41" fmla="*/ 24 h 107"/>
              <a:gd name="T42" fmla="*/ 7 w 108"/>
              <a:gd name="T43" fmla="*/ 24 h 107"/>
              <a:gd name="T44" fmla="*/ 16 w 108"/>
              <a:gd name="T45" fmla="*/ 33 h 107"/>
              <a:gd name="T46" fmla="*/ 13 w 108"/>
              <a:gd name="T47" fmla="*/ 41 h 107"/>
              <a:gd name="T48" fmla="*/ 0 w 108"/>
              <a:gd name="T49" fmla="*/ 41 h 107"/>
              <a:gd name="T50" fmla="*/ 0 w 108"/>
              <a:gd name="T51" fmla="*/ 42 h 107"/>
              <a:gd name="T52" fmla="*/ 0 w 108"/>
              <a:gd name="T53" fmla="*/ 54 h 107"/>
              <a:gd name="T54" fmla="*/ 0 w 108"/>
              <a:gd name="T55" fmla="*/ 65 h 107"/>
              <a:gd name="T56" fmla="*/ 0 w 108"/>
              <a:gd name="T57" fmla="*/ 66 h 107"/>
              <a:gd name="T58" fmla="*/ 13 w 108"/>
              <a:gd name="T59" fmla="*/ 66 h 107"/>
              <a:gd name="T60" fmla="*/ 16 w 108"/>
              <a:gd name="T61" fmla="*/ 74 h 107"/>
              <a:gd name="T62" fmla="*/ 7 w 108"/>
              <a:gd name="T63" fmla="*/ 83 h 107"/>
              <a:gd name="T64" fmla="*/ 7 w 108"/>
              <a:gd name="T65" fmla="*/ 83 h 107"/>
              <a:gd name="T66" fmla="*/ 16 w 108"/>
              <a:gd name="T67" fmla="*/ 92 h 107"/>
              <a:gd name="T68" fmla="*/ 24 w 108"/>
              <a:gd name="T69" fmla="*/ 100 h 107"/>
              <a:gd name="T70" fmla="*/ 25 w 108"/>
              <a:gd name="T71" fmla="*/ 100 h 107"/>
              <a:gd name="T72" fmla="*/ 33 w 108"/>
              <a:gd name="T73" fmla="*/ 91 h 107"/>
              <a:gd name="T74" fmla="*/ 42 w 108"/>
              <a:gd name="T75" fmla="*/ 95 h 107"/>
              <a:gd name="T76" fmla="*/ 42 w 108"/>
              <a:gd name="T77" fmla="*/ 107 h 107"/>
              <a:gd name="T78" fmla="*/ 42 w 108"/>
              <a:gd name="T79" fmla="*/ 107 h 107"/>
              <a:gd name="T80" fmla="*/ 54 w 108"/>
              <a:gd name="T81" fmla="*/ 107 h 107"/>
              <a:gd name="T82" fmla="*/ 66 w 108"/>
              <a:gd name="T83" fmla="*/ 107 h 107"/>
              <a:gd name="T84" fmla="*/ 66 w 108"/>
              <a:gd name="T85" fmla="*/ 107 h 107"/>
              <a:gd name="T86" fmla="*/ 66 w 108"/>
              <a:gd name="T87" fmla="*/ 95 h 107"/>
              <a:gd name="T88" fmla="*/ 74 w 108"/>
              <a:gd name="T89" fmla="*/ 91 h 107"/>
              <a:gd name="T90" fmla="*/ 83 w 108"/>
              <a:gd name="T91" fmla="*/ 100 h 107"/>
              <a:gd name="T92" fmla="*/ 84 w 108"/>
              <a:gd name="T93" fmla="*/ 100 h 107"/>
              <a:gd name="T94" fmla="*/ 92 w 108"/>
              <a:gd name="T95" fmla="*/ 92 h 107"/>
              <a:gd name="T96" fmla="*/ 100 w 108"/>
              <a:gd name="T97" fmla="*/ 83 h 107"/>
              <a:gd name="T98" fmla="*/ 100 w 108"/>
              <a:gd name="T99" fmla="*/ 83 h 107"/>
              <a:gd name="T100" fmla="*/ 92 w 108"/>
              <a:gd name="T101" fmla="*/ 74 h 107"/>
              <a:gd name="T102" fmla="*/ 95 w 108"/>
              <a:gd name="T103" fmla="*/ 66 h 107"/>
              <a:gd name="T104" fmla="*/ 107 w 108"/>
              <a:gd name="T105" fmla="*/ 66 h 107"/>
              <a:gd name="T106" fmla="*/ 108 w 108"/>
              <a:gd name="T107" fmla="*/ 65 h 107"/>
              <a:gd name="T108" fmla="*/ 108 w 108"/>
              <a:gd name="T109" fmla="*/ 54 h 107"/>
              <a:gd name="T110" fmla="*/ 108 w 108"/>
              <a:gd name="T111" fmla="*/ 42 h 107"/>
              <a:gd name="T112" fmla="*/ 107 w 108"/>
              <a:gd name="T113" fmla="*/ 41 h 107"/>
              <a:gd name="T114" fmla="*/ 67 w 108"/>
              <a:gd name="T115" fmla="*/ 67 h 107"/>
              <a:gd name="T116" fmla="*/ 42 w 108"/>
              <a:gd name="T117" fmla="*/ 67 h 107"/>
              <a:gd name="T118" fmla="*/ 42 w 108"/>
              <a:gd name="T119" fmla="*/ 41 h 107"/>
              <a:gd name="T120" fmla="*/ 67 w 108"/>
              <a:gd name="T121" fmla="*/ 41 h 107"/>
              <a:gd name="T122" fmla="*/ 67 w 108"/>
              <a:gd name="T123" fmla="*/ 6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8" h="107">
                <a:moveTo>
                  <a:pt x="107" y="41"/>
                </a:moveTo>
                <a:cubicBezTo>
                  <a:pt x="107" y="41"/>
                  <a:pt x="102" y="41"/>
                  <a:pt x="95" y="41"/>
                </a:cubicBezTo>
                <a:cubicBezTo>
                  <a:pt x="88" y="41"/>
                  <a:pt x="87" y="38"/>
                  <a:pt x="92" y="33"/>
                </a:cubicBezTo>
                <a:cubicBezTo>
                  <a:pt x="96" y="28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96" y="20"/>
                  <a:pt x="92" y="15"/>
                </a:cubicBezTo>
                <a:cubicBezTo>
                  <a:pt x="88" y="11"/>
                  <a:pt x="84" y="7"/>
                  <a:pt x="84" y="7"/>
                </a:cubicBezTo>
                <a:cubicBezTo>
                  <a:pt x="84" y="7"/>
                  <a:pt x="83" y="7"/>
                  <a:pt x="83" y="7"/>
                </a:cubicBezTo>
                <a:cubicBezTo>
                  <a:pt x="83" y="7"/>
                  <a:pt x="79" y="11"/>
                  <a:pt x="74" y="16"/>
                </a:cubicBezTo>
                <a:cubicBezTo>
                  <a:pt x="70" y="20"/>
                  <a:pt x="66" y="19"/>
                  <a:pt x="66" y="12"/>
                </a:cubicBezTo>
                <a:cubicBezTo>
                  <a:pt x="66" y="6"/>
                  <a:pt x="66" y="0"/>
                  <a:pt x="66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5" y="0"/>
                  <a:pt x="60" y="0"/>
                  <a:pt x="54" y="0"/>
                </a:cubicBezTo>
                <a:cubicBezTo>
                  <a:pt x="48" y="0"/>
                  <a:pt x="42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42" y="6"/>
                  <a:pt x="42" y="12"/>
                </a:cubicBezTo>
                <a:cubicBezTo>
                  <a:pt x="42" y="19"/>
                  <a:pt x="38" y="20"/>
                  <a:pt x="33" y="16"/>
                </a:cubicBezTo>
                <a:cubicBezTo>
                  <a:pt x="29" y="11"/>
                  <a:pt x="25" y="7"/>
                  <a:pt x="25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0" y="11"/>
                  <a:pt x="16" y="15"/>
                </a:cubicBezTo>
                <a:cubicBezTo>
                  <a:pt x="11" y="20"/>
                  <a:pt x="8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8" y="24"/>
                  <a:pt x="11" y="28"/>
                  <a:pt x="16" y="33"/>
                </a:cubicBezTo>
                <a:cubicBezTo>
                  <a:pt x="21" y="38"/>
                  <a:pt x="19" y="41"/>
                  <a:pt x="13" y="41"/>
                </a:cubicBezTo>
                <a:cubicBezTo>
                  <a:pt x="6" y="41"/>
                  <a:pt x="1" y="41"/>
                  <a:pt x="0" y="41"/>
                </a:cubicBezTo>
                <a:cubicBezTo>
                  <a:pt x="0" y="41"/>
                  <a:pt x="0" y="42"/>
                  <a:pt x="0" y="42"/>
                </a:cubicBezTo>
                <a:cubicBezTo>
                  <a:pt x="0" y="42"/>
                  <a:pt x="0" y="47"/>
                  <a:pt x="0" y="54"/>
                </a:cubicBezTo>
                <a:cubicBezTo>
                  <a:pt x="0" y="60"/>
                  <a:pt x="0" y="65"/>
                  <a:pt x="0" y="65"/>
                </a:cubicBezTo>
                <a:cubicBezTo>
                  <a:pt x="0" y="65"/>
                  <a:pt x="0" y="66"/>
                  <a:pt x="0" y="66"/>
                </a:cubicBezTo>
                <a:cubicBezTo>
                  <a:pt x="0" y="66"/>
                  <a:pt x="6" y="66"/>
                  <a:pt x="13" y="66"/>
                </a:cubicBezTo>
                <a:cubicBezTo>
                  <a:pt x="19" y="66"/>
                  <a:pt x="21" y="69"/>
                  <a:pt x="16" y="74"/>
                </a:cubicBezTo>
                <a:cubicBezTo>
                  <a:pt x="11" y="79"/>
                  <a:pt x="8" y="83"/>
                  <a:pt x="7" y="83"/>
                </a:cubicBezTo>
                <a:cubicBezTo>
                  <a:pt x="7" y="83"/>
                  <a:pt x="7" y="83"/>
                  <a:pt x="7" y="83"/>
                </a:cubicBezTo>
                <a:cubicBezTo>
                  <a:pt x="8" y="83"/>
                  <a:pt x="11" y="87"/>
                  <a:pt x="16" y="92"/>
                </a:cubicBezTo>
                <a:cubicBezTo>
                  <a:pt x="20" y="96"/>
                  <a:pt x="24" y="100"/>
                  <a:pt x="24" y="100"/>
                </a:cubicBezTo>
                <a:cubicBezTo>
                  <a:pt x="24" y="100"/>
                  <a:pt x="24" y="100"/>
                  <a:pt x="25" y="100"/>
                </a:cubicBezTo>
                <a:cubicBezTo>
                  <a:pt x="25" y="100"/>
                  <a:pt x="29" y="96"/>
                  <a:pt x="33" y="91"/>
                </a:cubicBezTo>
                <a:cubicBezTo>
                  <a:pt x="38" y="87"/>
                  <a:pt x="42" y="88"/>
                  <a:pt x="42" y="95"/>
                </a:cubicBezTo>
                <a:cubicBezTo>
                  <a:pt x="42" y="101"/>
                  <a:pt x="42" y="107"/>
                  <a:pt x="42" y="107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2" y="107"/>
                  <a:pt x="48" y="107"/>
                  <a:pt x="54" y="107"/>
                </a:cubicBezTo>
                <a:cubicBezTo>
                  <a:pt x="60" y="107"/>
                  <a:pt x="65" y="107"/>
                  <a:pt x="66" y="107"/>
                </a:cubicBezTo>
                <a:cubicBezTo>
                  <a:pt x="66" y="107"/>
                  <a:pt x="66" y="107"/>
                  <a:pt x="66" y="107"/>
                </a:cubicBezTo>
                <a:cubicBezTo>
                  <a:pt x="66" y="107"/>
                  <a:pt x="66" y="101"/>
                  <a:pt x="66" y="95"/>
                </a:cubicBezTo>
                <a:cubicBezTo>
                  <a:pt x="66" y="88"/>
                  <a:pt x="70" y="87"/>
                  <a:pt x="74" y="91"/>
                </a:cubicBezTo>
                <a:cubicBezTo>
                  <a:pt x="79" y="96"/>
                  <a:pt x="83" y="100"/>
                  <a:pt x="83" y="100"/>
                </a:cubicBezTo>
                <a:cubicBezTo>
                  <a:pt x="83" y="100"/>
                  <a:pt x="84" y="100"/>
                  <a:pt x="84" y="100"/>
                </a:cubicBezTo>
                <a:cubicBezTo>
                  <a:pt x="84" y="100"/>
                  <a:pt x="88" y="96"/>
                  <a:pt x="92" y="92"/>
                </a:cubicBezTo>
                <a:cubicBezTo>
                  <a:pt x="96" y="87"/>
                  <a:pt x="100" y="83"/>
                  <a:pt x="100" y="83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100" y="83"/>
                  <a:pt x="96" y="79"/>
                  <a:pt x="92" y="74"/>
                </a:cubicBezTo>
                <a:cubicBezTo>
                  <a:pt x="87" y="69"/>
                  <a:pt x="88" y="66"/>
                  <a:pt x="95" y="66"/>
                </a:cubicBezTo>
                <a:cubicBezTo>
                  <a:pt x="102" y="66"/>
                  <a:pt x="107" y="66"/>
                  <a:pt x="107" y="66"/>
                </a:cubicBezTo>
                <a:cubicBezTo>
                  <a:pt x="108" y="66"/>
                  <a:pt x="108" y="65"/>
                  <a:pt x="108" y="65"/>
                </a:cubicBezTo>
                <a:cubicBezTo>
                  <a:pt x="108" y="65"/>
                  <a:pt x="108" y="60"/>
                  <a:pt x="108" y="54"/>
                </a:cubicBezTo>
                <a:cubicBezTo>
                  <a:pt x="108" y="47"/>
                  <a:pt x="108" y="42"/>
                  <a:pt x="108" y="42"/>
                </a:cubicBezTo>
                <a:cubicBezTo>
                  <a:pt x="108" y="42"/>
                  <a:pt x="108" y="41"/>
                  <a:pt x="107" y="41"/>
                </a:cubicBezTo>
                <a:close/>
                <a:moveTo>
                  <a:pt x="67" y="67"/>
                </a:moveTo>
                <a:cubicBezTo>
                  <a:pt x="60" y="74"/>
                  <a:pt x="49" y="74"/>
                  <a:pt x="42" y="67"/>
                </a:cubicBezTo>
                <a:cubicBezTo>
                  <a:pt x="35" y="60"/>
                  <a:pt x="35" y="48"/>
                  <a:pt x="42" y="41"/>
                </a:cubicBezTo>
                <a:cubicBezTo>
                  <a:pt x="49" y="34"/>
                  <a:pt x="60" y="34"/>
                  <a:pt x="67" y="41"/>
                </a:cubicBezTo>
                <a:cubicBezTo>
                  <a:pt x="75" y="48"/>
                  <a:pt x="75" y="60"/>
                  <a:pt x="67" y="6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72"/>
          <p:cNvSpPr>
            <a:spLocks noEditPoints="1"/>
          </p:cNvSpPr>
          <p:nvPr/>
        </p:nvSpPr>
        <p:spPr bwMode="auto">
          <a:xfrm>
            <a:off x="6819938" y="3890641"/>
            <a:ext cx="318590" cy="318589"/>
          </a:xfrm>
          <a:custGeom>
            <a:avLst/>
            <a:gdLst>
              <a:gd name="T0" fmla="*/ 261 w 288"/>
              <a:gd name="T1" fmla="*/ 108 h 288"/>
              <a:gd name="T2" fmla="*/ 257 w 288"/>
              <a:gd name="T3" fmla="*/ 108 h 288"/>
              <a:gd name="T4" fmla="*/ 249 w 288"/>
              <a:gd name="T5" fmla="*/ 89 h 288"/>
              <a:gd name="T6" fmla="*/ 254 w 288"/>
              <a:gd name="T7" fmla="*/ 84 h 288"/>
              <a:gd name="T8" fmla="*/ 254 w 288"/>
              <a:gd name="T9" fmla="*/ 46 h 288"/>
              <a:gd name="T10" fmla="*/ 242 w 288"/>
              <a:gd name="T11" fmla="*/ 33 h 288"/>
              <a:gd name="T12" fmla="*/ 204 w 288"/>
              <a:gd name="T13" fmla="*/ 33 h 288"/>
              <a:gd name="T14" fmla="*/ 199 w 288"/>
              <a:gd name="T15" fmla="*/ 39 h 288"/>
              <a:gd name="T16" fmla="*/ 180 w 288"/>
              <a:gd name="T17" fmla="*/ 31 h 288"/>
              <a:gd name="T18" fmla="*/ 180 w 288"/>
              <a:gd name="T19" fmla="*/ 27 h 288"/>
              <a:gd name="T20" fmla="*/ 153 w 288"/>
              <a:gd name="T21" fmla="*/ 0 h 288"/>
              <a:gd name="T22" fmla="*/ 135 w 288"/>
              <a:gd name="T23" fmla="*/ 0 h 288"/>
              <a:gd name="T24" fmla="*/ 108 w 288"/>
              <a:gd name="T25" fmla="*/ 27 h 288"/>
              <a:gd name="T26" fmla="*/ 108 w 288"/>
              <a:gd name="T27" fmla="*/ 31 h 288"/>
              <a:gd name="T28" fmla="*/ 89 w 288"/>
              <a:gd name="T29" fmla="*/ 39 h 288"/>
              <a:gd name="T30" fmla="*/ 84 w 288"/>
              <a:gd name="T31" fmla="*/ 33 h 288"/>
              <a:gd name="T32" fmla="*/ 46 w 288"/>
              <a:gd name="T33" fmla="*/ 33 h 288"/>
              <a:gd name="T34" fmla="*/ 33 w 288"/>
              <a:gd name="T35" fmla="*/ 46 h 288"/>
              <a:gd name="T36" fmla="*/ 33 w 288"/>
              <a:gd name="T37" fmla="*/ 84 h 288"/>
              <a:gd name="T38" fmla="*/ 39 w 288"/>
              <a:gd name="T39" fmla="*/ 89 h 288"/>
              <a:gd name="T40" fmla="*/ 31 w 288"/>
              <a:gd name="T41" fmla="*/ 108 h 288"/>
              <a:gd name="T42" fmla="*/ 27 w 288"/>
              <a:gd name="T43" fmla="*/ 108 h 288"/>
              <a:gd name="T44" fmla="*/ 0 w 288"/>
              <a:gd name="T45" fmla="*/ 135 h 288"/>
              <a:gd name="T46" fmla="*/ 0 w 288"/>
              <a:gd name="T47" fmla="*/ 153 h 288"/>
              <a:gd name="T48" fmla="*/ 27 w 288"/>
              <a:gd name="T49" fmla="*/ 180 h 288"/>
              <a:gd name="T50" fmla="*/ 31 w 288"/>
              <a:gd name="T51" fmla="*/ 180 h 288"/>
              <a:gd name="T52" fmla="*/ 39 w 288"/>
              <a:gd name="T53" fmla="*/ 199 h 288"/>
              <a:gd name="T54" fmla="*/ 33 w 288"/>
              <a:gd name="T55" fmla="*/ 204 h 288"/>
              <a:gd name="T56" fmla="*/ 33 w 288"/>
              <a:gd name="T57" fmla="*/ 242 h 288"/>
              <a:gd name="T58" fmla="*/ 46 w 288"/>
              <a:gd name="T59" fmla="*/ 255 h 288"/>
              <a:gd name="T60" fmla="*/ 84 w 288"/>
              <a:gd name="T61" fmla="*/ 255 h 288"/>
              <a:gd name="T62" fmla="*/ 89 w 288"/>
              <a:gd name="T63" fmla="*/ 249 h 288"/>
              <a:gd name="T64" fmla="*/ 108 w 288"/>
              <a:gd name="T65" fmla="*/ 257 h 288"/>
              <a:gd name="T66" fmla="*/ 108 w 288"/>
              <a:gd name="T67" fmla="*/ 261 h 288"/>
              <a:gd name="T68" fmla="*/ 135 w 288"/>
              <a:gd name="T69" fmla="*/ 288 h 288"/>
              <a:gd name="T70" fmla="*/ 153 w 288"/>
              <a:gd name="T71" fmla="*/ 288 h 288"/>
              <a:gd name="T72" fmla="*/ 180 w 288"/>
              <a:gd name="T73" fmla="*/ 261 h 288"/>
              <a:gd name="T74" fmla="*/ 180 w 288"/>
              <a:gd name="T75" fmla="*/ 257 h 288"/>
              <a:gd name="T76" fmla="*/ 199 w 288"/>
              <a:gd name="T77" fmla="*/ 249 h 288"/>
              <a:gd name="T78" fmla="*/ 204 w 288"/>
              <a:gd name="T79" fmla="*/ 255 h 288"/>
              <a:gd name="T80" fmla="*/ 242 w 288"/>
              <a:gd name="T81" fmla="*/ 255 h 288"/>
              <a:gd name="T82" fmla="*/ 254 w 288"/>
              <a:gd name="T83" fmla="*/ 242 h 288"/>
              <a:gd name="T84" fmla="*/ 254 w 288"/>
              <a:gd name="T85" fmla="*/ 204 h 288"/>
              <a:gd name="T86" fmla="*/ 249 w 288"/>
              <a:gd name="T87" fmla="*/ 199 h 288"/>
              <a:gd name="T88" fmla="*/ 257 w 288"/>
              <a:gd name="T89" fmla="*/ 180 h 288"/>
              <a:gd name="T90" fmla="*/ 261 w 288"/>
              <a:gd name="T91" fmla="*/ 180 h 288"/>
              <a:gd name="T92" fmla="*/ 288 w 288"/>
              <a:gd name="T93" fmla="*/ 153 h 288"/>
              <a:gd name="T94" fmla="*/ 288 w 288"/>
              <a:gd name="T95" fmla="*/ 135 h 288"/>
              <a:gd name="T96" fmla="*/ 261 w 288"/>
              <a:gd name="T97" fmla="*/ 108 h 288"/>
              <a:gd name="T98" fmla="*/ 144 w 288"/>
              <a:gd name="T99" fmla="*/ 198 h 288"/>
              <a:gd name="T100" fmla="*/ 90 w 288"/>
              <a:gd name="T101" fmla="*/ 145 h 288"/>
              <a:gd name="T102" fmla="*/ 144 w 288"/>
              <a:gd name="T103" fmla="*/ 91 h 288"/>
              <a:gd name="T104" fmla="*/ 197 w 288"/>
              <a:gd name="T105" fmla="*/ 145 h 288"/>
              <a:gd name="T106" fmla="*/ 144 w 288"/>
              <a:gd name="T107" fmla="*/ 19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8" h="288">
                <a:moveTo>
                  <a:pt x="261" y="108"/>
                </a:moveTo>
                <a:cubicBezTo>
                  <a:pt x="257" y="108"/>
                  <a:pt x="257" y="108"/>
                  <a:pt x="257" y="108"/>
                </a:cubicBezTo>
                <a:cubicBezTo>
                  <a:pt x="242" y="108"/>
                  <a:pt x="239" y="100"/>
                  <a:pt x="249" y="89"/>
                </a:cubicBezTo>
                <a:cubicBezTo>
                  <a:pt x="254" y="84"/>
                  <a:pt x="254" y="84"/>
                  <a:pt x="254" y="84"/>
                </a:cubicBezTo>
                <a:cubicBezTo>
                  <a:pt x="265" y="74"/>
                  <a:pt x="265" y="57"/>
                  <a:pt x="254" y="46"/>
                </a:cubicBezTo>
                <a:cubicBezTo>
                  <a:pt x="242" y="33"/>
                  <a:pt x="242" y="33"/>
                  <a:pt x="242" y="33"/>
                </a:cubicBezTo>
                <a:cubicBezTo>
                  <a:pt x="231" y="23"/>
                  <a:pt x="214" y="23"/>
                  <a:pt x="204" y="33"/>
                </a:cubicBezTo>
                <a:cubicBezTo>
                  <a:pt x="199" y="39"/>
                  <a:pt x="199" y="39"/>
                  <a:pt x="199" y="39"/>
                </a:cubicBezTo>
                <a:cubicBezTo>
                  <a:pt x="188" y="49"/>
                  <a:pt x="180" y="46"/>
                  <a:pt x="180" y="31"/>
                </a:cubicBezTo>
                <a:cubicBezTo>
                  <a:pt x="180" y="27"/>
                  <a:pt x="180" y="27"/>
                  <a:pt x="180" y="27"/>
                </a:cubicBezTo>
                <a:cubicBezTo>
                  <a:pt x="180" y="12"/>
                  <a:pt x="168" y="0"/>
                  <a:pt x="153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20" y="0"/>
                  <a:pt x="108" y="12"/>
                  <a:pt x="108" y="27"/>
                </a:cubicBezTo>
                <a:cubicBezTo>
                  <a:pt x="108" y="31"/>
                  <a:pt x="108" y="31"/>
                  <a:pt x="108" y="31"/>
                </a:cubicBezTo>
                <a:cubicBezTo>
                  <a:pt x="108" y="46"/>
                  <a:pt x="100" y="49"/>
                  <a:pt x="89" y="39"/>
                </a:cubicBezTo>
                <a:cubicBezTo>
                  <a:pt x="84" y="33"/>
                  <a:pt x="84" y="33"/>
                  <a:pt x="84" y="33"/>
                </a:cubicBezTo>
                <a:cubicBezTo>
                  <a:pt x="73" y="23"/>
                  <a:pt x="56" y="23"/>
                  <a:pt x="46" y="33"/>
                </a:cubicBezTo>
                <a:cubicBezTo>
                  <a:pt x="33" y="46"/>
                  <a:pt x="33" y="46"/>
                  <a:pt x="33" y="46"/>
                </a:cubicBezTo>
                <a:cubicBezTo>
                  <a:pt x="23" y="57"/>
                  <a:pt x="23" y="74"/>
                  <a:pt x="33" y="84"/>
                </a:cubicBezTo>
                <a:cubicBezTo>
                  <a:pt x="39" y="89"/>
                  <a:pt x="39" y="89"/>
                  <a:pt x="39" y="89"/>
                </a:cubicBezTo>
                <a:cubicBezTo>
                  <a:pt x="49" y="100"/>
                  <a:pt x="45" y="108"/>
                  <a:pt x="31" y="108"/>
                </a:cubicBezTo>
                <a:cubicBezTo>
                  <a:pt x="27" y="108"/>
                  <a:pt x="27" y="108"/>
                  <a:pt x="27" y="108"/>
                </a:cubicBezTo>
                <a:cubicBezTo>
                  <a:pt x="12" y="108"/>
                  <a:pt x="0" y="120"/>
                  <a:pt x="0" y="135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68"/>
                  <a:pt x="12" y="180"/>
                  <a:pt x="27" y="180"/>
                </a:cubicBezTo>
                <a:cubicBezTo>
                  <a:pt x="31" y="180"/>
                  <a:pt x="31" y="180"/>
                  <a:pt x="31" y="180"/>
                </a:cubicBezTo>
                <a:cubicBezTo>
                  <a:pt x="45" y="180"/>
                  <a:pt x="49" y="188"/>
                  <a:pt x="39" y="199"/>
                </a:cubicBezTo>
                <a:cubicBezTo>
                  <a:pt x="33" y="204"/>
                  <a:pt x="33" y="204"/>
                  <a:pt x="33" y="204"/>
                </a:cubicBezTo>
                <a:cubicBezTo>
                  <a:pt x="23" y="214"/>
                  <a:pt x="23" y="231"/>
                  <a:pt x="33" y="242"/>
                </a:cubicBezTo>
                <a:cubicBezTo>
                  <a:pt x="46" y="255"/>
                  <a:pt x="46" y="255"/>
                  <a:pt x="46" y="255"/>
                </a:cubicBezTo>
                <a:cubicBezTo>
                  <a:pt x="56" y="265"/>
                  <a:pt x="73" y="265"/>
                  <a:pt x="84" y="255"/>
                </a:cubicBezTo>
                <a:cubicBezTo>
                  <a:pt x="89" y="249"/>
                  <a:pt x="89" y="249"/>
                  <a:pt x="89" y="249"/>
                </a:cubicBezTo>
                <a:cubicBezTo>
                  <a:pt x="100" y="239"/>
                  <a:pt x="108" y="242"/>
                  <a:pt x="108" y="257"/>
                </a:cubicBezTo>
                <a:cubicBezTo>
                  <a:pt x="108" y="261"/>
                  <a:pt x="108" y="261"/>
                  <a:pt x="108" y="261"/>
                </a:cubicBezTo>
                <a:cubicBezTo>
                  <a:pt x="108" y="276"/>
                  <a:pt x="120" y="288"/>
                  <a:pt x="135" y="288"/>
                </a:cubicBezTo>
                <a:cubicBezTo>
                  <a:pt x="153" y="288"/>
                  <a:pt x="153" y="288"/>
                  <a:pt x="153" y="288"/>
                </a:cubicBezTo>
                <a:cubicBezTo>
                  <a:pt x="168" y="288"/>
                  <a:pt x="180" y="276"/>
                  <a:pt x="180" y="261"/>
                </a:cubicBezTo>
                <a:cubicBezTo>
                  <a:pt x="180" y="257"/>
                  <a:pt x="180" y="257"/>
                  <a:pt x="180" y="257"/>
                </a:cubicBezTo>
                <a:cubicBezTo>
                  <a:pt x="180" y="242"/>
                  <a:pt x="188" y="239"/>
                  <a:pt x="199" y="249"/>
                </a:cubicBezTo>
                <a:cubicBezTo>
                  <a:pt x="204" y="255"/>
                  <a:pt x="204" y="255"/>
                  <a:pt x="204" y="255"/>
                </a:cubicBezTo>
                <a:cubicBezTo>
                  <a:pt x="214" y="265"/>
                  <a:pt x="231" y="265"/>
                  <a:pt x="242" y="255"/>
                </a:cubicBezTo>
                <a:cubicBezTo>
                  <a:pt x="254" y="242"/>
                  <a:pt x="254" y="242"/>
                  <a:pt x="254" y="242"/>
                </a:cubicBezTo>
                <a:cubicBezTo>
                  <a:pt x="265" y="231"/>
                  <a:pt x="265" y="214"/>
                  <a:pt x="254" y="204"/>
                </a:cubicBezTo>
                <a:cubicBezTo>
                  <a:pt x="249" y="199"/>
                  <a:pt x="249" y="199"/>
                  <a:pt x="249" y="199"/>
                </a:cubicBezTo>
                <a:cubicBezTo>
                  <a:pt x="239" y="188"/>
                  <a:pt x="242" y="180"/>
                  <a:pt x="257" y="180"/>
                </a:cubicBezTo>
                <a:cubicBezTo>
                  <a:pt x="261" y="180"/>
                  <a:pt x="261" y="180"/>
                  <a:pt x="261" y="180"/>
                </a:cubicBezTo>
                <a:cubicBezTo>
                  <a:pt x="276" y="180"/>
                  <a:pt x="288" y="168"/>
                  <a:pt x="288" y="153"/>
                </a:cubicBezTo>
                <a:cubicBezTo>
                  <a:pt x="288" y="135"/>
                  <a:pt x="288" y="135"/>
                  <a:pt x="288" y="135"/>
                </a:cubicBezTo>
                <a:cubicBezTo>
                  <a:pt x="288" y="120"/>
                  <a:pt x="276" y="108"/>
                  <a:pt x="261" y="108"/>
                </a:cubicBezTo>
                <a:close/>
                <a:moveTo>
                  <a:pt x="144" y="198"/>
                </a:moveTo>
                <a:cubicBezTo>
                  <a:pt x="114" y="198"/>
                  <a:pt x="90" y="174"/>
                  <a:pt x="90" y="145"/>
                </a:cubicBezTo>
                <a:cubicBezTo>
                  <a:pt x="90" y="115"/>
                  <a:pt x="114" y="91"/>
                  <a:pt x="144" y="91"/>
                </a:cubicBezTo>
                <a:cubicBezTo>
                  <a:pt x="173" y="91"/>
                  <a:pt x="197" y="115"/>
                  <a:pt x="197" y="145"/>
                </a:cubicBezTo>
                <a:cubicBezTo>
                  <a:pt x="197" y="174"/>
                  <a:pt x="173" y="198"/>
                  <a:pt x="144" y="19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73"/>
          <p:cNvSpPr>
            <a:spLocks noEditPoints="1"/>
          </p:cNvSpPr>
          <p:nvPr/>
        </p:nvSpPr>
        <p:spPr bwMode="auto">
          <a:xfrm>
            <a:off x="7459986" y="3971005"/>
            <a:ext cx="238225" cy="238225"/>
          </a:xfrm>
          <a:custGeom>
            <a:avLst/>
            <a:gdLst>
              <a:gd name="T0" fmla="*/ 196 w 216"/>
              <a:gd name="T1" fmla="*/ 81 h 216"/>
              <a:gd name="T2" fmla="*/ 193 w 216"/>
              <a:gd name="T3" fmla="*/ 81 h 216"/>
              <a:gd name="T4" fmla="*/ 187 w 216"/>
              <a:gd name="T5" fmla="*/ 67 h 216"/>
              <a:gd name="T6" fmla="*/ 191 w 216"/>
              <a:gd name="T7" fmla="*/ 63 h 216"/>
              <a:gd name="T8" fmla="*/ 191 w 216"/>
              <a:gd name="T9" fmla="*/ 35 h 216"/>
              <a:gd name="T10" fmla="*/ 181 w 216"/>
              <a:gd name="T11" fmla="*/ 25 h 216"/>
              <a:gd name="T12" fmla="*/ 153 w 216"/>
              <a:gd name="T13" fmla="*/ 25 h 216"/>
              <a:gd name="T14" fmla="*/ 149 w 216"/>
              <a:gd name="T15" fmla="*/ 29 h 216"/>
              <a:gd name="T16" fmla="*/ 135 w 216"/>
              <a:gd name="T17" fmla="*/ 23 h 216"/>
              <a:gd name="T18" fmla="*/ 135 w 216"/>
              <a:gd name="T19" fmla="*/ 20 h 216"/>
              <a:gd name="T20" fmla="*/ 115 w 216"/>
              <a:gd name="T21" fmla="*/ 0 h 216"/>
              <a:gd name="T22" fmla="*/ 101 w 216"/>
              <a:gd name="T23" fmla="*/ 0 h 216"/>
              <a:gd name="T24" fmla="*/ 81 w 216"/>
              <a:gd name="T25" fmla="*/ 20 h 216"/>
              <a:gd name="T26" fmla="*/ 81 w 216"/>
              <a:gd name="T27" fmla="*/ 23 h 216"/>
              <a:gd name="T28" fmla="*/ 67 w 216"/>
              <a:gd name="T29" fmla="*/ 29 h 216"/>
              <a:gd name="T30" fmla="*/ 63 w 216"/>
              <a:gd name="T31" fmla="*/ 25 h 216"/>
              <a:gd name="T32" fmla="*/ 34 w 216"/>
              <a:gd name="T33" fmla="*/ 25 h 216"/>
              <a:gd name="T34" fmla="*/ 25 w 216"/>
              <a:gd name="T35" fmla="*/ 35 h 216"/>
              <a:gd name="T36" fmla="*/ 25 w 216"/>
              <a:gd name="T37" fmla="*/ 63 h 216"/>
              <a:gd name="T38" fmla="*/ 29 w 216"/>
              <a:gd name="T39" fmla="*/ 67 h 216"/>
              <a:gd name="T40" fmla="*/ 23 w 216"/>
              <a:gd name="T41" fmla="*/ 81 h 216"/>
              <a:gd name="T42" fmla="*/ 20 w 216"/>
              <a:gd name="T43" fmla="*/ 81 h 216"/>
              <a:gd name="T44" fmla="*/ 0 w 216"/>
              <a:gd name="T45" fmla="*/ 101 h 216"/>
              <a:gd name="T46" fmla="*/ 0 w 216"/>
              <a:gd name="T47" fmla="*/ 115 h 216"/>
              <a:gd name="T48" fmla="*/ 20 w 216"/>
              <a:gd name="T49" fmla="*/ 135 h 216"/>
              <a:gd name="T50" fmla="*/ 23 w 216"/>
              <a:gd name="T51" fmla="*/ 135 h 216"/>
              <a:gd name="T52" fmla="*/ 29 w 216"/>
              <a:gd name="T53" fmla="*/ 149 h 216"/>
              <a:gd name="T54" fmla="*/ 25 w 216"/>
              <a:gd name="T55" fmla="*/ 153 h 216"/>
              <a:gd name="T56" fmla="*/ 25 w 216"/>
              <a:gd name="T57" fmla="*/ 182 h 216"/>
              <a:gd name="T58" fmla="*/ 34 w 216"/>
              <a:gd name="T59" fmla="*/ 191 h 216"/>
              <a:gd name="T60" fmla="*/ 63 w 216"/>
              <a:gd name="T61" fmla="*/ 191 h 216"/>
              <a:gd name="T62" fmla="*/ 67 w 216"/>
              <a:gd name="T63" fmla="*/ 187 h 216"/>
              <a:gd name="T64" fmla="*/ 81 w 216"/>
              <a:gd name="T65" fmla="*/ 193 h 216"/>
              <a:gd name="T66" fmla="*/ 81 w 216"/>
              <a:gd name="T67" fmla="*/ 196 h 216"/>
              <a:gd name="T68" fmla="*/ 101 w 216"/>
              <a:gd name="T69" fmla="*/ 216 h 216"/>
              <a:gd name="T70" fmla="*/ 115 w 216"/>
              <a:gd name="T71" fmla="*/ 216 h 216"/>
              <a:gd name="T72" fmla="*/ 135 w 216"/>
              <a:gd name="T73" fmla="*/ 196 h 216"/>
              <a:gd name="T74" fmla="*/ 135 w 216"/>
              <a:gd name="T75" fmla="*/ 193 h 216"/>
              <a:gd name="T76" fmla="*/ 149 w 216"/>
              <a:gd name="T77" fmla="*/ 187 h 216"/>
              <a:gd name="T78" fmla="*/ 153 w 216"/>
              <a:gd name="T79" fmla="*/ 191 h 216"/>
              <a:gd name="T80" fmla="*/ 181 w 216"/>
              <a:gd name="T81" fmla="*/ 191 h 216"/>
              <a:gd name="T82" fmla="*/ 191 w 216"/>
              <a:gd name="T83" fmla="*/ 182 h 216"/>
              <a:gd name="T84" fmla="*/ 191 w 216"/>
              <a:gd name="T85" fmla="*/ 153 h 216"/>
              <a:gd name="T86" fmla="*/ 187 w 216"/>
              <a:gd name="T87" fmla="*/ 149 h 216"/>
              <a:gd name="T88" fmla="*/ 193 w 216"/>
              <a:gd name="T89" fmla="*/ 135 h 216"/>
              <a:gd name="T90" fmla="*/ 196 w 216"/>
              <a:gd name="T91" fmla="*/ 135 h 216"/>
              <a:gd name="T92" fmla="*/ 216 w 216"/>
              <a:gd name="T93" fmla="*/ 115 h 216"/>
              <a:gd name="T94" fmla="*/ 216 w 216"/>
              <a:gd name="T95" fmla="*/ 101 h 216"/>
              <a:gd name="T96" fmla="*/ 196 w 216"/>
              <a:gd name="T97" fmla="*/ 81 h 216"/>
              <a:gd name="T98" fmla="*/ 108 w 216"/>
              <a:gd name="T99" fmla="*/ 149 h 216"/>
              <a:gd name="T100" fmla="*/ 67 w 216"/>
              <a:gd name="T101" fmla="*/ 109 h 216"/>
              <a:gd name="T102" fmla="*/ 108 w 216"/>
              <a:gd name="T103" fmla="*/ 68 h 216"/>
              <a:gd name="T104" fmla="*/ 148 w 216"/>
              <a:gd name="T105" fmla="*/ 109 h 216"/>
              <a:gd name="T106" fmla="*/ 108 w 216"/>
              <a:gd name="T107" fmla="*/ 149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16" h="216">
                <a:moveTo>
                  <a:pt x="196" y="81"/>
                </a:moveTo>
                <a:cubicBezTo>
                  <a:pt x="193" y="81"/>
                  <a:pt x="193" y="81"/>
                  <a:pt x="193" y="81"/>
                </a:cubicBezTo>
                <a:cubicBezTo>
                  <a:pt x="182" y="81"/>
                  <a:pt x="179" y="75"/>
                  <a:pt x="187" y="67"/>
                </a:cubicBezTo>
                <a:cubicBezTo>
                  <a:pt x="191" y="63"/>
                  <a:pt x="191" y="63"/>
                  <a:pt x="191" y="63"/>
                </a:cubicBezTo>
                <a:cubicBezTo>
                  <a:pt x="199" y="55"/>
                  <a:pt x="199" y="43"/>
                  <a:pt x="191" y="35"/>
                </a:cubicBezTo>
                <a:cubicBezTo>
                  <a:pt x="181" y="25"/>
                  <a:pt x="181" y="25"/>
                  <a:pt x="181" y="25"/>
                </a:cubicBezTo>
                <a:cubicBezTo>
                  <a:pt x="174" y="17"/>
                  <a:pt x="161" y="17"/>
                  <a:pt x="153" y="25"/>
                </a:cubicBezTo>
                <a:cubicBezTo>
                  <a:pt x="149" y="29"/>
                  <a:pt x="149" y="29"/>
                  <a:pt x="149" y="29"/>
                </a:cubicBezTo>
                <a:cubicBezTo>
                  <a:pt x="141" y="37"/>
                  <a:pt x="135" y="34"/>
                  <a:pt x="135" y="23"/>
                </a:cubicBezTo>
                <a:cubicBezTo>
                  <a:pt x="135" y="20"/>
                  <a:pt x="135" y="20"/>
                  <a:pt x="135" y="20"/>
                </a:cubicBezTo>
                <a:cubicBezTo>
                  <a:pt x="135" y="9"/>
                  <a:pt x="126" y="0"/>
                  <a:pt x="115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90" y="0"/>
                  <a:pt x="81" y="9"/>
                  <a:pt x="81" y="20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34"/>
                  <a:pt x="75" y="37"/>
                  <a:pt x="67" y="29"/>
                </a:cubicBezTo>
                <a:cubicBezTo>
                  <a:pt x="63" y="25"/>
                  <a:pt x="63" y="25"/>
                  <a:pt x="63" y="25"/>
                </a:cubicBezTo>
                <a:cubicBezTo>
                  <a:pt x="55" y="17"/>
                  <a:pt x="42" y="17"/>
                  <a:pt x="34" y="25"/>
                </a:cubicBezTo>
                <a:cubicBezTo>
                  <a:pt x="25" y="35"/>
                  <a:pt x="25" y="35"/>
                  <a:pt x="25" y="35"/>
                </a:cubicBezTo>
                <a:cubicBezTo>
                  <a:pt x="17" y="43"/>
                  <a:pt x="17" y="55"/>
                  <a:pt x="25" y="63"/>
                </a:cubicBezTo>
                <a:cubicBezTo>
                  <a:pt x="29" y="67"/>
                  <a:pt x="29" y="67"/>
                  <a:pt x="29" y="67"/>
                </a:cubicBezTo>
                <a:cubicBezTo>
                  <a:pt x="37" y="75"/>
                  <a:pt x="34" y="81"/>
                  <a:pt x="23" y="81"/>
                </a:cubicBezTo>
                <a:cubicBezTo>
                  <a:pt x="20" y="81"/>
                  <a:pt x="20" y="81"/>
                  <a:pt x="20" y="81"/>
                </a:cubicBezTo>
                <a:cubicBezTo>
                  <a:pt x="9" y="81"/>
                  <a:pt x="0" y="90"/>
                  <a:pt x="0" y="101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26"/>
                  <a:pt x="9" y="135"/>
                  <a:pt x="20" y="135"/>
                </a:cubicBezTo>
                <a:cubicBezTo>
                  <a:pt x="23" y="135"/>
                  <a:pt x="23" y="135"/>
                  <a:pt x="23" y="135"/>
                </a:cubicBezTo>
                <a:cubicBezTo>
                  <a:pt x="34" y="135"/>
                  <a:pt x="37" y="141"/>
                  <a:pt x="29" y="149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17" y="161"/>
                  <a:pt x="17" y="174"/>
                  <a:pt x="25" y="182"/>
                </a:cubicBezTo>
                <a:cubicBezTo>
                  <a:pt x="34" y="191"/>
                  <a:pt x="34" y="191"/>
                  <a:pt x="34" y="191"/>
                </a:cubicBezTo>
                <a:cubicBezTo>
                  <a:pt x="42" y="199"/>
                  <a:pt x="55" y="199"/>
                  <a:pt x="63" y="191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75" y="179"/>
                  <a:pt x="81" y="182"/>
                  <a:pt x="81" y="193"/>
                </a:cubicBezTo>
                <a:cubicBezTo>
                  <a:pt x="81" y="196"/>
                  <a:pt x="81" y="196"/>
                  <a:pt x="81" y="196"/>
                </a:cubicBezTo>
                <a:cubicBezTo>
                  <a:pt x="81" y="207"/>
                  <a:pt x="90" y="216"/>
                  <a:pt x="101" y="216"/>
                </a:cubicBezTo>
                <a:cubicBezTo>
                  <a:pt x="115" y="216"/>
                  <a:pt x="115" y="216"/>
                  <a:pt x="115" y="216"/>
                </a:cubicBezTo>
                <a:cubicBezTo>
                  <a:pt x="126" y="216"/>
                  <a:pt x="135" y="207"/>
                  <a:pt x="135" y="196"/>
                </a:cubicBezTo>
                <a:cubicBezTo>
                  <a:pt x="135" y="193"/>
                  <a:pt x="135" y="193"/>
                  <a:pt x="135" y="193"/>
                </a:cubicBezTo>
                <a:cubicBezTo>
                  <a:pt x="135" y="182"/>
                  <a:pt x="141" y="180"/>
                  <a:pt x="149" y="187"/>
                </a:cubicBezTo>
                <a:cubicBezTo>
                  <a:pt x="153" y="191"/>
                  <a:pt x="153" y="191"/>
                  <a:pt x="153" y="191"/>
                </a:cubicBezTo>
                <a:cubicBezTo>
                  <a:pt x="161" y="199"/>
                  <a:pt x="174" y="199"/>
                  <a:pt x="181" y="191"/>
                </a:cubicBezTo>
                <a:cubicBezTo>
                  <a:pt x="191" y="182"/>
                  <a:pt x="191" y="182"/>
                  <a:pt x="191" y="182"/>
                </a:cubicBezTo>
                <a:cubicBezTo>
                  <a:pt x="199" y="174"/>
                  <a:pt x="199" y="161"/>
                  <a:pt x="191" y="153"/>
                </a:cubicBezTo>
                <a:cubicBezTo>
                  <a:pt x="187" y="149"/>
                  <a:pt x="187" y="149"/>
                  <a:pt x="187" y="149"/>
                </a:cubicBezTo>
                <a:cubicBezTo>
                  <a:pt x="179" y="141"/>
                  <a:pt x="182" y="135"/>
                  <a:pt x="193" y="135"/>
                </a:cubicBezTo>
                <a:cubicBezTo>
                  <a:pt x="196" y="135"/>
                  <a:pt x="196" y="135"/>
                  <a:pt x="196" y="135"/>
                </a:cubicBezTo>
                <a:cubicBezTo>
                  <a:pt x="207" y="135"/>
                  <a:pt x="216" y="126"/>
                  <a:pt x="216" y="115"/>
                </a:cubicBezTo>
                <a:cubicBezTo>
                  <a:pt x="216" y="101"/>
                  <a:pt x="216" y="101"/>
                  <a:pt x="216" y="101"/>
                </a:cubicBezTo>
                <a:cubicBezTo>
                  <a:pt x="216" y="90"/>
                  <a:pt x="207" y="81"/>
                  <a:pt x="196" y="81"/>
                </a:cubicBezTo>
                <a:close/>
                <a:moveTo>
                  <a:pt x="108" y="149"/>
                </a:moveTo>
                <a:cubicBezTo>
                  <a:pt x="86" y="149"/>
                  <a:pt x="67" y="131"/>
                  <a:pt x="67" y="109"/>
                </a:cubicBezTo>
                <a:cubicBezTo>
                  <a:pt x="67" y="86"/>
                  <a:pt x="86" y="68"/>
                  <a:pt x="108" y="68"/>
                </a:cubicBezTo>
                <a:cubicBezTo>
                  <a:pt x="130" y="68"/>
                  <a:pt x="148" y="86"/>
                  <a:pt x="148" y="109"/>
                </a:cubicBezTo>
                <a:cubicBezTo>
                  <a:pt x="148" y="131"/>
                  <a:pt x="130" y="149"/>
                  <a:pt x="108" y="14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74"/>
          <p:cNvSpPr>
            <a:spLocks noEditPoints="1"/>
          </p:cNvSpPr>
          <p:nvPr/>
        </p:nvSpPr>
        <p:spPr bwMode="auto">
          <a:xfrm>
            <a:off x="7660898" y="3890641"/>
            <a:ext cx="117678" cy="120547"/>
          </a:xfrm>
          <a:custGeom>
            <a:avLst/>
            <a:gdLst>
              <a:gd name="T0" fmla="*/ 98 w 108"/>
              <a:gd name="T1" fmla="*/ 41 h 108"/>
              <a:gd name="T2" fmla="*/ 96 w 108"/>
              <a:gd name="T3" fmla="*/ 41 h 108"/>
              <a:gd name="T4" fmla="*/ 93 w 108"/>
              <a:gd name="T5" fmla="*/ 34 h 108"/>
              <a:gd name="T6" fmla="*/ 95 w 108"/>
              <a:gd name="T7" fmla="*/ 32 h 108"/>
              <a:gd name="T8" fmla="*/ 95 w 108"/>
              <a:gd name="T9" fmla="*/ 18 h 108"/>
              <a:gd name="T10" fmla="*/ 91 w 108"/>
              <a:gd name="T11" fmla="*/ 13 h 108"/>
              <a:gd name="T12" fmla="*/ 76 w 108"/>
              <a:gd name="T13" fmla="*/ 13 h 108"/>
              <a:gd name="T14" fmla="*/ 74 w 108"/>
              <a:gd name="T15" fmla="*/ 15 h 108"/>
              <a:gd name="T16" fmla="*/ 67 w 108"/>
              <a:gd name="T17" fmla="*/ 12 h 108"/>
              <a:gd name="T18" fmla="*/ 67 w 108"/>
              <a:gd name="T19" fmla="*/ 10 h 108"/>
              <a:gd name="T20" fmla="*/ 57 w 108"/>
              <a:gd name="T21" fmla="*/ 0 h 108"/>
              <a:gd name="T22" fmla="*/ 51 w 108"/>
              <a:gd name="T23" fmla="*/ 0 h 108"/>
              <a:gd name="T24" fmla="*/ 41 w 108"/>
              <a:gd name="T25" fmla="*/ 10 h 108"/>
              <a:gd name="T26" fmla="*/ 41 w 108"/>
              <a:gd name="T27" fmla="*/ 12 h 108"/>
              <a:gd name="T28" fmla="*/ 34 w 108"/>
              <a:gd name="T29" fmla="*/ 15 h 108"/>
              <a:gd name="T30" fmla="*/ 32 w 108"/>
              <a:gd name="T31" fmla="*/ 13 h 108"/>
              <a:gd name="T32" fmla="*/ 17 w 108"/>
              <a:gd name="T33" fmla="*/ 13 h 108"/>
              <a:gd name="T34" fmla="*/ 13 w 108"/>
              <a:gd name="T35" fmla="*/ 18 h 108"/>
              <a:gd name="T36" fmla="*/ 13 w 108"/>
              <a:gd name="T37" fmla="*/ 32 h 108"/>
              <a:gd name="T38" fmla="*/ 15 w 108"/>
              <a:gd name="T39" fmla="*/ 34 h 108"/>
              <a:gd name="T40" fmla="*/ 12 w 108"/>
              <a:gd name="T41" fmla="*/ 41 h 108"/>
              <a:gd name="T42" fmla="*/ 10 w 108"/>
              <a:gd name="T43" fmla="*/ 41 h 108"/>
              <a:gd name="T44" fmla="*/ 0 w 108"/>
              <a:gd name="T45" fmla="*/ 51 h 108"/>
              <a:gd name="T46" fmla="*/ 0 w 108"/>
              <a:gd name="T47" fmla="*/ 58 h 108"/>
              <a:gd name="T48" fmla="*/ 10 w 108"/>
              <a:gd name="T49" fmla="*/ 68 h 108"/>
              <a:gd name="T50" fmla="*/ 12 w 108"/>
              <a:gd name="T51" fmla="*/ 68 h 108"/>
              <a:gd name="T52" fmla="*/ 15 w 108"/>
              <a:gd name="T53" fmla="*/ 75 h 108"/>
              <a:gd name="T54" fmla="*/ 13 w 108"/>
              <a:gd name="T55" fmla="*/ 77 h 108"/>
              <a:gd name="T56" fmla="*/ 13 w 108"/>
              <a:gd name="T57" fmla="*/ 91 h 108"/>
              <a:gd name="T58" fmla="*/ 17 w 108"/>
              <a:gd name="T59" fmla="*/ 96 h 108"/>
              <a:gd name="T60" fmla="*/ 32 w 108"/>
              <a:gd name="T61" fmla="*/ 96 h 108"/>
              <a:gd name="T62" fmla="*/ 34 w 108"/>
              <a:gd name="T63" fmla="*/ 94 h 108"/>
              <a:gd name="T64" fmla="*/ 41 w 108"/>
              <a:gd name="T65" fmla="*/ 97 h 108"/>
              <a:gd name="T66" fmla="*/ 41 w 108"/>
              <a:gd name="T67" fmla="*/ 98 h 108"/>
              <a:gd name="T68" fmla="*/ 51 w 108"/>
              <a:gd name="T69" fmla="*/ 108 h 108"/>
              <a:gd name="T70" fmla="*/ 57 w 108"/>
              <a:gd name="T71" fmla="*/ 108 h 108"/>
              <a:gd name="T72" fmla="*/ 67 w 108"/>
              <a:gd name="T73" fmla="*/ 98 h 108"/>
              <a:gd name="T74" fmla="*/ 67 w 108"/>
              <a:gd name="T75" fmla="*/ 97 h 108"/>
              <a:gd name="T76" fmla="*/ 74 w 108"/>
              <a:gd name="T77" fmla="*/ 94 h 108"/>
              <a:gd name="T78" fmla="*/ 76 w 108"/>
              <a:gd name="T79" fmla="*/ 96 h 108"/>
              <a:gd name="T80" fmla="*/ 91 w 108"/>
              <a:gd name="T81" fmla="*/ 96 h 108"/>
              <a:gd name="T82" fmla="*/ 95 w 108"/>
              <a:gd name="T83" fmla="*/ 91 h 108"/>
              <a:gd name="T84" fmla="*/ 95 w 108"/>
              <a:gd name="T85" fmla="*/ 77 h 108"/>
              <a:gd name="T86" fmla="*/ 93 w 108"/>
              <a:gd name="T87" fmla="*/ 75 h 108"/>
              <a:gd name="T88" fmla="*/ 96 w 108"/>
              <a:gd name="T89" fmla="*/ 68 h 108"/>
              <a:gd name="T90" fmla="*/ 98 w 108"/>
              <a:gd name="T91" fmla="*/ 68 h 108"/>
              <a:gd name="T92" fmla="*/ 108 w 108"/>
              <a:gd name="T93" fmla="*/ 58 h 108"/>
              <a:gd name="T94" fmla="*/ 108 w 108"/>
              <a:gd name="T95" fmla="*/ 51 h 108"/>
              <a:gd name="T96" fmla="*/ 98 w 108"/>
              <a:gd name="T97" fmla="*/ 41 h 108"/>
              <a:gd name="T98" fmla="*/ 54 w 108"/>
              <a:gd name="T99" fmla="*/ 75 h 108"/>
              <a:gd name="T100" fmla="*/ 34 w 108"/>
              <a:gd name="T101" fmla="*/ 54 h 108"/>
              <a:gd name="T102" fmla="*/ 54 w 108"/>
              <a:gd name="T103" fmla="*/ 34 h 108"/>
              <a:gd name="T104" fmla="*/ 74 w 108"/>
              <a:gd name="T105" fmla="*/ 54 h 108"/>
              <a:gd name="T106" fmla="*/ 54 w 108"/>
              <a:gd name="T107" fmla="*/ 7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8" h="108">
                <a:moveTo>
                  <a:pt x="98" y="41"/>
                </a:moveTo>
                <a:cubicBezTo>
                  <a:pt x="96" y="41"/>
                  <a:pt x="96" y="41"/>
                  <a:pt x="96" y="41"/>
                </a:cubicBezTo>
                <a:cubicBezTo>
                  <a:pt x="91" y="41"/>
                  <a:pt x="89" y="38"/>
                  <a:pt x="93" y="34"/>
                </a:cubicBezTo>
                <a:cubicBezTo>
                  <a:pt x="95" y="32"/>
                  <a:pt x="95" y="32"/>
                  <a:pt x="95" y="32"/>
                </a:cubicBezTo>
                <a:cubicBezTo>
                  <a:pt x="99" y="28"/>
                  <a:pt x="99" y="21"/>
                  <a:pt x="95" y="18"/>
                </a:cubicBezTo>
                <a:cubicBezTo>
                  <a:pt x="91" y="13"/>
                  <a:pt x="91" y="13"/>
                  <a:pt x="91" y="13"/>
                </a:cubicBezTo>
                <a:cubicBezTo>
                  <a:pt x="87" y="9"/>
                  <a:pt x="80" y="9"/>
                  <a:pt x="76" y="13"/>
                </a:cubicBezTo>
                <a:cubicBezTo>
                  <a:pt x="74" y="15"/>
                  <a:pt x="74" y="15"/>
                  <a:pt x="74" y="15"/>
                </a:cubicBezTo>
                <a:cubicBezTo>
                  <a:pt x="71" y="19"/>
                  <a:pt x="67" y="17"/>
                  <a:pt x="67" y="12"/>
                </a:cubicBezTo>
                <a:cubicBezTo>
                  <a:pt x="67" y="10"/>
                  <a:pt x="67" y="10"/>
                  <a:pt x="67" y="10"/>
                </a:cubicBezTo>
                <a:cubicBezTo>
                  <a:pt x="67" y="5"/>
                  <a:pt x="63" y="0"/>
                  <a:pt x="57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5" y="0"/>
                  <a:pt x="41" y="5"/>
                  <a:pt x="41" y="10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7"/>
                  <a:pt x="37" y="19"/>
                  <a:pt x="34" y="15"/>
                </a:cubicBezTo>
                <a:cubicBezTo>
                  <a:pt x="32" y="13"/>
                  <a:pt x="32" y="13"/>
                  <a:pt x="32" y="13"/>
                </a:cubicBezTo>
                <a:cubicBezTo>
                  <a:pt x="28" y="9"/>
                  <a:pt x="21" y="9"/>
                  <a:pt x="17" y="13"/>
                </a:cubicBezTo>
                <a:cubicBezTo>
                  <a:pt x="13" y="18"/>
                  <a:pt x="13" y="18"/>
                  <a:pt x="13" y="18"/>
                </a:cubicBezTo>
                <a:cubicBezTo>
                  <a:pt x="9" y="21"/>
                  <a:pt x="9" y="28"/>
                  <a:pt x="13" y="32"/>
                </a:cubicBezTo>
                <a:cubicBezTo>
                  <a:pt x="15" y="34"/>
                  <a:pt x="15" y="34"/>
                  <a:pt x="15" y="34"/>
                </a:cubicBezTo>
                <a:cubicBezTo>
                  <a:pt x="18" y="38"/>
                  <a:pt x="17" y="41"/>
                  <a:pt x="12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5" y="41"/>
                  <a:pt x="0" y="45"/>
                  <a:pt x="0" y="51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63"/>
                  <a:pt x="5" y="68"/>
                  <a:pt x="10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7" y="68"/>
                  <a:pt x="18" y="71"/>
                  <a:pt x="15" y="75"/>
                </a:cubicBezTo>
                <a:cubicBezTo>
                  <a:pt x="13" y="77"/>
                  <a:pt x="13" y="77"/>
                  <a:pt x="13" y="77"/>
                </a:cubicBezTo>
                <a:cubicBezTo>
                  <a:pt x="9" y="81"/>
                  <a:pt x="9" y="87"/>
                  <a:pt x="13" y="91"/>
                </a:cubicBezTo>
                <a:cubicBezTo>
                  <a:pt x="17" y="96"/>
                  <a:pt x="17" y="96"/>
                  <a:pt x="17" y="96"/>
                </a:cubicBezTo>
                <a:cubicBezTo>
                  <a:pt x="21" y="100"/>
                  <a:pt x="28" y="100"/>
                  <a:pt x="32" y="96"/>
                </a:cubicBezTo>
                <a:cubicBezTo>
                  <a:pt x="34" y="94"/>
                  <a:pt x="34" y="94"/>
                  <a:pt x="34" y="94"/>
                </a:cubicBezTo>
                <a:cubicBezTo>
                  <a:pt x="37" y="90"/>
                  <a:pt x="41" y="91"/>
                  <a:pt x="41" y="97"/>
                </a:cubicBezTo>
                <a:cubicBezTo>
                  <a:pt x="41" y="98"/>
                  <a:pt x="41" y="98"/>
                  <a:pt x="41" y="98"/>
                </a:cubicBezTo>
                <a:cubicBezTo>
                  <a:pt x="41" y="104"/>
                  <a:pt x="45" y="108"/>
                  <a:pt x="51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63" y="108"/>
                  <a:pt x="67" y="104"/>
                  <a:pt x="67" y="98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1"/>
                  <a:pt x="71" y="90"/>
                  <a:pt x="74" y="94"/>
                </a:cubicBezTo>
                <a:cubicBezTo>
                  <a:pt x="76" y="96"/>
                  <a:pt x="76" y="96"/>
                  <a:pt x="76" y="96"/>
                </a:cubicBezTo>
                <a:cubicBezTo>
                  <a:pt x="80" y="100"/>
                  <a:pt x="87" y="100"/>
                  <a:pt x="91" y="96"/>
                </a:cubicBezTo>
                <a:cubicBezTo>
                  <a:pt x="95" y="91"/>
                  <a:pt x="95" y="91"/>
                  <a:pt x="95" y="91"/>
                </a:cubicBezTo>
                <a:cubicBezTo>
                  <a:pt x="99" y="87"/>
                  <a:pt x="99" y="81"/>
                  <a:pt x="95" y="77"/>
                </a:cubicBezTo>
                <a:cubicBezTo>
                  <a:pt x="93" y="75"/>
                  <a:pt x="93" y="75"/>
                  <a:pt x="93" y="75"/>
                </a:cubicBezTo>
                <a:cubicBezTo>
                  <a:pt x="90" y="71"/>
                  <a:pt x="91" y="68"/>
                  <a:pt x="96" y="68"/>
                </a:cubicBezTo>
                <a:cubicBezTo>
                  <a:pt x="98" y="68"/>
                  <a:pt x="98" y="68"/>
                  <a:pt x="98" y="68"/>
                </a:cubicBezTo>
                <a:cubicBezTo>
                  <a:pt x="103" y="68"/>
                  <a:pt x="108" y="63"/>
                  <a:pt x="108" y="58"/>
                </a:cubicBezTo>
                <a:cubicBezTo>
                  <a:pt x="108" y="51"/>
                  <a:pt x="108" y="51"/>
                  <a:pt x="108" y="51"/>
                </a:cubicBezTo>
                <a:cubicBezTo>
                  <a:pt x="108" y="45"/>
                  <a:pt x="103" y="41"/>
                  <a:pt x="98" y="41"/>
                </a:cubicBezTo>
                <a:close/>
                <a:moveTo>
                  <a:pt x="54" y="75"/>
                </a:moveTo>
                <a:cubicBezTo>
                  <a:pt x="43" y="75"/>
                  <a:pt x="34" y="66"/>
                  <a:pt x="34" y="54"/>
                </a:cubicBezTo>
                <a:cubicBezTo>
                  <a:pt x="34" y="43"/>
                  <a:pt x="43" y="34"/>
                  <a:pt x="54" y="34"/>
                </a:cubicBezTo>
                <a:cubicBezTo>
                  <a:pt x="65" y="34"/>
                  <a:pt x="74" y="43"/>
                  <a:pt x="74" y="54"/>
                </a:cubicBezTo>
                <a:cubicBezTo>
                  <a:pt x="74" y="66"/>
                  <a:pt x="65" y="75"/>
                  <a:pt x="54" y="7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Line 113"/>
          <p:cNvSpPr>
            <a:spLocks noChangeShapeType="1"/>
          </p:cNvSpPr>
          <p:nvPr/>
        </p:nvSpPr>
        <p:spPr bwMode="auto">
          <a:xfrm>
            <a:off x="3060018" y="1568674"/>
            <a:ext cx="0" cy="0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Line 114"/>
          <p:cNvSpPr>
            <a:spLocks noChangeShapeType="1"/>
          </p:cNvSpPr>
          <p:nvPr/>
        </p:nvSpPr>
        <p:spPr bwMode="auto">
          <a:xfrm>
            <a:off x="3060018" y="1568674"/>
            <a:ext cx="0" cy="0"/>
          </a:xfrm>
          <a:prstGeom prst="line">
            <a:avLst/>
          </a:prstGeom>
          <a:solidFill>
            <a:srgbClr val="C00000"/>
          </a:solidFill>
          <a:ln w="0" cap="rnd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15"/>
          <p:cNvSpPr>
            <a:spLocks/>
          </p:cNvSpPr>
          <p:nvPr/>
        </p:nvSpPr>
        <p:spPr bwMode="auto">
          <a:xfrm>
            <a:off x="3060018" y="1336192"/>
            <a:ext cx="177950" cy="318589"/>
          </a:xfrm>
          <a:custGeom>
            <a:avLst/>
            <a:gdLst>
              <a:gd name="T0" fmla="*/ 159 w 159"/>
              <a:gd name="T1" fmla="*/ 80 h 287"/>
              <a:gd name="T2" fmla="*/ 143 w 159"/>
              <a:gd name="T3" fmla="*/ 79 h 287"/>
              <a:gd name="T4" fmla="*/ 143 w 159"/>
              <a:gd name="T5" fmla="*/ 208 h 287"/>
              <a:gd name="T6" fmla="*/ 143 w 159"/>
              <a:gd name="T7" fmla="*/ 208 h 287"/>
              <a:gd name="T8" fmla="*/ 16 w 159"/>
              <a:gd name="T9" fmla="*/ 208 h 287"/>
              <a:gd name="T10" fmla="*/ 16 w 159"/>
              <a:gd name="T11" fmla="*/ 62 h 287"/>
              <a:gd name="T12" fmla="*/ 109 w 159"/>
              <a:gd name="T13" fmla="*/ 62 h 287"/>
              <a:gd name="T14" fmla="*/ 109 w 159"/>
              <a:gd name="T15" fmla="*/ 101 h 287"/>
              <a:gd name="T16" fmla="*/ 109 w 159"/>
              <a:gd name="T17" fmla="*/ 207 h 287"/>
              <a:gd name="T18" fmla="*/ 109 w 159"/>
              <a:gd name="T19" fmla="*/ 208 h 287"/>
              <a:gd name="T20" fmla="*/ 109 w 159"/>
              <a:gd name="T21" fmla="*/ 209 h 287"/>
              <a:gd name="T22" fmla="*/ 109 w 159"/>
              <a:gd name="T23" fmla="*/ 210 h 287"/>
              <a:gd name="T24" fmla="*/ 80 w 159"/>
              <a:gd name="T25" fmla="*/ 236 h 287"/>
              <a:gd name="T26" fmla="*/ 52 w 159"/>
              <a:gd name="T27" fmla="*/ 210 h 287"/>
              <a:gd name="T28" fmla="*/ 52 w 159"/>
              <a:gd name="T29" fmla="*/ 208 h 287"/>
              <a:gd name="T30" fmla="*/ 52 w 159"/>
              <a:gd name="T31" fmla="*/ 207 h 287"/>
              <a:gd name="T32" fmla="*/ 36 w 159"/>
              <a:gd name="T33" fmla="*/ 80 h 287"/>
              <a:gd name="T34" fmla="*/ 36 w 159"/>
              <a:gd name="T35" fmla="*/ 208 h 287"/>
              <a:gd name="T36" fmla="*/ 36 w 159"/>
              <a:gd name="T37" fmla="*/ 210 h 287"/>
              <a:gd name="T38" fmla="*/ 80 w 159"/>
              <a:gd name="T39" fmla="*/ 252 h 287"/>
              <a:gd name="T40" fmla="*/ 125 w 159"/>
              <a:gd name="T41" fmla="*/ 210 h 287"/>
              <a:gd name="T42" fmla="*/ 125 w 159"/>
              <a:gd name="T43" fmla="*/ 208 h 287"/>
              <a:gd name="T44" fmla="*/ 125 w 159"/>
              <a:gd name="T45" fmla="*/ 131 h 287"/>
              <a:gd name="T46" fmla="*/ 125 w 159"/>
              <a:gd name="T47" fmla="*/ 62 h 287"/>
              <a:gd name="T48" fmla="*/ 125 w 159"/>
              <a:gd name="T49" fmla="*/ 62 h 287"/>
              <a:gd name="T50" fmla="*/ 0 w 159"/>
              <a:gd name="T51" fmla="*/ 62 h 287"/>
              <a:gd name="T52" fmla="*/ 0 w 159"/>
              <a:gd name="T53" fmla="*/ 62 h 287"/>
              <a:gd name="T54" fmla="*/ 0 w 159"/>
              <a:gd name="T55" fmla="*/ 210 h 287"/>
              <a:gd name="T56" fmla="*/ 0 w 159"/>
              <a:gd name="T57" fmla="*/ 210 h 287"/>
              <a:gd name="T58" fmla="*/ 159 w 159"/>
              <a:gd name="T59" fmla="*/ 208 h 287"/>
              <a:gd name="T60" fmla="*/ 159 w 159"/>
              <a:gd name="T61" fmla="*/ 208 h 287"/>
              <a:gd name="T62" fmla="*/ 159 w 159"/>
              <a:gd name="T63" fmla="*/ 207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9" h="287">
                <a:moveTo>
                  <a:pt x="159" y="80"/>
                </a:moveTo>
                <a:cubicBezTo>
                  <a:pt x="159" y="80"/>
                  <a:pt x="159" y="80"/>
                  <a:pt x="159" y="80"/>
                </a:cubicBezTo>
                <a:cubicBezTo>
                  <a:pt x="159" y="80"/>
                  <a:pt x="159" y="80"/>
                  <a:pt x="159" y="80"/>
                </a:cubicBezTo>
                <a:cubicBezTo>
                  <a:pt x="143" y="79"/>
                  <a:pt x="143" y="79"/>
                  <a:pt x="143" y="79"/>
                </a:cubicBezTo>
                <a:cubicBezTo>
                  <a:pt x="143" y="80"/>
                  <a:pt x="143" y="80"/>
                  <a:pt x="143" y="80"/>
                </a:cubicBezTo>
                <a:cubicBezTo>
                  <a:pt x="143" y="208"/>
                  <a:pt x="143" y="208"/>
                  <a:pt x="143" y="208"/>
                </a:cubicBezTo>
                <a:cubicBezTo>
                  <a:pt x="143" y="208"/>
                  <a:pt x="143" y="208"/>
                  <a:pt x="143" y="208"/>
                </a:cubicBezTo>
                <a:cubicBezTo>
                  <a:pt x="143" y="208"/>
                  <a:pt x="143" y="208"/>
                  <a:pt x="143" y="208"/>
                </a:cubicBezTo>
                <a:cubicBezTo>
                  <a:pt x="143" y="243"/>
                  <a:pt x="114" y="271"/>
                  <a:pt x="79" y="271"/>
                </a:cubicBezTo>
                <a:cubicBezTo>
                  <a:pt x="45" y="271"/>
                  <a:pt x="16" y="243"/>
                  <a:pt x="16" y="208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37"/>
                  <a:pt x="37" y="16"/>
                  <a:pt x="62" y="16"/>
                </a:cubicBezTo>
                <a:cubicBezTo>
                  <a:pt x="88" y="16"/>
                  <a:pt x="109" y="37"/>
                  <a:pt x="109" y="62"/>
                </a:cubicBezTo>
                <a:cubicBezTo>
                  <a:pt x="109" y="101"/>
                  <a:pt x="109" y="101"/>
                  <a:pt x="109" y="101"/>
                </a:cubicBezTo>
                <a:cubicBezTo>
                  <a:pt x="109" y="101"/>
                  <a:pt x="109" y="101"/>
                  <a:pt x="109" y="101"/>
                </a:cubicBezTo>
                <a:cubicBezTo>
                  <a:pt x="109" y="101"/>
                  <a:pt x="109" y="207"/>
                  <a:pt x="109" y="207"/>
                </a:cubicBezTo>
                <a:cubicBezTo>
                  <a:pt x="109" y="207"/>
                  <a:pt x="109" y="207"/>
                  <a:pt x="109" y="207"/>
                </a:cubicBezTo>
                <a:cubicBezTo>
                  <a:pt x="109" y="207"/>
                  <a:pt x="109" y="207"/>
                  <a:pt x="109" y="207"/>
                </a:cubicBezTo>
                <a:cubicBezTo>
                  <a:pt x="109" y="207"/>
                  <a:pt x="109" y="207"/>
                  <a:pt x="109" y="208"/>
                </a:cubicBezTo>
                <a:cubicBezTo>
                  <a:pt x="109" y="208"/>
                  <a:pt x="109" y="208"/>
                  <a:pt x="109" y="208"/>
                </a:cubicBezTo>
                <a:cubicBezTo>
                  <a:pt x="109" y="209"/>
                  <a:pt x="109" y="209"/>
                  <a:pt x="109" y="209"/>
                </a:cubicBezTo>
                <a:cubicBezTo>
                  <a:pt x="109" y="209"/>
                  <a:pt x="109" y="209"/>
                  <a:pt x="109" y="209"/>
                </a:cubicBezTo>
                <a:cubicBezTo>
                  <a:pt x="109" y="210"/>
                  <a:pt x="109" y="210"/>
                  <a:pt x="109" y="210"/>
                </a:cubicBezTo>
                <a:cubicBezTo>
                  <a:pt x="109" y="209"/>
                  <a:pt x="109" y="209"/>
                  <a:pt x="109" y="209"/>
                </a:cubicBezTo>
                <a:cubicBezTo>
                  <a:pt x="108" y="224"/>
                  <a:pt x="96" y="236"/>
                  <a:pt x="80" y="236"/>
                </a:cubicBezTo>
                <a:cubicBezTo>
                  <a:pt x="65" y="236"/>
                  <a:pt x="53" y="224"/>
                  <a:pt x="52" y="209"/>
                </a:cubicBezTo>
                <a:cubicBezTo>
                  <a:pt x="52" y="209"/>
                  <a:pt x="52" y="209"/>
                  <a:pt x="52" y="210"/>
                </a:cubicBezTo>
                <a:cubicBezTo>
                  <a:pt x="52" y="208"/>
                  <a:pt x="52" y="208"/>
                  <a:pt x="52" y="208"/>
                </a:cubicBezTo>
                <a:cubicBezTo>
                  <a:pt x="52" y="208"/>
                  <a:pt x="52" y="208"/>
                  <a:pt x="52" y="208"/>
                </a:cubicBezTo>
                <a:cubicBezTo>
                  <a:pt x="52" y="208"/>
                  <a:pt x="52" y="208"/>
                  <a:pt x="52" y="208"/>
                </a:cubicBezTo>
                <a:cubicBezTo>
                  <a:pt x="52" y="207"/>
                  <a:pt x="52" y="207"/>
                  <a:pt x="52" y="207"/>
                </a:cubicBezTo>
                <a:cubicBezTo>
                  <a:pt x="52" y="80"/>
                  <a:pt x="52" y="80"/>
                  <a:pt x="52" y="80"/>
                </a:cubicBezTo>
                <a:cubicBezTo>
                  <a:pt x="36" y="80"/>
                  <a:pt x="36" y="80"/>
                  <a:pt x="36" y="80"/>
                </a:cubicBezTo>
                <a:cubicBezTo>
                  <a:pt x="36" y="207"/>
                  <a:pt x="36" y="207"/>
                  <a:pt x="36" y="207"/>
                </a:cubicBezTo>
                <a:cubicBezTo>
                  <a:pt x="36" y="207"/>
                  <a:pt x="36" y="208"/>
                  <a:pt x="36" y="208"/>
                </a:cubicBezTo>
                <a:cubicBezTo>
                  <a:pt x="36" y="208"/>
                  <a:pt x="36" y="208"/>
                  <a:pt x="36" y="208"/>
                </a:cubicBezTo>
                <a:cubicBezTo>
                  <a:pt x="36" y="210"/>
                  <a:pt x="36" y="210"/>
                  <a:pt x="36" y="210"/>
                </a:cubicBezTo>
                <a:cubicBezTo>
                  <a:pt x="36" y="210"/>
                  <a:pt x="36" y="210"/>
                  <a:pt x="36" y="210"/>
                </a:cubicBezTo>
                <a:cubicBezTo>
                  <a:pt x="37" y="233"/>
                  <a:pt x="57" y="252"/>
                  <a:pt x="80" y="252"/>
                </a:cubicBezTo>
                <a:cubicBezTo>
                  <a:pt x="104" y="252"/>
                  <a:pt x="124" y="233"/>
                  <a:pt x="125" y="210"/>
                </a:cubicBezTo>
                <a:cubicBezTo>
                  <a:pt x="125" y="210"/>
                  <a:pt x="125" y="210"/>
                  <a:pt x="125" y="210"/>
                </a:cubicBezTo>
                <a:cubicBezTo>
                  <a:pt x="125" y="209"/>
                  <a:pt x="125" y="209"/>
                  <a:pt x="125" y="209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125" y="207"/>
                  <a:pt x="125" y="207"/>
                  <a:pt x="125" y="207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5" y="62"/>
                  <a:pt x="125" y="62"/>
                  <a:pt x="125" y="62"/>
                </a:cubicBezTo>
                <a:cubicBezTo>
                  <a:pt x="125" y="62"/>
                  <a:pt x="125" y="62"/>
                  <a:pt x="125" y="62"/>
                </a:cubicBezTo>
                <a:cubicBezTo>
                  <a:pt x="125" y="62"/>
                  <a:pt x="125" y="62"/>
                  <a:pt x="125" y="62"/>
                </a:cubicBezTo>
                <a:cubicBezTo>
                  <a:pt x="125" y="28"/>
                  <a:pt x="97" y="0"/>
                  <a:pt x="62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208"/>
                  <a:pt x="0" y="208"/>
                  <a:pt x="0" y="208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210"/>
                  <a:pt x="0" y="210"/>
                  <a:pt x="0" y="210"/>
                </a:cubicBezTo>
                <a:cubicBezTo>
                  <a:pt x="1" y="253"/>
                  <a:pt x="36" y="287"/>
                  <a:pt x="79" y="287"/>
                </a:cubicBezTo>
                <a:cubicBezTo>
                  <a:pt x="123" y="287"/>
                  <a:pt x="158" y="252"/>
                  <a:pt x="159" y="208"/>
                </a:cubicBezTo>
                <a:cubicBezTo>
                  <a:pt x="159" y="208"/>
                  <a:pt x="159" y="208"/>
                  <a:pt x="159" y="208"/>
                </a:cubicBezTo>
                <a:cubicBezTo>
                  <a:pt x="159" y="208"/>
                  <a:pt x="159" y="208"/>
                  <a:pt x="159" y="208"/>
                </a:cubicBezTo>
                <a:cubicBezTo>
                  <a:pt x="159" y="207"/>
                  <a:pt x="159" y="207"/>
                  <a:pt x="159" y="207"/>
                </a:cubicBezTo>
                <a:cubicBezTo>
                  <a:pt x="159" y="207"/>
                  <a:pt x="159" y="207"/>
                  <a:pt x="159" y="207"/>
                </a:cubicBezTo>
                <a:lnTo>
                  <a:pt x="159" y="8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16"/>
          <p:cNvSpPr>
            <a:spLocks/>
          </p:cNvSpPr>
          <p:nvPr/>
        </p:nvSpPr>
        <p:spPr bwMode="auto">
          <a:xfrm>
            <a:off x="3728768" y="1603116"/>
            <a:ext cx="0" cy="0"/>
          </a:xfrm>
          <a:custGeom>
            <a:avLst/>
            <a:gdLst>
              <a:gd name="T0" fmla="*/ 0 h 1"/>
              <a:gd name="T1" fmla="*/ 0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117"/>
          <p:cNvSpPr>
            <a:spLocks/>
          </p:cNvSpPr>
          <p:nvPr/>
        </p:nvSpPr>
        <p:spPr bwMode="auto">
          <a:xfrm>
            <a:off x="3708676" y="1336192"/>
            <a:ext cx="157860" cy="318589"/>
          </a:xfrm>
          <a:custGeom>
            <a:avLst/>
            <a:gdLst>
              <a:gd name="T0" fmla="*/ 71 w 143"/>
              <a:gd name="T1" fmla="*/ 0 h 287"/>
              <a:gd name="T2" fmla="*/ 0 w 143"/>
              <a:gd name="T3" fmla="*/ 71 h 287"/>
              <a:gd name="T4" fmla="*/ 0 w 143"/>
              <a:gd name="T5" fmla="*/ 71 h 287"/>
              <a:gd name="T6" fmla="*/ 0 w 143"/>
              <a:gd name="T7" fmla="*/ 71 h 287"/>
              <a:gd name="T8" fmla="*/ 0 w 143"/>
              <a:gd name="T9" fmla="*/ 240 h 287"/>
              <a:gd name="T10" fmla="*/ 0 w 143"/>
              <a:gd name="T11" fmla="*/ 240 h 287"/>
              <a:gd name="T12" fmla="*/ 18 w 143"/>
              <a:gd name="T13" fmla="*/ 239 h 287"/>
              <a:gd name="T14" fmla="*/ 18 w 143"/>
              <a:gd name="T15" fmla="*/ 71 h 287"/>
              <a:gd name="T16" fmla="*/ 71 w 143"/>
              <a:gd name="T17" fmla="*/ 18 h 287"/>
              <a:gd name="T18" fmla="*/ 124 w 143"/>
              <a:gd name="T19" fmla="*/ 71 h 287"/>
              <a:gd name="T20" fmla="*/ 124 w 143"/>
              <a:gd name="T21" fmla="*/ 116 h 287"/>
              <a:gd name="T22" fmla="*/ 124 w 143"/>
              <a:gd name="T23" fmla="*/ 116 h 287"/>
              <a:gd name="T24" fmla="*/ 124 w 143"/>
              <a:gd name="T25" fmla="*/ 236 h 287"/>
              <a:gd name="T26" fmla="*/ 124 w 143"/>
              <a:gd name="T27" fmla="*/ 236 h 287"/>
              <a:gd name="T28" fmla="*/ 124 w 143"/>
              <a:gd name="T29" fmla="*/ 236 h 287"/>
              <a:gd name="T30" fmla="*/ 124 w 143"/>
              <a:gd name="T31" fmla="*/ 237 h 287"/>
              <a:gd name="T32" fmla="*/ 124 w 143"/>
              <a:gd name="T33" fmla="*/ 238 h 287"/>
              <a:gd name="T34" fmla="*/ 124 w 143"/>
              <a:gd name="T35" fmla="*/ 238 h 287"/>
              <a:gd name="T36" fmla="*/ 124 w 143"/>
              <a:gd name="T37" fmla="*/ 238 h 287"/>
              <a:gd name="T38" fmla="*/ 124 w 143"/>
              <a:gd name="T39" fmla="*/ 239 h 287"/>
              <a:gd name="T40" fmla="*/ 124 w 143"/>
              <a:gd name="T41" fmla="*/ 238 h 287"/>
              <a:gd name="T42" fmla="*/ 92 w 143"/>
              <a:gd name="T43" fmla="*/ 269 h 287"/>
              <a:gd name="T44" fmla="*/ 60 w 143"/>
              <a:gd name="T45" fmla="*/ 238 h 287"/>
              <a:gd name="T46" fmla="*/ 60 w 143"/>
              <a:gd name="T47" fmla="*/ 239 h 287"/>
              <a:gd name="T48" fmla="*/ 60 w 143"/>
              <a:gd name="T49" fmla="*/ 237 h 287"/>
              <a:gd name="T50" fmla="*/ 60 w 143"/>
              <a:gd name="T51" fmla="*/ 237 h 287"/>
              <a:gd name="T52" fmla="*/ 60 w 143"/>
              <a:gd name="T53" fmla="*/ 237 h 287"/>
              <a:gd name="T54" fmla="*/ 60 w 143"/>
              <a:gd name="T55" fmla="*/ 237 h 287"/>
              <a:gd name="T56" fmla="*/ 60 w 143"/>
              <a:gd name="T57" fmla="*/ 91 h 287"/>
              <a:gd name="T58" fmla="*/ 42 w 143"/>
              <a:gd name="T59" fmla="*/ 91 h 287"/>
              <a:gd name="T60" fmla="*/ 42 w 143"/>
              <a:gd name="T61" fmla="*/ 237 h 287"/>
              <a:gd name="T62" fmla="*/ 42 w 143"/>
              <a:gd name="T63" fmla="*/ 237 h 287"/>
              <a:gd name="T64" fmla="*/ 42 w 143"/>
              <a:gd name="T65" fmla="*/ 237 h 287"/>
              <a:gd name="T66" fmla="*/ 42 w 143"/>
              <a:gd name="T67" fmla="*/ 239 h 287"/>
              <a:gd name="T68" fmla="*/ 42 w 143"/>
              <a:gd name="T69" fmla="*/ 239 h 287"/>
              <a:gd name="T70" fmla="*/ 92 w 143"/>
              <a:gd name="T71" fmla="*/ 287 h 287"/>
              <a:gd name="T72" fmla="*/ 143 w 143"/>
              <a:gd name="T73" fmla="*/ 239 h 287"/>
              <a:gd name="T74" fmla="*/ 143 w 143"/>
              <a:gd name="T75" fmla="*/ 239 h 287"/>
              <a:gd name="T76" fmla="*/ 143 w 143"/>
              <a:gd name="T77" fmla="*/ 238 h 287"/>
              <a:gd name="T78" fmla="*/ 143 w 143"/>
              <a:gd name="T79" fmla="*/ 237 h 287"/>
              <a:gd name="T80" fmla="*/ 143 w 143"/>
              <a:gd name="T81" fmla="*/ 236 h 287"/>
              <a:gd name="T82" fmla="*/ 143 w 143"/>
              <a:gd name="T83" fmla="*/ 150 h 287"/>
              <a:gd name="T84" fmla="*/ 143 w 143"/>
              <a:gd name="T85" fmla="*/ 150 h 287"/>
              <a:gd name="T86" fmla="*/ 143 w 143"/>
              <a:gd name="T87" fmla="*/ 71 h 287"/>
              <a:gd name="T88" fmla="*/ 143 w 143"/>
              <a:gd name="T89" fmla="*/ 71 h 287"/>
              <a:gd name="T90" fmla="*/ 143 w 143"/>
              <a:gd name="T91" fmla="*/ 71 h 287"/>
              <a:gd name="T92" fmla="*/ 71 w 143"/>
              <a:gd name="T93" fmla="*/ 0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43" h="287">
                <a:moveTo>
                  <a:pt x="71" y="0"/>
                </a:moveTo>
                <a:cubicBezTo>
                  <a:pt x="32" y="0"/>
                  <a:pt x="0" y="32"/>
                  <a:pt x="0" y="71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0"/>
                  <a:pt x="0" y="240"/>
                  <a:pt x="0" y="240"/>
                </a:cubicBezTo>
                <a:cubicBezTo>
                  <a:pt x="18" y="239"/>
                  <a:pt x="18" y="239"/>
                  <a:pt x="18" y="239"/>
                </a:cubicBezTo>
                <a:cubicBezTo>
                  <a:pt x="18" y="71"/>
                  <a:pt x="18" y="71"/>
                  <a:pt x="18" y="71"/>
                </a:cubicBezTo>
                <a:cubicBezTo>
                  <a:pt x="18" y="42"/>
                  <a:pt x="42" y="18"/>
                  <a:pt x="71" y="18"/>
                </a:cubicBezTo>
                <a:cubicBezTo>
                  <a:pt x="101" y="18"/>
                  <a:pt x="125" y="42"/>
                  <a:pt x="124" y="71"/>
                </a:cubicBezTo>
                <a:cubicBezTo>
                  <a:pt x="124" y="116"/>
                  <a:pt x="124" y="116"/>
                  <a:pt x="124" y="116"/>
                </a:cubicBezTo>
                <a:cubicBezTo>
                  <a:pt x="124" y="116"/>
                  <a:pt x="124" y="116"/>
                  <a:pt x="124" y="116"/>
                </a:cubicBezTo>
                <a:cubicBezTo>
                  <a:pt x="124" y="116"/>
                  <a:pt x="124" y="236"/>
                  <a:pt x="124" y="236"/>
                </a:cubicBezTo>
                <a:cubicBezTo>
                  <a:pt x="124" y="236"/>
                  <a:pt x="124" y="236"/>
                  <a:pt x="124" y="236"/>
                </a:cubicBezTo>
                <a:cubicBezTo>
                  <a:pt x="124" y="236"/>
                  <a:pt x="124" y="236"/>
                  <a:pt x="124" y="236"/>
                </a:cubicBezTo>
                <a:cubicBezTo>
                  <a:pt x="124" y="236"/>
                  <a:pt x="124" y="237"/>
                  <a:pt x="124" y="237"/>
                </a:cubicBezTo>
                <a:cubicBezTo>
                  <a:pt x="124" y="237"/>
                  <a:pt x="124" y="237"/>
                  <a:pt x="124" y="238"/>
                </a:cubicBezTo>
                <a:cubicBezTo>
                  <a:pt x="124" y="238"/>
                  <a:pt x="124" y="238"/>
                  <a:pt x="124" y="238"/>
                </a:cubicBezTo>
                <a:cubicBezTo>
                  <a:pt x="124" y="238"/>
                  <a:pt x="124" y="238"/>
                  <a:pt x="124" y="238"/>
                </a:cubicBezTo>
                <a:cubicBezTo>
                  <a:pt x="124" y="239"/>
                  <a:pt x="124" y="239"/>
                  <a:pt x="124" y="239"/>
                </a:cubicBezTo>
                <a:cubicBezTo>
                  <a:pt x="124" y="239"/>
                  <a:pt x="124" y="239"/>
                  <a:pt x="124" y="238"/>
                </a:cubicBezTo>
                <a:cubicBezTo>
                  <a:pt x="124" y="256"/>
                  <a:pt x="109" y="269"/>
                  <a:pt x="92" y="269"/>
                </a:cubicBezTo>
                <a:cubicBezTo>
                  <a:pt x="75" y="269"/>
                  <a:pt x="61" y="256"/>
                  <a:pt x="60" y="238"/>
                </a:cubicBezTo>
                <a:cubicBezTo>
                  <a:pt x="60" y="239"/>
                  <a:pt x="60" y="239"/>
                  <a:pt x="60" y="239"/>
                </a:cubicBezTo>
                <a:cubicBezTo>
                  <a:pt x="60" y="237"/>
                  <a:pt x="60" y="237"/>
                  <a:pt x="60" y="237"/>
                </a:cubicBezTo>
                <a:cubicBezTo>
                  <a:pt x="60" y="237"/>
                  <a:pt x="60" y="237"/>
                  <a:pt x="60" y="237"/>
                </a:cubicBezTo>
                <a:cubicBezTo>
                  <a:pt x="60" y="237"/>
                  <a:pt x="60" y="237"/>
                  <a:pt x="60" y="237"/>
                </a:cubicBezTo>
                <a:cubicBezTo>
                  <a:pt x="60" y="237"/>
                  <a:pt x="60" y="237"/>
                  <a:pt x="60" y="237"/>
                </a:cubicBezTo>
                <a:cubicBezTo>
                  <a:pt x="60" y="91"/>
                  <a:pt x="60" y="91"/>
                  <a:pt x="60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2" y="237"/>
                  <a:pt x="42" y="237"/>
                  <a:pt x="42" y="237"/>
                </a:cubicBezTo>
                <a:cubicBezTo>
                  <a:pt x="42" y="237"/>
                  <a:pt x="42" y="237"/>
                  <a:pt x="42" y="237"/>
                </a:cubicBezTo>
                <a:cubicBezTo>
                  <a:pt x="42" y="237"/>
                  <a:pt x="42" y="237"/>
                  <a:pt x="42" y="237"/>
                </a:cubicBezTo>
                <a:cubicBezTo>
                  <a:pt x="42" y="239"/>
                  <a:pt x="42" y="239"/>
                  <a:pt x="42" y="239"/>
                </a:cubicBezTo>
                <a:cubicBezTo>
                  <a:pt x="42" y="239"/>
                  <a:pt x="42" y="239"/>
                  <a:pt x="42" y="239"/>
                </a:cubicBezTo>
                <a:cubicBezTo>
                  <a:pt x="43" y="266"/>
                  <a:pt x="65" y="287"/>
                  <a:pt x="92" y="287"/>
                </a:cubicBezTo>
                <a:cubicBezTo>
                  <a:pt x="119" y="287"/>
                  <a:pt x="141" y="266"/>
                  <a:pt x="143" y="239"/>
                </a:cubicBezTo>
                <a:cubicBezTo>
                  <a:pt x="143" y="239"/>
                  <a:pt x="143" y="239"/>
                  <a:pt x="143" y="239"/>
                </a:cubicBezTo>
                <a:cubicBezTo>
                  <a:pt x="143" y="238"/>
                  <a:pt x="143" y="238"/>
                  <a:pt x="143" y="238"/>
                </a:cubicBezTo>
                <a:cubicBezTo>
                  <a:pt x="143" y="238"/>
                  <a:pt x="143" y="237"/>
                  <a:pt x="143" y="237"/>
                </a:cubicBezTo>
                <a:cubicBezTo>
                  <a:pt x="143" y="237"/>
                  <a:pt x="143" y="236"/>
                  <a:pt x="143" y="236"/>
                </a:cubicBezTo>
                <a:cubicBezTo>
                  <a:pt x="143" y="150"/>
                  <a:pt x="143" y="150"/>
                  <a:pt x="143" y="150"/>
                </a:cubicBezTo>
                <a:cubicBezTo>
                  <a:pt x="143" y="150"/>
                  <a:pt x="143" y="150"/>
                  <a:pt x="143" y="150"/>
                </a:cubicBezTo>
                <a:cubicBezTo>
                  <a:pt x="143" y="71"/>
                  <a:pt x="143" y="71"/>
                  <a:pt x="143" y="71"/>
                </a:cubicBezTo>
                <a:cubicBezTo>
                  <a:pt x="143" y="71"/>
                  <a:pt x="143" y="71"/>
                  <a:pt x="143" y="71"/>
                </a:cubicBezTo>
                <a:cubicBezTo>
                  <a:pt x="143" y="71"/>
                  <a:pt x="143" y="71"/>
                  <a:pt x="143" y="71"/>
                </a:cubicBezTo>
                <a:cubicBezTo>
                  <a:pt x="143" y="32"/>
                  <a:pt x="111" y="0"/>
                  <a:pt x="71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35"/>
          <p:cNvSpPr>
            <a:spLocks noEditPoints="1"/>
          </p:cNvSpPr>
          <p:nvPr/>
        </p:nvSpPr>
        <p:spPr bwMode="auto">
          <a:xfrm>
            <a:off x="4265489" y="5219527"/>
            <a:ext cx="321459" cy="215263"/>
          </a:xfrm>
          <a:custGeom>
            <a:avLst/>
            <a:gdLst>
              <a:gd name="T0" fmla="*/ 266 w 289"/>
              <a:gd name="T1" fmla="*/ 0 h 194"/>
              <a:gd name="T2" fmla="*/ 23 w 289"/>
              <a:gd name="T3" fmla="*/ 0 h 194"/>
              <a:gd name="T4" fmla="*/ 0 w 289"/>
              <a:gd name="T5" fmla="*/ 23 h 194"/>
              <a:gd name="T6" fmla="*/ 0 w 289"/>
              <a:gd name="T7" fmla="*/ 172 h 194"/>
              <a:gd name="T8" fmla="*/ 23 w 289"/>
              <a:gd name="T9" fmla="*/ 194 h 194"/>
              <a:gd name="T10" fmla="*/ 266 w 289"/>
              <a:gd name="T11" fmla="*/ 194 h 194"/>
              <a:gd name="T12" fmla="*/ 289 w 289"/>
              <a:gd name="T13" fmla="*/ 172 h 194"/>
              <a:gd name="T14" fmla="*/ 289 w 289"/>
              <a:gd name="T15" fmla="*/ 23 h 194"/>
              <a:gd name="T16" fmla="*/ 266 w 289"/>
              <a:gd name="T17" fmla="*/ 0 h 194"/>
              <a:gd name="T18" fmla="*/ 269 w 289"/>
              <a:gd name="T19" fmla="*/ 78 h 194"/>
              <a:gd name="T20" fmla="*/ 21 w 289"/>
              <a:gd name="T21" fmla="*/ 78 h 194"/>
              <a:gd name="T22" fmla="*/ 21 w 289"/>
              <a:gd name="T23" fmla="*/ 35 h 194"/>
              <a:gd name="T24" fmla="*/ 269 w 289"/>
              <a:gd name="T25" fmla="*/ 35 h 194"/>
              <a:gd name="T26" fmla="*/ 269 w 289"/>
              <a:gd name="T27" fmla="*/ 78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9" h="194">
                <a:moveTo>
                  <a:pt x="26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84"/>
                  <a:pt x="10" y="194"/>
                  <a:pt x="23" y="194"/>
                </a:cubicBezTo>
                <a:cubicBezTo>
                  <a:pt x="266" y="194"/>
                  <a:pt x="266" y="194"/>
                  <a:pt x="266" y="194"/>
                </a:cubicBezTo>
                <a:cubicBezTo>
                  <a:pt x="278" y="194"/>
                  <a:pt x="289" y="184"/>
                  <a:pt x="289" y="172"/>
                </a:cubicBezTo>
                <a:cubicBezTo>
                  <a:pt x="289" y="23"/>
                  <a:pt x="289" y="23"/>
                  <a:pt x="289" y="23"/>
                </a:cubicBezTo>
                <a:cubicBezTo>
                  <a:pt x="289" y="10"/>
                  <a:pt x="278" y="0"/>
                  <a:pt x="266" y="0"/>
                </a:cubicBezTo>
                <a:close/>
                <a:moveTo>
                  <a:pt x="269" y="78"/>
                </a:moveTo>
                <a:cubicBezTo>
                  <a:pt x="21" y="78"/>
                  <a:pt x="21" y="78"/>
                  <a:pt x="21" y="78"/>
                </a:cubicBezTo>
                <a:cubicBezTo>
                  <a:pt x="21" y="35"/>
                  <a:pt x="21" y="35"/>
                  <a:pt x="21" y="35"/>
                </a:cubicBezTo>
                <a:cubicBezTo>
                  <a:pt x="269" y="35"/>
                  <a:pt x="269" y="35"/>
                  <a:pt x="269" y="35"/>
                </a:cubicBezTo>
                <a:lnTo>
                  <a:pt x="269" y="7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36"/>
          <p:cNvSpPr>
            <a:spLocks noEditPoints="1"/>
          </p:cNvSpPr>
          <p:nvPr/>
        </p:nvSpPr>
        <p:spPr bwMode="auto">
          <a:xfrm>
            <a:off x="4905537" y="5222398"/>
            <a:ext cx="318590" cy="215263"/>
          </a:xfrm>
          <a:custGeom>
            <a:avLst/>
            <a:gdLst>
              <a:gd name="T0" fmla="*/ 265 w 287"/>
              <a:gd name="T1" fmla="*/ 0 h 194"/>
              <a:gd name="T2" fmla="*/ 22 w 287"/>
              <a:gd name="T3" fmla="*/ 0 h 194"/>
              <a:gd name="T4" fmla="*/ 0 w 287"/>
              <a:gd name="T5" fmla="*/ 22 h 194"/>
              <a:gd name="T6" fmla="*/ 0 w 287"/>
              <a:gd name="T7" fmla="*/ 171 h 194"/>
              <a:gd name="T8" fmla="*/ 22 w 287"/>
              <a:gd name="T9" fmla="*/ 194 h 194"/>
              <a:gd name="T10" fmla="*/ 265 w 287"/>
              <a:gd name="T11" fmla="*/ 194 h 194"/>
              <a:gd name="T12" fmla="*/ 287 w 287"/>
              <a:gd name="T13" fmla="*/ 171 h 194"/>
              <a:gd name="T14" fmla="*/ 287 w 287"/>
              <a:gd name="T15" fmla="*/ 22 h 194"/>
              <a:gd name="T16" fmla="*/ 265 w 287"/>
              <a:gd name="T17" fmla="*/ 0 h 194"/>
              <a:gd name="T18" fmla="*/ 22 w 287"/>
              <a:gd name="T19" fmla="*/ 18 h 194"/>
              <a:gd name="T20" fmla="*/ 265 w 287"/>
              <a:gd name="T21" fmla="*/ 18 h 194"/>
              <a:gd name="T22" fmla="*/ 270 w 287"/>
              <a:gd name="T23" fmla="*/ 22 h 194"/>
              <a:gd name="T24" fmla="*/ 270 w 287"/>
              <a:gd name="T25" fmla="*/ 39 h 194"/>
              <a:gd name="T26" fmla="*/ 17 w 287"/>
              <a:gd name="T27" fmla="*/ 39 h 194"/>
              <a:gd name="T28" fmla="*/ 17 w 287"/>
              <a:gd name="T29" fmla="*/ 22 h 194"/>
              <a:gd name="T30" fmla="*/ 22 w 287"/>
              <a:gd name="T31" fmla="*/ 18 h 194"/>
              <a:gd name="T32" fmla="*/ 265 w 287"/>
              <a:gd name="T33" fmla="*/ 176 h 194"/>
              <a:gd name="T34" fmla="*/ 22 w 287"/>
              <a:gd name="T35" fmla="*/ 176 h 194"/>
              <a:gd name="T36" fmla="*/ 17 w 287"/>
              <a:gd name="T37" fmla="*/ 171 h 194"/>
              <a:gd name="T38" fmla="*/ 17 w 287"/>
              <a:gd name="T39" fmla="*/ 82 h 194"/>
              <a:gd name="T40" fmla="*/ 270 w 287"/>
              <a:gd name="T41" fmla="*/ 82 h 194"/>
              <a:gd name="T42" fmla="*/ 270 w 287"/>
              <a:gd name="T43" fmla="*/ 171 h 194"/>
              <a:gd name="T44" fmla="*/ 265 w 287"/>
              <a:gd name="T45" fmla="*/ 176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7" h="194">
                <a:moveTo>
                  <a:pt x="265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84"/>
                  <a:pt x="10" y="194"/>
                  <a:pt x="22" y="194"/>
                </a:cubicBezTo>
                <a:cubicBezTo>
                  <a:pt x="265" y="194"/>
                  <a:pt x="265" y="194"/>
                  <a:pt x="265" y="194"/>
                </a:cubicBezTo>
                <a:cubicBezTo>
                  <a:pt x="277" y="194"/>
                  <a:pt x="287" y="184"/>
                  <a:pt x="287" y="171"/>
                </a:cubicBezTo>
                <a:cubicBezTo>
                  <a:pt x="287" y="22"/>
                  <a:pt x="287" y="22"/>
                  <a:pt x="287" y="22"/>
                </a:cubicBezTo>
                <a:cubicBezTo>
                  <a:pt x="287" y="10"/>
                  <a:pt x="277" y="0"/>
                  <a:pt x="265" y="0"/>
                </a:cubicBezTo>
                <a:close/>
                <a:moveTo>
                  <a:pt x="22" y="18"/>
                </a:moveTo>
                <a:cubicBezTo>
                  <a:pt x="265" y="18"/>
                  <a:pt x="265" y="18"/>
                  <a:pt x="265" y="18"/>
                </a:cubicBezTo>
                <a:cubicBezTo>
                  <a:pt x="267" y="18"/>
                  <a:pt x="270" y="20"/>
                  <a:pt x="270" y="22"/>
                </a:cubicBezTo>
                <a:cubicBezTo>
                  <a:pt x="270" y="39"/>
                  <a:pt x="270" y="39"/>
                  <a:pt x="270" y="39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22"/>
                  <a:pt x="17" y="22"/>
                  <a:pt x="17" y="22"/>
                </a:cubicBezTo>
                <a:cubicBezTo>
                  <a:pt x="17" y="20"/>
                  <a:pt x="20" y="18"/>
                  <a:pt x="22" y="18"/>
                </a:cubicBezTo>
                <a:close/>
                <a:moveTo>
                  <a:pt x="265" y="176"/>
                </a:moveTo>
                <a:cubicBezTo>
                  <a:pt x="22" y="176"/>
                  <a:pt x="22" y="176"/>
                  <a:pt x="22" y="176"/>
                </a:cubicBezTo>
                <a:cubicBezTo>
                  <a:pt x="20" y="176"/>
                  <a:pt x="17" y="174"/>
                  <a:pt x="17" y="171"/>
                </a:cubicBezTo>
                <a:cubicBezTo>
                  <a:pt x="17" y="82"/>
                  <a:pt x="17" y="82"/>
                  <a:pt x="17" y="82"/>
                </a:cubicBezTo>
                <a:cubicBezTo>
                  <a:pt x="270" y="82"/>
                  <a:pt x="270" y="82"/>
                  <a:pt x="270" y="82"/>
                </a:cubicBezTo>
                <a:cubicBezTo>
                  <a:pt x="270" y="171"/>
                  <a:pt x="270" y="171"/>
                  <a:pt x="270" y="171"/>
                </a:cubicBezTo>
                <a:cubicBezTo>
                  <a:pt x="270" y="174"/>
                  <a:pt x="267" y="176"/>
                  <a:pt x="265" y="17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Rectangle 143"/>
          <p:cNvSpPr>
            <a:spLocks noChangeArrowheads="1"/>
          </p:cNvSpPr>
          <p:nvPr/>
        </p:nvSpPr>
        <p:spPr bwMode="auto">
          <a:xfrm>
            <a:off x="433816" y="4757431"/>
            <a:ext cx="45923" cy="4592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Rectangle 144"/>
          <p:cNvSpPr>
            <a:spLocks noChangeArrowheads="1"/>
          </p:cNvSpPr>
          <p:nvPr/>
        </p:nvSpPr>
        <p:spPr bwMode="auto">
          <a:xfrm>
            <a:off x="502700" y="4711509"/>
            <a:ext cx="45923" cy="9184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Rectangle 145"/>
          <p:cNvSpPr>
            <a:spLocks noChangeArrowheads="1"/>
          </p:cNvSpPr>
          <p:nvPr/>
        </p:nvSpPr>
        <p:spPr bwMode="auto">
          <a:xfrm>
            <a:off x="571584" y="4668455"/>
            <a:ext cx="45923" cy="134899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Rectangle 146"/>
          <p:cNvSpPr>
            <a:spLocks noChangeArrowheads="1"/>
          </p:cNvSpPr>
          <p:nvPr/>
        </p:nvSpPr>
        <p:spPr bwMode="auto">
          <a:xfrm>
            <a:off x="637597" y="4622532"/>
            <a:ext cx="45923" cy="18082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Rectangle 147"/>
          <p:cNvSpPr>
            <a:spLocks noChangeArrowheads="1"/>
          </p:cNvSpPr>
          <p:nvPr/>
        </p:nvSpPr>
        <p:spPr bwMode="auto">
          <a:xfrm>
            <a:off x="706481" y="4576610"/>
            <a:ext cx="45923" cy="226744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173"/>
          <p:cNvSpPr>
            <a:spLocks noEditPoints="1"/>
          </p:cNvSpPr>
          <p:nvPr/>
        </p:nvSpPr>
        <p:spPr bwMode="auto">
          <a:xfrm>
            <a:off x="6271737" y="1425166"/>
            <a:ext cx="137768" cy="137768"/>
          </a:xfrm>
          <a:custGeom>
            <a:avLst/>
            <a:gdLst>
              <a:gd name="T0" fmla="*/ 62 w 124"/>
              <a:gd name="T1" fmla="*/ 0 h 124"/>
              <a:gd name="T2" fmla="*/ 124 w 124"/>
              <a:gd name="T3" fmla="*/ 62 h 124"/>
              <a:gd name="T4" fmla="*/ 62 w 124"/>
              <a:gd name="T5" fmla="*/ 124 h 124"/>
              <a:gd name="T6" fmla="*/ 0 w 124"/>
              <a:gd name="T7" fmla="*/ 62 h 124"/>
              <a:gd name="T8" fmla="*/ 62 w 124"/>
              <a:gd name="T9" fmla="*/ 0 h 124"/>
              <a:gd name="T10" fmla="*/ 62 w 124"/>
              <a:gd name="T11" fmla="*/ 18 h 124"/>
              <a:gd name="T12" fmla="*/ 19 w 124"/>
              <a:gd name="T13" fmla="*/ 62 h 124"/>
              <a:gd name="T14" fmla="*/ 62 w 124"/>
              <a:gd name="T15" fmla="*/ 106 h 124"/>
              <a:gd name="T16" fmla="*/ 106 w 124"/>
              <a:gd name="T17" fmla="*/ 62 h 124"/>
              <a:gd name="T18" fmla="*/ 62 w 124"/>
              <a:gd name="T19" fmla="*/ 18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4" h="124">
                <a:moveTo>
                  <a:pt x="62" y="0"/>
                </a:moveTo>
                <a:cubicBezTo>
                  <a:pt x="96" y="0"/>
                  <a:pt x="124" y="28"/>
                  <a:pt x="124" y="62"/>
                </a:cubicBezTo>
                <a:cubicBezTo>
                  <a:pt x="124" y="96"/>
                  <a:pt x="96" y="124"/>
                  <a:pt x="62" y="124"/>
                </a:cubicBezTo>
                <a:cubicBezTo>
                  <a:pt x="28" y="124"/>
                  <a:pt x="0" y="96"/>
                  <a:pt x="0" y="62"/>
                </a:cubicBezTo>
                <a:cubicBezTo>
                  <a:pt x="0" y="28"/>
                  <a:pt x="28" y="0"/>
                  <a:pt x="62" y="0"/>
                </a:cubicBezTo>
                <a:moveTo>
                  <a:pt x="62" y="18"/>
                </a:moveTo>
                <a:cubicBezTo>
                  <a:pt x="38" y="18"/>
                  <a:pt x="19" y="38"/>
                  <a:pt x="19" y="62"/>
                </a:cubicBezTo>
                <a:cubicBezTo>
                  <a:pt x="19" y="86"/>
                  <a:pt x="38" y="106"/>
                  <a:pt x="62" y="106"/>
                </a:cubicBezTo>
                <a:cubicBezTo>
                  <a:pt x="86" y="106"/>
                  <a:pt x="106" y="86"/>
                  <a:pt x="106" y="62"/>
                </a:cubicBezTo>
                <a:cubicBezTo>
                  <a:pt x="106" y="38"/>
                  <a:pt x="86" y="18"/>
                  <a:pt x="62" y="1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174"/>
          <p:cNvSpPr>
            <a:spLocks noEditPoints="1"/>
          </p:cNvSpPr>
          <p:nvPr/>
        </p:nvSpPr>
        <p:spPr bwMode="auto">
          <a:xfrm>
            <a:off x="6225814" y="1382114"/>
            <a:ext cx="229613" cy="226744"/>
          </a:xfrm>
          <a:custGeom>
            <a:avLst/>
            <a:gdLst>
              <a:gd name="T0" fmla="*/ 103 w 206"/>
              <a:gd name="T1" fmla="*/ 0 h 206"/>
              <a:gd name="T2" fmla="*/ 206 w 206"/>
              <a:gd name="T3" fmla="*/ 103 h 206"/>
              <a:gd name="T4" fmla="*/ 103 w 206"/>
              <a:gd name="T5" fmla="*/ 206 h 206"/>
              <a:gd name="T6" fmla="*/ 0 w 206"/>
              <a:gd name="T7" fmla="*/ 103 h 206"/>
              <a:gd name="T8" fmla="*/ 103 w 206"/>
              <a:gd name="T9" fmla="*/ 0 h 206"/>
              <a:gd name="T10" fmla="*/ 103 w 206"/>
              <a:gd name="T11" fmla="*/ 18 h 206"/>
              <a:gd name="T12" fmla="*/ 18 w 206"/>
              <a:gd name="T13" fmla="*/ 103 h 206"/>
              <a:gd name="T14" fmla="*/ 103 w 206"/>
              <a:gd name="T15" fmla="*/ 188 h 206"/>
              <a:gd name="T16" fmla="*/ 188 w 206"/>
              <a:gd name="T17" fmla="*/ 103 h 206"/>
              <a:gd name="T18" fmla="*/ 103 w 206"/>
              <a:gd name="T19" fmla="*/ 18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6" h="206">
                <a:moveTo>
                  <a:pt x="103" y="0"/>
                </a:moveTo>
                <a:cubicBezTo>
                  <a:pt x="160" y="0"/>
                  <a:pt x="206" y="46"/>
                  <a:pt x="206" y="103"/>
                </a:cubicBezTo>
                <a:cubicBezTo>
                  <a:pt x="206" y="160"/>
                  <a:pt x="160" y="206"/>
                  <a:pt x="103" y="206"/>
                </a:cubicBezTo>
                <a:cubicBezTo>
                  <a:pt x="46" y="206"/>
                  <a:pt x="0" y="160"/>
                  <a:pt x="0" y="103"/>
                </a:cubicBezTo>
                <a:cubicBezTo>
                  <a:pt x="0" y="46"/>
                  <a:pt x="46" y="0"/>
                  <a:pt x="103" y="0"/>
                </a:cubicBezTo>
                <a:moveTo>
                  <a:pt x="103" y="18"/>
                </a:moveTo>
                <a:cubicBezTo>
                  <a:pt x="56" y="18"/>
                  <a:pt x="18" y="56"/>
                  <a:pt x="18" y="103"/>
                </a:cubicBezTo>
                <a:cubicBezTo>
                  <a:pt x="18" y="150"/>
                  <a:pt x="56" y="188"/>
                  <a:pt x="103" y="188"/>
                </a:cubicBezTo>
                <a:cubicBezTo>
                  <a:pt x="150" y="188"/>
                  <a:pt x="188" y="150"/>
                  <a:pt x="188" y="103"/>
                </a:cubicBezTo>
                <a:cubicBezTo>
                  <a:pt x="188" y="56"/>
                  <a:pt x="150" y="18"/>
                  <a:pt x="103" y="1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175"/>
          <p:cNvSpPr>
            <a:spLocks noEditPoints="1"/>
          </p:cNvSpPr>
          <p:nvPr/>
        </p:nvSpPr>
        <p:spPr bwMode="auto">
          <a:xfrm>
            <a:off x="6182761" y="1333320"/>
            <a:ext cx="318590" cy="321459"/>
          </a:xfrm>
          <a:custGeom>
            <a:avLst/>
            <a:gdLst>
              <a:gd name="T0" fmla="*/ 144 w 288"/>
              <a:gd name="T1" fmla="*/ 0 h 289"/>
              <a:gd name="T2" fmla="*/ 288 w 288"/>
              <a:gd name="T3" fmla="*/ 145 h 289"/>
              <a:gd name="T4" fmla="*/ 144 w 288"/>
              <a:gd name="T5" fmla="*/ 289 h 289"/>
              <a:gd name="T6" fmla="*/ 0 w 288"/>
              <a:gd name="T7" fmla="*/ 145 h 289"/>
              <a:gd name="T8" fmla="*/ 144 w 288"/>
              <a:gd name="T9" fmla="*/ 0 h 289"/>
              <a:gd name="T10" fmla="*/ 144 w 288"/>
              <a:gd name="T11" fmla="*/ 19 h 289"/>
              <a:gd name="T12" fmla="*/ 18 w 288"/>
              <a:gd name="T13" fmla="*/ 145 h 289"/>
              <a:gd name="T14" fmla="*/ 144 w 288"/>
              <a:gd name="T15" fmla="*/ 270 h 289"/>
              <a:gd name="T16" fmla="*/ 270 w 288"/>
              <a:gd name="T17" fmla="*/ 145 h 289"/>
              <a:gd name="T18" fmla="*/ 144 w 288"/>
              <a:gd name="T19" fmla="*/ 19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" h="289">
                <a:moveTo>
                  <a:pt x="144" y="0"/>
                </a:moveTo>
                <a:cubicBezTo>
                  <a:pt x="224" y="0"/>
                  <a:pt x="288" y="65"/>
                  <a:pt x="288" y="145"/>
                </a:cubicBezTo>
                <a:cubicBezTo>
                  <a:pt x="288" y="224"/>
                  <a:pt x="224" y="289"/>
                  <a:pt x="144" y="289"/>
                </a:cubicBezTo>
                <a:cubicBezTo>
                  <a:pt x="65" y="289"/>
                  <a:pt x="0" y="224"/>
                  <a:pt x="0" y="145"/>
                </a:cubicBezTo>
                <a:cubicBezTo>
                  <a:pt x="0" y="65"/>
                  <a:pt x="65" y="0"/>
                  <a:pt x="144" y="0"/>
                </a:cubicBezTo>
                <a:moveTo>
                  <a:pt x="144" y="19"/>
                </a:moveTo>
                <a:cubicBezTo>
                  <a:pt x="75" y="19"/>
                  <a:pt x="18" y="75"/>
                  <a:pt x="18" y="145"/>
                </a:cubicBezTo>
                <a:cubicBezTo>
                  <a:pt x="18" y="214"/>
                  <a:pt x="75" y="270"/>
                  <a:pt x="144" y="270"/>
                </a:cubicBezTo>
                <a:cubicBezTo>
                  <a:pt x="214" y="270"/>
                  <a:pt x="270" y="214"/>
                  <a:pt x="270" y="145"/>
                </a:cubicBezTo>
                <a:cubicBezTo>
                  <a:pt x="270" y="75"/>
                  <a:pt x="214" y="19"/>
                  <a:pt x="144" y="1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6317659" y="1473960"/>
            <a:ext cx="45923" cy="45923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177"/>
          <p:cNvSpPr>
            <a:spLocks/>
          </p:cNvSpPr>
          <p:nvPr/>
        </p:nvSpPr>
        <p:spPr bwMode="auto">
          <a:xfrm>
            <a:off x="3080110" y="865484"/>
            <a:ext cx="137768" cy="57403"/>
          </a:xfrm>
          <a:custGeom>
            <a:avLst/>
            <a:gdLst>
              <a:gd name="T0" fmla="*/ 0 w 123"/>
              <a:gd name="T1" fmla="*/ 34 h 53"/>
              <a:gd name="T2" fmla="*/ 18 w 123"/>
              <a:gd name="T3" fmla="*/ 52 h 53"/>
              <a:gd name="T4" fmla="*/ 105 w 123"/>
              <a:gd name="T5" fmla="*/ 52 h 53"/>
              <a:gd name="T6" fmla="*/ 105 w 123"/>
              <a:gd name="T7" fmla="*/ 53 h 53"/>
              <a:gd name="T8" fmla="*/ 123 w 123"/>
              <a:gd name="T9" fmla="*/ 35 h 53"/>
              <a:gd name="T10" fmla="*/ 123 w 123"/>
              <a:gd name="T11" fmla="*/ 34 h 53"/>
              <a:gd name="T12" fmla="*/ 0 w 123"/>
              <a:gd name="T13" fmla="*/ 34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53">
                <a:moveTo>
                  <a:pt x="0" y="34"/>
                </a:moveTo>
                <a:cubicBezTo>
                  <a:pt x="18" y="52"/>
                  <a:pt x="18" y="52"/>
                  <a:pt x="18" y="52"/>
                </a:cubicBezTo>
                <a:cubicBezTo>
                  <a:pt x="42" y="29"/>
                  <a:pt x="81" y="29"/>
                  <a:pt x="105" y="52"/>
                </a:cubicBezTo>
                <a:cubicBezTo>
                  <a:pt x="105" y="53"/>
                  <a:pt x="105" y="53"/>
                  <a:pt x="105" y="53"/>
                </a:cubicBezTo>
                <a:cubicBezTo>
                  <a:pt x="123" y="35"/>
                  <a:pt x="123" y="35"/>
                  <a:pt x="123" y="35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89" y="0"/>
                  <a:pt x="34" y="0"/>
                  <a:pt x="0" y="3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178"/>
          <p:cNvSpPr>
            <a:spLocks/>
          </p:cNvSpPr>
          <p:nvPr/>
        </p:nvSpPr>
        <p:spPr bwMode="auto">
          <a:xfrm>
            <a:off x="3034188" y="796600"/>
            <a:ext cx="226744" cy="83236"/>
          </a:xfrm>
          <a:custGeom>
            <a:avLst/>
            <a:gdLst>
              <a:gd name="T0" fmla="*/ 0 w 205"/>
              <a:gd name="T1" fmla="*/ 56 h 75"/>
              <a:gd name="T2" fmla="*/ 18 w 205"/>
              <a:gd name="T3" fmla="*/ 75 h 75"/>
              <a:gd name="T4" fmla="*/ 186 w 205"/>
              <a:gd name="T5" fmla="*/ 75 h 75"/>
              <a:gd name="T6" fmla="*/ 186 w 205"/>
              <a:gd name="T7" fmla="*/ 75 h 75"/>
              <a:gd name="T8" fmla="*/ 205 w 205"/>
              <a:gd name="T9" fmla="*/ 57 h 75"/>
              <a:gd name="T10" fmla="*/ 204 w 205"/>
              <a:gd name="T11" fmla="*/ 57 h 75"/>
              <a:gd name="T12" fmla="*/ 0 w 205"/>
              <a:gd name="T13" fmla="*/ 56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5" h="75">
                <a:moveTo>
                  <a:pt x="0" y="56"/>
                </a:moveTo>
                <a:cubicBezTo>
                  <a:pt x="18" y="75"/>
                  <a:pt x="18" y="75"/>
                  <a:pt x="18" y="75"/>
                </a:cubicBezTo>
                <a:cubicBezTo>
                  <a:pt x="64" y="28"/>
                  <a:pt x="140" y="28"/>
                  <a:pt x="186" y="75"/>
                </a:cubicBezTo>
                <a:cubicBezTo>
                  <a:pt x="186" y="75"/>
                  <a:pt x="186" y="75"/>
                  <a:pt x="186" y="75"/>
                </a:cubicBezTo>
                <a:cubicBezTo>
                  <a:pt x="205" y="57"/>
                  <a:pt x="205" y="57"/>
                  <a:pt x="205" y="57"/>
                </a:cubicBezTo>
                <a:cubicBezTo>
                  <a:pt x="205" y="57"/>
                  <a:pt x="204" y="57"/>
                  <a:pt x="204" y="57"/>
                </a:cubicBezTo>
                <a:cubicBezTo>
                  <a:pt x="148" y="0"/>
                  <a:pt x="56" y="0"/>
                  <a:pt x="0" y="5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179"/>
          <p:cNvSpPr>
            <a:spLocks/>
          </p:cNvSpPr>
          <p:nvPr/>
        </p:nvSpPr>
        <p:spPr bwMode="auto">
          <a:xfrm>
            <a:off x="2988265" y="724845"/>
            <a:ext cx="318590" cy="109066"/>
          </a:xfrm>
          <a:custGeom>
            <a:avLst/>
            <a:gdLst>
              <a:gd name="T0" fmla="*/ 287 w 288"/>
              <a:gd name="T1" fmla="*/ 79 h 98"/>
              <a:gd name="T2" fmla="*/ 1 w 288"/>
              <a:gd name="T3" fmla="*/ 79 h 98"/>
              <a:gd name="T4" fmla="*/ 0 w 288"/>
              <a:gd name="T5" fmla="*/ 79 h 98"/>
              <a:gd name="T6" fmla="*/ 19 w 288"/>
              <a:gd name="T7" fmla="*/ 97 h 98"/>
              <a:gd name="T8" fmla="*/ 19 w 288"/>
              <a:gd name="T9" fmla="*/ 97 h 98"/>
              <a:gd name="T10" fmla="*/ 269 w 288"/>
              <a:gd name="T11" fmla="*/ 97 h 98"/>
              <a:gd name="T12" fmla="*/ 270 w 288"/>
              <a:gd name="T13" fmla="*/ 98 h 98"/>
              <a:gd name="T14" fmla="*/ 288 w 288"/>
              <a:gd name="T15" fmla="*/ 79 h 98"/>
              <a:gd name="T16" fmla="*/ 287 w 288"/>
              <a:gd name="T17" fmla="*/ 7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8" h="98">
                <a:moveTo>
                  <a:pt x="287" y="79"/>
                </a:moveTo>
                <a:cubicBezTo>
                  <a:pt x="208" y="0"/>
                  <a:pt x="80" y="0"/>
                  <a:pt x="1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19" y="97"/>
                  <a:pt x="19" y="97"/>
                  <a:pt x="19" y="97"/>
                </a:cubicBezTo>
                <a:cubicBezTo>
                  <a:pt x="19" y="97"/>
                  <a:pt x="19" y="97"/>
                  <a:pt x="19" y="97"/>
                </a:cubicBezTo>
                <a:cubicBezTo>
                  <a:pt x="88" y="28"/>
                  <a:pt x="200" y="28"/>
                  <a:pt x="269" y="97"/>
                </a:cubicBezTo>
                <a:cubicBezTo>
                  <a:pt x="269" y="97"/>
                  <a:pt x="270" y="97"/>
                  <a:pt x="270" y="98"/>
                </a:cubicBezTo>
                <a:cubicBezTo>
                  <a:pt x="288" y="79"/>
                  <a:pt x="288" y="79"/>
                  <a:pt x="288" y="79"/>
                </a:cubicBezTo>
                <a:cubicBezTo>
                  <a:pt x="288" y="79"/>
                  <a:pt x="288" y="79"/>
                  <a:pt x="287" y="7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180"/>
          <p:cNvSpPr>
            <a:spLocks/>
          </p:cNvSpPr>
          <p:nvPr/>
        </p:nvSpPr>
        <p:spPr bwMode="auto">
          <a:xfrm>
            <a:off x="3126033" y="937237"/>
            <a:ext cx="45923" cy="34442"/>
          </a:xfrm>
          <a:custGeom>
            <a:avLst/>
            <a:gdLst>
              <a:gd name="T0" fmla="*/ 0 w 41"/>
              <a:gd name="T1" fmla="*/ 12 h 32"/>
              <a:gd name="T2" fmla="*/ 20 w 41"/>
              <a:gd name="T3" fmla="*/ 32 h 32"/>
              <a:gd name="T4" fmla="*/ 41 w 41"/>
              <a:gd name="T5" fmla="*/ 12 h 32"/>
              <a:gd name="T6" fmla="*/ 0 w 41"/>
              <a:gd name="T7" fmla="*/ 1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32">
                <a:moveTo>
                  <a:pt x="0" y="12"/>
                </a:moveTo>
                <a:cubicBezTo>
                  <a:pt x="20" y="32"/>
                  <a:pt x="20" y="32"/>
                  <a:pt x="20" y="32"/>
                </a:cubicBezTo>
                <a:cubicBezTo>
                  <a:pt x="41" y="12"/>
                  <a:pt x="41" y="12"/>
                  <a:pt x="41" y="12"/>
                </a:cubicBezTo>
                <a:cubicBezTo>
                  <a:pt x="30" y="0"/>
                  <a:pt x="11" y="0"/>
                  <a:pt x="0" y="1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181"/>
          <p:cNvSpPr>
            <a:spLocks/>
          </p:cNvSpPr>
          <p:nvPr/>
        </p:nvSpPr>
        <p:spPr bwMode="auto">
          <a:xfrm>
            <a:off x="6234424" y="696143"/>
            <a:ext cx="212392" cy="321459"/>
          </a:xfrm>
          <a:custGeom>
            <a:avLst/>
            <a:gdLst>
              <a:gd name="T0" fmla="*/ 74 w 74"/>
              <a:gd name="T1" fmla="*/ 0 h 112"/>
              <a:gd name="T2" fmla="*/ 11 w 74"/>
              <a:gd name="T3" fmla="*/ 59 h 112"/>
              <a:gd name="T4" fmla="*/ 32 w 74"/>
              <a:gd name="T5" fmla="*/ 59 h 112"/>
              <a:gd name="T6" fmla="*/ 0 w 74"/>
              <a:gd name="T7" fmla="*/ 112 h 112"/>
              <a:gd name="T8" fmla="*/ 69 w 74"/>
              <a:gd name="T9" fmla="*/ 47 h 112"/>
              <a:gd name="T10" fmla="*/ 48 w 74"/>
              <a:gd name="T11" fmla="*/ 47 h 112"/>
              <a:gd name="T12" fmla="*/ 74 w 74"/>
              <a:gd name="T13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" h="112">
                <a:moveTo>
                  <a:pt x="74" y="0"/>
                </a:moveTo>
                <a:lnTo>
                  <a:pt x="11" y="59"/>
                </a:lnTo>
                <a:lnTo>
                  <a:pt x="32" y="59"/>
                </a:lnTo>
                <a:lnTo>
                  <a:pt x="0" y="112"/>
                </a:lnTo>
                <a:lnTo>
                  <a:pt x="69" y="47"/>
                </a:lnTo>
                <a:lnTo>
                  <a:pt x="48" y="47"/>
                </a:lnTo>
                <a:lnTo>
                  <a:pt x="74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184"/>
          <p:cNvSpPr>
            <a:spLocks/>
          </p:cNvSpPr>
          <p:nvPr/>
        </p:nvSpPr>
        <p:spPr bwMode="auto">
          <a:xfrm>
            <a:off x="8806094" y="5902627"/>
            <a:ext cx="48794" cy="83236"/>
          </a:xfrm>
          <a:custGeom>
            <a:avLst/>
            <a:gdLst>
              <a:gd name="T0" fmla="*/ 22 w 44"/>
              <a:gd name="T1" fmla="*/ 0 h 76"/>
              <a:gd name="T2" fmla="*/ 22 w 44"/>
              <a:gd name="T3" fmla="*/ 0 h 76"/>
              <a:gd name="T4" fmla="*/ 7 w 44"/>
              <a:gd name="T5" fmla="*/ 57 h 76"/>
              <a:gd name="T6" fmla="*/ 0 w 44"/>
              <a:gd name="T7" fmla="*/ 76 h 76"/>
              <a:gd name="T8" fmla="*/ 44 w 44"/>
              <a:gd name="T9" fmla="*/ 76 h 76"/>
              <a:gd name="T10" fmla="*/ 38 w 44"/>
              <a:gd name="T11" fmla="*/ 57 h 76"/>
              <a:gd name="T12" fmla="*/ 22 w 44"/>
              <a:gd name="T13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" h="76">
                <a:moveTo>
                  <a:pt x="22" y="0"/>
                </a:moveTo>
                <a:cubicBezTo>
                  <a:pt x="22" y="0"/>
                  <a:pt x="22" y="0"/>
                  <a:pt x="22" y="0"/>
                </a:cubicBezTo>
                <a:cubicBezTo>
                  <a:pt x="18" y="19"/>
                  <a:pt x="13" y="37"/>
                  <a:pt x="7" y="57"/>
                </a:cubicBezTo>
                <a:cubicBezTo>
                  <a:pt x="7" y="57"/>
                  <a:pt x="2" y="70"/>
                  <a:pt x="0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38" y="57"/>
                  <a:pt x="38" y="57"/>
                  <a:pt x="38" y="57"/>
                </a:cubicBezTo>
                <a:cubicBezTo>
                  <a:pt x="31" y="37"/>
                  <a:pt x="26" y="19"/>
                  <a:pt x="22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185"/>
          <p:cNvSpPr>
            <a:spLocks/>
          </p:cNvSpPr>
          <p:nvPr/>
        </p:nvSpPr>
        <p:spPr bwMode="auto">
          <a:xfrm>
            <a:off x="8978304" y="6008824"/>
            <a:ext cx="43053" cy="37313"/>
          </a:xfrm>
          <a:custGeom>
            <a:avLst/>
            <a:gdLst>
              <a:gd name="T0" fmla="*/ 0 w 37"/>
              <a:gd name="T1" fmla="*/ 17 h 32"/>
              <a:gd name="T2" fmla="*/ 17 w 37"/>
              <a:gd name="T3" fmla="*/ 32 h 32"/>
              <a:gd name="T4" fmla="*/ 37 w 37"/>
              <a:gd name="T5" fmla="*/ 7 h 32"/>
              <a:gd name="T6" fmla="*/ 37 w 37"/>
              <a:gd name="T7" fmla="*/ 2 h 32"/>
              <a:gd name="T8" fmla="*/ 20 w 37"/>
              <a:gd name="T9" fmla="*/ 0 h 32"/>
              <a:gd name="T10" fmla="*/ 0 w 37"/>
              <a:gd name="T11" fmla="*/ 1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32">
                <a:moveTo>
                  <a:pt x="0" y="17"/>
                </a:moveTo>
                <a:cubicBezTo>
                  <a:pt x="0" y="27"/>
                  <a:pt x="8" y="32"/>
                  <a:pt x="17" y="32"/>
                </a:cubicBezTo>
                <a:cubicBezTo>
                  <a:pt x="29" y="32"/>
                  <a:pt x="37" y="20"/>
                  <a:pt x="37" y="7"/>
                </a:cubicBezTo>
                <a:cubicBezTo>
                  <a:pt x="37" y="2"/>
                  <a:pt x="37" y="2"/>
                  <a:pt x="37" y="2"/>
                </a:cubicBezTo>
                <a:cubicBezTo>
                  <a:pt x="30" y="1"/>
                  <a:pt x="27" y="0"/>
                  <a:pt x="20" y="0"/>
                </a:cubicBezTo>
                <a:cubicBezTo>
                  <a:pt x="10" y="0"/>
                  <a:pt x="0" y="6"/>
                  <a:pt x="0" y="1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186"/>
          <p:cNvSpPr>
            <a:spLocks noEditPoints="1"/>
          </p:cNvSpPr>
          <p:nvPr/>
        </p:nvSpPr>
        <p:spPr bwMode="auto">
          <a:xfrm>
            <a:off x="8737210" y="5856704"/>
            <a:ext cx="189431" cy="215263"/>
          </a:xfrm>
          <a:custGeom>
            <a:avLst/>
            <a:gdLst>
              <a:gd name="T0" fmla="*/ 69 w 173"/>
              <a:gd name="T1" fmla="*/ 0 h 196"/>
              <a:gd name="T2" fmla="*/ 0 w 173"/>
              <a:gd name="T3" fmla="*/ 196 h 196"/>
              <a:gd name="T4" fmla="*/ 37 w 173"/>
              <a:gd name="T5" fmla="*/ 196 h 196"/>
              <a:gd name="T6" fmla="*/ 52 w 173"/>
              <a:gd name="T7" fmla="*/ 150 h 196"/>
              <a:gd name="T8" fmla="*/ 118 w 173"/>
              <a:gd name="T9" fmla="*/ 150 h 196"/>
              <a:gd name="T10" fmla="*/ 133 w 173"/>
              <a:gd name="T11" fmla="*/ 196 h 196"/>
              <a:gd name="T12" fmla="*/ 173 w 173"/>
              <a:gd name="T13" fmla="*/ 196 h 196"/>
              <a:gd name="T14" fmla="*/ 104 w 173"/>
              <a:gd name="T15" fmla="*/ 0 h 196"/>
              <a:gd name="T16" fmla="*/ 69 w 173"/>
              <a:gd name="T17" fmla="*/ 0 h 196"/>
              <a:gd name="T18" fmla="*/ 63 w 173"/>
              <a:gd name="T19" fmla="*/ 117 h 196"/>
              <a:gd name="T20" fmla="*/ 70 w 173"/>
              <a:gd name="T21" fmla="*/ 98 h 196"/>
              <a:gd name="T22" fmla="*/ 85 w 173"/>
              <a:gd name="T23" fmla="*/ 41 h 196"/>
              <a:gd name="T24" fmla="*/ 85 w 173"/>
              <a:gd name="T25" fmla="*/ 41 h 196"/>
              <a:gd name="T26" fmla="*/ 101 w 173"/>
              <a:gd name="T27" fmla="*/ 98 h 196"/>
              <a:gd name="T28" fmla="*/ 107 w 173"/>
              <a:gd name="T29" fmla="*/ 117 h 196"/>
              <a:gd name="T30" fmla="*/ 63 w 173"/>
              <a:gd name="T31" fmla="*/ 117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3" h="196">
                <a:moveTo>
                  <a:pt x="69" y="0"/>
                </a:moveTo>
                <a:cubicBezTo>
                  <a:pt x="0" y="196"/>
                  <a:pt x="0" y="196"/>
                  <a:pt x="0" y="196"/>
                </a:cubicBezTo>
                <a:cubicBezTo>
                  <a:pt x="37" y="196"/>
                  <a:pt x="37" y="196"/>
                  <a:pt x="37" y="196"/>
                </a:cubicBezTo>
                <a:cubicBezTo>
                  <a:pt x="37" y="196"/>
                  <a:pt x="44" y="177"/>
                  <a:pt x="52" y="150"/>
                </a:cubicBezTo>
                <a:cubicBezTo>
                  <a:pt x="118" y="150"/>
                  <a:pt x="118" y="150"/>
                  <a:pt x="118" y="150"/>
                </a:cubicBezTo>
                <a:cubicBezTo>
                  <a:pt x="133" y="196"/>
                  <a:pt x="133" y="196"/>
                  <a:pt x="133" y="196"/>
                </a:cubicBezTo>
                <a:cubicBezTo>
                  <a:pt x="173" y="196"/>
                  <a:pt x="173" y="196"/>
                  <a:pt x="173" y="196"/>
                </a:cubicBezTo>
                <a:cubicBezTo>
                  <a:pt x="104" y="0"/>
                  <a:pt x="104" y="0"/>
                  <a:pt x="104" y="0"/>
                </a:cubicBezTo>
                <a:lnTo>
                  <a:pt x="69" y="0"/>
                </a:lnTo>
                <a:close/>
                <a:moveTo>
                  <a:pt x="63" y="117"/>
                </a:moveTo>
                <a:cubicBezTo>
                  <a:pt x="65" y="111"/>
                  <a:pt x="70" y="98"/>
                  <a:pt x="70" y="98"/>
                </a:cubicBezTo>
                <a:cubicBezTo>
                  <a:pt x="76" y="78"/>
                  <a:pt x="81" y="60"/>
                  <a:pt x="85" y="41"/>
                </a:cubicBezTo>
                <a:cubicBezTo>
                  <a:pt x="85" y="41"/>
                  <a:pt x="85" y="41"/>
                  <a:pt x="85" y="41"/>
                </a:cubicBezTo>
                <a:cubicBezTo>
                  <a:pt x="89" y="60"/>
                  <a:pt x="94" y="78"/>
                  <a:pt x="101" y="98"/>
                </a:cubicBezTo>
                <a:cubicBezTo>
                  <a:pt x="107" y="117"/>
                  <a:pt x="107" y="117"/>
                  <a:pt x="107" y="117"/>
                </a:cubicBezTo>
                <a:lnTo>
                  <a:pt x="63" y="11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187"/>
          <p:cNvSpPr>
            <a:spLocks noEditPoints="1"/>
          </p:cNvSpPr>
          <p:nvPr/>
        </p:nvSpPr>
        <p:spPr bwMode="auto">
          <a:xfrm>
            <a:off x="8946733" y="5939940"/>
            <a:ext cx="109066" cy="134899"/>
          </a:xfrm>
          <a:custGeom>
            <a:avLst/>
            <a:gdLst>
              <a:gd name="T0" fmla="*/ 53 w 99"/>
              <a:gd name="T1" fmla="*/ 0 h 123"/>
              <a:gd name="T2" fmla="*/ 10 w 99"/>
              <a:gd name="T3" fmla="*/ 8 h 123"/>
              <a:gd name="T4" fmla="*/ 14 w 99"/>
              <a:gd name="T5" fmla="*/ 35 h 123"/>
              <a:gd name="T6" fmla="*/ 45 w 99"/>
              <a:gd name="T7" fmla="*/ 27 h 123"/>
              <a:gd name="T8" fmla="*/ 66 w 99"/>
              <a:gd name="T9" fmla="*/ 43 h 123"/>
              <a:gd name="T10" fmla="*/ 66 w 99"/>
              <a:gd name="T11" fmla="*/ 45 h 123"/>
              <a:gd name="T12" fmla="*/ 65 w 99"/>
              <a:gd name="T13" fmla="*/ 45 h 123"/>
              <a:gd name="T14" fmla="*/ 45 w 99"/>
              <a:gd name="T15" fmla="*/ 44 h 123"/>
              <a:gd name="T16" fmla="*/ 0 w 99"/>
              <a:gd name="T17" fmla="*/ 84 h 123"/>
              <a:gd name="T18" fmla="*/ 33 w 99"/>
              <a:gd name="T19" fmla="*/ 123 h 123"/>
              <a:gd name="T20" fmla="*/ 65 w 99"/>
              <a:gd name="T21" fmla="*/ 106 h 123"/>
              <a:gd name="T22" fmla="*/ 66 w 99"/>
              <a:gd name="T23" fmla="*/ 106 h 123"/>
              <a:gd name="T24" fmla="*/ 66 w 99"/>
              <a:gd name="T25" fmla="*/ 121 h 123"/>
              <a:gd name="T26" fmla="*/ 99 w 99"/>
              <a:gd name="T27" fmla="*/ 121 h 123"/>
              <a:gd name="T28" fmla="*/ 99 w 99"/>
              <a:gd name="T29" fmla="*/ 42 h 123"/>
              <a:gd name="T30" fmla="*/ 53 w 99"/>
              <a:gd name="T31" fmla="*/ 0 h 123"/>
              <a:gd name="T32" fmla="*/ 66 w 99"/>
              <a:gd name="T33" fmla="*/ 71 h 123"/>
              <a:gd name="T34" fmla="*/ 46 w 99"/>
              <a:gd name="T35" fmla="*/ 96 h 123"/>
              <a:gd name="T36" fmla="*/ 29 w 99"/>
              <a:gd name="T37" fmla="*/ 81 h 123"/>
              <a:gd name="T38" fmla="*/ 49 w 99"/>
              <a:gd name="T39" fmla="*/ 64 h 123"/>
              <a:gd name="T40" fmla="*/ 66 w 99"/>
              <a:gd name="T41" fmla="*/ 66 h 123"/>
              <a:gd name="T42" fmla="*/ 66 w 99"/>
              <a:gd name="T43" fmla="*/ 7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" h="123">
                <a:moveTo>
                  <a:pt x="53" y="0"/>
                </a:moveTo>
                <a:cubicBezTo>
                  <a:pt x="36" y="0"/>
                  <a:pt x="23" y="3"/>
                  <a:pt x="10" y="8"/>
                </a:cubicBezTo>
                <a:cubicBezTo>
                  <a:pt x="14" y="35"/>
                  <a:pt x="14" y="35"/>
                  <a:pt x="14" y="35"/>
                </a:cubicBezTo>
                <a:cubicBezTo>
                  <a:pt x="24" y="30"/>
                  <a:pt x="33" y="27"/>
                  <a:pt x="45" y="27"/>
                </a:cubicBezTo>
                <a:cubicBezTo>
                  <a:pt x="59" y="27"/>
                  <a:pt x="66" y="33"/>
                  <a:pt x="66" y="43"/>
                </a:cubicBezTo>
                <a:cubicBezTo>
                  <a:pt x="66" y="45"/>
                  <a:pt x="66" y="45"/>
                  <a:pt x="66" y="45"/>
                </a:cubicBezTo>
                <a:cubicBezTo>
                  <a:pt x="65" y="45"/>
                  <a:pt x="65" y="45"/>
                  <a:pt x="65" y="45"/>
                </a:cubicBezTo>
                <a:cubicBezTo>
                  <a:pt x="60" y="44"/>
                  <a:pt x="53" y="44"/>
                  <a:pt x="45" y="44"/>
                </a:cubicBezTo>
                <a:cubicBezTo>
                  <a:pt x="18" y="44"/>
                  <a:pt x="0" y="58"/>
                  <a:pt x="0" y="84"/>
                </a:cubicBezTo>
                <a:cubicBezTo>
                  <a:pt x="0" y="111"/>
                  <a:pt x="18" y="123"/>
                  <a:pt x="33" y="123"/>
                </a:cubicBezTo>
                <a:cubicBezTo>
                  <a:pt x="48" y="123"/>
                  <a:pt x="56" y="118"/>
                  <a:pt x="65" y="106"/>
                </a:cubicBezTo>
                <a:cubicBezTo>
                  <a:pt x="66" y="106"/>
                  <a:pt x="66" y="106"/>
                  <a:pt x="66" y="106"/>
                </a:cubicBezTo>
                <a:cubicBezTo>
                  <a:pt x="66" y="121"/>
                  <a:pt x="66" y="121"/>
                  <a:pt x="66" y="121"/>
                </a:cubicBezTo>
                <a:cubicBezTo>
                  <a:pt x="99" y="121"/>
                  <a:pt x="99" y="121"/>
                  <a:pt x="99" y="121"/>
                </a:cubicBezTo>
                <a:cubicBezTo>
                  <a:pt x="99" y="42"/>
                  <a:pt x="99" y="42"/>
                  <a:pt x="99" y="42"/>
                </a:cubicBezTo>
                <a:cubicBezTo>
                  <a:pt x="99" y="15"/>
                  <a:pt x="81" y="0"/>
                  <a:pt x="53" y="0"/>
                </a:cubicBezTo>
                <a:close/>
                <a:moveTo>
                  <a:pt x="66" y="71"/>
                </a:moveTo>
                <a:cubicBezTo>
                  <a:pt x="66" y="84"/>
                  <a:pt x="58" y="96"/>
                  <a:pt x="46" y="96"/>
                </a:cubicBezTo>
                <a:cubicBezTo>
                  <a:pt x="37" y="96"/>
                  <a:pt x="29" y="91"/>
                  <a:pt x="29" y="81"/>
                </a:cubicBezTo>
                <a:cubicBezTo>
                  <a:pt x="29" y="70"/>
                  <a:pt x="39" y="64"/>
                  <a:pt x="49" y="64"/>
                </a:cubicBezTo>
                <a:cubicBezTo>
                  <a:pt x="56" y="64"/>
                  <a:pt x="59" y="65"/>
                  <a:pt x="66" y="66"/>
                </a:cubicBezTo>
                <a:lnTo>
                  <a:pt x="66" y="7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188"/>
          <p:cNvSpPr>
            <a:spLocks/>
          </p:cNvSpPr>
          <p:nvPr/>
        </p:nvSpPr>
        <p:spPr bwMode="auto">
          <a:xfrm>
            <a:off x="5542714" y="1993459"/>
            <a:ext cx="318590" cy="281276"/>
          </a:xfrm>
          <a:custGeom>
            <a:avLst/>
            <a:gdLst>
              <a:gd name="T0" fmla="*/ 217 w 288"/>
              <a:gd name="T1" fmla="*/ 0 h 252"/>
              <a:gd name="T2" fmla="*/ 144 w 288"/>
              <a:gd name="T3" fmla="*/ 44 h 252"/>
              <a:gd name="T4" fmla="*/ 72 w 288"/>
              <a:gd name="T5" fmla="*/ 0 h 252"/>
              <a:gd name="T6" fmla="*/ 0 w 288"/>
              <a:gd name="T7" fmla="*/ 72 h 252"/>
              <a:gd name="T8" fmla="*/ 36 w 288"/>
              <a:gd name="T9" fmla="*/ 144 h 252"/>
              <a:gd name="T10" fmla="*/ 144 w 288"/>
              <a:gd name="T11" fmla="*/ 252 h 252"/>
              <a:gd name="T12" fmla="*/ 252 w 288"/>
              <a:gd name="T13" fmla="*/ 144 h 252"/>
              <a:gd name="T14" fmla="*/ 288 w 288"/>
              <a:gd name="T15" fmla="*/ 72 h 252"/>
              <a:gd name="T16" fmla="*/ 217 w 288"/>
              <a:gd name="T17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8" h="252">
                <a:moveTo>
                  <a:pt x="217" y="0"/>
                </a:moveTo>
                <a:cubicBezTo>
                  <a:pt x="180" y="0"/>
                  <a:pt x="144" y="44"/>
                  <a:pt x="144" y="44"/>
                </a:cubicBezTo>
                <a:cubicBezTo>
                  <a:pt x="144" y="44"/>
                  <a:pt x="108" y="0"/>
                  <a:pt x="72" y="0"/>
                </a:cubicBezTo>
                <a:cubicBezTo>
                  <a:pt x="35" y="0"/>
                  <a:pt x="0" y="18"/>
                  <a:pt x="0" y="72"/>
                </a:cubicBezTo>
                <a:cubicBezTo>
                  <a:pt x="0" y="111"/>
                  <a:pt x="36" y="144"/>
                  <a:pt x="36" y="144"/>
                </a:cubicBezTo>
                <a:cubicBezTo>
                  <a:pt x="144" y="252"/>
                  <a:pt x="144" y="252"/>
                  <a:pt x="144" y="252"/>
                </a:cubicBezTo>
                <a:cubicBezTo>
                  <a:pt x="252" y="144"/>
                  <a:pt x="252" y="144"/>
                  <a:pt x="252" y="144"/>
                </a:cubicBezTo>
                <a:cubicBezTo>
                  <a:pt x="252" y="144"/>
                  <a:pt x="288" y="111"/>
                  <a:pt x="288" y="72"/>
                </a:cubicBezTo>
                <a:cubicBezTo>
                  <a:pt x="288" y="18"/>
                  <a:pt x="253" y="0"/>
                  <a:pt x="217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189"/>
          <p:cNvSpPr>
            <a:spLocks noEditPoints="1"/>
          </p:cNvSpPr>
          <p:nvPr/>
        </p:nvSpPr>
        <p:spPr bwMode="auto">
          <a:xfrm>
            <a:off x="433816" y="1356282"/>
            <a:ext cx="318590" cy="278407"/>
          </a:xfrm>
          <a:custGeom>
            <a:avLst/>
            <a:gdLst>
              <a:gd name="T0" fmla="*/ 111 w 111"/>
              <a:gd name="T1" fmla="*/ 56 h 97"/>
              <a:gd name="T2" fmla="*/ 90 w 111"/>
              <a:gd name="T3" fmla="*/ 0 h 97"/>
              <a:gd name="T4" fmla="*/ 21 w 111"/>
              <a:gd name="T5" fmla="*/ 0 h 97"/>
              <a:gd name="T6" fmla="*/ 0 w 111"/>
              <a:gd name="T7" fmla="*/ 56 h 97"/>
              <a:gd name="T8" fmla="*/ 0 w 111"/>
              <a:gd name="T9" fmla="*/ 97 h 97"/>
              <a:gd name="T10" fmla="*/ 111 w 111"/>
              <a:gd name="T11" fmla="*/ 97 h 97"/>
              <a:gd name="T12" fmla="*/ 111 w 111"/>
              <a:gd name="T13" fmla="*/ 56 h 97"/>
              <a:gd name="T14" fmla="*/ 71 w 111"/>
              <a:gd name="T15" fmla="*/ 56 h 97"/>
              <a:gd name="T16" fmla="*/ 64 w 111"/>
              <a:gd name="T17" fmla="*/ 69 h 97"/>
              <a:gd name="T18" fmla="*/ 47 w 111"/>
              <a:gd name="T19" fmla="*/ 69 h 97"/>
              <a:gd name="T20" fmla="*/ 40 w 111"/>
              <a:gd name="T21" fmla="*/ 56 h 97"/>
              <a:gd name="T22" fmla="*/ 14 w 111"/>
              <a:gd name="T23" fmla="*/ 56 h 97"/>
              <a:gd name="T24" fmla="*/ 28 w 111"/>
              <a:gd name="T25" fmla="*/ 13 h 97"/>
              <a:gd name="T26" fmla="*/ 83 w 111"/>
              <a:gd name="T27" fmla="*/ 13 h 97"/>
              <a:gd name="T28" fmla="*/ 97 w 111"/>
              <a:gd name="T29" fmla="*/ 56 h 97"/>
              <a:gd name="T30" fmla="*/ 71 w 111"/>
              <a:gd name="T31" fmla="*/ 56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1" h="97">
                <a:moveTo>
                  <a:pt x="111" y="56"/>
                </a:moveTo>
                <a:lnTo>
                  <a:pt x="90" y="0"/>
                </a:lnTo>
                <a:lnTo>
                  <a:pt x="21" y="0"/>
                </a:lnTo>
                <a:lnTo>
                  <a:pt x="0" y="56"/>
                </a:lnTo>
                <a:lnTo>
                  <a:pt x="0" y="97"/>
                </a:lnTo>
                <a:lnTo>
                  <a:pt x="111" y="97"/>
                </a:lnTo>
                <a:lnTo>
                  <a:pt x="111" y="56"/>
                </a:lnTo>
                <a:close/>
                <a:moveTo>
                  <a:pt x="71" y="56"/>
                </a:moveTo>
                <a:lnTo>
                  <a:pt x="64" y="69"/>
                </a:lnTo>
                <a:lnTo>
                  <a:pt x="47" y="69"/>
                </a:lnTo>
                <a:lnTo>
                  <a:pt x="40" y="56"/>
                </a:lnTo>
                <a:lnTo>
                  <a:pt x="14" y="56"/>
                </a:lnTo>
                <a:lnTo>
                  <a:pt x="28" y="13"/>
                </a:lnTo>
                <a:lnTo>
                  <a:pt x="83" y="13"/>
                </a:lnTo>
                <a:lnTo>
                  <a:pt x="97" y="56"/>
                </a:lnTo>
                <a:lnTo>
                  <a:pt x="71" y="5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192"/>
          <p:cNvSpPr>
            <a:spLocks/>
          </p:cNvSpPr>
          <p:nvPr/>
        </p:nvSpPr>
        <p:spPr bwMode="auto">
          <a:xfrm>
            <a:off x="7459986" y="744937"/>
            <a:ext cx="318590" cy="221004"/>
          </a:xfrm>
          <a:custGeom>
            <a:avLst/>
            <a:gdLst>
              <a:gd name="T0" fmla="*/ 253 w 288"/>
              <a:gd name="T1" fmla="*/ 91 h 200"/>
              <a:gd name="T2" fmla="*/ 253 w 288"/>
              <a:gd name="T3" fmla="*/ 86 h 200"/>
              <a:gd name="T4" fmla="*/ 167 w 288"/>
              <a:gd name="T5" fmla="*/ 0 h 200"/>
              <a:gd name="T6" fmla="*/ 90 w 288"/>
              <a:gd name="T7" fmla="*/ 49 h 200"/>
              <a:gd name="T8" fmla="*/ 66 w 288"/>
              <a:gd name="T9" fmla="*/ 41 h 200"/>
              <a:gd name="T10" fmla="*/ 26 w 288"/>
              <a:gd name="T11" fmla="*/ 80 h 200"/>
              <a:gd name="T12" fmla="*/ 28 w 288"/>
              <a:gd name="T13" fmla="*/ 92 h 200"/>
              <a:gd name="T14" fmla="*/ 0 w 288"/>
              <a:gd name="T15" fmla="*/ 142 h 200"/>
              <a:gd name="T16" fmla="*/ 57 w 288"/>
              <a:gd name="T17" fmla="*/ 200 h 200"/>
              <a:gd name="T18" fmla="*/ 57 w 288"/>
              <a:gd name="T19" fmla="*/ 200 h 200"/>
              <a:gd name="T20" fmla="*/ 57 w 288"/>
              <a:gd name="T21" fmla="*/ 200 h 200"/>
              <a:gd name="T22" fmla="*/ 58 w 288"/>
              <a:gd name="T23" fmla="*/ 200 h 200"/>
              <a:gd name="T24" fmla="*/ 58 w 288"/>
              <a:gd name="T25" fmla="*/ 200 h 200"/>
              <a:gd name="T26" fmla="*/ 126 w 288"/>
              <a:gd name="T27" fmla="*/ 200 h 200"/>
              <a:gd name="T28" fmla="*/ 126 w 288"/>
              <a:gd name="T29" fmla="*/ 144 h 200"/>
              <a:gd name="T30" fmla="*/ 116 w 288"/>
              <a:gd name="T31" fmla="*/ 144 h 200"/>
              <a:gd name="T32" fmla="*/ 90 w 288"/>
              <a:gd name="T33" fmla="*/ 144 h 200"/>
              <a:gd name="T34" fmla="*/ 86 w 288"/>
              <a:gd name="T35" fmla="*/ 136 h 200"/>
              <a:gd name="T36" fmla="*/ 136 w 288"/>
              <a:gd name="T37" fmla="*/ 76 h 200"/>
              <a:gd name="T38" fmla="*/ 149 w 288"/>
              <a:gd name="T39" fmla="*/ 76 h 200"/>
              <a:gd name="T40" fmla="*/ 200 w 288"/>
              <a:gd name="T41" fmla="*/ 136 h 200"/>
              <a:gd name="T42" fmla="*/ 196 w 288"/>
              <a:gd name="T43" fmla="*/ 144 h 200"/>
              <a:gd name="T44" fmla="*/ 170 w 288"/>
              <a:gd name="T45" fmla="*/ 144 h 200"/>
              <a:gd name="T46" fmla="*/ 159 w 288"/>
              <a:gd name="T47" fmla="*/ 144 h 200"/>
              <a:gd name="T48" fmla="*/ 159 w 288"/>
              <a:gd name="T49" fmla="*/ 200 h 200"/>
              <a:gd name="T50" fmla="*/ 228 w 288"/>
              <a:gd name="T51" fmla="*/ 200 h 200"/>
              <a:gd name="T52" fmla="*/ 231 w 288"/>
              <a:gd name="T53" fmla="*/ 200 h 200"/>
              <a:gd name="T54" fmla="*/ 288 w 288"/>
              <a:gd name="T55" fmla="*/ 143 h 200"/>
              <a:gd name="T56" fmla="*/ 253 w 288"/>
              <a:gd name="T57" fmla="*/ 91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00">
                <a:moveTo>
                  <a:pt x="253" y="91"/>
                </a:moveTo>
                <a:cubicBezTo>
                  <a:pt x="253" y="89"/>
                  <a:pt x="253" y="88"/>
                  <a:pt x="253" y="86"/>
                </a:cubicBezTo>
                <a:cubicBezTo>
                  <a:pt x="253" y="38"/>
                  <a:pt x="215" y="0"/>
                  <a:pt x="167" y="0"/>
                </a:cubicBezTo>
                <a:cubicBezTo>
                  <a:pt x="133" y="0"/>
                  <a:pt x="104" y="20"/>
                  <a:pt x="90" y="49"/>
                </a:cubicBezTo>
                <a:cubicBezTo>
                  <a:pt x="83" y="44"/>
                  <a:pt x="75" y="41"/>
                  <a:pt x="66" y="41"/>
                </a:cubicBezTo>
                <a:cubicBezTo>
                  <a:pt x="44" y="41"/>
                  <a:pt x="26" y="58"/>
                  <a:pt x="26" y="80"/>
                </a:cubicBezTo>
                <a:cubicBezTo>
                  <a:pt x="26" y="84"/>
                  <a:pt x="27" y="88"/>
                  <a:pt x="28" y="92"/>
                </a:cubicBezTo>
                <a:cubicBezTo>
                  <a:pt x="11" y="102"/>
                  <a:pt x="0" y="121"/>
                  <a:pt x="0" y="142"/>
                </a:cubicBezTo>
                <a:cubicBezTo>
                  <a:pt x="0" y="174"/>
                  <a:pt x="25" y="199"/>
                  <a:pt x="57" y="200"/>
                </a:cubicBezTo>
                <a:cubicBezTo>
                  <a:pt x="57" y="200"/>
                  <a:pt x="57" y="200"/>
                  <a:pt x="57" y="200"/>
                </a:cubicBezTo>
                <a:cubicBezTo>
                  <a:pt x="57" y="200"/>
                  <a:pt x="57" y="200"/>
                  <a:pt x="57" y="200"/>
                </a:cubicBezTo>
                <a:cubicBezTo>
                  <a:pt x="57" y="200"/>
                  <a:pt x="58" y="200"/>
                  <a:pt x="58" y="200"/>
                </a:cubicBezTo>
                <a:cubicBezTo>
                  <a:pt x="58" y="200"/>
                  <a:pt x="58" y="200"/>
                  <a:pt x="58" y="200"/>
                </a:cubicBezTo>
                <a:cubicBezTo>
                  <a:pt x="126" y="200"/>
                  <a:pt x="126" y="200"/>
                  <a:pt x="126" y="200"/>
                </a:cubicBezTo>
                <a:cubicBezTo>
                  <a:pt x="126" y="144"/>
                  <a:pt x="126" y="144"/>
                  <a:pt x="126" y="144"/>
                </a:cubicBezTo>
                <a:cubicBezTo>
                  <a:pt x="123" y="144"/>
                  <a:pt x="119" y="144"/>
                  <a:pt x="116" y="144"/>
                </a:cubicBezTo>
                <a:cubicBezTo>
                  <a:pt x="90" y="144"/>
                  <a:pt x="90" y="144"/>
                  <a:pt x="90" y="144"/>
                </a:cubicBezTo>
                <a:cubicBezTo>
                  <a:pt x="84" y="144"/>
                  <a:pt x="82" y="141"/>
                  <a:pt x="86" y="136"/>
                </a:cubicBezTo>
                <a:cubicBezTo>
                  <a:pt x="136" y="76"/>
                  <a:pt x="136" y="76"/>
                  <a:pt x="136" y="76"/>
                </a:cubicBezTo>
                <a:cubicBezTo>
                  <a:pt x="140" y="72"/>
                  <a:pt x="146" y="72"/>
                  <a:pt x="149" y="76"/>
                </a:cubicBezTo>
                <a:cubicBezTo>
                  <a:pt x="200" y="136"/>
                  <a:pt x="200" y="136"/>
                  <a:pt x="200" y="136"/>
                </a:cubicBezTo>
                <a:cubicBezTo>
                  <a:pt x="203" y="141"/>
                  <a:pt x="202" y="144"/>
                  <a:pt x="196" y="144"/>
                </a:cubicBezTo>
                <a:cubicBezTo>
                  <a:pt x="170" y="144"/>
                  <a:pt x="170" y="144"/>
                  <a:pt x="170" y="144"/>
                </a:cubicBezTo>
                <a:cubicBezTo>
                  <a:pt x="167" y="144"/>
                  <a:pt x="163" y="144"/>
                  <a:pt x="159" y="144"/>
                </a:cubicBezTo>
                <a:cubicBezTo>
                  <a:pt x="159" y="200"/>
                  <a:pt x="159" y="200"/>
                  <a:pt x="159" y="200"/>
                </a:cubicBezTo>
                <a:cubicBezTo>
                  <a:pt x="228" y="200"/>
                  <a:pt x="228" y="200"/>
                  <a:pt x="228" y="200"/>
                </a:cubicBezTo>
                <a:cubicBezTo>
                  <a:pt x="229" y="200"/>
                  <a:pt x="230" y="200"/>
                  <a:pt x="231" y="200"/>
                </a:cubicBezTo>
                <a:cubicBezTo>
                  <a:pt x="262" y="200"/>
                  <a:pt x="288" y="175"/>
                  <a:pt x="288" y="143"/>
                </a:cubicBezTo>
                <a:cubicBezTo>
                  <a:pt x="288" y="120"/>
                  <a:pt x="273" y="99"/>
                  <a:pt x="253" y="9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193"/>
          <p:cNvSpPr>
            <a:spLocks/>
          </p:cNvSpPr>
          <p:nvPr/>
        </p:nvSpPr>
        <p:spPr bwMode="auto">
          <a:xfrm>
            <a:off x="8737210" y="730585"/>
            <a:ext cx="318590" cy="223873"/>
          </a:xfrm>
          <a:custGeom>
            <a:avLst/>
            <a:gdLst>
              <a:gd name="T0" fmla="*/ 253 w 288"/>
              <a:gd name="T1" fmla="*/ 91 h 200"/>
              <a:gd name="T2" fmla="*/ 253 w 288"/>
              <a:gd name="T3" fmla="*/ 86 h 200"/>
              <a:gd name="T4" fmla="*/ 167 w 288"/>
              <a:gd name="T5" fmla="*/ 0 h 200"/>
              <a:gd name="T6" fmla="*/ 90 w 288"/>
              <a:gd name="T7" fmla="*/ 49 h 200"/>
              <a:gd name="T8" fmla="*/ 66 w 288"/>
              <a:gd name="T9" fmla="*/ 41 h 200"/>
              <a:gd name="T10" fmla="*/ 26 w 288"/>
              <a:gd name="T11" fmla="*/ 80 h 200"/>
              <a:gd name="T12" fmla="*/ 28 w 288"/>
              <a:gd name="T13" fmla="*/ 92 h 200"/>
              <a:gd name="T14" fmla="*/ 0 w 288"/>
              <a:gd name="T15" fmla="*/ 142 h 200"/>
              <a:gd name="T16" fmla="*/ 57 w 288"/>
              <a:gd name="T17" fmla="*/ 200 h 200"/>
              <a:gd name="T18" fmla="*/ 57 w 288"/>
              <a:gd name="T19" fmla="*/ 200 h 200"/>
              <a:gd name="T20" fmla="*/ 57 w 288"/>
              <a:gd name="T21" fmla="*/ 200 h 200"/>
              <a:gd name="T22" fmla="*/ 58 w 288"/>
              <a:gd name="T23" fmla="*/ 200 h 200"/>
              <a:gd name="T24" fmla="*/ 58 w 288"/>
              <a:gd name="T25" fmla="*/ 200 h 200"/>
              <a:gd name="T26" fmla="*/ 86 w 288"/>
              <a:gd name="T27" fmla="*/ 200 h 200"/>
              <a:gd name="T28" fmla="*/ 68 w 288"/>
              <a:gd name="T29" fmla="*/ 178 h 200"/>
              <a:gd name="T30" fmla="*/ 63 w 288"/>
              <a:gd name="T31" fmla="*/ 147 h 200"/>
              <a:gd name="T32" fmla="*/ 90 w 288"/>
              <a:gd name="T33" fmla="*/ 131 h 200"/>
              <a:gd name="T34" fmla="*/ 102 w 288"/>
              <a:gd name="T35" fmla="*/ 131 h 200"/>
              <a:gd name="T36" fmla="*/ 102 w 288"/>
              <a:gd name="T37" fmla="*/ 98 h 200"/>
              <a:gd name="T38" fmla="*/ 137 w 288"/>
              <a:gd name="T39" fmla="*/ 64 h 200"/>
              <a:gd name="T40" fmla="*/ 149 w 288"/>
              <a:gd name="T41" fmla="*/ 64 h 200"/>
              <a:gd name="T42" fmla="*/ 183 w 288"/>
              <a:gd name="T43" fmla="*/ 98 h 200"/>
              <a:gd name="T44" fmla="*/ 183 w 288"/>
              <a:gd name="T45" fmla="*/ 131 h 200"/>
              <a:gd name="T46" fmla="*/ 196 w 288"/>
              <a:gd name="T47" fmla="*/ 131 h 200"/>
              <a:gd name="T48" fmla="*/ 223 w 288"/>
              <a:gd name="T49" fmla="*/ 147 h 200"/>
              <a:gd name="T50" fmla="*/ 218 w 288"/>
              <a:gd name="T51" fmla="*/ 178 h 200"/>
              <a:gd name="T52" fmla="*/ 200 w 288"/>
              <a:gd name="T53" fmla="*/ 200 h 200"/>
              <a:gd name="T54" fmla="*/ 228 w 288"/>
              <a:gd name="T55" fmla="*/ 200 h 200"/>
              <a:gd name="T56" fmla="*/ 231 w 288"/>
              <a:gd name="T57" fmla="*/ 200 h 200"/>
              <a:gd name="T58" fmla="*/ 288 w 288"/>
              <a:gd name="T59" fmla="*/ 143 h 200"/>
              <a:gd name="T60" fmla="*/ 253 w 288"/>
              <a:gd name="T61" fmla="*/ 91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8" h="200">
                <a:moveTo>
                  <a:pt x="253" y="91"/>
                </a:moveTo>
                <a:cubicBezTo>
                  <a:pt x="253" y="89"/>
                  <a:pt x="253" y="88"/>
                  <a:pt x="253" y="86"/>
                </a:cubicBezTo>
                <a:cubicBezTo>
                  <a:pt x="253" y="38"/>
                  <a:pt x="215" y="0"/>
                  <a:pt x="167" y="0"/>
                </a:cubicBezTo>
                <a:cubicBezTo>
                  <a:pt x="133" y="0"/>
                  <a:pt x="104" y="20"/>
                  <a:pt x="90" y="49"/>
                </a:cubicBezTo>
                <a:cubicBezTo>
                  <a:pt x="83" y="44"/>
                  <a:pt x="75" y="41"/>
                  <a:pt x="66" y="41"/>
                </a:cubicBezTo>
                <a:cubicBezTo>
                  <a:pt x="44" y="41"/>
                  <a:pt x="26" y="58"/>
                  <a:pt x="26" y="80"/>
                </a:cubicBezTo>
                <a:cubicBezTo>
                  <a:pt x="26" y="84"/>
                  <a:pt x="27" y="88"/>
                  <a:pt x="28" y="92"/>
                </a:cubicBezTo>
                <a:cubicBezTo>
                  <a:pt x="11" y="102"/>
                  <a:pt x="0" y="121"/>
                  <a:pt x="0" y="142"/>
                </a:cubicBezTo>
                <a:cubicBezTo>
                  <a:pt x="0" y="174"/>
                  <a:pt x="25" y="199"/>
                  <a:pt x="57" y="200"/>
                </a:cubicBezTo>
                <a:cubicBezTo>
                  <a:pt x="57" y="200"/>
                  <a:pt x="57" y="200"/>
                  <a:pt x="57" y="200"/>
                </a:cubicBezTo>
                <a:cubicBezTo>
                  <a:pt x="57" y="200"/>
                  <a:pt x="57" y="200"/>
                  <a:pt x="57" y="200"/>
                </a:cubicBezTo>
                <a:cubicBezTo>
                  <a:pt x="57" y="200"/>
                  <a:pt x="58" y="200"/>
                  <a:pt x="58" y="200"/>
                </a:cubicBezTo>
                <a:cubicBezTo>
                  <a:pt x="58" y="200"/>
                  <a:pt x="58" y="200"/>
                  <a:pt x="58" y="200"/>
                </a:cubicBezTo>
                <a:cubicBezTo>
                  <a:pt x="86" y="200"/>
                  <a:pt x="86" y="200"/>
                  <a:pt x="86" y="200"/>
                </a:cubicBezTo>
                <a:cubicBezTo>
                  <a:pt x="68" y="178"/>
                  <a:pt x="68" y="178"/>
                  <a:pt x="68" y="178"/>
                </a:cubicBezTo>
                <a:cubicBezTo>
                  <a:pt x="60" y="169"/>
                  <a:pt x="58" y="157"/>
                  <a:pt x="63" y="147"/>
                </a:cubicBezTo>
                <a:cubicBezTo>
                  <a:pt x="67" y="137"/>
                  <a:pt x="78" y="131"/>
                  <a:pt x="90" y="131"/>
                </a:cubicBezTo>
                <a:cubicBezTo>
                  <a:pt x="102" y="131"/>
                  <a:pt x="102" y="131"/>
                  <a:pt x="102" y="131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2" y="80"/>
                  <a:pt x="118" y="64"/>
                  <a:pt x="137" y="64"/>
                </a:cubicBezTo>
                <a:cubicBezTo>
                  <a:pt x="149" y="64"/>
                  <a:pt x="149" y="64"/>
                  <a:pt x="149" y="64"/>
                </a:cubicBezTo>
                <a:cubicBezTo>
                  <a:pt x="168" y="64"/>
                  <a:pt x="183" y="80"/>
                  <a:pt x="183" y="98"/>
                </a:cubicBezTo>
                <a:cubicBezTo>
                  <a:pt x="183" y="131"/>
                  <a:pt x="183" y="131"/>
                  <a:pt x="183" y="131"/>
                </a:cubicBezTo>
                <a:cubicBezTo>
                  <a:pt x="196" y="131"/>
                  <a:pt x="196" y="131"/>
                  <a:pt x="196" y="131"/>
                </a:cubicBezTo>
                <a:cubicBezTo>
                  <a:pt x="208" y="131"/>
                  <a:pt x="218" y="137"/>
                  <a:pt x="223" y="147"/>
                </a:cubicBezTo>
                <a:cubicBezTo>
                  <a:pt x="228" y="157"/>
                  <a:pt x="226" y="169"/>
                  <a:pt x="218" y="178"/>
                </a:cubicBezTo>
                <a:cubicBezTo>
                  <a:pt x="200" y="200"/>
                  <a:pt x="200" y="200"/>
                  <a:pt x="200" y="200"/>
                </a:cubicBezTo>
                <a:cubicBezTo>
                  <a:pt x="228" y="200"/>
                  <a:pt x="228" y="200"/>
                  <a:pt x="228" y="200"/>
                </a:cubicBezTo>
                <a:cubicBezTo>
                  <a:pt x="229" y="200"/>
                  <a:pt x="230" y="200"/>
                  <a:pt x="231" y="200"/>
                </a:cubicBezTo>
                <a:cubicBezTo>
                  <a:pt x="262" y="200"/>
                  <a:pt x="288" y="175"/>
                  <a:pt x="288" y="143"/>
                </a:cubicBezTo>
                <a:cubicBezTo>
                  <a:pt x="288" y="120"/>
                  <a:pt x="273" y="99"/>
                  <a:pt x="253" y="9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194"/>
          <p:cNvSpPr>
            <a:spLocks/>
          </p:cNvSpPr>
          <p:nvPr/>
        </p:nvSpPr>
        <p:spPr bwMode="auto">
          <a:xfrm>
            <a:off x="8826186" y="828171"/>
            <a:ext cx="134899" cy="154989"/>
          </a:xfrm>
          <a:custGeom>
            <a:avLst/>
            <a:gdLst>
              <a:gd name="T0" fmla="*/ 114 w 121"/>
              <a:gd name="T1" fmla="*/ 67 h 138"/>
              <a:gd name="T2" fmla="*/ 88 w 121"/>
              <a:gd name="T3" fmla="*/ 67 h 138"/>
              <a:gd name="T4" fmla="*/ 77 w 121"/>
              <a:gd name="T5" fmla="*/ 67 h 138"/>
              <a:gd name="T6" fmla="*/ 77 w 121"/>
              <a:gd name="T7" fmla="*/ 10 h 138"/>
              <a:gd name="T8" fmla="*/ 67 w 121"/>
              <a:gd name="T9" fmla="*/ 0 h 138"/>
              <a:gd name="T10" fmla="*/ 55 w 121"/>
              <a:gd name="T11" fmla="*/ 0 h 138"/>
              <a:gd name="T12" fmla="*/ 44 w 121"/>
              <a:gd name="T13" fmla="*/ 10 h 138"/>
              <a:gd name="T14" fmla="*/ 44 w 121"/>
              <a:gd name="T15" fmla="*/ 67 h 138"/>
              <a:gd name="T16" fmla="*/ 34 w 121"/>
              <a:gd name="T17" fmla="*/ 67 h 138"/>
              <a:gd name="T18" fmla="*/ 8 w 121"/>
              <a:gd name="T19" fmla="*/ 67 h 138"/>
              <a:gd name="T20" fmla="*/ 4 w 121"/>
              <a:gd name="T21" fmla="*/ 75 h 138"/>
              <a:gd name="T22" fmla="*/ 54 w 121"/>
              <a:gd name="T23" fmla="*/ 134 h 138"/>
              <a:gd name="T24" fmla="*/ 61 w 121"/>
              <a:gd name="T25" fmla="*/ 138 h 138"/>
              <a:gd name="T26" fmla="*/ 67 w 121"/>
              <a:gd name="T27" fmla="*/ 134 h 138"/>
              <a:gd name="T28" fmla="*/ 118 w 121"/>
              <a:gd name="T29" fmla="*/ 75 h 138"/>
              <a:gd name="T30" fmla="*/ 114 w 121"/>
              <a:gd name="T31" fmla="*/ 67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1" h="138">
                <a:moveTo>
                  <a:pt x="114" y="67"/>
                </a:moveTo>
                <a:cubicBezTo>
                  <a:pt x="88" y="67"/>
                  <a:pt x="88" y="67"/>
                  <a:pt x="88" y="67"/>
                </a:cubicBezTo>
                <a:cubicBezTo>
                  <a:pt x="85" y="67"/>
                  <a:pt x="81" y="67"/>
                  <a:pt x="77" y="67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5"/>
                  <a:pt x="72" y="0"/>
                  <a:pt x="67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49" y="0"/>
                  <a:pt x="44" y="5"/>
                  <a:pt x="44" y="10"/>
                </a:cubicBezTo>
                <a:cubicBezTo>
                  <a:pt x="44" y="67"/>
                  <a:pt x="44" y="67"/>
                  <a:pt x="44" y="67"/>
                </a:cubicBezTo>
                <a:cubicBezTo>
                  <a:pt x="41" y="67"/>
                  <a:pt x="37" y="67"/>
                  <a:pt x="34" y="67"/>
                </a:cubicBezTo>
                <a:cubicBezTo>
                  <a:pt x="8" y="67"/>
                  <a:pt x="8" y="67"/>
                  <a:pt x="8" y="67"/>
                </a:cubicBezTo>
                <a:cubicBezTo>
                  <a:pt x="2" y="67"/>
                  <a:pt x="0" y="70"/>
                  <a:pt x="4" y="75"/>
                </a:cubicBezTo>
                <a:cubicBezTo>
                  <a:pt x="54" y="134"/>
                  <a:pt x="54" y="134"/>
                  <a:pt x="54" y="134"/>
                </a:cubicBezTo>
                <a:cubicBezTo>
                  <a:pt x="56" y="137"/>
                  <a:pt x="58" y="138"/>
                  <a:pt x="61" y="138"/>
                </a:cubicBezTo>
                <a:cubicBezTo>
                  <a:pt x="63" y="138"/>
                  <a:pt x="66" y="137"/>
                  <a:pt x="67" y="134"/>
                </a:cubicBezTo>
                <a:cubicBezTo>
                  <a:pt x="118" y="75"/>
                  <a:pt x="118" y="75"/>
                  <a:pt x="118" y="75"/>
                </a:cubicBezTo>
                <a:cubicBezTo>
                  <a:pt x="121" y="70"/>
                  <a:pt x="120" y="67"/>
                  <a:pt x="114" y="6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Freeform 195"/>
          <p:cNvSpPr>
            <a:spLocks/>
          </p:cNvSpPr>
          <p:nvPr/>
        </p:nvSpPr>
        <p:spPr bwMode="auto">
          <a:xfrm>
            <a:off x="8097163" y="733456"/>
            <a:ext cx="318590" cy="223873"/>
          </a:xfrm>
          <a:custGeom>
            <a:avLst/>
            <a:gdLst>
              <a:gd name="T0" fmla="*/ 253 w 288"/>
              <a:gd name="T1" fmla="*/ 90 h 200"/>
              <a:gd name="T2" fmla="*/ 254 w 288"/>
              <a:gd name="T3" fmla="*/ 85 h 200"/>
              <a:gd name="T4" fmla="*/ 168 w 288"/>
              <a:gd name="T5" fmla="*/ 0 h 200"/>
              <a:gd name="T6" fmla="*/ 91 w 288"/>
              <a:gd name="T7" fmla="*/ 48 h 200"/>
              <a:gd name="T8" fmla="*/ 67 w 288"/>
              <a:gd name="T9" fmla="*/ 40 h 200"/>
              <a:gd name="T10" fmla="*/ 27 w 288"/>
              <a:gd name="T11" fmla="*/ 80 h 200"/>
              <a:gd name="T12" fmla="*/ 29 w 288"/>
              <a:gd name="T13" fmla="*/ 91 h 200"/>
              <a:gd name="T14" fmla="*/ 0 w 288"/>
              <a:gd name="T15" fmla="*/ 141 h 200"/>
              <a:gd name="T16" fmla="*/ 58 w 288"/>
              <a:gd name="T17" fmla="*/ 199 h 200"/>
              <a:gd name="T18" fmla="*/ 58 w 288"/>
              <a:gd name="T19" fmla="*/ 199 h 200"/>
              <a:gd name="T20" fmla="*/ 58 w 288"/>
              <a:gd name="T21" fmla="*/ 199 h 200"/>
              <a:gd name="T22" fmla="*/ 58 w 288"/>
              <a:gd name="T23" fmla="*/ 199 h 200"/>
              <a:gd name="T24" fmla="*/ 59 w 288"/>
              <a:gd name="T25" fmla="*/ 199 h 200"/>
              <a:gd name="T26" fmla="*/ 103 w 288"/>
              <a:gd name="T27" fmla="*/ 199 h 200"/>
              <a:gd name="T28" fmla="*/ 103 w 288"/>
              <a:gd name="T29" fmla="*/ 176 h 200"/>
              <a:gd name="T30" fmla="*/ 91 w 288"/>
              <a:gd name="T31" fmla="*/ 176 h 200"/>
              <a:gd name="T32" fmla="*/ 63 w 288"/>
              <a:gd name="T33" fmla="*/ 160 h 200"/>
              <a:gd name="T34" fmla="*/ 68 w 288"/>
              <a:gd name="T35" fmla="*/ 129 h 200"/>
              <a:gd name="T36" fmla="*/ 119 w 288"/>
              <a:gd name="T37" fmla="*/ 69 h 200"/>
              <a:gd name="T38" fmla="*/ 144 w 288"/>
              <a:gd name="T39" fmla="*/ 57 h 200"/>
              <a:gd name="T40" fmla="*/ 169 w 288"/>
              <a:gd name="T41" fmla="*/ 69 h 200"/>
              <a:gd name="T42" fmla="*/ 219 w 288"/>
              <a:gd name="T43" fmla="*/ 129 h 200"/>
              <a:gd name="T44" fmla="*/ 224 w 288"/>
              <a:gd name="T45" fmla="*/ 160 h 200"/>
              <a:gd name="T46" fmla="*/ 197 w 288"/>
              <a:gd name="T47" fmla="*/ 176 h 200"/>
              <a:gd name="T48" fmla="*/ 184 w 288"/>
              <a:gd name="T49" fmla="*/ 176 h 200"/>
              <a:gd name="T50" fmla="*/ 184 w 288"/>
              <a:gd name="T51" fmla="*/ 199 h 200"/>
              <a:gd name="T52" fmla="*/ 229 w 288"/>
              <a:gd name="T53" fmla="*/ 199 h 200"/>
              <a:gd name="T54" fmla="*/ 232 w 288"/>
              <a:gd name="T55" fmla="*/ 200 h 200"/>
              <a:gd name="T56" fmla="*/ 288 w 288"/>
              <a:gd name="T57" fmla="*/ 143 h 200"/>
              <a:gd name="T58" fmla="*/ 253 w 288"/>
              <a:gd name="T59" fmla="*/ 9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8" h="200">
                <a:moveTo>
                  <a:pt x="253" y="90"/>
                </a:moveTo>
                <a:cubicBezTo>
                  <a:pt x="254" y="89"/>
                  <a:pt x="254" y="87"/>
                  <a:pt x="254" y="85"/>
                </a:cubicBezTo>
                <a:cubicBezTo>
                  <a:pt x="254" y="38"/>
                  <a:pt x="215" y="0"/>
                  <a:pt x="168" y="0"/>
                </a:cubicBezTo>
                <a:cubicBezTo>
                  <a:pt x="134" y="0"/>
                  <a:pt x="105" y="20"/>
                  <a:pt x="91" y="48"/>
                </a:cubicBezTo>
                <a:cubicBezTo>
                  <a:pt x="84" y="43"/>
                  <a:pt x="76" y="40"/>
                  <a:pt x="67" y="40"/>
                </a:cubicBezTo>
                <a:cubicBezTo>
                  <a:pt x="45" y="40"/>
                  <a:pt x="27" y="58"/>
                  <a:pt x="27" y="80"/>
                </a:cubicBezTo>
                <a:cubicBezTo>
                  <a:pt x="27" y="84"/>
                  <a:pt x="28" y="88"/>
                  <a:pt x="29" y="91"/>
                </a:cubicBezTo>
                <a:cubicBezTo>
                  <a:pt x="12" y="102"/>
                  <a:pt x="0" y="120"/>
                  <a:pt x="0" y="141"/>
                </a:cubicBezTo>
                <a:cubicBezTo>
                  <a:pt x="0" y="173"/>
                  <a:pt x="26" y="199"/>
                  <a:pt x="58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9" y="199"/>
                  <a:pt x="59" y="199"/>
                </a:cubicBezTo>
                <a:cubicBezTo>
                  <a:pt x="103" y="199"/>
                  <a:pt x="103" y="199"/>
                  <a:pt x="103" y="199"/>
                </a:cubicBezTo>
                <a:cubicBezTo>
                  <a:pt x="103" y="176"/>
                  <a:pt x="103" y="176"/>
                  <a:pt x="103" y="176"/>
                </a:cubicBezTo>
                <a:cubicBezTo>
                  <a:pt x="91" y="176"/>
                  <a:pt x="91" y="176"/>
                  <a:pt x="91" y="176"/>
                </a:cubicBezTo>
                <a:cubicBezTo>
                  <a:pt x="78" y="176"/>
                  <a:pt x="68" y="170"/>
                  <a:pt x="63" y="160"/>
                </a:cubicBezTo>
                <a:cubicBezTo>
                  <a:pt x="59" y="150"/>
                  <a:pt x="61" y="138"/>
                  <a:pt x="68" y="129"/>
                </a:cubicBezTo>
                <a:cubicBezTo>
                  <a:pt x="119" y="69"/>
                  <a:pt x="119" y="69"/>
                  <a:pt x="119" y="69"/>
                </a:cubicBezTo>
                <a:cubicBezTo>
                  <a:pt x="125" y="61"/>
                  <a:pt x="134" y="57"/>
                  <a:pt x="144" y="57"/>
                </a:cubicBezTo>
                <a:cubicBezTo>
                  <a:pt x="153" y="57"/>
                  <a:pt x="162" y="61"/>
                  <a:pt x="169" y="69"/>
                </a:cubicBezTo>
                <a:cubicBezTo>
                  <a:pt x="219" y="129"/>
                  <a:pt x="219" y="129"/>
                  <a:pt x="219" y="129"/>
                </a:cubicBezTo>
                <a:cubicBezTo>
                  <a:pt x="227" y="138"/>
                  <a:pt x="228" y="150"/>
                  <a:pt x="224" y="160"/>
                </a:cubicBezTo>
                <a:cubicBezTo>
                  <a:pt x="219" y="170"/>
                  <a:pt x="209" y="176"/>
                  <a:pt x="197" y="176"/>
                </a:cubicBezTo>
                <a:cubicBezTo>
                  <a:pt x="184" y="176"/>
                  <a:pt x="184" y="176"/>
                  <a:pt x="184" y="176"/>
                </a:cubicBezTo>
                <a:cubicBezTo>
                  <a:pt x="184" y="199"/>
                  <a:pt x="184" y="199"/>
                  <a:pt x="184" y="199"/>
                </a:cubicBezTo>
                <a:cubicBezTo>
                  <a:pt x="229" y="199"/>
                  <a:pt x="229" y="199"/>
                  <a:pt x="229" y="199"/>
                </a:cubicBezTo>
                <a:cubicBezTo>
                  <a:pt x="230" y="199"/>
                  <a:pt x="231" y="200"/>
                  <a:pt x="232" y="200"/>
                </a:cubicBezTo>
                <a:cubicBezTo>
                  <a:pt x="263" y="200"/>
                  <a:pt x="288" y="174"/>
                  <a:pt x="288" y="143"/>
                </a:cubicBezTo>
                <a:cubicBezTo>
                  <a:pt x="288" y="119"/>
                  <a:pt x="274" y="99"/>
                  <a:pt x="253" y="9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196"/>
          <p:cNvSpPr>
            <a:spLocks/>
          </p:cNvSpPr>
          <p:nvPr/>
        </p:nvSpPr>
        <p:spPr bwMode="auto">
          <a:xfrm>
            <a:off x="8189009" y="825302"/>
            <a:ext cx="134899" cy="152120"/>
          </a:xfrm>
          <a:custGeom>
            <a:avLst/>
            <a:gdLst>
              <a:gd name="T0" fmla="*/ 117 w 121"/>
              <a:gd name="T1" fmla="*/ 63 h 138"/>
              <a:gd name="T2" fmla="*/ 67 w 121"/>
              <a:gd name="T3" fmla="*/ 3 h 138"/>
              <a:gd name="T4" fmla="*/ 61 w 121"/>
              <a:gd name="T5" fmla="*/ 0 h 138"/>
              <a:gd name="T6" fmla="*/ 54 w 121"/>
              <a:gd name="T7" fmla="*/ 3 h 138"/>
              <a:gd name="T8" fmla="*/ 4 w 121"/>
              <a:gd name="T9" fmla="*/ 63 h 138"/>
              <a:gd name="T10" fmla="*/ 8 w 121"/>
              <a:gd name="T11" fmla="*/ 71 h 138"/>
              <a:gd name="T12" fmla="*/ 34 w 121"/>
              <a:gd name="T13" fmla="*/ 71 h 138"/>
              <a:gd name="T14" fmla="*/ 44 w 121"/>
              <a:gd name="T15" fmla="*/ 71 h 138"/>
              <a:gd name="T16" fmla="*/ 44 w 121"/>
              <a:gd name="T17" fmla="*/ 127 h 138"/>
              <a:gd name="T18" fmla="*/ 55 w 121"/>
              <a:gd name="T19" fmla="*/ 138 h 138"/>
              <a:gd name="T20" fmla="*/ 67 w 121"/>
              <a:gd name="T21" fmla="*/ 138 h 138"/>
              <a:gd name="T22" fmla="*/ 77 w 121"/>
              <a:gd name="T23" fmla="*/ 127 h 138"/>
              <a:gd name="T24" fmla="*/ 77 w 121"/>
              <a:gd name="T25" fmla="*/ 71 h 138"/>
              <a:gd name="T26" fmla="*/ 87 w 121"/>
              <a:gd name="T27" fmla="*/ 71 h 138"/>
              <a:gd name="T28" fmla="*/ 114 w 121"/>
              <a:gd name="T29" fmla="*/ 71 h 138"/>
              <a:gd name="T30" fmla="*/ 117 w 121"/>
              <a:gd name="T31" fmla="*/ 63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1" h="138">
                <a:moveTo>
                  <a:pt x="117" y="63"/>
                </a:moveTo>
                <a:cubicBezTo>
                  <a:pt x="67" y="3"/>
                  <a:pt x="67" y="3"/>
                  <a:pt x="67" y="3"/>
                </a:cubicBezTo>
                <a:cubicBezTo>
                  <a:pt x="65" y="1"/>
                  <a:pt x="63" y="0"/>
                  <a:pt x="61" y="0"/>
                </a:cubicBezTo>
                <a:cubicBezTo>
                  <a:pt x="58" y="0"/>
                  <a:pt x="56" y="1"/>
                  <a:pt x="54" y="3"/>
                </a:cubicBezTo>
                <a:cubicBezTo>
                  <a:pt x="4" y="63"/>
                  <a:pt x="4" y="63"/>
                  <a:pt x="4" y="63"/>
                </a:cubicBezTo>
                <a:cubicBezTo>
                  <a:pt x="0" y="68"/>
                  <a:pt x="2" y="71"/>
                  <a:pt x="8" y="71"/>
                </a:cubicBezTo>
                <a:cubicBezTo>
                  <a:pt x="34" y="71"/>
                  <a:pt x="34" y="71"/>
                  <a:pt x="34" y="71"/>
                </a:cubicBezTo>
                <a:cubicBezTo>
                  <a:pt x="37" y="71"/>
                  <a:pt x="40" y="71"/>
                  <a:pt x="44" y="71"/>
                </a:cubicBezTo>
                <a:cubicBezTo>
                  <a:pt x="44" y="127"/>
                  <a:pt x="44" y="127"/>
                  <a:pt x="44" y="127"/>
                </a:cubicBezTo>
                <a:cubicBezTo>
                  <a:pt x="44" y="133"/>
                  <a:pt x="49" y="138"/>
                  <a:pt x="55" y="138"/>
                </a:cubicBezTo>
                <a:cubicBezTo>
                  <a:pt x="67" y="138"/>
                  <a:pt x="67" y="138"/>
                  <a:pt x="67" y="138"/>
                </a:cubicBezTo>
                <a:cubicBezTo>
                  <a:pt x="72" y="138"/>
                  <a:pt x="77" y="133"/>
                  <a:pt x="77" y="127"/>
                </a:cubicBezTo>
                <a:cubicBezTo>
                  <a:pt x="77" y="71"/>
                  <a:pt x="77" y="71"/>
                  <a:pt x="77" y="71"/>
                </a:cubicBezTo>
                <a:cubicBezTo>
                  <a:pt x="81" y="71"/>
                  <a:pt x="84" y="71"/>
                  <a:pt x="87" y="71"/>
                </a:cubicBezTo>
                <a:cubicBezTo>
                  <a:pt x="114" y="71"/>
                  <a:pt x="114" y="71"/>
                  <a:pt x="114" y="71"/>
                </a:cubicBezTo>
                <a:cubicBezTo>
                  <a:pt x="119" y="71"/>
                  <a:pt x="121" y="68"/>
                  <a:pt x="117" y="6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Freeform 197"/>
          <p:cNvSpPr>
            <a:spLocks/>
          </p:cNvSpPr>
          <p:nvPr/>
        </p:nvSpPr>
        <p:spPr bwMode="auto">
          <a:xfrm>
            <a:off x="1711039" y="1356282"/>
            <a:ext cx="318590" cy="278407"/>
          </a:xfrm>
          <a:custGeom>
            <a:avLst/>
            <a:gdLst>
              <a:gd name="T0" fmla="*/ 111 w 111"/>
              <a:gd name="T1" fmla="*/ 56 h 97"/>
              <a:gd name="T2" fmla="*/ 90 w 111"/>
              <a:gd name="T3" fmla="*/ 0 h 97"/>
              <a:gd name="T4" fmla="*/ 67 w 111"/>
              <a:gd name="T5" fmla="*/ 0 h 97"/>
              <a:gd name="T6" fmla="*/ 76 w 111"/>
              <a:gd name="T7" fmla="*/ 13 h 97"/>
              <a:gd name="T8" fmla="*/ 83 w 111"/>
              <a:gd name="T9" fmla="*/ 13 h 97"/>
              <a:gd name="T10" fmla="*/ 97 w 111"/>
              <a:gd name="T11" fmla="*/ 56 h 97"/>
              <a:gd name="T12" fmla="*/ 71 w 111"/>
              <a:gd name="T13" fmla="*/ 56 h 97"/>
              <a:gd name="T14" fmla="*/ 64 w 111"/>
              <a:gd name="T15" fmla="*/ 69 h 97"/>
              <a:gd name="T16" fmla="*/ 47 w 111"/>
              <a:gd name="T17" fmla="*/ 69 h 97"/>
              <a:gd name="T18" fmla="*/ 40 w 111"/>
              <a:gd name="T19" fmla="*/ 56 h 97"/>
              <a:gd name="T20" fmla="*/ 14 w 111"/>
              <a:gd name="T21" fmla="*/ 56 h 97"/>
              <a:gd name="T22" fmla="*/ 28 w 111"/>
              <a:gd name="T23" fmla="*/ 13 h 97"/>
              <a:gd name="T24" fmla="*/ 35 w 111"/>
              <a:gd name="T25" fmla="*/ 13 h 97"/>
              <a:gd name="T26" fmla="*/ 44 w 111"/>
              <a:gd name="T27" fmla="*/ 0 h 97"/>
              <a:gd name="T28" fmla="*/ 21 w 111"/>
              <a:gd name="T29" fmla="*/ 0 h 97"/>
              <a:gd name="T30" fmla="*/ 0 w 111"/>
              <a:gd name="T31" fmla="*/ 56 h 97"/>
              <a:gd name="T32" fmla="*/ 0 w 111"/>
              <a:gd name="T33" fmla="*/ 97 h 97"/>
              <a:gd name="T34" fmla="*/ 111 w 111"/>
              <a:gd name="T35" fmla="*/ 97 h 97"/>
              <a:gd name="T36" fmla="*/ 111 w 111"/>
              <a:gd name="T37" fmla="*/ 56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" h="97">
                <a:moveTo>
                  <a:pt x="111" y="56"/>
                </a:moveTo>
                <a:lnTo>
                  <a:pt x="90" y="0"/>
                </a:lnTo>
                <a:lnTo>
                  <a:pt x="67" y="0"/>
                </a:lnTo>
                <a:lnTo>
                  <a:pt x="76" y="13"/>
                </a:lnTo>
                <a:lnTo>
                  <a:pt x="83" y="13"/>
                </a:lnTo>
                <a:lnTo>
                  <a:pt x="97" y="56"/>
                </a:lnTo>
                <a:lnTo>
                  <a:pt x="71" y="56"/>
                </a:lnTo>
                <a:lnTo>
                  <a:pt x="64" y="69"/>
                </a:lnTo>
                <a:lnTo>
                  <a:pt x="47" y="69"/>
                </a:lnTo>
                <a:lnTo>
                  <a:pt x="40" y="56"/>
                </a:lnTo>
                <a:lnTo>
                  <a:pt x="14" y="56"/>
                </a:lnTo>
                <a:lnTo>
                  <a:pt x="28" y="13"/>
                </a:lnTo>
                <a:lnTo>
                  <a:pt x="35" y="13"/>
                </a:lnTo>
                <a:lnTo>
                  <a:pt x="44" y="0"/>
                </a:lnTo>
                <a:lnTo>
                  <a:pt x="21" y="0"/>
                </a:lnTo>
                <a:lnTo>
                  <a:pt x="0" y="56"/>
                </a:lnTo>
                <a:lnTo>
                  <a:pt x="0" y="97"/>
                </a:lnTo>
                <a:lnTo>
                  <a:pt x="111" y="97"/>
                </a:lnTo>
                <a:lnTo>
                  <a:pt x="111" y="5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Freeform 198"/>
          <p:cNvSpPr>
            <a:spLocks/>
          </p:cNvSpPr>
          <p:nvPr/>
        </p:nvSpPr>
        <p:spPr bwMode="auto">
          <a:xfrm>
            <a:off x="1791404" y="1356282"/>
            <a:ext cx="157860" cy="175081"/>
          </a:xfrm>
          <a:custGeom>
            <a:avLst/>
            <a:gdLst>
              <a:gd name="T0" fmla="*/ 28 w 55"/>
              <a:gd name="T1" fmla="*/ 0 h 61"/>
              <a:gd name="T2" fmla="*/ 0 w 55"/>
              <a:gd name="T3" fmla="*/ 32 h 61"/>
              <a:gd name="T4" fmla="*/ 21 w 55"/>
              <a:gd name="T5" fmla="*/ 32 h 61"/>
              <a:gd name="T6" fmla="*/ 21 w 55"/>
              <a:gd name="T7" fmla="*/ 61 h 61"/>
              <a:gd name="T8" fmla="*/ 35 w 55"/>
              <a:gd name="T9" fmla="*/ 61 h 61"/>
              <a:gd name="T10" fmla="*/ 35 w 55"/>
              <a:gd name="T11" fmla="*/ 32 h 61"/>
              <a:gd name="T12" fmla="*/ 55 w 55"/>
              <a:gd name="T13" fmla="*/ 32 h 61"/>
              <a:gd name="T14" fmla="*/ 28 w 55"/>
              <a:gd name="T15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61">
                <a:moveTo>
                  <a:pt x="28" y="0"/>
                </a:moveTo>
                <a:lnTo>
                  <a:pt x="0" y="32"/>
                </a:lnTo>
                <a:lnTo>
                  <a:pt x="21" y="32"/>
                </a:lnTo>
                <a:lnTo>
                  <a:pt x="21" y="61"/>
                </a:lnTo>
                <a:lnTo>
                  <a:pt x="35" y="61"/>
                </a:lnTo>
                <a:lnTo>
                  <a:pt x="35" y="32"/>
                </a:lnTo>
                <a:lnTo>
                  <a:pt x="55" y="32"/>
                </a:lnTo>
                <a:lnTo>
                  <a:pt x="28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Freeform 199"/>
          <p:cNvSpPr>
            <a:spLocks/>
          </p:cNvSpPr>
          <p:nvPr/>
        </p:nvSpPr>
        <p:spPr bwMode="auto">
          <a:xfrm>
            <a:off x="1070993" y="1356282"/>
            <a:ext cx="321459" cy="278407"/>
          </a:xfrm>
          <a:custGeom>
            <a:avLst/>
            <a:gdLst>
              <a:gd name="T0" fmla="*/ 112 w 112"/>
              <a:gd name="T1" fmla="*/ 56 h 97"/>
              <a:gd name="T2" fmla="*/ 91 w 112"/>
              <a:gd name="T3" fmla="*/ 0 h 97"/>
              <a:gd name="T4" fmla="*/ 72 w 112"/>
              <a:gd name="T5" fmla="*/ 0 h 97"/>
              <a:gd name="T6" fmla="*/ 72 w 112"/>
              <a:gd name="T7" fmla="*/ 13 h 97"/>
              <a:gd name="T8" fmla="*/ 84 w 112"/>
              <a:gd name="T9" fmla="*/ 13 h 97"/>
              <a:gd name="T10" fmla="*/ 98 w 112"/>
              <a:gd name="T11" fmla="*/ 56 h 97"/>
              <a:gd name="T12" fmla="*/ 72 w 112"/>
              <a:gd name="T13" fmla="*/ 56 h 97"/>
              <a:gd name="T14" fmla="*/ 65 w 112"/>
              <a:gd name="T15" fmla="*/ 69 h 97"/>
              <a:gd name="T16" fmla="*/ 47 w 112"/>
              <a:gd name="T17" fmla="*/ 69 h 97"/>
              <a:gd name="T18" fmla="*/ 41 w 112"/>
              <a:gd name="T19" fmla="*/ 56 h 97"/>
              <a:gd name="T20" fmla="*/ 14 w 112"/>
              <a:gd name="T21" fmla="*/ 56 h 97"/>
              <a:gd name="T22" fmla="*/ 28 w 112"/>
              <a:gd name="T23" fmla="*/ 13 h 97"/>
              <a:gd name="T24" fmla="*/ 40 w 112"/>
              <a:gd name="T25" fmla="*/ 13 h 97"/>
              <a:gd name="T26" fmla="*/ 40 w 112"/>
              <a:gd name="T27" fmla="*/ 0 h 97"/>
              <a:gd name="T28" fmla="*/ 21 w 112"/>
              <a:gd name="T29" fmla="*/ 0 h 97"/>
              <a:gd name="T30" fmla="*/ 0 w 112"/>
              <a:gd name="T31" fmla="*/ 56 h 97"/>
              <a:gd name="T32" fmla="*/ 0 w 112"/>
              <a:gd name="T33" fmla="*/ 97 h 97"/>
              <a:gd name="T34" fmla="*/ 112 w 112"/>
              <a:gd name="T35" fmla="*/ 97 h 97"/>
              <a:gd name="T36" fmla="*/ 112 w 112"/>
              <a:gd name="T37" fmla="*/ 56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2" h="97">
                <a:moveTo>
                  <a:pt x="112" y="56"/>
                </a:moveTo>
                <a:lnTo>
                  <a:pt x="91" y="0"/>
                </a:lnTo>
                <a:lnTo>
                  <a:pt x="72" y="0"/>
                </a:lnTo>
                <a:lnTo>
                  <a:pt x="72" y="13"/>
                </a:lnTo>
                <a:lnTo>
                  <a:pt x="84" y="13"/>
                </a:lnTo>
                <a:lnTo>
                  <a:pt x="98" y="56"/>
                </a:lnTo>
                <a:lnTo>
                  <a:pt x="72" y="56"/>
                </a:lnTo>
                <a:lnTo>
                  <a:pt x="65" y="69"/>
                </a:lnTo>
                <a:lnTo>
                  <a:pt x="47" y="69"/>
                </a:lnTo>
                <a:lnTo>
                  <a:pt x="41" y="56"/>
                </a:lnTo>
                <a:lnTo>
                  <a:pt x="14" y="56"/>
                </a:lnTo>
                <a:lnTo>
                  <a:pt x="28" y="13"/>
                </a:lnTo>
                <a:lnTo>
                  <a:pt x="40" y="13"/>
                </a:lnTo>
                <a:lnTo>
                  <a:pt x="40" y="0"/>
                </a:lnTo>
                <a:lnTo>
                  <a:pt x="21" y="0"/>
                </a:lnTo>
                <a:lnTo>
                  <a:pt x="0" y="56"/>
                </a:lnTo>
                <a:lnTo>
                  <a:pt x="0" y="97"/>
                </a:lnTo>
                <a:lnTo>
                  <a:pt x="112" y="97"/>
                </a:lnTo>
                <a:lnTo>
                  <a:pt x="112" y="5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200"/>
          <p:cNvSpPr>
            <a:spLocks/>
          </p:cNvSpPr>
          <p:nvPr/>
        </p:nvSpPr>
        <p:spPr bwMode="auto">
          <a:xfrm>
            <a:off x="1154227" y="1356282"/>
            <a:ext cx="157860" cy="175081"/>
          </a:xfrm>
          <a:custGeom>
            <a:avLst/>
            <a:gdLst>
              <a:gd name="T0" fmla="*/ 20 w 55"/>
              <a:gd name="T1" fmla="*/ 29 h 61"/>
              <a:gd name="T2" fmla="*/ 0 w 55"/>
              <a:gd name="T3" fmla="*/ 29 h 61"/>
              <a:gd name="T4" fmla="*/ 27 w 55"/>
              <a:gd name="T5" fmla="*/ 61 h 61"/>
              <a:gd name="T6" fmla="*/ 55 w 55"/>
              <a:gd name="T7" fmla="*/ 29 h 61"/>
              <a:gd name="T8" fmla="*/ 34 w 55"/>
              <a:gd name="T9" fmla="*/ 29 h 61"/>
              <a:gd name="T10" fmla="*/ 34 w 55"/>
              <a:gd name="T11" fmla="*/ 0 h 61"/>
              <a:gd name="T12" fmla="*/ 20 w 55"/>
              <a:gd name="T13" fmla="*/ 0 h 61"/>
              <a:gd name="T14" fmla="*/ 20 w 55"/>
              <a:gd name="T15" fmla="*/ 2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61">
                <a:moveTo>
                  <a:pt x="20" y="29"/>
                </a:moveTo>
                <a:lnTo>
                  <a:pt x="0" y="29"/>
                </a:lnTo>
                <a:lnTo>
                  <a:pt x="27" y="61"/>
                </a:lnTo>
                <a:lnTo>
                  <a:pt x="55" y="29"/>
                </a:lnTo>
                <a:lnTo>
                  <a:pt x="34" y="29"/>
                </a:lnTo>
                <a:lnTo>
                  <a:pt x="34" y="0"/>
                </a:lnTo>
                <a:lnTo>
                  <a:pt x="20" y="0"/>
                </a:lnTo>
                <a:lnTo>
                  <a:pt x="20" y="2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203"/>
          <p:cNvSpPr>
            <a:spLocks/>
          </p:cNvSpPr>
          <p:nvPr/>
        </p:nvSpPr>
        <p:spPr bwMode="auto">
          <a:xfrm>
            <a:off x="6819938" y="744937"/>
            <a:ext cx="318590" cy="221004"/>
          </a:xfrm>
          <a:custGeom>
            <a:avLst/>
            <a:gdLst>
              <a:gd name="T0" fmla="*/ 253 w 288"/>
              <a:gd name="T1" fmla="*/ 91 h 200"/>
              <a:gd name="T2" fmla="*/ 253 w 288"/>
              <a:gd name="T3" fmla="*/ 86 h 200"/>
              <a:gd name="T4" fmla="*/ 167 w 288"/>
              <a:gd name="T5" fmla="*/ 0 h 200"/>
              <a:gd name="T6" fmla="*/ 90 w 288"/>
              <a:gd name="T7" fmla="*/ 49 h 200"/>
              <a:gd name="T8" fmla="*/ 66 w 288"/>
              <a:gd name="T9" fmla="*/ 41 h 200"/>
              <a:gd name="T10" fmla="*/ 26 w 288"/>
              <a:gd name="T11" fmla="*/ 80 h 200"/>
              <a:gd name="T12" fmla="*/ 28 w 288"/>
              <a:gd name="T13" fmla="*/ 92 h 200"/>
              <a:gd name="T14" fmla="*/ 0 w 288"/>
              <a:gd name="T15" fmla="*/ 142 h 200"/>
              <a:gd name="T16" fmla="*/ 57 w 288"/>
              <a:gd name="T17" fmla="*/ 200 h 200"/>
              <a:gd name="T18" fmla="*/ 57 w 288"/>
              <a:gd name="T19" fmla="*/ 200 h 200"/>
              <a:gd name="T20" fmla="*/ 57 w 288"/>
              <a:gd name="T21" fmla="*/ 200 h 200"/>
              <a:gd name="T22" fmla="*/ 58 w 288"/>
              <a:gd name="T23" fmla="*/ 200 h 200"/>
              <a:gd name="T24" fmla="*/ 58 w 288"/>
              <a:gd name="T25" fmla="*/ 200 h 200"/>
              <a:gd name="T26" fmla="*/ 228 w 288"/>
              <a:gd name="T27" fmla="*/ 200 h 200"/>
              <a:gd name="T28" fmla="*/ 231 w 288"/>
              <a:gd name="T29" fmla="*/ 200 h 200"/>
              <a:gd name="T30" fmla="*/ 288 w 288"/>
              <a:gd name="T31" fmla="*/ 143 h 200"/>
              <a:gd name="T32" fmla="*/ 253 w 288"/>
              <a:gd name="T33" fmla="*/ 91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8" h="200">
                <a:moveTo>
                  <a:pt x="253" y="91"/>
                </a:moveTo>
                <a:cubicBezTo>
                  <a:pt x="253" y="89"/>
                  <a:pt x="253" y="88"/>
                  <a:pt x="253" y="86"/>
                </a:cubicBezTo>
                <a:cubicBezTo>
                  <a:pt x="253" y="38"/>
                  <a:pt x="215" y="0"/>
                  <a:pt x="167" y="0"/>
                </a:cubicBezTo>
                <a:cubicBezTo>
                  <a:pt x="133" y="0"/>
                  <a:pt x="104" y="20"/>
                  <a:pt x="90" y="49"/>
                </a:cubicBezTo>
                <a:cubicBezTo>
                  <a:pt x="83" y="44"/>
                  <a:pt x="75" y="41"/>
                  <a:pt x="66" y="41"/>
                </a:cubicBezTo>
                <a:cubicBezTo>
                  <a:pt x="44" y="41"/>
                  <a:pt x="26" y="58"/>
                  <a:pt x="26" y="80"/>
                </a:cubicBezTo>
                <a:cubicBezTo>
                  <a:pt x="26" y="84"/>
                  <a:pt x="27" y="88"/>
                  <a:pt x="28" y="92"/>
                </a:cubicBezTo>
                <a:cubicBezTo>
                  <a:pt x="11" y="102"/>
                  <a:pt x="0" y="121"/>
                  <a:pt x="0" y="142"/>
                </a:cubicBezTo>
                <a:cubicBezTo>
                  <a:pt x="0" y="174"/>
                  <a:pt x="25" y="199"/>
                  <a:pt x="57" y="200"/>
                </a:cubicBezTo>
                <a:cubicBezTo>
                  <a:pt x="57" y="200"/>
                  <a:pt x="57" y="200"/>
                  <a:pt x="57" y="200"/>
                </a:cubicBezTo>
                <a:cubicBezTo>
                  <a:pt x="57" y="200"/>
                  <a:pt x="57" y="200"/>
                  <a:pt x="57" y="200"/>
                </a:cubicBezTo>
                <a:cubicBezTo>
                  <a:pt x="57" y="200"/>
                  <a:pt x="58" y="200"/>
                  <a:pt x="58" y="200"/>
                </a:cubicBezTo>
                <a:cubicBezTo>
                  <a:pt x="58" y="200"/>
                  <a:pt x="58" y="200"/>
                  <a:pt x="58" y="200"/>
                </a:cubicBezTo>
                <a:cubicBezTo>
                  <a:pt x="228" y="200"/>
                  <a:pt x="228" y="200"/>
                  <a:pt x="228" y="200"/>
                </a:cubicBezTo>
                <a:cubicBezTo>
                  <a:pt x="229" y="200"/>
                  <a:pt x="230" y="200"/>
                  <a:pt x="231" y="200"/>
                </a:cubicBezTo>
                <a:cubicBezTo>
                  <a:pt x="262" y="200"/>
                  <a:pt x="288" y="175"/>
                  <a:pt x="288" y="143"/>
                </a:cubicBezTo>
                <a:cubicBezTo>
                  <a:pt x="288" y="120"/>
                  <a:pt x="273" y="99"/>
                  <a:pt x="253" y="9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Freeform 204"/>
          <p:cNvSpPr>
            <a:spLocks/>
          </p:cNvSpPr>
          <p:nvPr/>
        </p:nvSpPr>
        <p:spPr bwMode="auto">
          <a:xfrm>
            <a:off x="10014435" y="1362022"/>
            <a:ext cx="318590" cy="160729"/>
          </a:xfrm>
          <a:custGeom>
            <a:avLst/>
            <a:gdLst>
              <a:gd name="T0" fmla="*/ 55 w 111"/>
              <a:gd name="T1" fmla="*/ 0 h 56"/>
              <a:gd name="T2" fmla="*/ 0 w 111"/>
              <a:gd name="T3" fmla="*/ 56 h 56"/>
              <a:gd name="T4" fmla="*/ 111 w 111"/>
              <a:gd name="T5" fmla="*/ 56 h 56"/>
              <a:gd name="T6" fmla="*/ 55 w 111"/>
              <a:gd name="T7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56">
                <a:moveTo>
                  <a:pt x="55" y="0"/>
                </a:moveTo>
                <a:lnTo>
                  <a:pt x="0" y="56"/>
                </a:lnTo>
                <a:lnTo>
                  <a:pt x="111" y="56"/>
                </a:lnTo>
                <a:lnTo>
                  <a:pt x="55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Rectangle 206"/>
          <p:cNvSpPr>
            <a:spLocks noChangeArrowheads="1"/>
          </p:cNvSpPr>
          <p:nvPr/>
        </p:nvSpPr>
        <p:spPr bwMode="auto">
          <a:xfrm>
            <a:off x="10014433" y="1574415"/>
            <a:ext cx="318590" cy="54534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Freeform 211"/>
          <p:cNvSpPr>
            <a:spLocks/>
          </p:cNvSpPr>
          <p:nvPr/>
        </p:nvSpPr>
        <p:spPr bwMode="auto">
          <a:xfrm>
            <a:off x="2402749" y="5167864"/>
            <a:ext cx="212392" cy="318589"/>
          </a:xfrm>
          <a:custGeom>
            <a:avLst/>
            <a:gdLst>
              <a:gd name="T0" fmla="*/ 144 w 192"/>
              <a:gd name="T1" fmla="*/ 192 h 288"/>
              <a:gd name="T2" fmla="*/ 130 w 192"/>
              <a:gd name="T3" fmla="*/ 194 h 288"/>
              <a:gd name="T4" fmla="*/ 120 w 192"/>
              <a:gd name="T5" fmla="*/ 192 h 288"/>
              <a:gd name="T6" fmla="*/ 96 w 192"/>
              <a:gd name="T7" fmla="*/ 167 h 288"/>
              <a:gd name="T8" fmla="*/ 94 w 192"/>
              <a:gd name="T9" fmla="*/ 158 h 288"/>
              <a:gd name="T10" fmla="*/ 96 w 192"/>
              <a:gd name="T11" fmla="*/ 144 h 288"/>
              <a:gd name="T12" fmla="*/ 94 w 192"/>
              <a:gd name="T13" fmla="*/ 131 h 288"/>
              <a:gd name="T14" fmla="*/ 96 w 192"/>
              <a:gd name="T15" fmla="*/ 121 h 288"/>
              <a:gd name="T16" fmla="*/ 121 w 192"/>
              <a:gd name="T17" fmla="*/ 96 h 288"/>
              <a:gd name="T18" fmla="*/ 131 w 192"/>
              <a:gd name="T19" fmla="*/ 94 h 288"/>
              <a:gd name="T20" fmla="*/ 144 w 192"/>
              <a:gd name="T21" fmla="*/ 96 h 288"/>
              <a:gd name="T22" fmla="*/ 192 w 192"/>
              <a:gd name="T23" fmla="*/ 48 h 288"/>
              <a:gd name="T24" fmla="*/ 144 w 192"/>
              <a:gd name="T25" fmla="*/ 0 h 288"/>
              <a:gd name="T26" fmla="*/ 96 w 192"/>
              <a:gd name="T27" fmla="*/ 48 h 288"/>
              <a:gd name="T28" fmla="*/ 98 w 192"/>
              <a:gd name="T29" fmla="*/ 62 h 288"/>
              <a:gd name="T30" fmla="*/ 96 w 192"/>
              <a:gd name="T31" fmla="*/ 71 h 288"/>
              <a:gd name="T32" fmla="*/ 71 w 192"/>
              <a:gd name="T33" fmla="*/ 96 h 288"/>
              <a:gd name="T34" fmla="*/ 62 w 192"/>
              <a:gd name="T35" fmla="*/ 98 h 288"/>
              <a:gd name="T36" fmla="*/ 48 w 192"/>
              <a:gd name="T37" fmla="*/ 96 h 288"/>
              <a:gd name="T38" fmla="*/ 0 w 192"/>
              <a:gd name="T39" fmla="*/ 144 h 288"/>
              <a:gd name="T40" fmla="*/ 48 w 192"/>
              <a:gd name="T41" fmla="*/ 192 h 288"/>
              <a:gd name="T42" fmla="*/ 60 w 192"/>
              <a:gd name="T43" fmla="*/ 190 h 288"/>
              <a:gd name="T44" fmla="*/ 70 w 192"/>
              <a:gd name="T45" fmla="*/ 192 h 288"/>
              <a:gd name="T46" fmla="*/ 95 w 192"/>
              <a:gd name="T47" fmla="*/ 218 h 288"/>
              <a:gd name="T48" fmla="*/ 98 w 192"/>
              <a:gd name="T49" fmla="*/ 227 h 288"/>
              <a:gd name="T50" fmla="*/ 96 w 192"/>
              <a:gd name="T51" fmla="*/ 240 h 288"/>
              <a:gd name="T52" fmla="*/ 144 w 192"/>
              <a:gd name="T53" fmla="*/ 288 h 288"/>
              <a:gd name="T54" fmla="*/ 192 w 192"/>
              <a:gd name="T55" fmla="*/ 240 h 288"/>
              <a:gd name="T56" fmla="*/ 144 w 192"/>
              <a:gd name="T57" fmla="*/ 19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2" h="288">
                <a:moveTo>
                  <a:pt x="144" y="192"/>
                </a:moveTo>
                <a:cubicBezTo>
                  <a:pt x="137" y="192"/>
                  <a:pt x="130" y="194"/>
                  <a:pt x="130" y="194"/>
                </a:cubicBezTo>
                <a:cubicBezTo>
                  <a:pt x="127" y="195"/>
                  <a:pt x="123" y="194"/>
                  <a:pt x="120" y="192"/>
                </a:cubicBezTo>
                <a:cubicBezTo>
                  <a:pt x="96" y="167"/>
                  <a:pt x="96" y="167"/>
                  <a:pt x="96" y="167"/>
                </a:cubicBezTo>
                <a:cubicBezTo>
                  <a:pt x="94" y="165"/>
                  <a:pt x="93" y="161"/>
                  <a:pt x="94" y="158"/>
                </a:cubicBezTo>
                <a:cubicBezTo>
                  <a:pt x="94" y="158"/>
                  <a:pt x="96" y="151"/>
                  <a:pt x="96" y="144"/>
                </a:cubicBezTo>
                <a:cubicBezTo>
                  <a:pt x="96" y="137"/>
                  <a:pt x="94" y="131"/>
                  <a:pt x="94" y="131"/>
                </a:cubicBezTo>
                <a:cubicBezTo>
                  <a:pt x="93" y="128"/>
                  <a:pt x="94" y="124"/>
                  <a:pt x="96" y="121"/>
                </a:cubicBezTo>
                <a:cubicBezTo>
                  <a:pt x="121" y="96"/>
                  <a:pt x="121" y="96"/>
                  <a:pt x="121" y="96"/>
                </a:cubicBezTo>
                <a:cubicBezTo>
                  <a:pt x="123" y="94"/>
                  <a:pt x="128" y="93"/>
                  <a:pt x="131" y="94"/>
                </a:cubicBezTo>
                <a:cubicBezTo>
                  <a:pt x="131" y="94"/>
                  <a:pt x="137" y="96"/>
                  <a:pt x="144" y="96"/>
                </a:cubicBezTo>
                <a:cubicBezTo>
                  <a:pt x="170" y="96"/>
                  <a:pt x="192" y="75"/>
                  <a:pt x="192" y="48"/>
                </a:cubicBezTo>
                <a:cubicBezTo>
                  <a:pt x="192" y="22"/>
                  <a:pt x="170" y="0"/>
                  <a:pt x="144" y="0"/>
                </a:cubicBezTo>
                <a:cubicBezTo>
                  <a:pt x="117" y="0"/>
                  <a:pt x="96" y="22"/>
                  <a:pt x="96" y="48"/>
                </a:cubicBezTo>
                <a:cubicBezTo>
                  <a:pt x="96" y="55"/>
                  <a:pt x="98" y="62"/>
                  <a:pt x="98" y="62"/>
                </a:cubicBezTo>
                <a:cubicBezTo>
                  <a:pt x="99" y="65"/>
                  <a:pt x="98" y="69"/>
                  <a:pt x="96" y="71"/>
                </a:cubicBezTo>
                <a:cubicBezTo>
                  <a:pt x="71" y="96"/>
                  <a:pt x="71" y="96"/>
                  <a:pt x="71" y="96"/>
                </a:cubicBezTo>
                <a:cubicBezTo>
                  <a:pt x="69" y="98"/>
                  <a:pt x="65" y="99"/>
                  <a:pt x="62" y="98"/>
                </a:cubicBezTo>
                <a:cubicBezTo>
                  <a:pt x="62" y="98"/>
                  <a:pt x="55" y="96"/>
                  <a:pt x="48" y="96"/>
                </a:cubicBezTo>
                <a:cubicBezTo>
                  <a:pt x="21" y="96"/>
                  <a:pt x="0" y="117"/>
                  <a:pt x="0" y="144"/>
                </a:cubicBezTo>
                <a:cubicBezTo>
                  <a:pt x="0" y="170"/>
                  <a:pt x="21" y="192"/>
                  <a:pt x="48" y="192"/>
                </a:cubicBezTo>
                <a:cubicBezTo>
                  <a:pt x="54" y="192"/>
                  <a:pt x="60" y="190"/>
                  <a:pt x="60" y="190"/>
                </a:cubicBezTo>
                <a:cubicBezTo>
                  <a:pt x="63" y="189"/>
                  <a:pt x="68" y="190"/>
                  <a:pt x="70" y="192"/>
                </a:cubicBezTo>
                <a:cubicBezTo>
                  <a:pt x="95" y="218"/>
                  <a:pt x="95" y="218"/>
                  <a:pt x="95" y="218"/>
                </a:cubicBezTo>
                <a:cubicBezTo>
                  <a:pt x="97" y="220"/>
                  <a:pt x="98" y="224"/>
                  <a:pt x="98" y="227"/>
                </a:cubicBezTo>
                <a:cubicBezTo>
                  <a:pt x="98" y="227"/>
                  <a:pt x="96" y="234"/>
                  <a:pt x="96" y="240"/>
                </a:cubicBezTo>
                <a:cubicBezTo>
                  <a:pt x="96" y="266"/>
                  <a:pt x="117" y="288"/>
                  <a:pt x="144" y="288"/>
                </a:cubicBezTo>
                <a:cubicBezTo>
                  <a:pt x="170" y="288"/>
                  <a:pt x="192" y="266"/>
                  <a:pt x="192" y="240"/>
                </a:cubicBezTo>
                <a:cubicBezTo>
                  <a:pt x="192" y="213"/>
                  <a:pt x="170" y="192"/>
                  <a:pt x="144" y="19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Freeform 212"/>
          <p:cNvSpPr>
            <a:spLocks/>
          </p:cNvSpPr>
          <p:nvPr/>
        </p:nvSpPr>
        <p:spPr bwMode="auto">
          <a:xfrm>
            <a:off x="5542712" y="805210"/>
            <a:ext cx="318590" cy="103326"/>
          </a:xfrm>
          <a:custGeom>
            <a:avLst/>
            <a:gdLst>
              <a:gd name="T0" fmla="*/ 0 w 111"/>
              <a:gd name="T1" fmla="*/ 36 h 36"/>
              <a:gd name="T2" fmla="*/ 49 w 111"/>
              <a:gd name="T3" fmla="*/ 0 h 36"/>
              <a:gd name="T4" fmla="*/ 67 w 111"/>
              <a:gd name="T5" fmla="*/ 18 h 36"/>
              <a:gd name="T6" fmla="*/ 111 w 111"/>
              <a:gd name="T7" fmla="*/ 0 h 36"/>
              <a:gd name="T8" fmla="*/ 63 w 111"/>
              <a:gd name="T9" fmla="*/ 36 h 36"/>
              <a:gd name="T10" fmla="*/ 45 w 111"/>
              <a:gd name="T11" fmla="*/ 18 h 36"/>
              <a:gd name="T12" fmla="*/ 0 w 111"/>
              <a:gd name="T13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6">
                <a:moveTo>
                  <a:pt x="0" y="36"/>
                </a:moveTo>
                <a:lnTo>
                  <a:pt x="49" y="0"/>
                </a:lnTo>
                <a:lnTo>
                  <a:pt x="67" y="18"/>
                </a:lnTo>
                <a:lnTo>
                  <a:pt x="111" y="0"/>
                </a:lnTo>
                <a:lnTo>
                  <a:pt x="63" y="36"/>
                </a:lnTo>
                <a:lnTo>
                  <a:pt x="45" y="18"/>
                </a:lnTo>
                <a:lnTo>
                  <a:pt x="0" y="3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Freeform 213"/>
          <p:cNvSpPr>
            <a:spLocks noEditPoints="1"/>
          </p:cNvSpPr>
          <p:nvPr/>
        </p:nvSpPr>
        <p:spPr bwMode="auto">
          <a:xfrm>
            <a:off x="9374387" y="3907862"/>
            <a:ext cx="74624" cy="284147"/>
          </a:xfrm>
          <a:custGeom>
            <a:avLst/>
            <a:gdLst>
              <a:gd name="T0" fmla="*/ 19 w 26"/>
              <a:gd name="T1" fmla="*/ 0 h 99"/>
              <a:gd name="T2" fmla="*/ 8 w 26"/>
              <a:gd name="T3" fmla="*/ 0 h 99"/>
              <a:gd name="T4" fmla="*/ 8 w 26"/>
              <a:gd name="T5" fmla="*/ 22 h 99"/>
              <a:gd name="T6" fmla="*/ 0 w 26"/>
              <a:gd name="T7" fmla="*/ 22 h 99"/>
              <a:gd name="T8" fmla="*/ 0 w 26"/>
              <a:gd name="T9" fmla="*/ 51 h 99"/>
              <a:gd name="T10" fmla="*/ 8 w 26"/>
              <a:gd name="T11" fmla="*/ 51 h 99"/>
              <a:gd name="T12" fmla="*/ 8 w 26"/>
              <a:gd name="T13" fmla="*/ 99 h 99"/>
              <a:gd name="T14" fmla="*/ 19 w 26"/>
              <a:gd name="T15" fmla="*/ 99 h 99"/>
              <a:gd name="T16" fmla="*/ 19 w 26"/>
              <a:gd name="T17" fmla="*/ 51 h 99"/>
              <a:gd name="T18" fmla="*/ 26 w 26"/>
              <a:gd name="T19" fmla="*/ 51 h 99"/>
              <a:gd name="T20" fmla="*/ 26 w 26"/>
              <a:gd name="T21" fmla="*/ 22 h 99"/>
              <a:gd name="T22" fmla="*/ 19 w 26"/>
              <a:gd name="T23" fmla="*/ 22 h 99"/>
              <a:gd name="T24" fmla="*/ 19 w 26"/>
              <a:gd name="T25" fmla="*/ 0 h 99"/>
              <a:gd name="T26" fmla="*/ 22 w 26"/>
              <a:gd name="T27" fmla="*/ 26 h 99"/>
              <a:gd name="T28" fmla="*/ 22 w 26"/>
              <a:gd name="T29" fmla="*/ 47 h 99"/>
              <a:gd name="T30" fmla="*/ 4 w 26"/>
              <a:gd name="T31" fmla="*/ 47 h 99"/>
              <a:gd name="T32" fmla="*/ 4 w 26"/>
              <a:gd name="T33" fmla="*/ 26 h 99"/>
              <a:gd name="T34" fmla="*/ 22 w 26"/>
              <a:gd name="T35" fmla="*/ 26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99">
                <a:moveTo>
                  <a:pt x="19" y="0"/>
                </a:moveTo>
                <a:lnTo>
                  <a:pt x="8" y="0"/>
                </a:lnTo>
                <a:lnTo>
                  <a:pt x="8" y="22"/>
                </a:lnTo>
                <a:lnTo>
                  <a:pt x="0" y="22"/>
                </a:lnTo>
                <a:lnTo>
                  <a:pt x="0" y="51"/>
                </a:lnTo>
                <a:lnTo>
                  <a:pt x="8" y="51"/>
                </a:lnTo>
                <a:lnTo>
                  <a:pt x="8" y="99"/>
                </a:lnTo>
                <a:lnTo>
                  <a:pt x="19" y="99"/>
                </a:lnTo>
                <a:lnTo>
                  <a:pt x="19" y="51"/>
                </a:lnTo>
                <a:lnTo>
                  <a:pt x="26" y="51"/>
                </a:lnTo>
                <a:lnTo>
                  <a:pt x="26" y="22"/>
                </a:lnTo>
                <a:lnTo>
                  <a:pt x="19" y="22"/>
                </a:lnTo>
                <a:lnTo>
                  <a:pt x="19" y="0"/>
                </a:lnTo>
                <a:close/>
                <a:moveTo>
                  <a:pt x="22" y="26"/>
                </a:moveTo>
                <a:lnTo>
                  <a:pt x="22" y="47"/>
                </a:lnTo>
                <a:lnTo>
                  <a:pt x="4" y="47"/>
                </a:lnTo>
                <a:lnTo>
                  <a:pt x="4" y="26"/>
                </a:lnTo>
                <a:lnTo>
                  <a:pt x="22" y="2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Freeform 214"/>
          <p:cNvSpPr>
            <a:spLocks noEditPoints="1"/>
          </p:cNvSpPr>
          <p:nvPr/>
        </p:nvSpPr>
        <p:spPr bwMode="auto">
          <a:xfrm>
            <a:off x="9457621" y="3907862"/>
            <a:ext cx="71755" cy="284147"/>
          </a:xfrm>
          <a:custGeom>
            <a:avLst/>
            <a:gdLst>
              <a:gd name="T0" fmla="*/ 18 w 25"/>
              <a:gd name="T1" fmla="*/ 0 h 99"/>
              <a:gd name="T2" fmla="*/ 7 w 25"/>
              <a:gd name="T3" fmla="*/ 0 h 99"/>
              <a:gd name="T4" fmla="*/ 7 w 25"/>
              <a:gd name="T5" fmla="*/ 57 h 99"/>
              <a:gd name="T6" fmla="*/ 0 w 25"/>
              <a:gd name="T7" fmla="*/ 57 h 99"/>
              <a:gd name="T8" fmla="*/ 0 w 25"/>
              <a:gd name="T9" fmla="*/ 85 h 99"/>
              <a:gd name="T10" fmla="*/ 7 w 25"/>
              <a:gd name="T11" fmla="*/ 85 h 99"/>
              <a:gd name="T12" fmla="*/ 7 w 25"/>
              <a:gd name="T13" fmla="*/ 99 h 99"/>
              <a:gd name="T14" fmla="*/ 18 w 25"/>
              <a:gd name="T15" fmla="*/ 99 h 99"/>
              <a:gd name="T16" fmla="*/ 18 w 25"/>
              <a:gd name="T17" fmla="*/ 85 h 99"/>
              <a:gd name="T18" fmla="*/ 25 w 25"/>
              <a:gd name="T19" fmla="*/ 85 h 99"/>
              <a:gd name="T20" fmla="*/ 25 w 25"/>
              <a:gd name="T21" fmla="*/ 57 h 99"/>
              <a:gd name="T22" fmla="*/ 18 w 25"/>
              <a:gd name="T23" fmla="*/ 57 h 99"/>
              <a:gd name="T24" fmla="*/ 18 w 25"/>
              <a:gd name="T25" fmla="*/ 0 h 99"/>
              <a:gd name="T26" fmla="*/ 21 w 25"/>
              <a:gd name="T27" fmla="*/ 61 h 99"/>
              <a:gd name="T28" fmla="*/ 21 w 25"/>
              <a:gd name="T29" fmla="*/ 82 h 99"/>
              <a:gd name="T30" fmla="*/ 4 w 25"/>
              <a:gd name="T31" fmla="*/ 82 h 99"/>
              <a:gd name="T32" fmla="*/ 4 w 25"/>
              <a:gd name="T33" fmla="*/ 61 h 99"/>
              <a:gd name="T34" fmla="*/ 21 w 25"/>
              <a:gd name="T35" fmla="*/ 61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" h="99">
                <a:moveTo>
                  <a:pt x="18" y="0"/>
                </a:moveTo>
                <a:lnTo>
                  <a:pt x="7" y="0"/>
                </a:lnTo>
                <a:lnTo>
                  <a:pt x="7" y="57"/>
                </a:lnTo>
                <a:lnTo>
                  <a:pt x="0" y="57"/>
                </a:lnTo>
                <a:lnTo>
                  <a:pt x="0" y="85"/>
                </a:lnTo>
                <a:lnTo>
                  <a:pt x="7" y="85"/>
                </a:lnTo>
                <a:lnTo>
                  <a:pt x="7" y="99"/>
                </a:lnTo>
                <a:lnTo>
                  <a:pt x="18" y="99"/>
                </a:lnTo>
                <a:lnTo>
                  <a:pt x="18" y="85"/>
                </a:lnTo>
                <a:lnTo>
                  <a:pt x="25" y="85"/>
                </a:lnTo>
                <a:lnTo>
                  <a:pt x="25" y="57"/>
                </a:lnTo>
                <a:lnTo>
                  <a:pt x="18" y="57"/>
                </a:lnTo>
                <a:lnTo>
                  <a:pt x="18" y="0"/>
                </a:lnTo>
                <a:close/>
                <a:moveTo>
                  <a:pt x="21" y="61"/>
                </a:moveTo>
                <a:lnTo>
                  <a:pt x="21" y="82"/>
                </a:lnTo>
                <a:lnTo>
                  <a:pt x="4" y="82"/>
                </a:lnTo>
                <a:lnTo>
                  <a:pt x="4" y="61"/>
                </a:lnTo>
                <a:lnTo>
                  <a:pt x="21" y="6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Freeform 215"/>
          <p:cNvSpPr>
            <a:spLocks noEditPoints="1"/>
          </p:cNvSpPr>
          <p:nvPr/>
        </p:nvSpPr>
        <p:spPr bwMode="auto">
          <a:xfrm>
            <a:off x="9540857" y="3907862"/>
            <a:ext cx="71755" cy="284147"/>
          </a:xfrm>
          <a:custGeom>
            <a:avLst/>
            <a:gdLst>
              <a:gd name="T0" fmla="*/ 18 w 25"/>
              <a:gd name="T1" fmla="*/ 0 h 99"/>
              <a:gd name="T2" fmla="*/ 7 w 25"/>
              <a:gd name="T3" fmla="*/ 0 h 99"/>
              <a:gd name="T4" fmla="*/ 7 w 25"/>
              <a:gd name="T5" fmla="*/ 12 h 99"/>
              <a:gd name="T6" fmla="*/ 0 w 25"/>
              <a:gd name="T7" fmla="*/ 12 h 99"/>
              <a:gd name="T8" fmla="*/ 0 w 25"/>
              <a:gd name="T9" fmla="*/ 40 h 99"/>
              <a:gd name="T10" fmla="*/ 7 w 25"/>
              <a:gd name="T11" fmla="*/ 40 h 99"/>
              <a:gd name="T12" fmla="*/ 7 w 25"/>
              <a:gd name="T13" fmla="*/ 99 h 99"/>
              <a:gd name="T14" fmla="*/ 18 w 25"/>
              <a:gd name="T15" fmla="*/ 99 h 99"/>
              <a:gd name="T16" fmla="*/ 18 w 25"/>
              <a:gd name="T17" fmla="*/ 40 h 99"/>
              <a:gd name="T18" fmla="*/ 25 w 25"/>
              <a:gd name="T19" fmla="*/ 40 h 99"/>
              <a:gd name="T20" fmla="*/ 25 w 25"/>
              <a:gd name="T21" fmla="*/ 12 h 99"/>
              <a:gd name="T22" fmla="*/ 18 w 25"/>
              <a:gd name="T23" fmla="*/ 12 h 99"/>
              <a:gd name="T24" fmla="*/ 18 w 25"/>
              <a:gd name="T25" fmla="*/ 0 h 99"/>
              <a:gd name="T26" fmla="*/ 21 w 25"/>
              <a:gd name="T27" fmla="*/ 15 h 99"/>
              <a:gd name="T28" fmla="*/ 21 w 25"/>
              <a:gd name="T29" fmla="*/ 37 h 99"/>
              <a:gd name="T30" fmla="*/ 3 w 25"/>
              <a:gd name="T31" fmla="*/ 37 h 99"/>
              <a:gd name="T32" fmla="*/ 3 w 25"/>
              <a:gd name="T33" fmla="*/ 15 h 99"/>
              <a:gd name="T34" fmla="*/ 21 w 25"/>
              <a:gd name="T35" fmla="*/ 15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" h="99">
                <a:moveTo>
                  <a:pt x="18" y="0"/>
                </a:moveTo>
                <a:lnTo>
                  <a:pt x="7" y="0"/>
                </a:lnTo>
                <a:lnTo>
                  <a:pt x="7" y="12"/>
                </a:lnTo>
                <a:lnTo>
                  <a:pt x="0" y="12"/>
                </a:lnTo>
                <a:lnTo>
                  <a:pt x="0" y="40"/>
                </a:lnTo>
                <a:lnTo>
                  <a:pt x="7" y="40"/>
                </a:lnTo>
                <a:lnTo>
                  <a:pt x="7" y="99"/>
                </a:lnTo>
                <a:lnTo>
                  <a:pt x="18" y="99"/>
                </a:lnTo>
                <a:lnTo>
                  <a:pt x="18" y="40"/>
                </a:lnTo>
                <a:lnTo>
                  <a:pt x="25" y="40"/>
                </a:lnTo>
                <a:lnTo>
                  <a:pt x="25" y="12"/>
                </a:lnTo>
                <a:lnTo>
                  <a:pt x="18" y="12"/>
                </a:lnTo>
                <a:lnTo>
                  <a:pt x="18" y="0"/>
                </a:lnTo>
                <a:close/>
                <a:moveTo>
                  <a:pt x="21" y="15"/>
                </a:moveTo>
                <a:lnTo>
                  <a:pt x="21" y="37"/>
                </a:lnTo>
                <a:lnTo>
                  <a:pt x="3" y="37"/>
                </a:lnTo>
                <a:lnTo>
                  <a:pt x="3" y="15"/>
                </a:lnTo>
                <a:lnTo>
                  <a:pt x="21" y="1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Freeform 216"/>
          <p:cNvSpPr>
            <a:spLocks noEditPoints="1"/>
          </p:cNvSpPr>
          <p:nvPr/>
        </p:nvSpPr>
        <p:spPr bwMode="auto">
          <a:xfrm>
            <a:off x="9621221" y="3907862"/>
            <a:ext cx="71755" cy="284147"/>
          </a:xfrm>
          <a:custGeom>
            <a:avLst/>
            <a:gdLst>
              <a:gd name="T0" fmla="*/ 18 w 25"/>
              <a:gd name="T1" fmla="*/ 46 h 99"/>
              <a:gd name="T2" fmla="*/ 18 w 25"/>
              <a:gd name="T3" fmla="*/ 0 h 99"/>
              <a:gd name="T4" fmla="*/ 7 w 25"/>
              <a:gd name="T5" fmla="*/ 0 h 99"/>
              <a:gd name="T6" fmla="*/ 7 w 25"/>
              <a:gd name="T7" fmla="*/ 46 h 99"/>
              <a:gd name="T8" fmla="*/ 0 w 25"/>
              <a:gd name="T9" fmla="*/ 46 h 99"/>
              <a:gd name="T10" fmla="*/ 0 w 25"/>
              <a:gd name="T11" fmla="*/ 74 h 99"/>
              <a:gd name="T12" fmla="*/ 7 w 25"/>
              <a:gd name="T13" fmla="*/ 74 h 99"/>
              <a:gd name="T14" fmla="*/ 7 w 25"/>
              <a:gd name="T15" fmla="*/ 99 h 99"/>
              <a:gd name="T16" fmla="*/ 18 w 25"/>
              <a:gd name="T17" fmla="*/ 99 h 99"/>
              <a:gd name="T18" fmla="*/ 18 w 25"/>
              <a:gd name="T19" fmla="*/ 74 h 99"/>
              <a:gd name="T20" fmla="*/ 25 w 25"/>
              <a:gd name="T21" fmla="*/ 74 h 99"/>
              <a:gd name="T22" fmla="*/ 25 w 25"/>
              <a:gd name="T23" fmla="*/ 46 h 99"/>
              <a:gd name="T24" fmla="*/ 18 w 25"/>
              <a:gd name="T25" fmla="*/ 46 h 99"/>
              <a:gd name="T26" fmla="*/ 22 w 25"/>
              <a:gd name="T27" fmla="*/ 70 h 99"/>
              <a:gd name="T28" fmla="*/ 4 w 25"/>
              <a:gd name="T29" fmla="*/ 70 h 99"/>
              <a:gd name="T30" fmla="*/ 4 w 25"/>
              <a:gd name="T31" fmla="*/ 49 h 99"/>
              <a:gd name="T32" fmla="*/ 22 w 25"/>
              <a:gd name="T33" fmla="*/ 49 h 99"/>
              <a:gd name="T34" fmla="*/ 22 w 25"/>
              <a:gd name="T35" fmla="*/ 7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" h="99">
                <a:moveTo>
                  <a:pt x="18" y="46"/>
                </a:moveTo>
                <a:lnTo>
                  <a:pt x="18" y="0"/>
                </a:lnTo>
                <a:lnTo>
                  <a:pt x="7" y="0"/>
                </a:lnTo>
                <a:lnTo>
                  <a:pt x="7" y="46"/>
                </a:lnTo>
                <a:lnTo>
                  <a:pt x="0" y="46"/>
                </a:lnTo>
                <a:lnTo>
                  <a:pt x="0" y="74"/>
                </a:lnTo>
                <a:lnTo>
                  <a:pt x="7" y="74"/>
                </a:lnTo>
                <a:lnTo>
                  <a:pt x="7" y="99"/>
                </a:lnTo>
                <a:lnTo>
                  <a:pt x="18" y="99"/>
                </a:lnTo>
                <a:lnTo>
                  <a:pt x="18" y="74"/>
                </a:lnTo>
                <a:lnTo>
                  <a:pt x="25" y="74"/>
                </a:lnTo>
                <a:lnTo>
                  <a:pt x="25" y="46"/>
                </a:lnTo>
                <a:lnTo>
                  <a:pt x="18" y="46"/>
                </a:lnTo>
                <a:close/>
                <a:moveTo>
                  <a:pt x="22" y="70"/>
                </a:moveTo>
                <a:lnTo>
                  <a:pt x="4" y="70"/>
                </a:lnTo>
                <a:lnTo>
                  <a:pt x="4" y="49"/>
                </a:lnTo>
                <a:lnTo>
                  <a:pt x="22" y="49"/>
                </a:lnTo>
                <a:lnTo>
                  <a:pt x="22" y="7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Freeform 237"/>
          <p:cNvSpPr>
            <a:spLocks/>
          </p:cNvSpPr>
          <p:nvPr/>
        </p:nvSpPr>
        <p:spPr bwMode="auto">
          <a:xfrm>
            <a:off x="4265489" y="4565129"/>
            <a:ext cx="284147" cy="284147"/>
          </a:xfrm>
          <a:custGeom>
            <a:avLst/>
            <a:gdLst>
              <a:gd name="T0" fmla="*/ 128 w 256"/>
              <a:gd name="T1" fmla="*/ 0 h 256"/>
              <a:gd name="T2" fmla="*/ 0 w 256"/>
              <a:gd name="T3" fmla="*/ 128 h 256"/>
              <a:gd name="T4" fmla="*/ 128 w 256"/>
              <a:gd name="T5" fmla="*/ 256 h 256"/>
              <a:gd name="T6" fmla="*/ 256 w 256"/>
              <a:gd name="T7" fmla="*/ 128 h 256"/>
              <a:gd name="T8" fmla="*/ 128 w 256"/>
              <a:gd name="T9" fmla="*/ 128 h 256"/>
              <a:gd name="T10" fmla="*/ 128 w 256"/>
              <a:gd name="T11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6" h="256">
                <a:moveTo>
                  <a:pt x="128" y="0"/>
                </a:moveTo>
                <a:cubicBezTo>
                  <a:pt x="57" y="0"/>
                  <a:pt x="0" y="58"/>
                  <a:pt x="0" y="128"/>
                </a:cubicBezTo>
                <a:cubicBezTo>
                  <a:pt x="0" y="199"/>
                  <a:pt x="58" y="256"/>
                  <a:pt x="128" y="256"/>
                </a:cubicBezTo>
                <a:cubicBezTo>
                  <a:pt x="199" y="256"/>
                  <a:pt x="256" y="199"/>
                  <a:pt x="256" y="128"/>
                </a:cubicBezTo>
                <a:cubicBezTo>
                  <a:pt x="128" y="128"/>
                  <a:pt x="128" y="128"/>
                  <a:pt x="128" y="128"/>
                </a:cubicBezTo>
                <a:lnTo>
                  <a:pt x="128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Freeform 238"/>
          <p:cNvSpPr>
            <a:spLocks/>
          </p:cNvSpPr>
          <p:nvPr/>
        </p:nvSpPr>
        <p:spPr bwMode="auto">
          <a:xfrm>
            <a:off x="4440568" y="4527818"/>
            <a:ext cx="143508" cy="143508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0 h 128"/>
              <a:gd name="T4" fmla="*/ 0 w 128"/>
              <a:gd name="T5" fmla="*/ 128 h 128"/>
              <a:gd name="T6" fmla="*/ 128 w 128"/>
              <a:gd name="T7" fmla="*/ 128 h 128"/>
              <a:gd name="T8" fmla="*/ 128 w 128"/>
              <a:gd name="T9" fmla="*/ 128 h 128"/>
              <a:gd name="T10" fmla="*/ 0 w 128"/>
              <a:gd name="T11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128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28"/>
                  <a:pt x="0" y="128"/>
                  <a:pt x="0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8" y="57"/>
                  <a:pt x="71" y="0"/>
                  <a:pt x="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Freeform 239"/>
          <p:cNvSpPr>
            <a:spLocks noEditPoints="1"/>
          </p:cNvSpPr>
          <p:nvPr/>
        </p:nvSpPr>
        <p:spPr bwMode="auto">
          <a:xfrm>
            <a:off x="5542712" y="1336192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03 w 288"/>
              <a:gd name="T11" fmla="*/ 234 h 288"/>
              <a:gd name="T12" fmla="*/ 144 w 288"/>
              <a:gd name="T13" fmla="*/ 144 h 288"/>
              <a:gd name="T14" fmla="*/ 84 w 288"/>
              <a:gd name="T15" fmla="*/ 234 h 288"/>
              <a:gd name="T16" fmla="*/ 36 w 288"/>
              <a:gd name="T17" fmla="*/ 144 h 288"/>
              <a:gd name="T18" fmla="*/ 144 w 288"/>
              <a:gd name="T19" fmla="*/ 144 h 288"/>
              <a:gd name="T20" fmla="*/ 79 w 288"/>
              <a:gd name="T21" fmla="*/ 58 h 288"/>
              <a:gd name="T22" fmla="*/ 144 w 288"/>
              <a:gd name="T23" fmla="*/ 36 h 288"/>
              <a:gd name="T24" fmla="*/ 209 w 288"/>
              <a:gd name="T25" fmla="*/ 58 h 288"/>
              <a:gd name="T26" fmla="*/ 144 w 288"/>
              <a:gd name="T27" fmla="*/ 144 h 288"/>
              <a:gd name="T28" fmla="*/ 252 w 288"/>
              <a:gd name="T29" fmla="*/ 144 h 288"/>
              <a:gd name="T30" fmla="*/ 203 w 288"/>
              <a:gd name="T31" fmla="*/ 23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03" y="234"/>
                </a:moveTo>
                <a:cubicBezTo>
                  <a:pt x="144" y="144"/>
                  <a:pt x="144" y="144"/>
                  <a:pt x="144" y="144"/>
                </a:cubicBezTo>
                <a:cubicBezTo>
                  <a:pt x="84" y="234"/>
                  <a:pt x="84" y="234"/>
                  <a:pt x="84" y="234"/>
                </a:cubicBezTo>
                <a:cubicBezTo>
                  <a:pt x="55" y="214"/>
                  <a:pt x="36" y="181"/>
                  <a:pt x="36" y="144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79" y="58"/>
                  <a:pt x="79" y="58"/>
                  <a:pt x="79" y="58"/>
                </a:cubicBezTo>
                <a:cubicBezTo>
                  <a:pt x="97" y="44"/>
                  <a:pt x="120" y="36"/>
                  <a:pt x="144" y="36"/>
                </a:cubicBezTo>
                <a:cubicBezTo>
                  <a:pt x="168" y="36"/>
                  <a:pt x="191" y="44"/>
                  <a:pt x="209" y="58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252" y="144"/>
                  <a:pt x="252" y="144"/>
                  <a:pt x="252" y="144"/>
                </a:cubicBezTo>
                <a:cubicBezTo>
                  <a:pt x="252" y="182"/>
                  <a:pt x="233" y="215"/>
                  <a:pt x="203" y="23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Line 241"/>
          <p:cNvSpPr>
            <a:spLocks noChangeShapeType="1"/>
          </p:cNvSpPr>
          <p:nvPr/>
        </p:nvSpPr>
        <p:spPr bwMode="auto">
          <a:xfrm>
            <a:off x="4363074" y="4019797"/>
            <a:ext cx="0" cy="0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Line 242"/>
          <p:cNvSpPr>
            <a:spLocks noChangeShapeType="1"/>
          </p:cNvSpPr>
          <p:nvPr/>
        </p:nvSpPr>
        <p:spPr bwMode="auto">
          <a:xfrm>
            <a:off x="4363074" y="4019797"/>
            <a:ext cx="0" cy="0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" name="Freeform 243"/>
          <p:cNvSpPr>
            <a:spLocks noEditPoints="1"/>
          </p:cNvSpPr>
          <p:nvPr/>
        </p:nvSpPr>
        <p:spPr bwMode="auto">
          <a:xfrm>
            <a:off x="4265489" y="3922212"/>
            <a:ext cx="318590" cy="258315"/>
          </a:xfrm>
          <a:custGeom>
            <a:avLst/>
            <a:gdLst>
              <a:gd name="T0" fmla="*/ 89 w 111"/>
              <a:gd name="T1" fmla="*/ 23 h 90"/>
              <a:gd name="T2" fmla="*/ 89 w 111"/>
              <a:gd name="T3" fmla="*/ 0 h 90"/>
              <a:gd name="T4" fmla="*/ 0 w 111"/>
              <a:gd name="T5" fmla="*/ 0 h 90"/>
              <a:gd name="T6" fmla="*/ 0 w 111"/>
              <a:gd name="T7" fmla="*/ 67 h 90"/>
              <a:gd name="T8" fmla="*/ 22 w 111"/>
              <a:gd name="T9" fmla="*/ 67 h 90"/>
              <a:gd name="T10" fmla="*/ 22 w 111"/>
              <a:gd name="T11" fmla="*/ 90 h 90"/>
              <a:gd name="T12" fmla="*/ 111 w 111"/>
              <a:gd name="T13" fmla="*/ 90 h 90"/>
              <a:gd name="T14" fmla="*/ 111 w 111"/>
              <a:gd name="T15" fmla="*/ 23 h 90"/>
              <a:gd name="T16" fmla="*/ 89 w 111"/>
              <a:gd name="T17" fmla="*/ 23 h 90"/>
              <a:gd name="T18" fmla="*/ 11 w 111"/>
              <a:gd name="T19" fmla="*/ 56 h 90"/>
              <a:gd name="T20" fmla="*/ 11 w 111"/>
              <a:gd name="T21" fmla="*/ 11 h 90"/>
              <a:gd name="T22" fmla="*/ 78 w 111"/>
              <a:gd name="T23" fmla="*/ 11 h 90"/>
              <a:gd name="T24" fmla="*/ 78 w 111"/>
              <a:gd name="T25" fmla="*/ 23 h 90"/>
              <a:gd name="T26" fmla="*/ 22 w 111"/>
              <a:gd name="T27" fmla="*/ 23 h 90"/>
              <a:gd name="T28" fmla="*/ 22 w 111"/>
              <a:gd name="T29" fmla="*/ 56 h 90"/>
              <a:gd name="T30" fmla="*/ 11 w 111"/>
              <a:gd name="T31" fmla="*/ 56 h 90"/>
              <a:gd name="T32" fmla="*/ 34 w 111"/>
              <a:gd name="T33" fmla="*/ 34 h 90"/>
              <a:gd name="T34" fmla="*/ 100 w 111"/>
              <a:gd name="T35" fmla="*/ 34 h 90"/>
              <a:gd name="T36" fmla="*/ 100 w 111"/>
              <a:gd name="T37" fmla="*/ 79 h 90"/>
              <a:gd name="T38" fmla="*/ 34 w 111"/>
              <a:gd name="T39" fmla="*/ 79 h 90"/>
              <a:gd name="T40" fmla="*/ 34 w 111"/>
              <a:gd name="T41" fmla="*/ 3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1" h="90">
                <a:moveTo>
                  <a:pt x="89" y="23"/>
                </a:moveTo>
                <a:lnTo>
                  <a:pt x="89" y="0"/>
                </a:lnTo>
                <a:lnTo>
                  <a:pt x="0" y="0"/>
                </a:lnTo>
                <a:lnTo>
                  <a:pt x="0" y="67"/>
                </a:lnTo>
                <a:lnTo>
                  <a:pt x="22" y="67"/>
                </a:lnTo>
                <a:lnTo>
                  <a:pt x="22" y="90"/>
                </a:lnTo>
                <a:lnTo>
                  <a:pt x="111" y="90"/>
                </a:lnTo>
                <a:lnTo>
                  <a:pt x="111" y="23"/>
                </a:lnTo>
                <a:lnTo>
                  <a:pt x="89" y="23"/>
                </a:lnTo>
                <a:close/>
                <a:moveTo>
                  <a:pt x="11" y="56"/>
                </a:moveTo>
                <a:lnTo>
                  <a:pt x="11" y="11"/>
                </a:lnTo>
                <a:lnTo>
                  <a:pt x="78" y="11"/>
                </a:lnTo>
                <a:lnTo>
                  <a:pt x="78" y="23"/>
                </a:lnTo>
                <a:lnTo>
                  <a:pt x="22" y="23"/>
                </a:lnTo>
                <a:lnTo>
                  <a:pt x="22" y="56"/>
                </a:lnTo>
                <a:lnTo>
                  <a:pt x="11" y="56"/>
                </a:lnTo>
                <a:close/>
                <a:moveTo>
                  <a:pt x="34" y="34"/>
                </a:moveTo>
                <a:lnTo>
                  <a:pt x="100" y="34"/>
                </a:lnTo>
                <a:lnTo>
                  <a:pt x="100" y="79"/>
                </a:lnTo>
                <a:lnTo>
                  <a:pt x="34" y="79"/>
                </a:lnTo>
                <a:lnTo>
                  <a:pt x="34" y="3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Freeform 244"/>
          <p:cNvSpPr>
            <a:spLocks noEditPoints="1"/>
          </p:cNvSpPr>
          <p:nvPr/>
        </p:nvSpPr>
        <p:spPr bwMode="auto">
          <a:xfrm>
            <a:off x="11291659" y="1973369"/>
            <a:ext cx="318590" cy="321459"/>
          </a:xfrm>
          <a:custGeom>
            <a:avLst/>
            <a:gdLst>
              <a:gd name="T0" fmla="*/ 285 w 289"/>
              <a:gd name="T1" fmla="*/ 164 h 289"/>
              <a:gd name="T2" fmla="*/ 136 w 289"/>
              <a:gd name="T3" fmla="*/ 15 h 289"/>
              <a:gd name="T4" fmla="*/ 121 w 289"/>
              <a:gd name="T5" fmla="*/ 8 h 289"/>
              <a:gd name="T6" fmla="*/ 40 w 289"/>
              <a:gd name="T7" fmla="*/ 0 h 289"/>
              <a:gd name="T8" fmla="*/ 24 w 289"/>
              <a:gd name="T9" fmla="*/ 6 h 289"/>
              <a:gd name="T10" fmla="*/ 6 w 289"/>
              <a:gd name="T11" fmla="*/ 24 h 289"/>
              <a:gd name="T12" fmla="*/ 0 w 289"/>
              <a:gd name="T13" fmla="*/ 40 h 289"/>
              <a:gd name="T14" fmla="*/ 8 w 289"/>
              <a:gd name="T15" fmla="*/ 121 h 289"/>
              <a:gd name="T16" fmla="*/ 15 w 289"/>
              <a:gd name="T17" fmla="*/ 136 h 289"/>
              <a:gd name="T18" fmla="*/ 164 w 289"/>
              <a:gd name="T19" fmla="*/ 285 h 289"/>
              <a:gd name="T20" fmla="*/ 177 w 289"/>
              <a:gd name="T21" fmla="*/ 285 h 289"/>
              <a:gd name="T22" fmla="*/ 285 w 289"/>
              <a:gd name="T23" fmla="*/ 177 h 289"/>
              <a:gd name="T24" fmla="*/ 285 w 289"/>
              <a:gd name="T25" fmla="*/ 164 h 289"/>
              <a:gd name="T26" fmla="*/ 63 w 289"/>
              <a:gd name="T27" fmla="*/ 63 h 289"/>
              <a:gd name="T28" fmla="*/ 35 w 289"/>
              <a:gd name="T29" fmla="*/ 63 h 289"/>
              <a:gd name="T30" fmla="*/ 35 w 289"/>
              <a:gd name="T31" fmla="*/ 35 h 289"/>
              <a:gd name="T32" fmla="*/ 63 w 289"/>
              <a:gd name="T33" fmla="*/ 35 h 289"/>
              <a:gd name="T34" fmla="*/ 63 w 289"/>
              <a:gd name="T35" fmla="*/ 63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9" h="289">
                <a:moveTo>
                  <a:pt x="285" y="164"/>
                </a:moveTo>
                <a:cubicBezTo>
                  <a:pt x="136" y="15"/>
                  <a:pt x="136" y="15"/>
                  <a:pt x="136" y="15"/>
                </a:cubicBezTo>
                <a:cubicBezTo>
                  <a:pt x="133" y="11"/>
                  <a:pt x="126" y="8"/>
                  <a:pt x="121" y="8"/>
                </a:cubicBezTo>
                <a:cubicBezTo>
                  <a:pt x="40" y="0"/>
                  <a:pt x="40" y="0"/>
                  <a:pt x="40" y="0"/>
                </a:cubicBezTo>
                <a:cubicBezTo>
                  <a:pt x="35" y="0"/>
                  <a:pt x="28" y="2"/>
                  <a:pt x="24" y="6"/>
                </a:cubicBezTo>
                <a:cubicBezTo>
                  <a:pt x="6" y="24"/>
                  <a:pt x="6" y="24"/>
                  <a:pt x="6" y="24"/>
                </a:cubicBezTo>
                <a:cubicBezTo>
                  <a:pt x="2" y="28"/>
                  <a:pt x="0" y="35"/>
                  <a:pt x="0" y="40"/>
                </a:cubicBezTo>
                <a:cubicBezTo>
                  <a:pt x="8" y="121"/>
                  <a:pt x="8" y="121"/>
                  <a:pt x="8" y="121"/>
                </a:cubicBezTo>
                <a:cubicBezTo>
                  <a:pt x="8" y="126"/>
                  <a:pt x="11" y="133"/>
                  <a:pt x="15" y="136"/>
                </a:cubicBezTo>
                <a:cubicBezTo>
                  <a:pt x="164" y="285"/>
                  <a:pt x="164" y="285"/>
                  <a:pt x="164" y="285"/>
                </a:cubicBezTo>
                <a:cubicBezTo>
                  <a:pt x="167" y="289"/>
                  <a:pt x="173" y="289"/>
                  <a:pt x="177" y="285"/>
                </a:cubicBezTo>
                <a:cubicBezTo>
                  <a:pt x="285" y="177"/>
                  <a:pt x="285" y="177"/>
                  <a:pt x="285" y="177"/>
                </a:cubicBezTo>
                <a:cubicBezTo>
                  <a:pt x="289" y="173"/>
                  <a:pt x="289" y="168"/>
                  <a:pt x="285" y="164"/>
                </a:cubicBezTo>
                <a:close/>
                <a:moveTo>
                  <a:pt x="63" y="63"/>
                </a:moveTo>
                <a:cubicBezTo>
                  <a:pt x="55" y="71"/>
                  <a:pt x="42" y="71"/>
                  <a:pt x="35" y="63"/>
                </a:cubicBezTo>
                <a:cubicBezTo>
                  <a:pt x="27" y="55"/>
                  <a:pt x="27" y="43"/>
                  <a:pt x="35" y="35"/>
                </a:cubicBezTo>
                <a:cubicBezTo>
                  <a:pt x="42" y="27"/>
                  <a:pt x="55" y="27"/>
                  <a:pt x="63" y="35"/>
                </a:cubicBezTo>
                <a:cubicBezTo>
                  <a:pt x="70" y="43"/>
                  <a:pt x="70" y="55"/>
                  <a:pt x="63" y="6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Freeform 245"/>
          <p:cNvSpPr>
            <a:spLocks/>
          </p:cNvSpPr>
          <p:nvPr/>
        </p:nvSpPr>
        <p:spPr bwMode="auto">
          <a:xfrm>
            <a:off x="473996" y="2751183"/>
            <a:ext cx="246834" cy="180821"/>
          </a:xfrm>
          <a:custGeom>
            <a:avLst/>
            <a:gdLst>
              <a:gd name="T0" fmla="*/ 130 w 223"/>
              <a:gd name="T1" fmla="*/ 119 h 164"/>
              <a:gd name="T2" fmla="*/ 112 w 223"/>
              <a:gd name="T3" fmla="*/ 112 h 164"/>
              <a:gd name="T4" fmla="*/ 0 w 223"/>
              <a:gd name="T5" fmla="*/ 0 h 164"/>
              <a:gd name="T6" fmla="*/ 2 w 223"/>
              <a:gd name="T7" fmla="*/ 32 h 164"/>
              <a:gd name="T8" fmla="*/ 8 w 223"/>
              <a:gd name="T9" fmla="*/ 44 h 164"/>
              <a:gd name="T10" fmla="*/ 125 w 223"/>
              <a:gd name="T11" fmla="*/ 161 h 164"/>
              <a:gd name="T12" fmla="*/ 135 w 223"/>
              <a:gd name="T13" fmla="*/ 161 h 164"/>
              <a:gd name="T14" fmla="*/ 220 w 223"/>
              <a:gd name="T15" fmla="*/ 76 h 164"/>
              <a:gd name="T16" fmla="*/ 220 w 223"/>
              <a:gd name="T17" fmla="*/ 66 h 164"/>
              <a:gd name="T18" fmla="*/ 207 w 223"/>
              <a:gd name="T19" fmla="*/ 53 h 164"/>
              <a:gd name="T20" fmla="*/ 148 w 223"/>
              <a:gd name="T21" fmla="*/ 112 h 164"/>
              <a:gd name="T22" fmla="*/ 130 w 223"/>
              <a:gd name="T23" fmla="*/ 119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3" h="164">
                <a:moveTo>
                  <a:pt x="130" y="119"/>
                </a:moveTo>
                <a:cubicBezTo>
                  <a:pt x="123" y="119"/>
                  <a:pt x="116" y="117"/>
                  <a:pt x="112" y="112"/>
                </a:cubicBezTo>
                <a:cubicBezTo>
                  <a:pt x="0" y="0"/>
                  <a:pt x="0" y="0"/>
                  <a:pt x="0" y="0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36"/>
                  <a:pt x="5" y="42"/>
                  <a:pt x="8" y="44"/>
                </a:cubicBezTo>
                <a:cubicBezTo>
                  <a:pt x="125" y="161"/>
                  <a:pt x="125" y="161"/>
                  <a:pt x="125" y="161"/>
                </a:cubicBezTo>
                <a:cubicBezTo>
                  <a:pt x="128" y="164"/>
                  <a:pt x="132" y="164"/>
                  <a:pt x="135" y="161"/>
                </a:cubicBezTo>
                <a:cubicBezTo>
                  <a:pt x="220" y="76"/>
                  <a:pt x="220" y="76"/>
                  <a:pt x="220" y="76"/>
                </a:cubicBezTo>
                <a:cubicBezTo>
                  <a:pt x="223" y="73"/>
                  <a:pt x="223" y="69"/>
                  <a:pt x="220" y="66"/>
                </a:cubicBezTo>
                <a:cubicBezTo>
                  <a:pt x="207" y="53"/>
                  <a:pt x="207" y="53"/>
                  <a:pt x="207" y="53"/>
                </a:cubicBezTo>
                <a:cubicBezTo>
                  <a:pt x="148" y="112"/>
                  <a:pt x="148" y="112"/>
                  <a:pt x="148" y="112"/>
                </a:cubicBezTo>
                <a:cubicBezTo>
                  <a:pt x="143" y="117"/>
                  <a:pt x="137" y="119"/>
                  <a:pt x="130" y="11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Freeform 246"/>
          <p:cNvSpPr>
            <a:spLocks noEditPoints="1"/>
          </p:cNvSpPr>
          <p:nvPr/>
        </p:nvSpPr>
        <p:spPr bwMode="auto">
          <a:xfrm>
            <a:off x="471127" y="2613415"/>
            <a:ext cx="249705" cy="249705"/>
          </a:xfrm>
          <a:custGeom>
            <a:avLst/>
            <a:gdLst>
              <a:gd name="T0" fmla="*/ 107 w 227"/>
              <a:gd name="T1" fmla="*/ 12 h 225"/>
              <a:gd name="T2" fmla="*/ 95 w 227"/>
              <a:gd name="T3" fmla="*/ 6 h 225"/>
              <a:gd name="T4" fmla="*/ 32 w 227"/>
              <a:gd name="T5" fmla="*/ 0 h 225"/>
              <a:gd name="T6" fmla="*/ 31 w 227"/>
              <a:gd name="T7" fmla="*/ 0 h 225"/>
              <a:gd name="T8" fmla="*/ 20 w 227"/>
              <a:gd name="T9" fmla="*/ 5 h 225"/>
              <a:gd name="T10" fmla="*/ 5 w 227"/>
              <a:gd name="T11" fmla="*/ 19 h 225"/>
              <a:gd name="T12" fmla="*/ 1 w 227"/>
              <a:gd name="T13" fmla="*/ 31 h 225"/>
              <a:gd name="T14" fmla="*/ 6 w 227"/>
              <a:gd name="T15" fmla="*/ 94 h 225"/>
              <a:gd name="T16" fmla="*/ 12 w 227"/>
              <a:gd name="T17" fmla="*/ 107 h 225"/>
              <a:gd name="T18" fmla="*/ 129 w 227"/>
              <a:gd name="T19" fmla="*/ 223 h 225"/>
              <a:gd name="T20" fmla="*/ 134 w 227"/>
              <a:gd name="T21" fmla="*/ 225 h 225"/>
              <a:gd name="T22" fmla="*/ 139 w 227"/>
              <a:gd name="T23" fmla="*/ 223 h 225"/>
              <a:gd name="T24" fmla="*/ 224 w 227"/>
              <a:gd name="T25" fmla="*/ 138 h 225"/>
              <a:gd name="T26" fmla="*/ 224 w 227"/>
              <a:gd name="T27" fmla="*/ 128 h 225"/>
              <a:gd name="T28" fmla="*/ 107 w 227"/>
              <a:gd name="T29" fmla="*/ 12 h 225"/>
              <a:gd name="T30" fmla="*/ 28 w 227"/>
              <a:gd name="T31" fmla="*/ 27 h 225"/>
              <a:gd name="T32" fmla="*/ 39 w 227"/>
              <a:gd name="T33" fmla="*/ 23 h 225"/>
              <a:gd name="T34" fmla="*/ 50 w 227"/>
              <a:gd name="T35" fmla="*/ 27 h 225"/>
              <a:gd name="T36" fmla="*/ 50 w 227"/>
              <a:gd name="T37" fmla="*/ 49 h 225"/>
              <a:gd name="T38" fmla="*/ 39 w 227"/>
              <a:gd name="T39" fmla="*/ 54 h 225"/>
              <a:gd name="T40" fmla="*/ 28 w 227"/>
              <a:gd name="T41" fmla="*/ 49 h 225"/>
              <a:gd name="T42" fmla="*/ 28 w 227"/>
              <a:gd name="T43" fmla="*/ 27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7" h="225">
                <a:moveTo>
                  <a:pt x="107" y="12"/>
                </a:moveTo>
                <a:cubicBezTo>
                  <a:pt x="104" y="9"/>
                  <a:pt x="99" y="6"/>
                  <a:pt x="95" y="6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1" y="0"/>
                  <a:pt x="31" y="0"/>
                </a:cubicBezTo>
                <a:cubicBezTo>
                  <a:pt x="27" y="0"/>
                  <a:pt x="22" y="2"/>
                  <a:pt x="20" y="5"/>
                </a:cubicBezTo>
                <a:cubicBezTo>
                  <a:pt x="5" y="19"/>
                  <a:pt x="5" y="19"/>
                  <a:pt x="5" y="19"/>
                </a:cubicBezTo>
                <a:cubicBezTo>
                  <a:pt x="2" y="22"/>
                  <a:pt x="0" y="27"/>
                  <a:pt x="1" y="31"/>
                </a:cubicBezTo>
                <a:cubicBezTo>
                  <a:pt x="6" y="94"/>
                  <a:pt x="6" y="94"/>
                  <a:pt x="6" y="94"/>
                </a:cubicBezTo>
                <a:cubicBezTo>
                  <a:pt x="7" y="98"/>
                  <a:pt x="9" y="104"/>
                  <a:pt x="12" y="107"/>
                </a:cubicBezTo>
                <a:cubicBezTo>
                  <a:pt x="129" y="223"/>
                  <a:pt x="129" y="223"/>
                  <a:pt x="129" y="223"/>
                </a:cubicBezTo>
                <a:cubicBezTo>
                  <a:pt x="130" y="225"/>
                  <a:pt x="132" y="225"/>
                  <a:pt x="134" y="225"/>
                </a:cubicBezTo>
                <a:cubicBezTo>
                  <a:pt x="136" y="225"/>
                  <a:pt x="138" y="225"/>
                  <a:pt x="139" y="223"/>
                </a:cubicBezTo>
                <a:cubicBezTo>
                  <a:pt x="224" y="138"/>
                  <a:pt x="224" y="138"/>
                  <a:pt x="224" y="138"/>
                </a:cubicBezTo>
                <a:cubicBezTo>
                  <a:pt x="227" y="136"/>
                  <a:pt x="227" y="131"/>
                  <a:pt x="224" y="128"/>
                </a:cubicBezTo>
                <a:lnTo>
                  <a:pt x="107" y="12"/>
                </a:lnTo>
                <a:close/>
                <a:moveTo>
                  <a:pt x="28" y="27"/>
                </a:moveTo>
                <a:cubicBezTo>
                  <a:pt x="31" y="24"/>
                  <a:pt x="35" y="23"/>
                  <a:pt x="39" y="23"/>
                </a:cubicBezTo>
                <a:cubicBezTo>
                  <a:pt x="43" y="23"/>
                  <a:pt x="47" y="24"/>
                  <a:pt x="50" y="27"/>
                </a:cubicBezTo>
                <a:cubicBezTo>
                  <a:pt x="56" y="33"/>
                  <a:pt x="56" y="43"/>
                  <a:pt x="50" y="49"/>
                </a:cubicBezTo>
                <a:cubicBezTo>
                  <a:pt x="47" y="52"/>
                  <a:pt x="43" y="54"/>
                  <a:pt x="39" y="54"/>
                </a:cubicBezTo>
                <a:cubicBezTo>
                  <a:pt x="35" y="54"/>
                  <a:pt x="31" y="52"/>
                  <a:pt x="28" y="49"/>
                </a:cubicBezTo>
                <a:cubicBezTo>
                  <a:pt x="22" y="43"/>
                  <a:pt x="22" y="33"/>
                  <a:pt x="28" y="2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" name="Freeform 247"/>
          <p:cNvSpPr>
            <a:spLocks noEditPoints="1"/>
          </p:cNvSpPr>
          <p:nvPr/>
        </p:nvSpPr>
        <p:spPr bwMode="auto">
          <a:xfrm>
            <a:off x="10014433" y="5167864"/>
            <a:ext cx="318590" cy="318589"/>
          </a:xfrm>
          <a:custGeom>
            <a:avLst/>
            <a:gdLst>
              <a:gd name="T0" fmla="*/ 288 w 288"/>
              <a:gd name="T1" fmla="*/ 144 h 288"/>
              <a:gd name="T2" fmla="*/ 144 w 288"/>
              <a:gd name="T3" fmla="*/ 0 h 288"/>
              <a:gd name="T4" fmla="*/ 0 w 288"/>
              <a:gd name="T5" fmla="*/ 144 h 288"/>
              <a:gd name="T6" fmla="*/ 144 w 288"/>
              <a:gd name="T7" fmla="*/ 288 h 288"/>
              <a:gd name="T8" fmla="*/ 152 w 288"/>
              <a:gd name="T9" fmla="*/ 288 h 288"/>
              <a:gd name="T10" fmla="*/ 154 w 288"/>
              <a:gd name="T11" fmla="*/ 288 h 288"/>
              <a:gd name="T12" fmla="*/ 268 w 288"/>
              <a:gd name="T13" fmla="*/ 288 h 288"/>
              <a:gd name="T14" fmla="*/ 288 w 288"/>
              <a:gd name="T15" fmla="*/ 268 h 288"/>
              <a:gd name="T16" fmla="*/ 288 w 288"/>
              <a:gd name="T17" fmla="*/ 156 h 288"/>
              <a:gd name="T18" fmla="*/ 288 w 288"/>
              <a:gd name="T19" fmla="*/ 153 h 288"/>
              <a:gd name="T20" fmla="*/ 288 w 288"/>
              <a:gd name="T21" fmla="*/ 144 h 288"/>
              <a:gd name="T22" fmla="*/ 144 w 288"/>
              <a:gd name="T23" fmla="*/ 252 h 288"/>
              <a:gd name="T24" fmla="*/ 133 w 288"/>
              <a:gd name="T25" fmla="*/ 252 h 288"/>
              <a:gd name="T26" fmla="*/ 36 w 288"/>
              <a:gd name="T27" fmla="*/ 144 h 288"/>
              <a:gd name="T28" fmla="*/ 144 w 288"/>
              <a:gd name="T29" fmla="*/ 36 h 288"/>
              <a:gd name="T30" fmla="*/ 252 w 288"/>
              <a:gd name="T31" fmla="*/ 136 h 288"/>
              <a:gd name="T32" fmla="*/ 252 w 288"/>
              <a:gd name="T33" fmla="*/ 144 h 288"/>
              <a:gd name="T34" fmla="*/ 144 w 288"/>
              <a:gd name="T35" fmla="*/ 25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8" h="288">
                <a:moveTo>
                  <a:pt x="288" y="144"/>
                </a:moveTo>
                <a:cubicBezTo>
                  <a:pt x="288" y="65"/>
                  <a:pt x="224" y="0"/>
                  <a:pt x="144" y="0"/>
                </a:cubicBez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147" y="288"/>
                  <a:pt x="149" y="288"/>
                  <a:pt x="152" y="288"/>
                </a:cubicBezTo>
                <a:cubicBezTo>
                  <a:pt x="152" y="288"/>
                  <a:pt x="153" y="288"/>
                  <a:pt x="154" y="288"/>
                </a:cubicBezTo>
                <a:cubicBezTo>
                  <a:pt x="268" y="288"/>
                  <a:pt x="268" y="288"/>
                  <a:pt x="268" y="288"/>
                </a:cubicBezTo>
                <a:cubicBezTo>
                  <a:pt x="279" y="288"/>
                  <a:pt x="288" y="279"/>
                  <a:pt x="288" y="268"/>
                </a:cubicBezTo>
                <a:cubicBezTo>
                  <a:pt x="288" y="156"/>
                  <a:pt x="288" y="156"/>
                  <a:pt x="288" y="156"/>
                </a:cubicBezTo>
                <a:cubicBezTo>
                  <a:pt x="288" y="155"/>
                  <a:pt x="288" y="154"/>
                  <a:pt x="288" y="153"/>
                </a:cubicBezTo>
                <a:cubicBezTo>
                  <a:pt x="288" y="150"/>
                  <a:pt x="288" y="147"/>
                  <a:pt x="288" y="144"/>
                </a:cubicBezTo>
                <a:close/>
                <a:moveTo>
                  <a:pt x="144" y="252"/>
                </a:moveTo>
                <a:cubicBezTo>
                  <a:pt x="141" y="252"/>
                  <a:pt x="137" y="252"/>
                  <a:pt x="133" y="252"/>
                </a:cubicBezTo>
                <a:cubicBezTo>
                  <a:pt x="79" y="246"/>
                  <a:pt x="36" y="200"/>
                  <a:pt x="36" y="144"/>
                </a:cubicBezTo>
                <a:cubicBezTo>
                  <a:pt x="36" y="85"/>
                  <a:pt x="85" y="36"/>
                  <a:pt x="144" y="36"/>
                </a:cubicBezTo>
                <a:cubicBezTo>
                  <a:pt x="201" y="36"/>
                  <a:pt x="247" y="80"/>
                  <a:pt x="252" y="136"/>
                </a:cubicBezTo>
                <a:cubicBezTo>
                  <a:pt x="252" y="139"/>
                  <a:pt x="252" y="141"/>
                  <a:pt x="252" y="144"/>
                </a:cubicBezTo>
                <a:cubicBezTo>
                  <a:pt x="252" y="204"/>
                  <a:pt x="204" y="252"/>
                  <a:pt x="144" y="25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" name="Freeform 248"/>
          <p:cNvSpPr>
            <a:spLocks/>
          </p:cNvSpPr>
          <p:nvPr/>
        </p:nvSpPr>
        <p:spPr bwMode="auto">
          <a:xfrm>
            <a:off x="4354463" y="1336192"/>
            <a:ext cx="143508" cy="318589"/>
          </a:xfrm>
          <a:custGeom>
            <a:avLst/>
            <a:gdLst>
              <a:gd name="T0" fmla="*/ 113 w 130"/>
              <a:gd name="T1" fmla="*/ 223 h 289"/>
              <a:gd name="T2" fmla="*/ 113 w 130"/>
              <a:gd name="T3" fmla="*/ 224 h 289"/>
              <a:gd name="T4" fmla="*/ 65 w 130"/>
              <a:gd name="T5" fmla="*/ 272 h 289"/>
              <a:gd name="T6" fmla="*/ 16 w 130"/>
              <a:gd name="T7" fmla="*/ 225 h 289"/>
              <a:gd name="T8" fmla="*/ 16 w 130"/>
              <a:gd name="T9" fmla="*/ 224 h 289"/>
              <a:gd name="T10" fmla="*/ 16 w 130"/>
              <a:gd name="T11" fmla="*/ 223 h 289"/>
              <a:gd name="T12" fmla="*/ 16 w 130"/>
              <a:gd name="T13" fmla="*/ 48 h 289"/>
              <a:gd name="T14" fmla="*/ 16 w 130"/>
              <a:gd name="T15" fmla="*/ 48 h 289"/>
              <a:gd name="T16" fmla="*/ 16 w 130"/>
              <a:gd name="T17" fmla="*/ 48 h 289"/>
              <a:gd name="T18" fmla="*/ 16 w 130"/>
              <a:gd name="T19" fmla="*/ 46 h 289"/>
              <a:gd name="T20" fmla="*/ 46 w 130"/>
              <a:gd name="T21" fmla="*/ 17 h 289"/>
              <a:gd name="T22" fmla="*/ 75 w 130"/>
              <a:gd name="T23" fmla="*/ 46 h 289"/>
              <a:gd name="T24" fmla="*/ 75 w 130"/>
              <a:gd name="T25" fmla="*/ 48 h 289"/>
              <a:gd name="T26" fmla="*/ 75 w 130"/>
              <a:gd name="T27" fmla="*/ 64 h 289"/>
              <a:gd name="T28" fmla="*/ 75 w 130"/>
              <a:gd name="T29" fmla="*/ 79 h 289"/>
              <a:gd name="T30" fmla="*/ 75 w 130"/>
              <a:gd name="T31" fmla="*/ 208 h 289"/>
              <a:gd name="T32" fmla="*/ 75 w 130"/>
              <a:gd name="T33" fmla="*/ 208 h 289"/>
              <a:gd name="T34" fmla="*/ 75 w 130"/>
              <a:gd name="T35" fmla="*/ 223 h 289"/>
              <a:gd name="T36" fmla="*/ 75 w 130"/>
              <a:gd name="T37" fmla="*/ 223 h 289"/>
              <a:gd name="T38" fmla="*/ 75 w 130"/>
              <a:gd name="T39" fmla="*/ 224 h 289"/>
              <a:gd name="T40" fmla="*/ 75 w 130"/>
              <a:gd name="T41" fmla="*/ 225 h 289"/>
              <a:gd name="T42" fmla="*/ 75 w 130"/>
              <a:gd name="T43" fmla="*/ 225 h 289"/>
              <a:gd name="T44" fmla="*/ 64 w 130"/>
              <a:gd name="T45" fmla="*/ 235 h 289"/>
              <a:gd name="T46" fmla="*/ 54 w 130"/>
              <a:gd name="T47" fmla="*/ 225 h 289"/>
              <a:gd name="T48" fmla="*/ 54 w 130"/>
              <a:gd name="T49" fmla="*/ 224 h 289"/>
              <a:gd name="T50" fmla="*/ 54 w 130"/>
              <a:gd name="T51" fmla="*/ 208 h 289"/>
              <a:gd name="T52" fmla="*/ 54 w 130"/>
              <a:gd name="T53" fmla="*/ 90 h 289"/>
              <a:gd name="T54" fmla="*/ 37 w 130"/>
              <a:gd name="T55" fmla="*/ 90 h 289"/>
              <a:gd name="T56" fmla="*/ 37 w 130"/>
              <a:gd name="T57" fmla="*/ 208 h 289"/>
              <a:gd name="T58" fmla="*/ 37 w 130"/>
              <a:gd name="T59" fmla="*/ 224 h 289"/>
              <a:gd name="T60" fmla="*/ 37 w 130"/>
              <a:gd name="T61" fmla="*/ 224 h 289"/>
              <a:gd name="T62" fmla="*/ 37 w 130"/>
              <a:gd name="T63" fmla="*/ 224 h 289"/>
              <a:gd name="T64" fmla="*/ 37 w 130"/>
              <a:gd name="T65" fmla="*/ 225 h 289"/>
              <a:gd name="T66" fmla="*/ 64 w 130"/>
              <a:gd name="T67" fmla="*/ 252 h 289"/>
              <a:gd name="T68" fmla="*/ 92 w 130"/>
              <a:gd name="T69" fmla="*/ 225 h 289"/>
              <a:gd name="T70" fmla="*/ 92 w 130"/>
              <a:gd name="T71" fmla="*/ 225 h 289"/>
              <a:gd name="T72" fmla="*/ 92 w 130"/>
              <a:gd name="T73" fmla="*/ 224 h 289"/>
              <a:gd name="T74" fmla="*/ 92 w 130"/>
              <a:gd name="T75" fmla="*/ 224 h 289"/>
              <a:gd name="T76" fmla="*/ 92 w 130"/>
              <a:gd name="T77" fmla="*/ 224 h 289"/>
              <a:gd name="T78" fmla="*/ 92 w 130"/>
              <a:gd name="T79" fmla="*/ 64 h 289"/>
              <a:gd name="T80" fmla="*/ 92 w 130"/>
              <a:gd name="T81" fmla="*/ 48 h 289"/>
              <a:gd name="T82" fmla="*/ 92 w 130"/>
              <a:gd name="T83" fmla="*/ 46 h 289"/>
              <a:gd name="T84" fmla="*/ 92 w 130"/>
              <a:gd name="T85" fmla="*/ 46 h 289"/>
              <a:gd name="T86" fmla="*/ 46 w 130"/>
              <a:gd name="T87" fmla="*/ 0 h 289"/>
              <a:gd name="T88" fmla="*/ 0 w 130"/>
              <a:gd name="T89" fmla="*/ 46 h 289"/>
              <a:gd name="T90" fmla="*/ 0 w 130"/>
              <a:gd name="T91" fmla="*/ 48 h 289"/>
              <a:gd name="T92" fmla="*/ 0 w 130"/>
              <a:gd name="T93" fmla="*/ 48 h 289"/>
              <a:gd name="T94" fmla="*/ 0 w 130"/>
              <a:gd name="T95" fmla="*/ 223 h 289"/>
              <a:gd name="T96" fmla="*/ 0 w 130"/>
              <a:gd name="T97" fmla="*/ 223 h 289"/>
              <a:gd name="T98" fmla="*/ 0 w 130"/>
              <a:gd name="T99" fmla="*/ 224 h 289"/>
              <a:gd name="T100" fmla="*/ 0 w 130"/>
              <a:gd name="T101" fmla="*/ 224 h 289"/>
              <a:gd name="T102" fmla="*/ 0 w 130"/>
              <a:gd name="T103" fmla="*/ 225 h 289"/>
              <a:gd name="T104" fmla="*/ 0 w 130"/>
              <a:gd name="T105" fmla="*/ 225 h 289"/>
              <a:gd name="T106" fmla="*/ 65 w 130"/>
              <a:gd name="T107" fmla="*/ 289 h 289"/>
              <a:gd name="T108" fmla="*/ 129 w 130"/>
              <a:gd name="T109" fmla="*/ 224 h 289"/>
              <a:gd name="T110" fmla="*/ 129 w 130"/>
              <a:gd name="T111" fmla="*/ 223 h 289"/>
              <a:gd name="T112" fmla="*/ 130 w 130"/>
              <a:gd name="T113" fmla="*/ 223 h 289"/>
              <a:gd name="T114" fmla="*/ 130 w 130"/>
              <a:gd name="T115" fmla="*/ 37 h 289"/>
              <a:gd name="T116" fmla="*/ 113 w 130"/>
              <a:gd name="T117" fmla="*/ 37 h 289"/>
              <a:gd name="T118" fmla="*/ 113 w 130"/>
              <a:gd name="T119" fmla="*/ 223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0" h="289">
                <a:moveTo>
                  <a:pt x="113" y="223"/>
                </a:moveTo>
                <a:cubicBezTo>
                  <a:pt x="113" y="224"/>
                  <a:pt x="113" y="224"/>
                  <a:pt x="113" y="224"/>
                </a:cubicBezTo>
                <a:cubicBezTo>
                  <a:pt x="113" y="251"/>
                  <a:pt x="91" y="272"/>
                  <a:pt x="65" y="272"/>
                </a:cubicBezTo>
                <a:cubicBezTo>
                  <a:pt x="38" y="272"/>
                  <a:pt x="17" y="251"/>
                  <a:pt x="16" y="225"/>
                </a:cubicBezTo>
                <a:cubicBezTo>
                  <a:pt x="16" y="224"/>
                  <a:pt x="16" y="224"/>
                  <a:pt x="16" y="224"/>
                </a:cubicBezTo>
                <a:cubicBezTo>
                  <a:pt x="16" y="224"/>
                  <a:pt x="16" y="224"/>
                  <a:pt x="16" y="223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30"/>
                  <a:pt x="30" y="17"/>
                  <a:pt x="46" y="17"/>
                </a:cubicBezTo>
                <a:cubicBezTo>
                  <a:pt x="62" y="17"/>
                  <a:pt x="75" y="30"/>
                  <a:pt x="75" y="46"/>
                </a:cubicBezTo>
                <a:cubicBezTo>
                  <a:pt x="75" y="48"/>
                  <a:pt x="75" y="48"/>
                  <a:pt x="75" y="48"/>
                </a:cubicBezTo>
                <a:cubicBezTo>
                  <a:pt x="75" y="64"/>
                  <a:pt x="75" y="64"/>
                  <a:pt x="75" y="64"/>
                </a:cubicBezTo>
                <a:cubicBezTo>
                  <a:pt x="75" y="79"/>
                  <a:pt x="75" y="79"/>
                  <a:pt x="75" y="79"/>
                </a:cubicBez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8"/>
                  <a:pt x="75" y="208"/>
                </a:cubicBezTo>
                <a:cubicBezTo>
                  <a:pt x="75" y="223"/>
                  <a:pt x="75" y="223"/>
                  <a:pt x="75" y="223"/>
                </a:cubicBezTo>
                <a:cubicBezTo>
                  <a:pt x="75" y="223"/>
                  <a:pt x="75" y="223"/>
                  <a:pt x="75" y="223"/>
                </a:cubicBezTo>
                <a:cubicBezTo>
                  <a:pt x="75" y="224"/>
                  <a:pt x="75" y="224"/>
                  <a:pt x="75" y="224"/>
                </a:cubicBezTo>
                <a:cubicBezTo>
                  <a:pt x="75" y="225"/>
                  <a:pt x="75" y="225"/>
                  <a:pt x="75" y="225"/>
                </a:cubicBezTo>
                <a:cubicBezTo>
                  <a:pt x="75" y="225"/>
                  <a:pt x="75" y="225"/>
                  <a:pt x="75" y="225"/>
                </a:cubicBezTo>
                <a:cubicBezTo>
                  <a:pt x="75" y="230"/>
                  <a:pt x="70" y="235"/>
                  <a:pt x="64" y="235"/>
                </a:cubicBezTo>
                <a:cubicBezTo>
                  <a:pt x="59" y="235"/>
                  <a:pt x="54" y="230"/>
                  <a:pt x="54" y="225"/>
                </a:cubicBezTo>
                <a:cubicBezTo>
                  <a:pt x="54" y="225"/>
                  <a:pt x="54" y="224"/>
                  <a:pt x="54" y="224"/>
                </a:cubicBezTo>
                <a:cubicBezTo>
                  <a:pt x="54" y="208"/>
                  <a:pt x="54" y="208"/>
                  <a:pt x="54" y="208"/>
                </a:cubicBezTo>
                <a:cubicBezTo>
                  <a:pt x="54" y="90"/>
                  <a:pt x="54" y="90"/>
                  <a:pt x="54" y="90"/>
                </a:cubicBezTo>
                <a:cubicBezTo>
                  <a:pt x="37" y="90"/>
                  <a:pt x="37" y="90"/>
                  <a:pt x="37" y="90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37" y="224"/>
                  <a:pt x="37" y="224"/>
                  <a:pt x="37" y="224"/>
                </a:cubicBezTo>
                <a:cubicBezTo>
                  <a:pt x="37" y="224"/>
                  <a:pt x="37" y="224"/>
                  <a:pt x="37" y="224"/>
                </a:cubicBezTo>
                <a:cubicBezTo>
                  <a:pt x="37" y="224"/>
                  <a:pt x="37" y="224"/>
                  <a:pt x="37" y="224"/>
                </a:cubicBezTo>
                <a:cubicBezTo>
                  <a:pt x="37" y="224"/>
                  <a:pt x="37" y="225"/>
                  <a:pt x="37" y="225"/>
                </a:cubicBezTo>
                <a:cubicBezTo>
                  <a:pt x="37" y="240"/>
                  <a:pt x="49" y="252"/>
                  <a:pt x="64" y="252"/>
                </a:cubicBezTo>
                <a:cubicBezTo>
                  <a:pt x="79" y="252"/>
                  <a:pt x="91" y="240"/>
                  <a:pt x="92" y="225"/>
                </a:cubicBezTo>
                <a:cubicBezTo>
                  <a:pt x="92" y="225"/>
                  <a:pt x="92" y="225"/>
                  <a:pt x="92" y="225"/>
                </a:cubicBezTo>
                <a:cubicBezTo>
                  <a:pt x="92" y="224"/>
                  <a:pt x="92" y="224"/>
                  <a:pt x="92" y="224"/>
                </a:cubicBezTo>
                <a:cubicBezTo>
                  <a:pt x="92" y="224"/>
                  <a:pt x="92" y="224"/>
                  <a:pt x="92" y="224"/>
                </a:cubicBezTo>
                <a:cubicBezTo>
                  <a:pt x="92" y="224"/>
                  <a:pt x="92" y="224"/>
                  <a:pt x="92" y="224"/>
                </a:cubicBezTo>
                <a:cubicBezTo>
                  <a:pt x="92" y="64"/>
                  <a:pt x="92" y="64"/>
                  <a:pt x="92" y="64"/>
                </a:cubicBezTo>
                <a:cubicBezTo>
                  <a:pt x="92" y="48"/>
                  <a:pt x="92" y="48"/>
                  <a:pt x="92" y="48"/>
                </a:cubicBezTo>
                <a:cubicBezTo>
                  <a:pt x="92" y="46"/>
                  <a:pt x="92" y="46"/>
                  <a:pt x="92" y="46"/>
                </a:cubicBezTo>
                <a:cubicBezTo>
                  <a:pt x="92" y="46"/>
                  <a:pt x="92" y="46"/>
                  <a:pt x="92" y="46"/>
                </a:cubicBezTo>
                <a:cubicBezTo>
                  <a:pt x="91" y="21"/>
                  <a:pt x="71" y="0"/>
                  <a:pt x="46" y="0"/>
                </a:cubicBezTo>
                <a:cubicBezTo>
                  <a:pt x="20" y="0"/>
                  <a:pt x="0" y="21"/>
                  <a:pt x="0" y="46"/>
                </a:cubicBezTo>
                <a:cubicBezTo>
                  <a:pt x="0" y="47"/>
                  <a:pt x="0" y="47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4"/>
                  <a:pt x="0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60"/>
                  <a:pt x="29" y="289"/>
                  <a:pt x="65" y="289"/>
                </a:cubicBezTo>
                <a:cubicBezTo>
                  <a:pt x="100" y="289"/>
                  <a:pt x="129" y="260"/>
                  <a:pt x="129" y="224"/>
                </a:cubicBezTo>
                <a:cubicBezTo>
                  <a:pt x="129" y="224"/>
                  <a:pt x="129" y="223"/>
                  <a:pt x="129" y="223"/>
                </a:cubicBezTo>
                <a:cubicBezTo>
                  <a:pt x="130" y="223"/>
                  <a:pt x="130" y="223"/>
                  <a:pt x="130" y="223"/>
                </a:cubicBezTo>
                <a:cubicBezTo>
                  <a:pt x="130" y="37"/>
                  <a:pt x="130" y="37"/>
                  <a:pt x="130" y="37"/>
                </a:cubicBezTo>
                <a:cubicBezTo>
                  <a:pt x="113" y="37"/>
                  <a:pt x="113" y="37"/>
                  <a:pt x="113" y="37"/>
                </a:cubicBezTo>
                <a:lnTo>
                  <a:pt x="113" y="22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" name="Freeform 249"/>
          <p:cNvSpPr>
            <a:spLocks/>
          </p:cNvSpPr>
          <p:nvPr/>
        </p:nvSpPr>
        <p:spPr bwMode="auto">
          <a:xfrm>
            <a:off x="9365775" y="2616286"/>
            <a:ext cx="335811" cy="315718"/>
          </a:xfrm>
          <a:custGeom>
            <a:avLst/>
            <a:gdLst>
              <a:gd name="T0" fmla="*/ 294 w 301"/>
              <a:gd name="T1" fmla="*/ 107 h 285"/>
              <a:gd name="T2" fmla="*/ 137 w 301"/>
              <a:gd name="T3" fmla="*/ 9 h 285"/>
              <a:gd name="T4" fmla="*/ 8 w 301"/>
              <a:gd name="T5" fmla="*/ 139 h 285"/>
              <a:gd name="T6" fmla="*/ 64 w 301"/>
              <a:gd name="T7" fmla="*/ 218 h 285"/>
              <a:gd name="T8" fmla="*/ 36 w 301"/>
              <a:gd name="T9" fmla="*/ 268 h 285"/>
              <a:gd name="T10" fmla="*/ 123 w 301"/>
              <a:gd name="T11" fmla="*/ 237 h 285"/>
              <a:gd name="T12" fmla="*/ 164 w 301"/>
              <a:gd name="T13" fmla="*/ 237 h 285"/>
              <a:gd name="T14" fmla="*/ 294 w 301"/>
              <a:gd name="T15" fmla="*/ 107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1" h="285">
                <a:moveTo>
                  <a:pt x="294" y="107"/>
                </a:moveTo>
                <a:cubicBezTo>
                  <a:pt x="286" y="44"/>
                  <a:pt x="216" y="0"/>
                  <a:pt x="137" y="9"/>
                </a:cubicBezTo>
                <a:cubicBezTo>
                  <a:pt x="58" y="18"/>
                  <a:pt x="0" y="76"/>
                  <a:pt x="8" y="139"/>
                </a:cubicBezTo>
                <a:cubicBezTo>
                  <a:pt x="12" y="172"/>
                  <a:pt x="33" y="200"/>
                  <a:pt x="64" y="218"/>
                </a:cubicBezTo>
                <a:cubicBezTo>
                  <a:pt x="65" y="232"/>
                  <a:pt x="60" y="250"/>
                  <a:pt x="36" y="268"/>
                </a:cubicBezTo>
                <a:cubicBezTo>
                  <a:pt x="26" y="275"/>
                  <a:pt x="76" y="285"/>
                  <a:pt x="123" y="237"/>
                </a:cubicBezTo>
                <a:cubicBezTo>
                  <a:pt x="136" y="238"/>
                  <a:pt x="150" y="239"/>
                  <a:pt x="164" y="237"/>
                </a:cubicBezTo>
                <a:cubicBezTo>
                  <a:pt x="243" y="228"/>
                  <a:pt x="301" y="170"/>
                  <a:pt x="294" y="10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Freeform 250"/>
          <p:cNvSpPr>
            <a:spLocks/>
          </p:cNvSpPr>
          <p:nvPr/>
        </p:nvSpPr>
        <p:spPr bwMode="auto">
          <a:xfrm>
            <a:off x="10123500" y="2633507"/>
            <a:ext cx="215263" cy="232484"/>
          </a:xfrm>
          <a:custGeom>
            <a:avLst/>
            <a:gdLst>
              <a:gd name="T0" fmla="*/ 190 w 195"/>
              <a:gd name="T1" fmla="*/ 102 h 210"/>
              <a:gd name="T2" fmla="*/ 92 w 195"/>
              <a:gd name="T3" fmla="*/ 4 h 210"/>
              <a:gd name="T4" fmla="*/ 0 w 195"/>
              <a:gd name="T5" fmla="*/ 30 h 210"/>
              <a:gd name="T6" fmla="*/ 15 w 195"/>
              <a:gd name="T7" fmla="*/ 30 h 210"/>
              <a:gd name="T8" fmla="*/ 94 w 195"/>
              <a:gd name="T9" fmla="*/ 54 h 210"/>
              <a:gd name="T10" fmla="*/ 135 w 195"/>
              <a:gd name="T11" fmla="*/ 120 h 210"/>
              <a:gd name="T12" fmla="*/ 116 w 195"/>
              <a:gd name="T13" fmla="*/ 187 h 210"/>
              <a:gd name="T14" fmla="*/ 168 w 195"/>
              <a:gd name="T15" fmla="*/ 198 h 210"/>
              <a:gd name="T16" fmla="*/ 147 w 195"/>
              <a:gd name="T17" fmla="*/ 161 h 210"/>
              <a:gd name="T18" fmla="*/ 190 w 195"/>
              <a:gd name="T19" fmla="*/ 102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5" h="210">
                <a:moveTo>
                  <a:pt x="190" y="102"/>
                </a:moveTo>
                <a:cubicBezTo>
                  <a:pt x="195" y="54"/>
                  <a:pt x="152" y="10"/>
                  <a:pt x="92" y="4"/>
                </a:cubicBezTo>
                <a:cubicBezTo>
                  <a:pt x="56" y="0"/>
                  <a:pt x="22" y="11"/>
                  <a:pt x="0" y="30"/>
                </a:cubicBezTo>
                <a:cubicBezTo>
                  <a:pt x="5" y="30"/>
                  <a:pt x="10" y="30"/>
                  <a:pt x="15" y="30"/>
                </a:cubicBezTo>
                <a:cubicBezTo>
                  <a:pt x="44" y="30"/>
                  <a:pt x="72" y="38"/>
                  <a:pt x="94" y="54"/>
                </a:cubicBezTo>
                <a:cubicBezTo>
                  <a:pt x="118" y="71"/>
                  <a:pt x="132" y="94"/>
                  <a:pt x="135" y="120"/>
                </a:cubicBezTo>
                <a:cubicBezTo>
                  <a:pt x="138" y="143"/>
                  <a:pt x="131" y="167"/>
                  <a:pt x="116" y="187"/>
                </a:cubicBezTo>
                <a:cubicBezTo>
                  <a:pt x="147" y="210"/>
                  <a:pt x="175" y="203"/>
                  <a:pt x="168" y="198"/>
                </a:cubicBezTo>
                <a:cubicBezTo>
                  <a:pt x="150" y="185"/>
                  <a:pt x="146" y="171"/>
                  <a:pt x="147" y="161"/>
                </a:cubicBezTo>
                <a:cubicBezTo>
                  <a:pt x="171" y="148"/>
                  <a:pt x="187" y="127"/>
                  <a:pt x="190" y="10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" name="Freeform 251"/>
          <p:cNvSpPr>
            <a:spLocks/>
          </p:cNvSpPr>
          <p:nvPr/>
        </p:nvSpPr>
        <p:spPr bwMode="auto">
          <a:xfrm>
            <a:off x="10005824" y="2685170"/>
            <a:ext cx="252575" cy="223873"/>
          </a:xfrm>
          <a:custGeom>
            <a:avLst/>
            <a:gdLst>
              <a:gd name="T0" fmla="*/ 221 w 227"/>
              <a:gd name="T1" fmla="*/ 74 h 200"/>
              <a:gd name="T2" fmla="*/ 119 w 227"/>
              <a:gd name="T3" fmla="*/ 0 h 200"/>
              <a:gd name="T4" fmla="*/ 103 w 227"/>
              <a:gd name="T5" fmla="*/ 1 h 200"/>
              <a:gd name="T6" fmla="*/ 6 w 227"/>
              <a:gd name="T7" fmla="*/ 98 h 200"/>
              <a:gd name="T8" fmla="*/ 48 w 227"/>
              <a:gd name="T9" fmla="*/ 158 h 200"/>
              <a:gd name="T10" fmla="*/ 27 w 227"/>
              <a:gd name="T11" fmla="*/ 195 h 200"/>
              <a:gd name="T12" fmla="*/ 36 w 227"/>
              <a:gd name="T13" fmla="*/ 200 h 200"/>
              <a:gd name="T14" fmla="*/ 92 w 227"/>
              <a:gd name="T15" fmla="*/ 172 h 200"/>
              <a:gd name="T16" fmla="*/ 108 w 227"/>
              <a:gd name="T17" fmla="*/ 173 h 200"/>
              <a:gd name="T18" fmla="*/ 123 w 227"/>
              <a:gd name="T19" fmla="*/ 172 h 200"/>
              <a:gd name="T20" fmla="*/ 221 w 227"/>
              <a:gd name="T21" fmla="*/ 7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7" h="200">
                <a:moveTo>
                  <a:pt x="221" y="74"/>
                </a:moveTo>
                <a:cubicBezTo>
                  <a:pt x="216" y="31"/>
                  <a:pt x="172" y="0"/>
                  <a:pt x="119" y="0"/>
                </a:cubicBezTo>
                <a:cubicBezTo>
                  <a:pt x="114" y="0"/>
                  <a:pt x="108" y="0"/>
                  <a:pt x="103" y="1"/>
                </a:cubicBezTo>
                <a:cubicBezTo>
                  <a:pt x="44" y="7"/>
                  <a:pt x="0" y="51"/>
                  <a:pt x="6" y="98"/>
                </a:cubicBezTo>
                <a:cubicBezTo>
                  <a:pt x="8" y="123"/>
                  <a:pt x="25" y="144"/>
                  <a:pt x="48" y="158"/>
                </a:cubicBezTo>
                <a:cubicBezTo>
                  <a:pt x="49" y="168"/>
                  <a:pt x="45" y="182"/>
                  <a:pt x="27" y="195"/>
                </a:cubicBezTo>
                <a:cubicBezTo>
                  <a:pt x="24" y="197"/>
                  <a:pt x="28" y="200"/>
                  <a:pt x="36" y="200"/>
                </a:cubicBezTo>
                <a:cubicBezTo>
                  <a:pt x="49" y="200"/>
                  <a:pt x="71" y="194"/>
                  <a:pt x="92" y="172"/>
                </a:cubicBezTo>
                <a:cubicBezTo>
                  <a:pt x="97" y="173"/>
                  <a:pt x="103" y="173"/>
                  <a:pt x="108" y="173"/>
                </a:cubicBezTo>
                <a:cubicBezTo>
                  <a:pt x="113" y="173"/>
                  <a:pt x="118" y="173"/>
                  <a:pt x="123" y="172"/>
                </a:cubicBezTo>
                <a:cubicBezTo>
                  <a:pt x="183" y="165"/>
                  <a:pt x="227" y="122"/>
                  <a:pt x="221" y="7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" name="Freeform 252"/>
          <p:cNvSpPr>
            <a:spLocks noEditPoints="1"/>
          </p:cNvSpPr>
          <p:nvPr/>
        </p:nvSpPr>
        <p:spPr bwMode="auto">
          <a:xfrm>
            <a:off x="10643001" y="2619156"/>
            <a:ext cx="335811" cy="315718"/>
          </a:xfrm>
          <a:custGeom>
            <a:avLst/>
            <a:gdLst>
              <a:gd name="T0" fmla="*/ 294 w 301"/>
              <a:gd name="T1" fmla="*/ 107 h 285"/>
              <a:gd name="T2" fmla="*/ 137 w 301"/>
              <a:gd name="T3" fmla="*/ 9 h 285"/>
              <a:gd name="T4" fmla="*/ 7 w 301"/>
              <a:gd name="T5" fmla="*/ 139 h 285"/>
              <a:gd name="T6" fmla="*/ 64 w 301"/>
              <a:gd name="T7" fmla="*/ 218 h 285"/>
              <a:gd name="T8" fmla="*/ 36 w 301"/>
              <a:gd name="T9" fmla="*/ 268 h 285"/>
              <a:gd name="T10" fmla="*/ 122 w 301"/>
              <a:gd name="T11" fmla="*/ 237 h 285"/>
              <a:gd name="T12" fmla="*/ 164 w 301"/>
              <a:gd name="T13" fmla="*/ 237 h 285"/>
              <a:gd name="T14" fmla="*/ 294 w 301"/>
              <a:gd name="T15" fmla="*/ 107 h 285"/>
              <a:gd name="T16" fmla="*/ 80 w 301"/>
              <a:gd name="T17" fmla="*/ 143 h 285"/>
              <a:gd name="T18" fmla="*/ 60 w 301"/>
              <a:gd name="T19" fmla="*/ 123 h 285"/>
              <a:gd name="T20" fmla="*/ 80 w 301"/>
              <a:gd name="T21" fmla="*/ 103 h 285"/>
              <a:gd name="T22" fmla="*/ 100 w 301"/>
              <a:gd name="T23" fmla="*/ 123 h 285"/>
              <a:gd name="T24" fmla="*/ 80 w 301"/>
              <a:gd name="T25" fmla="*/ 143 h 285"/>
              <a:gd name="T26" fmla="*/ 151 w 301"/>
              <a:gd name="T27" fmla="*/ 143 h 285"/>
              <a:gd name="T28" fmla="*/ 131 w 301"/>
              <a:gd name="T29" fmla="*/ 123 h 285"/>
              <a:gd name="T30" fmla="*/ 151 w 301"/>
              <a:gd name="T31" fmla="*/ 103 h 285"/>
              <a:gd name="T32" fmla="*/ 172 w 301"/>
              <a:gd name="T33" fmla="*/ 123 h 285"/>
              <a:gd name="T34" fmla="*/ 151 w 301"/>
              <a:gd name="T35" fmla="*/ 143 h 285"/>
              <a:gd name="T36" fmla="*/ 223 w 301"/>
              <a:gd name="T37" fmla="*/ 143 h 285"/>
              <a:gd name="T38" fmla="*/ 203 w 301"/>
              <a:gd name="T39" fmla="*/ 123 h 285"/>
              <a:gd name="T40" fmla="*/ 223 w 301"/>
              <a:gd name="T41" fmla="*/ 103 h 285"/>
              <a:gd name="T42" fmla="*/ 243 w 301"/>
              <a:gd name="T43" fmla="*/ 123 h 285"/>
              <a:gd name="T44" fmla="*/ 223 w 301"/>
              <a:gd name="T45" fmla="*/ 143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01" h="285">
                <a:moveTo>
                  <a:pt x="294" y="107"/>
                </a:moveTo>
                <a:cubicBezTo>
                  <a:pt x="286" y="44"/>
                  <a:pt x="216" y="0"/>
                  <a:pt x="137" y="9"/>
                </a:cubicBezTo>
                <a:cubicBezTo>
                  <a:pt x="58" y="18"/>
                  <a:pt x="0" y="76"/>
                  <a:pt x="7" y="139"/>
                </a:cubicBezTo>
                <a:cubicBezTo>
                  <a:pt x="11" y="172"/>
                  <a:pt x="33" y="200"/>
                  <a:pt x="64" y="218"/>
                </a:cubicBezTo>
                <a:cubicBezTo>
                  <a:pt x="65" y="232"/>
                  <a:pt x="60" y="250"/>
                  <a:pt x="36" y="268"/>
                </a:cubicBezTo>
                <a:cubicBezTo>
                  <a:pt x="26" y="275"/>
                  <a:pt x="76" y="285"/>
                  <a:pt x="122" y="237"/>
                </a:cubicBezTo>
                <a:cubicBezTo>
                  <a:pt x="136" y="238"/>
                  <a:pt x="150" y="239"/>
                  <a:pt x="164" y="237"/>
                </a:cubicBezTo>
                <a:cubicBezTo>
                  <a:pt x="243" y="228"/>
                  <a:pt x="301" y="170"/>
                  <a:pt x="294" y="107"/>
                </a:cubicBezTo>
                <a:close/>
                <a:moveTo>
                  <a:pt x="80" y="143"/>
                </a:moveTo>
                <a:cubicBezTo>
                  <a:pt x="69" y="143"/>
                  <a:pt x="60" y="134"/>
                  <a:pt x="60" y="123"/>
                </a:cubicBezTo>
                <a:cubicBezTo>
                  <a:pt x="60" y="112"/>
                  <a:pt x="69" y="103"/>
                  <a:pt x="80" y="103"/>
                </a:cubicBezTo>
                <a:cubicBezTo>
                  <a:pt x="91" y="103"/>
                  <a:pt x="100" y="112"/>
                  <a:pt x="100" y="123"/>
                </a:cubicBezTo>
                <a:cubicBezTo>
                  <a:pt x="100" y="134"/>
                  <a:pt x="91" y="143"/>
                  <a:pt x="80" y="143"/>
                </a:cubicBezTo>
                <a:close/>
                <a:moveTo>
                  <a:pt x="151" y="143"/>
                </a:moveTo>
                <a:cubicBezTo>
                  <a:pt x="140" y="143"/>
                  <a:pt x="131" y="134"/>
                  <a:pt x="131" y="123"/>
                </a:cubicBezTo>
                <a:cubicBezTo>
                  <a:pt x="131" y="112"/>
                  <a:pt x="140" y="103"/>
                  <a:pt x="151" y="103"/>
                </a:cubicBezTo>
                <a:cubicBezTo>
                  <a:pt x="163" y="103"/>
                  <a:pt x="172" y="112"/>
                  <a:pt x="172" y="123"/>
                </a:cubicBezTo>
                <a:cubicBezTo>
                  <a:pt x="172" y="134"/>
                  <a:pt x="163" y="143"/>
                  <a:pt x="151" y="143"/>
                </a:cubicBezTo>
                <a:close/>
                <a:moveTo>
                  <a:pt x="223" y="143"/>
                </a:moveTo>
                <a:cubicBezTo>
                  <a:pt x="212" y="143"/>
                  <a:pt x="203" y="134"/>
                  <a:pt x="203" y="123"/>
                </a:cubicBezTo>
                <a:cubicBezTo>
                  <a:pt x="203" y="112"/>
                  <a:pt x="212" y="103"/>
                  <a:pt x="223" y="103"/>
                </a:cubicBezTo>
                <a:cubicBezTo>
                  <a:pt x="234" y="103"/>
                  <a:pt x="243" y="112"/>
                  <a:pt x="243" y="123"/>
                </a:cubicBezTo>
                <a:cubicBezTo>
                  <a:pt x="243" y="134"/>
                  <a:pt x="234" y="143"/>
                  <a:pt x="223" y="14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" name="Freeform 263"/>
          <p:cNvSpPr>
            <a:spLocks/>
          </p:cNvSpPr>
          <p:nvPr/>
        </p:nvSpPr>
        <p:spPr bwMode="auto">
          <a:xfrm>
            <a:off x="2434322" y="1494050"/>
            <a:ext cx="149249" cy="80365"/>
          </a:xfrm>
          <a:custGeom>
            <a:avLst/>
            <a:gdLst>
              <a:gd name="T0" fmla="*/ 112 w 135"/>
              <a:gd name="T1" fmla="*/ 2 h 72"/>
              <a:gd name="T2" fmla="*/ 118 w 135"/>
              <a:gd name="T3" fmla="*/ 21 h 72"/>
              <a:gd name="T4" fmla="*/ 86 w 135"/>
              <a:gd name="T5" fmla="*/ 21 h 72"/>
              <a:gd name="T6" fmla="*/ 78 w 135"/>
              <a:gd name="T7" fmla="*/ 36 h 72"/>
              <a:gd name="T8" fmla="*/ 57 w 135"/>
              <a:gd name="T9" fmla="*/ 36 h 72"/>
              <a:gd name="T10" fmla="*/ 49 w 135"/>
              <a:gd name="T11" fmla="*/ 21 h 72"/>
              <a:gd name="T12" fmla="*/ 17 w 135"/>
              <a:gd name="T13" fmla="*/ 21 h 72"/>
              <a:gd name="T14" fmla="*/ 23 w 135"/>
              <a:gd name="T15" fmla="*/ 2 h 72"/>
              <a:gd name="T16" fmla="*/ 14 w 135"/>
              <a:gd name="T17" fmla="*/ 1 h 72"/>
              <a:gd name="T18" fmla="*/ 8 w 135"/>
              <a:gd name="T19" fmla="*/ 0 h 72"/>
              <a:gd name="T20" fmla="*/ 0 w 135"/>
              <a:gd name="T21" fmla="*/ 21 h 72"/>
              <a:gd name="T22" fmla="*/ 0 w 135"/>
              <a:gd name="T23" fmla="*/ 72 h 72"/>
              <a:gd name="T24" fmla="*/ 135 w 135"/>
              <a:gd name="T25" fmla="*/ 72 h 72"/>
              <a:gd name="T26" fmla="*/ 135 w 135"/>
              <a:gd name="T27" fmla="*/ 21 h 72"/>
              <a:gd name="T28" fmla="*/ 127 w 135"/>
              <a:gd name="T29" fmla="*/ 0 h 72"/>
              <a:gd name="T30" fmla="*/ 121 w 135"/>
              <a:gd name="T31" fmla="*/ 1 h 72"/>
              <a:gd name="T32" fmla="*/ 112 w 135"/>
              <a:gd name="T33" fmla="*/ 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5" h="72">
                <a:moveTo>
                  <a:pt x="112" y="2"/>
                </a:moveTo>
                <a:cubicBezTo>
                  <a:pt x="118" y="21"/>
                  <a:pt x="118" y="21"/>
                  <a:pt x="118" y="21"/>
                </a:cubicBezTo>
                <a:cubicBezTo>
                  <a:pt x="86" y="21"/>
                  <a:pt x="86" y="21"/>
                  <a:pt x="86" y="21"/>
                </a:cubicBezTo>
                <a:cubicBezTo>
                  <a:pt x="78" y="36"/>
                  <a:pt x="78" y="36"/>
                  <a:pt x="78" y="36"/>
                </a:cubicBezTo>
                <a:cubicBezTo>
                  <a:pt x="57" y="36"/>
                  <a:pt x="57" y="36"/>
                  <a:pt x="57" y="36"/>
                </a:cubicBezTo>
                <a:cubicBezTo>
                  <a:pt x="49" y="21"/>
                  <a:pt x="49" y="21"/>
                  <a:pt x="49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23" y="2"/>
                  <a:pt x="23" y="2"/>
                  <a:pt x="23" y="2"/>
                </a:cubicBezTo>
                <a:cubicBezTo>
                  <a:pt x="20" y="2"/>
                  <a:pt x="18" y="1"/>
                  <a:pt x="14" y="1"/>
                </a:cubicBezTo>
                <a:cubicBezTo>
                  <a:pt x="12" y="1"/>
                  <a:pt x="10" y="0"/>
                  <a:pt x="8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72"/>
                  <a:pt x="0" y="72"/>
                  <a:pt x="0" y="72"/>
                </a:cubicBezTo>
                <a:cubicBezTo>
                  <a:pt x="135" y="72"/>
                  <a:pt x="135" y="72"/>
                  <a:pt x="135" y="72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27" y="0"/>
                  <a:pt x="127" y="0"/>
                  <a:pt x="127" y="0"/>
                </a:cubicBezTo>
                <a:cubicBezTo>
                  <a:pt x="125" y="0"/>
                  <a:pt x="123" y="1"/>
                  <a:pt x="121" y="1"/>
                </a:cubicBezTo>
                <a:cubicBezTo>
                  <a:pt x="118" y="1"/>
                  <a:pt x="115" y="2"/>
                  <a:pt x="112" y="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" name="Freeform 264"/>
          <p:cNvSpPr>
            <a:spLocks/>
          </p:cNvSpPr>
          <p:nvPr/>
        </p:nvSpPr>
        <p:spPr bwMode="auto">
          <a:xfrm>
            <a:off x="2463023" y="1442387"/>
            <a:ext cx="94716" cy="17221"/>
          </a:xfrm>
          <a:custGeom>
            <a:avLst/>
            <a:gdLst>
              <a:gd name="T0" fmla="*/ 25 w 85"/>
              <a:gd name="T1" fmla="*/ 15 h 15"/>
              <a:gd name="T2" fmla="*/ 61 w 85"/>
              <a:gd name="T3" fmla="*/ 15 h 15"/>
              <a:gd name="T4" fmla="*/ 82 w 85"/>
              <a:gd name="T5" fmla="*/ 2 h 15"/>
              <a:gd name="T6" fmla="*/ 85 w 85"/>
              <a:gd name="T7" fmla="*/ 0 h 15"/>
              <a:gd name="T8" fmla="*/ 85 w 85"/>
              <a:gd name="T9" fmla="*/ 0 h 15"/>
              <a:gd name="T10" fmla="*/ 0 w 85"/>
              <a:gd name="T11" fmla="*/ 0 h 15"/>
              <a:gd name="T12" fmla="*/ 0 w 85"/>
              <a:gd name="T13" fmla="*/ 0 h 15"/>
              <a:gd name="T14" fmla="*/ 3 w 85"/>
              <a:gd name="T15" fmla="*/ 2 h 15"/>
              <a:gd name="T16" fmla="*/ 25 w 85"/>
              <a:gd name="T17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5" h="15">
                <a:moveTo>
                  <a:pt x="25" y="15"/>
                </a:moveTo>
                <a:cubicBezTo>
                  <a:pt x="61" y="15"/>
                  <a:pt x="61" y="15"/>
                  <a:pt x="61" y="15"/>
                </a:cubicBezTo>
                <a:cubicBezTo>
                  <a:pt x="67" y="10"/>
                  <a:pt x="74" y="5"/>
                  <a:pt x="82" y="2"/>
                </a:cubicBezTo>
                <a:cubicBezTo>
                  <a:pt x="83" y="1"/>
                  <a:pt x="84" y="1"/>
                  <a:pt x="8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1"/>
                  <a:pt x="2" y="1"/>
                  <a:pt x="3" y="2"/>
                </a:cubicBezTo>
                <a:cubicBezTo>
                  <a:pt x="12" y="5"/>
                  <a:pt x="19" y="10"/>
                  <a:pt x="25" y="1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" name="Freeform 265"/>
          <p:cNvSpPr>
            <a:spLocks/>
          </p:cNvSpPr>
          <p:nvPr/>
        </p:nvSpPr>
        <p:spPr bwMode="auto">
          <a:xfrm>
            <a:off x="2517556" y="1416556"/>
            <a:ext cx="152120" cy="94716"/>
          </a:xfrm>
          <a:custGeom>
            <a:avLst/>
            <a:gdLst>
              <a:gd name="T0" fmla="*/ 136 w 136"/>
              <a:gd name="T1" fmla="*/ 42 h 85"/>
              <a:gd name="T2" fmla="*/ 73 w 136"/>
              <a:gd name="T3" fmla="*/ 0 h 85"/>
              <a:gd name="T4" fmla="*/ 73 w 136"/>
              <a:gd name="T5" fmla="*/ 25 h 85"/>
              <a:gd name="T6" fmla="*/ 0 w 136"/>
              <a:gd name="T7" fmla="*/ 85 h 85"/>
              <a:gd name="T8" fmla="*/ 45 w 136"/>
              <a:gd name="T9" fmla="*/ 59 h 85"/>
              <a:gd name="T10" fmla="*/ 73 w 136"/>
              <a:gd name="T11" fmla="*/ 57 h 85"/>
              <a:gd name="T12" fmla="*/ 73 w 136"/>
              <a:gd name="T13" fmla="*/ 85 h 85"/>
              <a:gd name="T14" fmla="*/ 136 w 136"/>
              <a:gd name="T15" fmla="*/ 4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6" h="85">
                <a:moveTo>
                  <a:pt x="136" y="42"/>
                </a:moveTo>
                <a:cubicBezTo>
                  <a:pt x="73" y="0"/>
                  <a:pt x="73" y="0"/>
                  <a:pt x="73" y="0"/>
                </a:cubicBezTo>
                <a:cubicBezTo>
                  <a:pt x="73" y="25"/>
                  <a:pt x="73" y="25"/>
                  <a:pt x="73" y="25"/>
                </a:cubicBezTo>
                <a:cubicBezTo>
                  <a:pt x="73" y="25"/>
                  <a:pt x="0" y="31"/>
                  <a:pt x="0" y="85"/>
                </a:cubicBezTo>
                <a:cubicBezTo>
                  <a:pt x="0" y="85"/>
                  <a:pt x="9" y="63"/>
                  <a:pt x="45" y="59"/>
                </a:cubicBezTo>
                <a:cubicBezTo>
                  <a:pt x="51" y="58"/>
                  <a:pt x="59" y="57"/>
                  <a:pt x="73" y="57"/>
                </a:cubicBezTo>
                <a:cubicBezTo>
                  <a:pt x="73" y="85"/>
                  <a:pt x="73" y="85"/>
                  <a:pt x="73" y="85"/>
                </a:cubicBezTo>
                <a:lnTo>
                  <a:pt x="136" y="4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Freeform 266"/>
          <p:cNvSpPr>
            <a:spLocks/>
          </p:cNvSpPr>
          <p:nvPr/>
        </p:nvSpPr>
        <p:spPr bwMode="auto">
          <a:xfrm>
            <a:off x="2351086" y="1416556"/>
            <a:ext cx="149249" cy="94716"/>
          </a:xfrm>
          <a:custGeom>
            <a:avLst/>
            <a:gdLst>
              <a:gd name="T0" fmla="*/ 92 w 136"/>
              <a:gd name="T1" fmla="*/ 59 h 85"/>
              <a:gd name="T2" fmla="*/ 136 w 136"/>
              <a:gd name="T3" fmla="*/ 85 h 85"/>
              <a:gd name="T4" fmla="*/ 63 w 136"/>
              <a:gd name="T5" fmla="*/ 25 h 85"/>
              <a:gd name="T6" fmla="*/ 63 w 136"/>
              <a:gd name="T7" fmla="*/ 0 h 85"/>
              <a:gd name="T8" fmla="*/ 0 w 136"/>
              <a:gd name="T9" fmla="*/ 42 h 85"/>
              <a:gd name="T10" fmla="*/ 63 w 136"/>
              <a:gd name="T11" fmla="*/ 85 h 85"/>
              <a:gd name="T12" fmla="*/ 63 w 136"/>
              <a:gd name="T13" fmla="*/ 57 h 85"/>
              <a:gd name="T14" fmla="*/ 92 w 136"/>
              <a:gd name="T15" fmla="*/ 59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6" h="85">
                <a:moveTo>
                  <a:pt x="92" y="59"/>
                </a:moveTo>
                <a:cubicBezTo>
                  <a:pt x="127" y="63"/>
                  <a:pt x="136" y="85"/>
                  <a:pt x="136" y="85"/>
                </a:cubicBezTo>
                <a:cubicBezTo>
                  <a:pt x="136" y="31"/>
                  <a:pt x="63" y="25"/>
                  <a:pt x="63" y="25"/>
                </a:cubicBezTo>
                <a:cubicBezTo>
                  <a:pt x="63" y="0"/>
                  <a:pt x="63" y="0"/>
                  <a:pt x="63" y="0"/>
                </a:cubicBezTo>
                <a:cubicBezTo>
                  <a:pt x="0" y="42"/>
                  <a:pt x="0" y="42"/>
                  <a:pt x="0" y="42"/>
                </a:cubicBezTo>
                <a:cubicBezTo>
                  <a:pt x="63" y="85"/>
                  <a:pt x="63" y="85"/>
                  <a:pt x="63" y="85"/>
                </a:cubicBezTo>
                <a:cubicBezTo>
                  <a:pt x="63" y="57"/>
                  <a:pt x="63" y="57"/>
                  <a:pt x="63" y="57"/>
                </a:cubicBezTo>
                <a:cubicBezTo>
                  <a:pt x="77" y="57"/>
                  <a:pt x="86" y="58"/>
                  <a:pt x="92" y="5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" name="Freeform 267"/>
          <p:cNvSpPr>
            <a:spLocks noEditPoints="1"/>
          </p:cNvSpPr>
          <p:nvPr/>
        </p:nvSpPr>
        <p:spPr bwMode="auto">
          <a:xfrm>
            <a:off x="4265489" y="773639"/>
            <a:ext cx="318590" cy="169341"/>
          </a:xfrm>
          <a:custGeom>
            <a:avLst/>
            <a:gdLst>
              <a:gd name="T0" fmla="*/ 111 w 111"/>
              <a:gd name="T1" fmla="*/ 17 h 59"/>
              <a:gd name="T2" fmla="*/ 103 w 111"/>
              <a:gd name="T3" fmla="*/ 14 h 59"/>
              <a:gd name="T4" fmla="*/ 103 w 111"/>
              <a:gd name="T5" fmla="*/ 0 h 59"/>
              <a:gd name="T6" fmla="*/ 0 w 111"/>
              <a:gd name="T7" fmla="*/ 0 h 59"/>
              <a:gd name="T8" fmla="*/ 0 w 111"/>
              <a:gd name="T9" fmla="*/ 59 h 59"/>
              <a:gd name="T10" fmla="*/ 103 w 111"/>
              <a:gd name="T11" fmla="*/ 59 h 59"/>
              <a:gd name="T12" fmla="*/ 103 w 111"/>
              <a:gd name="T13" fmla="*/ 44 h 59"/>
              <a:gd name="T14" fmla="*/ 111 w 111"/>
              <a:gd name="T15" fmla="*/ 41 h 59"/>
              <a:gd name="T16" fmla="*/ 111 w 111"/>
              <a:gd name="T17" fmla="*/ 17 h 59"/>
              <a:gd name="T18" fmla="*/ 93 w 111"/>
              <a:gd name="T19" fmla="*/ 49 h 59"/>
              <a:gd name="T20" fmla="*/ 9 w 111"/>
              <a:gd name="T21" fmla="*/ 49 h 59"/>
              <a:gd name="T22" fmla="*/ 9 w 111"/>
              <a:gd name="T23" fmla="*/ 10 h 59"/>
              <a:gd name="T24" fmla="*/ 93 w 111"/>
              <a:gd name="T25" fmla="*/ 10 h 59"/>
              <a:gd name="T26" fmla="*/ 93 w 111"/>
              <a:gd name="T27" fmla="*/ 4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1" h="59">
                <a:moveTo>
                  <a:pt x="111" y="17"/>
                </a:moveTo>
                <a:lnTo>
                  <a:pt x="103" y="14"/>
                </a:lnTo>
                <a:lnTo>
                  <a:pt x="103" y="0"/>
                </a:lnTo>
                <a:lnTo>
                  <a:pt x="0" y="0"/>
                </a:lnTo>
                <a:lnTo>
                  <a:pt x="0" y="59"/>
                </a:lnTo>
                <a:lnTo>
                  <a:pt x="103" y="59"/>
                </a:lnTo>
                <a:lnTo>
                  <a:pt x="103" y="44"/>
                </a:lnTo>
                <a:lnTo>
                  <a:pt x="111" y="41"/>
                </a:lnTo>
                <a:lnTo>
                  <a:pt x="111" y="17"/>
                </a:lnTo>
                <a:close/>
                <a:moveTo>
                  <a:pt x="93" y="49"/>
                </a:moveTo>
                <a:lnTo>
                  <a:pt x="9" y="49"/>
                </a:lnTo>
                <a:lnTo>
                  <a:pt x="9" y="10"/>
                </a:lnTo>
                <a:lnTo>
                  <a:pt x="93" y="10"/>
                </a:lnTo>
                <a:lnTo>
                  <a:pt x="93" y="4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" name="Rectangle 268"/>
          <p:cNvSpPr>
            <a:spLocks noChangeArrowheads="1"/>
          </p:cNvSpPr>
          <p:nvPr/>
        </p:nvSpPr>
        <p:spPr bwMode="auto">
          <a:xfrm>
            <a:off x="4311411" y="819561"/>
            <a:ext cx="200912" cy="74624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" name="Freeform 269"/>
          <p:cNvSpPr>
            <a:spLocks noEditPoints="1"/>
          </p:cNvSpPr>
          <p:nvPr/>
        </p:nvSpPr>
        <p:spPr bwMode="auto">
          <a:xfrm>
            <a:off x="3625440" y="773639"/>
            <a:ext cx="318590" cy="169341"/>
          </a:xfrm>
          <a:custGeom>
            <a:avLst/>
            <a:gdLst>
              <a:gd name="T0" fmla="*/ 111 w 111"/>
              <a:gd name="T1" fmla="*/ 17 h 59"/>
              <a:gd name="T2" fmla="*/ 103 w 111"/>
              <a:gd name="T3" fmla="*/ 14 h 59"/>
              <a:gd name="T4" fmla="*/ 103 w 111"/>
              <a:gd name="T5" fmla="*/ 0 h 59"/>
              <a:gd name="T6" fmla="*/ 0 w 111"/>
              <a:gd name="T7" fmla="*/ 0 h 59"/>
              <a:gd name="T8" fmla="*/ 0 w 111"/>
              <a:gd name="T9" fmla="*/ 59 h 59"/>
              <a:gd name="T10" fmla="*/ 103 w 111"/>
              <a:gd name="T11" fmla="*/ 59 h 59"/>
              <a:gd name="T12" fmla="*/ 103 w 111"/>
              <a:gd name="T13" fmla="*/ 44 h 59"/>
              <a:gd name="T14" fmla="*/ 111 w 111"/>
              <a:gd name="T15" fmla="*/ 41 h 59"/>
              <a:gd name="T16" fmla="*/ 111 w 111"/>
              <a:gd name="T17" fmla="*/ 17 h 59"/>
              <a:gd name="T18" fmla="*/ 93 w 111"/>
              <a:gd name="T19" fmla="*/ 49 h 59"/>
              <a:gd name="T20" fmla="*/ 10 w 111"/>
              <a:gd name="T21" fmla="*/ 49 h 59"/>
              <a:gd name="T22" fmla="*/ 10 w 111"/>
              <a:gd name="T23" fmla="*/ 10 h 59"/>
              <a:gd name="T24" fmla="*/ 93 w 111"/>
              <a:gd name="T25" fmla="*/ 10 h 59"/>
              <a:gd name="T26" fmla="*/ 93 w 111"/>
              <a:gd name="T27" fmla="*/ 4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1" h="59">
                <a:moveTo>
                  <a:pt x="111" y="17"/>
                </a:moveTo>
                <a:lnTo>
                  <a:pt x="103" y="14"/>
                </a:lnTo>
                <a:lnTo>
                  <a:pt x="103" y="0"/>
                </a:lnTo>
                <a:lnTo>
                  <a:pt x="0" y="0"/>
                </a:lnTo>
                <a:lnTo>
                  <a:pt x="0" y="59"/>
                </a:lnTo>
                <a:lnTo>
                  <a:pt x="103" y="59"/>
                </a:lnTo>
                <a:lnTo>
                  <a:pt x="103" y="44"/>
                </a:lnTo>
                <a:lnTo>
                  <a:pt x="111" y="41"/>
                </a:lnTo>
                <a:lnTo>
                  <a:pt x="111" y="17"/>
                </a:lnTo>
                <a:close/>
                <a:moveTo>
                  <a:pt x="93" y="49"/>
                </a:moveTo>
                <a:lnTo>
                  <a:pt x="10" y="49"/>
                </a:lnTo>
                <a:lnTo>
                  <a:pt x="10" y="10"/>
                </a:lnTo>
                <a:lnTo>
                  <a:pt x="93" y="10"/>
                </a:lnTo>
                <a:lnTo>
                  <a:pt x="93" y="4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" name="Freeform 270"/>
          <p:cNvSpPr>
            <a:spLocks/>
          </p:cNvSpPr>
          <p:nvPr/>
        </p:nvSpPr>
        <p:spPr bwMode="auto">
          <a:xfrm>
            <a:off x="3671363" y="819561"/>
            <a:ext cx="160729" cy="74624"/>
          </a:xfrm>
          <a:custGeom>
            <a:avLst/>
            <a:gdLst>
              <a:gd name="T0" fmla="*/ 26 w 56"/>
              <a:gd name="T1" fmla="*/ 0 h 26"/>
              <a:gd name="T2" fmla="*/ 0 w 56"/>
              <a:gd name="T3" fmla="*/ 0 h 26"/>
              <a:gd name="T4" fmla="*/ 0 w 56"/>
              <a:gd name="T5" fmla="*/ 26 h 26"/>
              <a:gd name="T6" fmla="*/ 56 w 56"/>
              <a:gd name="T7" fmla="*/ 26 h 26"/>
              <a:gd name="T8" fmla="*/ 26 w 56"/>
              <a:gd name="T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26">
                <a:moveTo>
                  <a:pt x="26" y="0"/>
                </a:moveTo>
                <a:lnTo>
                  <a:pt x="0" y="0"/>
                </a:lnTo>
                <a:lnTo>
                  <a:pt x="0" y="26"/>
                </a:lnTo>
                <a:lnTo>
                  <a:pt x="56" y="26"/>
                </a:lnTo>
                <a:lnTo>
                  <a:pt x="26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" name="Freeform 271"/>
          <p:cNvSpPr>
            <a:spLocks noEditPoints="1"/>
          </p:cNvSpPr>
          <p:nvPr/>
        </p:nvSpPr>
        <p:spPr bwMode="auto">
          <a:xfrm>
            <a:off x="4905535" y="773639"/>
            <a:ext cx="315718" cy="169341"/>
          </a:xfrm>
          <a:custGeom>
            <a:avLst/>
            <a:gdLst>
              <a:gd name="T0" fmla="*/ 102 w 110"/>
              <a:gd name="T1" fmla="*/ 14 h 59"/>
              <a:gd name="T2" fmla="*/ 102 w 110"/>
              <a:gd name="T3" fmla="*/ 0 h 59"/>
              <a:gd name="T4" fmla="*/ 0 w 110"/>
              <a:gd name="T5" fmla="*/ 0 h 59"/>
              <a:gd name="T6" fmla="*/ 0 w 110"/>
              <a:gd name="T7" fmla="*/ 59 h 59"/>
              <a:gd name="T8" fmla="*/ 102 w 110"/>
              <a:gd name="T9" fmla="*/ 59 h 59"/>
              <a:gd name="T10" fmla="*/ 102 w 110"/>
              <a:gd name="T11" fmla="*/ 44 h 59"/>
              <a:gd name="T12" fmla="*/ 110 w 110"/>
              <a:gd name="T13" fmla="*/ 41 h 59"/>
              <a:gd name="T14" fmla="*/ 110 w 110"/>
              <a:gd name="T15" fmla="*/ 17 h 59"/>
              <a:gd name="T16" fmla="*/ 102 w 110"/>
              <a:gd name="T17" fmla="*/ 14 h 59"/>
              <a:gd name="T18" fmla="*/ 92 w 110"/>
              <a:gd name="T19" fmla="*/ 49 h 59"/>
              <a:gd name="T20" fmla="*/ 9 w 110"/>
              <a:gd name="T21" fmla="*/ 49 h 59"/>
              <a:gd name="T22" fmla="*/ 9 w 110"/>
              <a:gd name="T23" fmla="*/ 10 h 59"/>
              <a:gd name="T24" fmla="*/ 92 w 110"/>
              <a:gd name="T25" fmla="*/ 10 h 59"/>
              <a:gd name="T26" fmla="*/ 92 w 110"/>
              <a:gd name="T27" fmla="*/ 4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0" h="59">
                <a:moveTo>
                  <a:pt x="102" y="14"/>
                </a:moveTo>
                <a:lnTo>
                  <a:pt x="102" y="0"/>
                </a:lnTo>
                <a:lnTo>
                  <a:pt x="0" y="0"/>
                </a:lnTo>
                <a:lnTo>
                  <a:pt x="0" y="59"/>
                </a:lnTo>
                <a:lnTo>
                  <a:pt x="102" y="59"/>
                </a:lnTo>
                <a:lnTo>
                  <a:pt x="102" y="44"/>
                </a:lnTo>
                <a:lnTo>
                  <a:pt x="110" y="41"/>
                </a:lnTo>
                <a:lnTo>
                  <a:pt x="110" y="17"/>
                </a:lnTo>
                <a:lnTo>
                  <a:pt x="102" y="14"/>
                </a:lnTo>
                <a:close/>
                <a:moveTo>
                  <a:pt x="92" y="49"/>
                </a:moveTo>
                <a:lnTo>
                  <a:pt x="9" y="49"/>
                </a:lnTo>
                <a:lnTo>
                  <a:pt x="9" y="10"/>
                </a:lnTo>
                <a:lnTo>
                  <a:pt x="92" y="10"/>
                </a:lnTo>
                <a:lnTo>
                  <a:pt x="92" y="4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" name="Freeform 272"/>
          <p:cNvSpPr>
            <a:spLocks/>
          </p:cNvSpPr>
          <p:nvPr/>
        </p:nvSpPr>
        <p:spPr bwMode="auto">
          <a:xfrm>
            <a:off x="4951458" y="822431"/>
            <a:ext cx="200912" cy="66015"/>
          </a:xfrm>
          <a:custGeom>
            <a:avLst/>
            <a:gdLst>
              <a:gd name="T0" fmla="*/ 39 w 70"/>
              <a:gd name="T1" fmla="*/ 23 h 23"/>
              <a:gd name="T2" fmla="*/ 70 w 70"/>
              <a:gd name="T3" fmla="*/ 0 h 23"/>
              <a:gd name="T4" fmla="*/ 42 w 70"/>
              <a:gd name="T5" fmla="*/ 12 h 23"/>
              <a:gd name="T6" fmla="*/ 30 w 70"/>
              <a:gd name="T7" fmla="*/ 0 h 23"/>
              <a:gd name="T8" fmla="*/ 0 w 70"/>
              <a:gd name="T9" fmla="*/ 23 h 23"/>
              <a:gd name="T10" fmla="*/ 28 w 70"/>
              <a:gd name="T11" fmla="*/ 12 h 23"/>
              <a:gd name="T12" fmla="*/ 39 w 70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23">
                <a:moveTo>
                  <a:pt x="39" y="23"/>
                </a:moveTo>
                <a:lnTo>
                  <a:pt x="70" y="0"/>
                </a:lnTo>
                <a:lnTo>
                  <a:pt x="42" y="12"/>
                </a:lnTo>
                <a:lnTo>
                  <a:pt x="30" y="0"/>
                </a:lnTo>
                <a:lnTo>
                  <a:pt x="0" y="23"/>
                </a:lnTo>
                <a:lnTo>
                  <a:pt x="28" y="12"/>
                </a:lnTo>
                <a:lnTo>
                  <a:pt x="39" y="2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" name="Freeform 273"/>
          <p:cNvSpPr>
            <a:spLocks/>
          </p:cNvSpPr>
          <p:nvPr/>
        </p:nvSpPr>
        <p:spPr bwMode="auto">
          <a:xfrm>
            <a:off x="3628311" y="1973369"/>
            <a:ext cx="318590" cy="321459"/>
          </a:xfrm>
          <a:custGeom>
            <a:avLst/>
            <a:gdLst>
              <a:gd name="T0" fmla="*/ 76 w 111"/>
              <a:gd name="T1" fmla="*/ 68 h 112"/>
              <a:gd name="T2" fmla="*/ 111 w 111"/>
              <a:gd name="T3" fmla="*/ 45 h 112"/>
              <a:gd name="T4" fmla="*/ 68 w 111"/>
              <a:gd name="T5" fmla="*/ 45 h 112"/>
              <a:gd name="T6" fmla="*/ 55 w 111"/>
              <a:gd name="T7" fmla="*/ 0 h 112"/>
              <a:gd name="T8" fmla="*/ 43 w 111"/>
              <a:gd name="T9" fmla="*/ 45 h 112"/>
              <a:gd name="T10" fmla="*/ 0 w 111"/>
              <a:gd name="T11" fmla="*/ 45 h 112"/>
              <a:gd name="T12" fmla="*/ 35 w 111"/>
              <a:gd name="T13" fmla="*/ 68 h 112"/>
              <a:gd name="T14" fmla="*/ 22 w 111"/>
              <a:gd name="T15" fmla="*/ 112 h 112"/>
              <a:gd name="T16" fmla="*/ 55 w 111"/>
              <a:gd name="T17" fmla="*/ 83 h 112"/>
              <a:gd name="T18" fmla="*/ 91 w 111"/>
              <a:gd name="T19" fmla="*/ 112 h 112"/>
              <a:gd name="T20" fmla="*/ 76 w 111"/>
              <a:gd name="T21" fmla="*/ 6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1" h="112">
                <a:moveTo>
                  <a:pt x="76" y="68"/>
                </a:moveTo>
                <a:lnTo>
                  <a:pt x="111" y="45"/>
                </a:lnTo>
                <a:lnTo>
                  <a:pt x="68" y="45"/>
                </a:lnTo>
                <a:lnTo>
                  <a:pt x="55" y="0"/>
                </a:lnTo>
                <a:lnTo>
                  <a:pt x="43" y="45"/>
                </a:lnTo>
                <a:lnTo>
                  <a:pt x="0" y="45"/>
                </a:lnTo>
                <a:lnTo>
                  <a:pt x="35" y="68"/>
                </a:lnTo>
                <a:lnTo>
                  <a:pt x="22" y="112"/>
                </a:lnTo>
                <a:lnTo>
                  <a:pt x="55" y="83"/>
                </a:lnTo>
                <a:lnTo>
                  <a:pt x="91" y="112"/>
                </a:lnTo>
                <a:lnTo>
                  <a:pt x="76" y="6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" name="Freeform 274"/>
          <p:cNvSpPr>
            <a:spLocks/>
          </p:cNvSpPr>
          <p:nvPr/>
        </p:nvSpPr>
        <p:spPr bwMode="auto">
          <a:xfrm>
            <a:off x="4265489" y="1973369"/>
            <a:ext cx="321459" cy="321459"/>
          </a:xfrm>
          <a:custGeom>
            <a:avLst/>
            <a:gdLst>
              <a:gd name="T0" fmla="*/ 285 w 288"/>
              <a:gd name="T1" fmla="*/ 109 h 288"/>
              <a:gd name="T2" fmla="*/ 277 w 288"/>
              <a:gd name="T3" fmla="*/ 104 h 288"/>
              <a:gd name="T4" fmla="*/ 270 w 288"/>
              <a:gd name="T5" fmla="*/ 103 h 288"/>
              <a:gd name="T6" fmla="*/ 189 w 288"/>
              <a:gd name="T7" fmla="*/ 103 h 288"/>
              <a:gd name="T8" fmla="*/ 185 w 288"/>
              <a:gd name="T9" fmla="*/ 101 h 288"/>
              <a:gd name="T10" fmla="*/ 183 w 288"/>
              <a:gd name="T11" fmla="*/ 98 h 288"/>
              <a:gd name="T12" fmla="*/ 159 w 288"/>
              <a:gd name="T13" fmla="*/ 14 h 288"/>
              <a:gd name="T14" fmla="*/ 156 w 288"/>
              <a:gd name="T15" fmla="*/ 6 h 288"/>
              <a:gd name="T16" fmla="*/ 144 w 288"/>
              <a:gd name="T17" fmla="*/ 0 h 288"/>
              <a:gd name="T18" fmla="*/ 133 w 288"/>
              <a:gd name="T19" fmla="*/ 6 h 288"/>
              <a:gd name="T20" fmla="*/ 129 w 288"/>
              <a:gd name="T21" fmla="*/ 14 h 288"/>
              <a:gd name="T22" fmla="*/ 106 w 288"/>
              <a:gd name="T23" fmla="*/ 98 h 288"/>
              <a:gd name="T24" fmla="*/ 103 w 288"/>
              <a:gd name="T25" fmla="*/ 101 h 288"/>
              <a:gd name="T26" fmla="*/ 99 w 288"/>
              <a:gd name="T27" fmla="*/ 103 h 288"/>
              <a:gd name="T28" fmla="*/ 19 w 288"/>
              <a:gd name="T29" fmla="*/ 103 h 288"/>
              <a:gd name="T30" fmla="*/ 9 w 288"/>
              <a:gd name="T31" fmla="*/ 105 h 288"/>
              <a:gd name="T32" fmla="*/ 4 w 288"/>
              <a:gd name="T33" fmla="*/ 109 h 288"/>
              <a:gd name="T34" fmla="*/ 0 w 288"/>
              <a:gd name="T35" fmla="*/ 117 h 288"/>
              <a:gd name="T36" fmla="*/ 4 w 288"/>
              <a:gd name="T37" fmla="*/ 127 h 288"/>
              <a:gd name="T38" fmla="*/ 10 w 288"/>
              <a:gd name="T39" fmla="*/ 132 h 288"/>
              <a:gd name="T40" fmla="*/ 75 w 288"/>
              <a:gd name="T41" fmla="*/ 175 h 288"/>
              <a:gd name="T42" fmla="*/ 78 w 288"/>
              <a:gd name="T43" fmla="*/ 181 h 288"/>
              <a:gd name="T44" fmla="*/ 78 w 288"/>
              <a:gd name="T45" fmla="*/ 183 h 288"/>
              <a:gd name="T46" fmla="*/ 53 w 288"/>
              <a:gd name="T47" fmla="*/ 266 h 288"/>
              <a:gd name="T48" fmla="*/ 51 w 288"/>
              <a:gd name="T49" fmla="*/ 273 h 288"/>
              <a:gd name="T50" fmla="*/ 54 w 288"/>
              <a:gd name="T51" fmla="*/ 282 h 288"/>
              <a:gd name="T52" fmla="*/ 65 w 288"/>
              <a:gd name="T53" fmla="*/ 288 h 288"/>
              <a:gd name="T54" fmla="*/ 78 w 288"/>
              <a:gd name="T55" fmla="*/ 282 h 288"/>
              <a:gd name="T56" fmla="*/ 141 w 288"/>
              <a:gd name="T57" fmla="*/ 228 h 288"/>
              <a:gd name="T58" fmla="*/ 145 w 288"/>
              <a:gd name="T59" fmla="*/ 227 h 288"/>
              <a:gd name="T60" fmla="*/ 148 w 288"/>
              <a:gd name="T61" fmla="*/ 228 h 288"/>
              <a:gd name="T62" fmla="*/ 215 w 288"/>
              <a:gd name="T63" fmla="*/ 283 h 288"/>
              <a:gd name="T64" fmla="*/ 228 w 288"/>
              <a:gd name="T65" fmla="*/ 288 h 288"/>
              <a:gd name="T66" fmla="*/ 228 w 288"/>
              <a:gd name="T67" fmla="*/ 288 h 288"/>
              <a:gd name="T68" fmla="*/ 238 w 288"/>
              <a:gd name="T69" fmla="*/ 283 h 288"/>
              <a:gd name="T70" fmla="*/ 241 w 288"/>
              <a:gd name="T71" fmla="*/ 274 h 288"/>
              <a:gd name="T72" fmla="*/ 240 w 288"/>
              <a:gd name="T73" fmla="*/ 266 h 288"/>
              <a:gd name="T74" fmla="*/ 211 w 288"/>
              <a:gd name="T75" fmla="*/ 182 h 288"/>
              <a:gd name="T76" fmla="*/ 211 w 288"/>
              <a:gd name="T77" fmla="*/ 181 h 288"/>
              <a:gd name="T78" fmla="*/ 214 w 288"/>
              <a:gd name="T79" fmla="*/ 175 h 288"/>
              <a:gd name="T80" fmla="*/ 279 w 288"/>
              <a:gd name="T81" fmla="*/ 132 h 288"/>
              <a:gd name="T82" fmla="*/ 284 w 288"/>
              <a:gd name="T83" fmla="*/ 127 h 288"/>
              <a:gd name="T84" fmla="*/ 288 w 288"/>
              <a:gd name="T85" fmla="*/ 117 h 288"/>
              <a:gd name="T86" fmla="*/ 285 w 288"/>
              <a:gd name="T87" fmla="*/ 109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8" h="288">
                <a:moveTo>
                  <a:pt x="285" y="109"/>
                </a:moveTo>
                <a:cubicBezTo>
                  <a:pt x="282" y="106"/>
                  <a:pt x="279" y="105"/>
                  <a:pt x="277" y="104"/>
                </a:cubicBezTo>
                <a:cubicBezTo>
                  <a:pt x="275" y="103"/>
                  <a:pt x="272" y="103"/>
                  <a:pt x="270" y="103"/>
                </a:cubicBezTo>
                <a:cubicBezTo>
                  <a:pt x="189" y="103"/>
                  <a:pt x="189" y="103"/>
                  <a:pt x="189" y="103"/>
                </a:cubicBezTo>
                <a:cubicBezTo>
                  <a:pt x="188" y="103"/>
                  <a:pt x="187" y="103"/>
                  <a:pt x="185" y="101"/>
                </a:cubicBezTo>
                <a:cubicBezTo>
                  <a:pt x="184" y="100"/>
                  <a:pt x="183" y="99"/>
                  <a:pt x="183" y="98"/>
                </a:cubicBezTo>
                <a:cubicBezTo>
                  <a:pt x="159" y="14"/>
                  <a:pt x="159" y="14"/>
                  <a:pt x="159" y="14"/>
                </a:cubicBezTo>
                <a:cubicBezTo>
                  <a:pt x="158" y="11"/>
                  <a:pt x="158" y="9"/>
                  <a:pt x="156" y="6"/>
                </a:cubicBezTo>
                <a:cubicBezTo>
                  <a:pt x="154" y="4"/>
                  <a:pt x="151" y="0"/>
                  <a:pt x="144" y="0"/>
                </a:cubicBezTo>
                <a:cubicBezTo>
                  <a:pt x="138" y="0"/>
                  <a:pt x="134" y="4"/>
                  <a:pt x="133" y="6"/>
                </a:cubicBezTo>
                <a:cubicBezTo>
                  <a:pt x="131" y="9"/>
                  <a:pt x="130" y="11"/>
                  <a:pt x="129" y="14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06" y="99"/>
                  <a:pt x="105" y="100"/>
                  <a:pt x="103" y="101"/>
                </a:cubicBezTo>
                <a:cubicBezTo>
                  <a:pt x="102" y="103"/>
                  <a:pt x="100" y="103"/>
                  <a:pt x="99" y="103"/>
                </a:cubicBezTo>
                <a:cubicBezTo>
                  <a:pt x="19" y="103"/>
                  <a:pt x="19" y="103"/>
                  <a:pt x="19" y="103"/>
                </a:cubicBezTo>
                <a:cubicBezTo>
                  <a:pt x="15" y="103"/>
                  <a:pt x="13" y="103"/>
                  <a:pt x="9" y="105"/>
                </a:cubicBezTo>
                <a:cubicBezTo>
                  <a:pt x="7" y="106"/>
                  <a:pt x="5" y="107"/>
                  <a:pt x="4" y="109"/>
                </a:cubicBezTo>
                <a:cubicBezTo>
                  <a:pt x="2" y="111"/>
                  <a:pt x="0" y="114"/>
                  <a:pt x="0" y="117"/>
                </a:cubicBezTo>
                <a:cubicBezTo>
                  <a:pt x="1" y="122"/>
                  <a:pt x="3" y="125"/>
                  <a:pt x="4" y="127"/>
                </a:cubicBezTo>
                <a:cubicBezTo>
                  <a:pt x="6" y="129"/>
                  <a:pt x="8" y="131"/>
                  <a:pt x="10" y="132"/>
                </a:cubicBezTo>
                <a:cubicBezTo>
                  <a:pt x="75" y="175"/>
                  <a:pt x="75" y="175"/>
                  <a:pt x="75" y="175"/>
                </a:cubicBezTo>
                <a:cubicBezTo>
                  <a:pt x="76" y="175"/>
                  <a:pt x="78" y="179"/>
                  <a:pt x="78" y="181"/>
                </a:cubicBezTo>
                <a:cubicBezTo>
                  <a:pt x="78" y="182"/>
                  <a:pt x="78" y="183"/>
                  <a:pt x="78" y="183"/>
                </a:cubicBezTo>
                <a:cubicBezTo>
                  <a:pt x="53" y="266"/>
                  <a:pt x="53" y="266"/>
                  <a:pt x="53" y="266"/>
                </a:cubicBezTo>
                <a:cubicBezTo>
                  <a:pt x="52" y="268"/>
                  <a:pt x="51" y="271"/>
                  <a:pt x="51" y="273"/>
                </a:cubicBezTo>
                <a:cubicBezTo>
                  <a:pt x="51" y="276"/>
                  <a:pt x="52" y="279"/>
                  <a:pt x="54" y="282"/>
                </a:cubicBezTo>
                <a:cubicBezTo>
                  <a:pt x="56" y="286"/>
                  <a:pt x="61" y="288"/>
                  <a:pt x="65" y="288"/>
                </a:cubicBezTo>
                <a:cubicBezTo>
                  <a:pt x="72" y="288"/>
                  <a:pt x="74" y="285"/>
                  <a:pt x="78" y="282"/>
                </a:cubicBezTo>
                <a:cubicBezTo>
                  <a:pt x="141" y="228"/>
                  <a:pt x="141" y="228"/>
                  <a:pt x="141" y="228"/>
                </a:cubicBezTo>
                <a:cubicBezTo>
                  <a:pt x="142" y="228"/>
                  <a:pt x="143" y="227"/>
                  <a:pt x="145" y="227"/>
                </a:cubicBezTo>
                <a:cubicBezTo>
                  <a:pt x="146" y="227"/>
                  <a:pt x="147" y="228"/>
                  <a:pt x="148" y="228"/>
                </a:cubicBezTo>
                <a:cubicBezTo>
                  <a:pt x="215" y="283"/>
                  <a:pt x="215" y="283"/>
                  <a:pt x="215" y="283"/>
                </a:cubicBezTo>
                <a:cubicBezTo>
                  <a:pt x="218" y="285"/>
                  <a:pt x="221" y="288"/>
                  <a:pt x="228" y="288"/>
                </a:cubicBezTo>
                <a:cubicBezTo>
                  <a:pt x="228" y="288"/>
                  <a:pt x="228" y="288"/>
                  <a:pt x="228" y="288"/>
                </a:cubicBezTo>
                <a:cubicBezTo>
                  <a:pt x="232" y="288"/>
                  <a:pt x="236" y="286"/>
                  <a:pt x="238" y="283"/>
                </a:cubicBezTo>
                <a:cubicBezTo>
                  <a:pt x="241" y="279"/>
                  <a:pt x="241" y="276"/>
                  <a:pt x="241" y="274"/>
                </a:cubicBezTo>
                <a:cubicBezTo>
                  <a:pt x="241" y="271"/>
                  <a:pt x="241" y="268"/>
                  <a:pt x="240" y="266"/>
                </a:cubicBezTo>
                <a:cubicBezTo>
                  <a:pt x="211" y="182"/>
                  <a:pt x="211" y="182"/>
                  <a:pt x="211" y="182"/>
                </a:cubicBezTo>
                <a:cubicBezTo>
                  <a:pt x="211" y="182"/>
                  <a:pt x="211" y="181"/>
                  <a:pt x="211" y="181"/>
                </a:cubicBezTo>
                <a:cubicBezTo>
                  <a:pt x="211" y="178"/>
                  <a:pt x="213" y="175"/>
                  <a:pt x="214" y="175"/>
                </a:cubicBezTo>
                <a:cubicBezTo>
                  <a:pt x="279" y="132"/>
                  <a:pt x="279" y="132"/>
                  <a:pt x="279" y="132"/>
                </a:cubicBezTo>
                <a:cubicBezTo>
                  <a:pt x="281" y="131"/>
                  <a:pt x="283" y="129"/>
                  <a:pt x="284" y="127"/>
                </a:cubicBezTo>
                <a:cubicBezTo>
                  <a:pt x="286" y="125"/>
                  <a:pt x="288" y="122"/>
                  <a:pt x="288" y="117"/>
                </a:cubicBezTo>
                <a:cubicBezTo>
                  <a:pt x="288" y="114"/>
                  <a:pt x="287" y="111"/>
                  <a:pt x="285" y="10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" name="Freeform 275"/>
          <p:cNvSpPr>
            <a:spLocks noEditPoints="1"/>
          </p:cNvSpPr>
          <p:nvPr/>
        </p:nvSpPr>
        <p:spPr bwMode="auto">
          <a:xfrm>
            <a:off x="4905535" y="1973369"/>
            <a:ext cx="318590" cy="32145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33 w 288"/>
              <a:gd name="T11" fmla="*/ 131 h 288"/>
              <a:gd name="T12" fmla="*/ 230 w 288"/>
              <a:gd name="T13" fmla="*/ 134 h 288"/>
              <a:gd name="T14" fmla="*/ 189 w 288"/>
              <a:gd name="T15" fmla="*/ 161 h 288"/>
              <a:gd name="T16" fmla="*/ 187 w 288"/>
              <a:gd name="T17" fmla="*/ 165 h 288"/>
              <a:gd name="T18" fmla="*/ 188 w 288"/>
              <a:gd name="T19" fmla="*/ 166 h 288"/>
              <a:gd name="T20" fmla="*/ 205 w 288"/>
              <a:gd name="T21" fmla="*/ 218 h 288"/>
              <a:gd name="T22" fmla="*/ 206 w 288"/>
              <a:gd name="T23" fmla="*/ 223 h 288"/>
              <a:gd name="T24" fmla="*/ 205 w 288"/>
              <a:gd name="T25" fmla="*/ 229 h 288"/>
              <a:gd name="T26" fmla="*/ 198 w 288"/>
              <a:gd name="T27" fmla="*/ 232 h 288"/>
              <a:gd name="T28" fmla="*/ 198 w 288"/>
              <a:gd name="T29" fmla="*/ 232 h 288"/>
              <a:gd name="T30" fmla="*/ 190 w 288"/>
              <a:gd name="T31" fmla="*/ 229 h 288"/>
              <a:gd name="T32" fmla="*/ 148 w 288"/>
              <a:gd name="T33" fmla="*/ 195 h 288"/>
              <a:gd name="T34" fmla="*/ 146 w 288"/>
              <a:gd name="T35" fmla="*/ 194 h 288"/>
              <a:gd name="T36" fmla="*/ 144 w 288"/>
              <a:gd name="T37" fmla="*/ 195 h 288"/>
              <a:gd name="T38" fmla="*/ 104 w 288"/>
              <a:gd name="T39" fmla="*/ 229 h 288"/>
              <a:gd name="T40" fmla="*/ 96 w 288"/>
              <a:gd name="T41" fmla="*/ 232 h 288"/>
              <a:gd name="T42" fmla="*/ 89 w 288"/>
              <a:gd name="T43" fmla="*/ 229 h 288"/>
              <a:gd name="T44" fmla="*/ 87 w 288"/>
              <a:gd name="T45" fmla="*/ 223 h 288"/>
              <a:gd name="T46" fmla="*/ 88 w 288"/>
              <a:gd name="T47" fmla="*/ 218 h 288"/>
              <a:gd name="T48" fmla="*/ 104 w 288"/>
              <a:gd name="T49" fmla="*/ 166 h 288"/>
              <a:gd name="T50" fmla="*/ 104 w 288"/>
              <a:gd name="T51" fmla="*/ 165 h 288"/>
              <a:gd name="T52" fmla="*/ 102 w 288"/>
              <a:gd name="T53" fmla="*/ 161 h 288"/>
              <a:gd name="T54" fmla="*/ 61 w 288"/>
              <a:gd name="T55" fmla="*/ 134 h 288"/>
              <a:gd name="T56" fmla="*/ 58 w 288"/>
              <a:gd name="T57" fmla="*/ 131 h 288"/>
              <a:gd name="T58" fmla="*/ 56 w 288"/>
              <a:gd name="T59" fmla="*/ 125 h 288"/>
              <a:gd name="T60" fmla="*/ 57 w 288"/>
              <a:gd name="T61" fmla="*/ 120 h 288"/>
              <a:gd name="T62" fmla="*/ 61 w 288"/>
              <a:gd name="T63" fmla="*/ 117 h 288"/>
              <a:gd name="T64" fmla="*/ 67 w 288"/>
              <a:gd name="T65" fmla="*/ 116 h 288"/>
              <a:gd name="T66" fmla="*/ 118 w 288"/>
              <a:gd name="T67" fmla="*/ 116 h 288"/>
              <a:gd name="T68" fmla="*/ 120 w 288"/>
              <a:gd name="T69" fmla="*/ 115 h 288"/>
              <a:gd name="T70" fmla="*/ 122 w 288"/>
              <a:gd name="T71" fmla="*/ 113 h 288"/>
              <a:gd name="T72" fmla="*/ 136 w 288"/>
              <a:gd name="T73" fmla="*/ 61 h 288"/>
              <a:gd name="T74" fmla="*/ 138 w 288"/>
              <a:gd name="T75" fmla="*/ 56 h 288"/>
              <a:gd name="T76" fmla="*/ 146 w 288"/>
              <a:gd name="T77" fmla="*/ 52 h 288"/>
              <a:gd name="T78" fmla="*/ 153 w 288"/>
              <a:gd name="T79" fmla="*/ 56 h 288"/>
              <a:gd name="T80" fmla="*/ 155 w 288"/>
              <a:gd name="T81" fmla="*/ 61 h 288"/>
              <a:gd name="T82" fmla="*/ 170 w 288"/>
              <a:gd name="T83" fmla="*/ 113 h 288"/>
              <a:gd name="T84" fmla="*/ 171 w 288"/>
              <a:gd name="T85" fmla="*/ 115 h 288"/>
              <a:gd name="T86" fmla="*/ 174 w 288"/>
              <a:gd name="T87" fmla="*/ 116 h 288"/>
              <a:gd name="T88" fmla="*/ 224 w 288"/>
              <a:gd name="T89" fmla="*/ 116 h 288"/>
              <a:gd name="T90" fmla="*/ 229 w 288"/>
              <a:gd name="T91" fmla="*/ 117 h 288"/>
              <a:gd name="T92" fmla="*/ 234 w 288"/>
              <a:gd name="T93" fmla="*/ 120 h 288"/>
              <a:gd name="T94" fmla="*/ 236 w 288"/>
              <a:gd name="T95" fmla="*/ 125 h 288"/>
              <a:gd name="T96" fmla="*/ 233 w 288"/>
              <a:gd name="T97" fmla="*/ 131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4"/>
                  <a:pt x="0" y="144"/>
                </a:cubicBezTo>
                <a:cubicBezTo>
                  <a:pt x="0" y="223"/>
                  <a:pt x="65" y="288"/>
                  <a:pt x="144" y="288"/>
                </a:cubicBezTo>
                <a:cubicBezTo>
                  <a:pt x="224" y="288"/>
                  <a:pt x="288" y="223"/>
                  <a:pt x="288" y="144"/>
                </a:cubicBezTo>
                <a:cubicBezTo>
                  <a:pt x="288" y="64"/>
                  <a:pt x="224" y="0"/>
                  <a:pt x="144" y="0"/>
                </a:cubicBezTo>
                <a:close/>
                <a:moveTo>
                  <a:pt x="233" y="131"/>
                </a:moveTo>
                <a:cubicBezTo>
                  <a:pt x="232" y="133"/>
                  <a:pt x="231" y="134"/>
                  <a:pt x="230" y="134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8" y="161"/>
                  <a:pt x="187" y="164"/>
                  <a:pt x="187" y="165"/>
                </a:cubicBezTo>
                <a:cubicBezTo>
                  <a:pt x="187" y="165"/>
                  <a:pt x="187" y="166"/>
                  <a:pt x="188" y="166"/>
                </a:cubicBezTo>
                <a:cubicBezTo>
                  <a:pt x="205" y="218"/>
                  <a:pt x="205" y="218"/>
                  <a:pt x="205" y="218"/>
                </a:cubicBezTo>
                <a:cubicBezTo>
                  <a:pt x="206" y="220"/>
                  <a:pt x="206" y="221"/>
                  <a:pt x="206" y="223"/>
                </a:cubicBezTo>
                <a:cubicBezTo>
                  <a:pt x="206" y="225"/>
                  <a:pt x="206" y="227"/>
                  <a:pt x="205" y="229"/>
                </a:cubicBezTo>
                <a:cubicBezTo>
                  <a:pt x="203" y="231"/>
                  <a:pt x="200" y="232"/>
                  <a:pt x="198" y="232"/>
                </a:cubicBezTo>
                <a:cubicBezTo>
                  <a:pt x="198" y="232"/>
                  <a:pt x="198" y="232"/>
                  <a:pt x="198" y="232"/>
                </a:cubicBezTo>
                <a:cubicBezTo>
                  <a:pt x="194" y="232"/>
                  <a:pt x="192" y="230"/>
                  <a:pt x="190" y="229"/>
                </a:cubicBezTo>
                <a:cubicBezTo>
                  <a:pt x="148" y="195"/>
                  <a:pt x="148" y="195"/>
                  <a:pt x="148" y="195"/>
                </a:cubicBezTo>
                <a:cubicBezTo>
                  <a:pt x="148" y="194"/>
                  <a:pt x="147" y="194"/>
                  <a:pt x="146" y="194"/>
                </a:cubicBezTo>
                <a:cubicBezTo>
                  <a:pt x="145" y="194"/>
                  <a:pt x="144" y="194"/>
                  <a:pt x="144" y="195"/>
                </a:cubicBezTo>
                <a:cubicBezTo>
                  <a:pt x="104" y="229"/>
                  <a:pt x="104" y="229"/>
                  <a:pt x="104" y="229"/>
                </a:cubicBezTo>
                <a:cubicBezTo>
                  <a:pt x="102" y="230"/>
                  <a:pt x="100" y="232"/>
                  <a:pt x="96" y="232"/>
                </a:cubicBezTo>
                <a:cubicBezTo>
                  <a:pt x="94" y="232"/>
                  <a:pt x="91" y="231"/>
                  <a:pt x="89" y="229"/>
                </a:cubicBezTo>
                <a:cubicBezTo>
                  <a:pt x="88" y="226"/>
                  <a:pt x="87" y="224"/>
                  <a:pt x="87" y="223"/>
                </a:cubicBezTo>
                <a:cubicBezTo>
                  <a:pt x="87" y="221"/>
                  <a:pt x="88" y="220"/>
                  <a:pt x="88" y="218"/>
                </a:cubicBezTo>
                <a:cubicBezTo>
                  <a:pt x="104" y="166"/>
                  <a:pt x="104" y="166"/>
                  <a:pt x="104" y="166"/>
                </a:cubicBezTo>
                <a:cubicBezTo>
                  <a:pt x="104" y="166"/>
                  <a:pt x="104" y="166"/>
                  <a:pt x="104" y="165"/>
                </a:cubicBezTo>
                <a:cubicBezTo>
                  <a:pt x="104" y="164"/>
                  <a:pt x="103" y="162"/>
                  <a:pt x="102" y="161"/>
                </a:cubicBezTo>
                <a:cubicBezTo>
                  <a:pt x="61" y="134"/>
                  <a:pt x="61" y="134"/>
                  <a:pt x="61" y="134"/>
                </a:cubicBezTo>
                <a:cubicBezTo>
                  <a:pt x="60" y="134"/>
                  <a:pt x="59" y="133"/>
                  <a:pt x="58" y="131"/>
                </a:cubicBezTo>
                <a:cubicBezTo>
                  <a:pt x="57" y="130"/>
                  <a:pt x="56" y="128"/>
                  <a:pt x="56" y="125"/>
                </a:cubicBezTo>
                <a:cubicBezTo>
                  <a:pt x="56" y="123"/>
                  <a:pt x="56" y="121"/>
                  <a:pt x="57" y="120"/>
                </a:cubicBezTo>
                <a:cubicBezTo>
                  <a:pt x="59" y="119"/>
                  <a:pt x="60" y="118"/>
                  <a:pt x="61" y="117"/>
                </a:cubicBezTo>
                <a:cubicBezTo>
                  <a:pt x="63" y="116"/>
                  <a:pt x="65" y="116"/>
                  <a:pt x="67" y="116"/>
                </a:cubicBezTo>
                <a:cubicBezTo>
                  <a:pt x="118" y="116"/>
                  <a:pt x="118" y="116"/>
                  <a:pt x="118" y="116"/>
                </a:cubicBezTo>
                <a:cubicBezTo>
                  <a:pt x="118" y="116"/>
                  <a:pt x="119" y="116"/>
                  <a:pt x="120" y="115"/>
                </a:cubicBezTo>
                <a:cubicBezTo>
                  <a:pt x="121" y="115"/>
                  <a:pt x="121" y="114"/>
                  <a:pt x="122" y="113"/>
                </a:cubicBezTo>
                <a:cubicBezTo>
                  <a:pt x="136" y="61"/>
                  <a:pt x="136" y="61"/>
                  <a:pt x="136" y="61"/>
                </a:cubicBezTo>
                <a:cubicBezTo>
                  <a:pt x="137" y="59"/>
                  <a:pt x="137" y="57"/>
                  <a:pt x="138" y="56"/>
                </a:cubicBezTo>
                <a:cubicBezTo>
                  <a:pt x="139" y="54"/>
                  <a:pt x="142" y="52"/>
                  <a:pt x="146" y="52"/>
                </a:cubicBezTo>
                <a:cubicBezTo>
                  <a:pt x="150" y="52"/>
                  <a:pt x="152" y="54"/>
                  <a:pt x="153" y="56"/>
                </a:cubicBezTo>
                <a:cubicBezTo>
                  <a:pt x="154" y="57"/>
                  <a:pt x="154" y="59"/>
                  <a:pt x="155" y="61"/>
                </a:cubicBezTo>
                <a:cubicBezTo>
                  <a:pt x="170" y="113"/>
                  <a:pt x="170" y="113"/>
                  <a:pt x="170" y="113"/>
                </a:cubicBezTo>
                <a:cubicBezTo>
                  <a:pt x="170" y="114"/>
                  <a:pt x="170" y="115"/>
                  <a:pt x="171" y="115"/>
                </a:cubicBezTo>
                <a:cubicBezTo>
                  <a:pt x="172" y="116"/>
                  <a:pt x="173" y="116"/>
                  <a:pt x="174" y="116"/>
                </a:cubicBezTo>
                <a:cubicBezTo>
                  <a:pt x="224" y="116"/>
                  <a:pt x="224" y="116"/>
                  <a:pt x="224" y="116"/>
                </a:cubicBezTo>
                <a:cubicBezTo>
                  <a:pt x="226" y="116"/>
                  <a:pt x="227" y="116"/>
                  <a:pt x="229" y="117"/>
                </a:cubicBezTo>
                <a:cubicBezTo>
                  <a:pt x="230" y="117"/>
                  <a:pt x="232" y="118"/>
                  <a:pt x="234" y="120"/>
                </a:cubicBezTo>
                <a:cubicBezTo>
                  <a:pt x="235" y="121"/>
                  <a:pt x="236" y="123"/>
                  <a:pt x="236" y="125"/>
                </a:cubicBezTo>
                <a:cubicBezTo>
                  <a:pt x="236" y="128"/>
                  <a:pt x="234" y="130"/>
                  <a:pt x="233" y="13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" name="Freeform 276"/>
          <p:cNvSpPr>
            <a:spLocks noEditPoints="1"/>
          </p:cNvSpPr>
          <p:nvPr/>
        </p:nvSpPr>
        <p:spPr bwMode="auto">
          <a:xfrm>
            <a:off x="6182761" y="1973369"/>
            <a:ext cx="318590" cy="32145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13 w 288"/>
              <a:gd name="T11" fmla="*/ 165 h 288"/>
              <a:gd name="T12" fmla="*/ 144 w 288"/>
              <a:gd name="T13" fmla="*/ 234 h 288"/>
              <a:gd name="T14" fmla="*/ 74 w 288"/>
              <a:gd name="T15" fmla="*/ 165 h 288"/>
              <a:gd name="T16" fmla="*/ 51 w 288"/>
              <a:gd name="T17" fmla="*/ 118 h 288"/>
              <a:gd name="T18" fmla="*/ 97 w 288"/>
              <a:gd name="T19" fmla="*/ 72 h 288"/>
              <a:gd name="T20" fmla="*/ 144 w 288"/>
              <a:gd name="T21" fmla="*/ 100 h 288"/>
              <a:gd name="T22" fmla="*/ 190 w 288"/>
              <a:gd name="T23" fmla="*/ 72 h 288"/>
              <a:gd name="T24" fmla="*/ 236 w 288"/>
              <a:gd name="T25" fmla="*/ 118 h 288"/>
              <a:gd name="T26" fmla="*/ 213 w 288"/>
              <a:gd name="T27" fmla="*/ 16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4"/>
                  <a:pt x="0" y="144"/>
                </a:cubicBezTo>
                <a:cubicBezTo>
                  <a:pt x="0" y="223"/>
                  <a:pt x="64" y="288"/>
                  <a:pt x="144" y="288"/>
                </a:cubicBezTo>
                <a:cubicBezTo>
                  <a:pt x="224" y="288"/>
                  <a:pt x="288" y="223"/>
                  <a:pt x="288" y="144"/>
                </a:cubicBezTo>
                <a:cubicBezTo>
                  <a:pt x="288" y="64"/>
                  <a:pt x="224" y="0"/>
                  <a:pt x="144" y="0"/>
                </a:cubicBezTo>
                <a:close/>
                <a:moveTo>
                  <a:pt x="213" y="165"/>
                </a:moveTo>
                <a:cubicBezTo>
                  <a:pt x="144" y="234"/>
                  <a:pt x="144" y="234"/>
                  <a:pt x="144" y="234"/>
                </a:cubicBezTo>
                <a:cubicBezTo>
                  <a:pt x="74" y="165"/>
                  <a:pt x="74" y="165"/>
                  <a:pt x="74" y="165"/>
                </a:cubicBezTo>
                <a:cubicBezTo>
                  <a:pt x="74" y="165"/>
                  <a:pt x="51" y="143"/>
                  <a:pt x="51" y="118"/>
                </a:cubicBezTo>
                <a:cubicBezTo>
                  <a:pt x="51" y="84"/>
                  <a:pt x="73" y="72"/>
                  <a:pt x="97" y="72"/>
                </a:cubicBezTo>
                <a:cubicBezTo>
                  <a:pt x="121" y="72"/>
                  <a:pt x="144" y="100"/>
                  <a:pt x="144" y="100"/>
                </a:cubicBezTo>
                <a:cubicBezTo>
                  <a:pt x="144" y="100"/>
                  <a:pt x="166" y="72"/>
                  <a:pt x="190" y="72"/>
                </a:cubicBezTo>
                <a:cubicBezTo>
                  <a:pt x="214" y="72"/>
                  <a:pt x="236" y="84"/>
                  <a:pt x="236" y="118"/>
                </a:cubicBezTo>
                <a:cubicBezTo>
                  <a:pt x="236" y="143"/>
                  <a:pt x="213" y="165"/>
                  <a:pt x="213" y="16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" name="Freeform 277"/>
          <p:cNvSpPr>
            <a:spLocks noEditPoints="1"/>
          </p:cNvSpPr>
          <p:nvPr/>
        </p:nvSpPr>
        <p:spPr bwMode="auto">
          <a:xfrm>
            <a:off x="9374387" y="744937"/>
            <a:ext cx="318590" cy="223873"/>
          </a:xfrm>
          <a:custGeom>
            <a:avLst/>
            <a:gdLst>
              <a:gd name="T0" fmla="*/ 254 w 289"/>
              <a:gd name="T1" fmla="*/ 90 h 201"/>
              <a:gd name="T2" fmla="*/ 254 w 289"/>
              <a:gd name="T3" fmla="*/ 86 h 201"/>
              <a:gd name="T4" fmla="*/ 168 w 289"/>
              <a:gd name="T5" fmla="*/ 0 h 201"/>
              <a:gd name="T6" fmla="*/ 91 w 289"/>
              <a:gd name="T7" fmla="*/ 47 h 201"/>
              <a:gd name="T8" fmla="*/ 67 w 289"/>
              <a:gd name="T9" fmla="*/ 40 h 201"/>
              <a:gd name="T10" fmla="*/ 26 w 289"/>
              <a:gd name="T11" fmla="*/ 81 h 201"/>
              <a:gd name="T12" fmla="*/ 28 w 289"/>
              <a:gd name="T13" fmla="*/ 91 h 201"/>
              <a:gd name="T14" fmla="*/ 0 w 289"/>
              <a:gd name="T15" fmla="*/ 142 h 201"/>
              <a:gd name="T16" fmla="*/ 56 w 289"/>
              <a:gd name="T17" fmla="*/ 201 h 201"/>
              <a:gd name="T18" fmla="*/ 56 w 289"/>
              <a:gd name="T19" fmla="*/ 201 h 201"/>
              <a:gd name="T20" fmla="*/ 59 w 289"/>
              <a:gd name="T21" fmla="*/ 201 h 201"/>
              <a:gd name="T22" fmla="*/ 59 w 289"/>
              <a:gd name="T23" fmla="*/ 201 h 201"/>
              <a:gd name="T24" fmla="*/ 60 w 289"/>
              <a:gd name="T25" fmla="*/ 201 h 201"/>
              <a:gd name="T26" fmla="*/ 228 w 289"/>
              <a:gd name="T27" fmla="*/ 201 h 201"/>
              <a:gd name="T28" fmla="*/ 231 w 289"/>
              <a:gd name="T29" fmla="*/ 201 h 201"/>
              <a:gd name="T30" fmla="*/ 289 w 289"/>
              <a:gd name="T31" fmla="*/ 143 h 201"/>
              <a:gd name="T32" fmla="*/ 254 w 289"/>
              <a:gd name="T33" fmla="*/ 90 h 201"/>
              <a:gd name="T34" fmla="*/ 231 w 289"/>
              <a:gd name="T35" fmla="*/ 181 h 201"/>
              <a:gd name="T36" fmla="*/ 230 w 289"/>
              <a:gd name="T37" fmla="*/ 181 h 201"/>
              <a:gd name="T38" fmla="*/ 228 w 289"/>
              <a:gd name="T39" fmla="*/ 181 h 201"/>
              <a:gd name="T40" fmla="*/ 228 w 289"/>
              <a:gd name="T41" fmla="*/ 181 h 201"/>
              <a:gd name="T42" fmla="*/ 228 w 289"/>
              <a:gd name="T43" fmla="*/ 181 h 201"/>
              <a:gd name="T44" fmla="*/ 60 w 289"/>
              <a:gd name="T45" fmla="*/ 181 h 201"/>
              <a:gd name="T46" fmla="*/ 59 w 289"/>
              <a:gd name="T47" fmla="*/ 181 h 201"/>
              <a:gd name="T48" fmla="*/ 59 w 289"/>
              <a:gd name="T49" fmla="*/ 181 h 201"/>
              <a:gd name="T50" fmla="*/ 59 w 289"/>
              <a:gd name="T51" fmla="*/ 181 h 201"/>
              <a:gd name="T52" fmla="*/ 20 w 289"/>
              <a:gd name="T53" fmla="*/ 142 h 201"/>
              <a:gd name="T54" fmla="*/ 39 w 289"/>
              <a:gd name="T55" fmla="*/ 108 h 201"/>
              <a:gd name="T56" fmla="*/ 51 w 289"/>
              <a:gd name="T57" fmla="*/ 100 h 201"/>
              <a:gd name="T58" fmla="*/ 47 w 289"/>
              <a:gd name="T59" fmla="*/ 87 h 201"/>
              <a:gd name="T60" fmla="*/ 46 w 289"/>
              <a:gd name="T61" fmla="*/ 81 h 201"/>
              <a:gd name="T62" fmla="*/ 67 w 289"/>
              <a:gd name="T63" fmla="*/ 59 h 201"/>
              <a:gd name="T64" fmla="*/ 80 w 289"/>
              <a:gd name="T65" fmla="*/ 64 h 201"/>
              <a:gd name="T66" fmla="*/ 98 w 289"/>
              <a:gd name="T67" fmla="*/ 77 h 201"/>
              <a:gd name="T68" fmla="*/ 107 w 289"/>
              <a:gd name="T69" fmla="*/ 58 h 201"/>
              <a:gd name="T70" fmla="*/ 168 w 289"/>
              <a:gd name="T71" fmla="*/ 19 h 201"/>
              <a:gd name="T72" fmla="*/ 235 w 289"/>
              <a:gd name="T73" fmla="*/ 86 h 201"/>
              <a:gd name="T74" fmla="*/ 234 w 289"/>
              <a:gd name="T75" fmla="*/ 89 h 201"/>
              <a:gd name="T76" fmla="*/ 234 w 289"/>
              <a:gd name="T77" fmla="*/ 90 h 201"/>
              <a:gd name="T78" fmla="*/ 234 w 289"/>
              <a:gd name="T79" fmla="*/ 103 h 201"/>
              <a:gd name="T80" fmla="*/ 245 w 289"/>
              <a:gd name="T81" fmla="*/ 108 h 201"/>
              <a:gd name="T82" fmla="*/ 269 w 289"/>
              <a:gd name="T83" fmla="*/ 143 h 201"/>
              <a:gd name="T84" fmla="*/ 231 w 289"/>
              <a:gd name="T85" fmla="*/ 18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9" h="201">
                <a:moveTo>
                  <a:pt x="254" y="90"/>
                </a:moveTo>
                <a:cubicBezTo>
                  <a:pt x="254" y="89"/>
                  <a:pt x="254" y="88"/>
                  <a:pt x="254" y="86"/>
                </a:cubicBezTo>
                <a:cubicBezTo>
                  <a:pt x="254" y="38"/>
                  <a:pt x="216" y="0"/>
                  <a:pt x="168" y="0"/>
                </a:cubicBezTo>
                <a:cubicBezTo>
                  <a:pt x="134" y="0"/>
                  <a:pt x="105" y="19"/>
                  <a:pt x="91" y="47"/>
                </a:cubicBezTo>
                <a:cubicBezTo>
                  <a:pt x="84" y="42"/>
                  <a:pt x="76" y="40"/>
                  <a:pt x="67" y="40"/>
                </a:cubicBezTo>
                <a:cubicBezTo>
                  <a:pt x="45" y="40"/>
                  <a:pt x="26" y="58"/>
                  <a:pt x="26" y="81"/>
                </a:cubicBezTo>
                <a:cubicBezTo>
                  <a:pt x="26" y="84"/>
                  <a:pt x="27" y="88"/>
                  <a:pt x="28" y="91"/>
                </a:cubicBezTo>
                <a:cubicBezTo>
                  <a:pt x="11" y="102"/>
                  <a:pt x="0" y="120"/>
                  <a:pt x="0" y="142"/>
                </a:cubicBezTo>
                <a:cubicBezTo>
                  <a:pt x="0" y="173"/>
                  <a:pt x="25" y="199"/>
                  <a:pt x="56" y="201"/>
                </a:cubicBezTo>
                <a:cubicBezTo>
                  <a:pt x="56" y="201"/>
                  <a:pt x="56" y="201"/>
                  <a:pt x="56" y="201"/>
                </a:cubicBezTo>
                <a:cubicBezTo>
                  <a:pt x="59" y="201"/>
                  <a:pt x="59" y="201"/>
                  <a:pt x="59" y="201"/>
                </a:cubicBezTo>
                <a:cubicBezTo>
                  <a:pt x="59" y="201"/>
                  <a:pt x="59" y="201"/>
                  <a:pt x="59" y="201"/>
                </a:cubicBezTo>
                <a:cubicBezTo>
                  <a:pt x="60" y="201"/>
                  <a:pt x="60" y="201"/>
                  <a:pt x="60" y="201"/>
                </a:cubicBezTo>
                <a:cubicBezTo>
                  <a:pt x="228" y="201"/>
                  <a:pt x="228" y="201"/>
                  <a:pt x="228" y="201"/>
                </a:cubicBezTo>
                <a:cubicBezTo>
                  <a:pt x="228" y="201"/>
                  <a:pt x="229" y="201"/>
                  <a:pt x="231" y="201"/>
                </a:cubicBezTo>
                <a:cubicBezTo>
                  <a:pt x="263" y="201"/>
                  <a:pt x="289" y="175"/>
                  <a:pt x="289" y="143"/>
                </a:cubicBezTo>
                <a:cubicBezTo>
                  <a:pt x="289" y="119"/>
                  <a:pt x="274" y="99"/>
                  <a:pt x="254" y="90"/>
                </a:cubicBezTo>
                <a:close/>
                <a:moveTo>
                  <a:pt x="231" y="181"/>
                </a:moveTo>
                <a:cubicBezTo>
                  <a:pt x="230" y="181"/>
                  <a:pt x="230" y="181"/>
                  <a:pt x="230" y="181"/>
                </a:cubicBezTo>
                <a:cubicBezTo>
                  <a:pt x="228" y="181"/>
                  <a:pt x="228" y="181"/>
                  <a:pt x="228" y="181"/>
                </a:cubicBezTo>
                <a:cubicBezTo>
                  <a:pt x="228" y="181"/>
                  <a:pt x="228" y="181"/>
                  <a:pt x="228" y="181"/>
                </a:cubicBezTo>
                <a:cubicBezTo>
                  <a:pt x="228" y="181"/>
                  <a:pt x="228" y="181"/>
                  <a:pt x="228" y="181"/>
                </a:cubicBezTo>
                <a:cubicBezTo>
                  <a:pt x="60" y="181"/>
                  <a:pt x="60" y="181"/>
                  <a:pt x="60" y="181"/>
                </a:cubicBezTo>
                <a:cubicBezTo>
                  <a:pt x="59" y="181"/>
                  <a:pt x="59" y="181"/>
                  <a:pt x="59" y="181"/>
                </a:cubicBezTo>
                <a:cubicBezTo>
                  <a:pt x="59" y="181"/>
                  <a:pt x="59" y="181"/>
                  <a:pt x="59" y="181"/>
                </a:cubicBezTo>
                <a:cubicBezTo>
                  <a:pt x="59" y="181"/>
                  <a:pt x="59" y="181"/>
                  <a:pt x="59" y="181"/>
                </a:cubicBezTo>
                <a:cubicBezTo>
                  <a:pt x="37" y="181"/>
                  <a:pt x="20" y="163"/>
                  <a:pt x="20" y="142"/>
                </a:cubicBezTo>
                <a:cubicBezTo>
                  <a:pt x="20" y="128"/>
                  <a:pt x="27" y="115"/>
                  <a:pt x="39" y="108"/>
                </a:cubicBezTo>
                <a:cubicBezTo>
                  <a:pt x="51" y="100"/>
                  <a:pt x="51" y="100"/>
                  <a:pt x="51" y="100"/>
                </a:cubicBezTo>
                <a:cubicBezTo>
                  <a:pt x="47" y="87"/>
                  <a:pt x="47" y="87"/>
                  <a:pt x="47" y="87"/>
                </a:cubicBezTo>
                <a:cubicBezTo>
                  <a:pt x="46" y="85"/>
                  <a:pt x="46" y="83"/>
                  <a:pt x="46" y="81"/>
                </a:cubicBezTo>
                <a:cubicBezTo>
                  <a:pt x="46" y="69"/>
                  <a:pt x="56" y="59"/>
                  <a:pt x="67" y="59"/>
                </a:cubicBezTo>
                <a:cubicBezTo>
                  <a:pt x="72" y="59"/>
                  <a:pt x="77" y="61"/>
                  <a:pt x="80" y="64"/>
                </a:cubicBezTo>
                <a:cubicBezTo>
                  <a:pt x="98" y="77"/>
                  <a:pt x="98" y="77"/>
                  <a:pt x="98" y="77"/>
                </a:cubicBezTo>
                <a:cubicBezTo>
                  <a:pt x="107" y="58"/>
                  <a:pt x="107" y="58"/>
                  <a:pt x="107" y="58"/>
                </a:cubicBezTo>
                <a:cubicBezTo>
                  <a:pt x="118" y="34"/>
                  <a:pt x="142" y="19"/>
                  <a:pt x="168" y="19"/>
                </a:cubicBezTo>
                <a:cubicBezTo>
                  <a:pt x="205" y="19"/>
                  <a:pt x="234" y="49"/>
                  <a:pt x="235" y="86"/>
                </a:cubicBezTo>
                <a:cubicBezTo>
                  <a:pt x="235" y="87"/>
                  <a:pt x="234" y="88"/>
                  <a:pt x="234" y="89"/>
                </a:cubicBezTo>
                <a:cubicBezTo>
                  <a:pt x="234" y="90"/>
                  <a:pt x="234" y="90"/>
                  <a:pt x="234" y="90"/>
                </a:cubicBezTo>
                <a:cubicBezTo>
                  <a:pt x="234" y="103"/>
                  <a:pt x="234" y="103"/>
                  <a:pt x="234" y="103"/>
                </a:cubicBezTo>
                <a:cubicBezTo>
                  <a:pt x="245" y="108"/>
                  <a:pt x="245" y="108"/>
                  <a:pt x="245" y="108"/>
                </a:cubicBezTo>
                <a:cubicBezTo>
                  <a:pt x="260" y="114"/>
                  <a:pt x="269" y="128"/>
                  <a:pt x="269" y="143"/>
                </a:cubicBezTo>
                <a:cubicBezTo>
                  <a:pt x="269" y="164"/>
                  <a:pt x="252" y="181"/>
                  <a:pt x="231" y="18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" name="Freeform 278"/>
          <p:cNvSpPr>
            <a:spLocks/>
          </p:cNvSpPr>
          <p:nvPr/>
        </p:nvSpPr>
        <p:spPr bwMode="auto">
          <a:xfrm>
            <a:off x="10017304" y="696143"/>
            <a:ext cx="309978" cy="218133"/>
          </a:xfrm>
          <a:custGeom>
            <a:avLst/>
            <a:gdLst>
              <a:gd name="T0" fmla="*/ 247 w 280"/>
              <a:gd name="T1" fmla="*/ 88 h 196"/>
              <a:gd name="T2" fmla="*/ 247 w 280"/>
              <a:gd name="T3" fmla="*/ 84 h 196"/>
              <a:gd name="T4" fmla="*/ 162 w 280"/>
              <a:gd name="T5" fmla="*/ 0 h 196"/>
              <a:gd name="T6" fmla="*/ 88 w 280"/>
              <a:gd name="T7" fmla="*/ 46 h 196"/>
              <a:gd name="T8" fmla="*/ 65 w 280"/>
              <a:gd name="T9" fmla="*/ 39 h 196"/>
              <a:gd name="T10" fmla="*/ 25 w 280"/>
              <a:gd name="T11" fmla="*/ 79 h 196"/>
              <a:gd name="T12" fmla="*/ 27 w 280"/>
              <a:gd name="T13" fmla="*/ 89 h 196"/>
              <a:gd name="T14" fmla="*/ 0 w 280"/>
              <a:gd name="T15" fmla="*/ 138 h 196"/>
              <a:gd name="T16" fmla="*/ 49 w 280"/>
              <a:gd name="T17" fmla="*/ 195 h 196"/>
              <a:gd name="T18" fmla="*/ 66 w 280"/>
              <a:gd name="T19" fmla="*/ 180 h 196"/>
              <a:gd name="T20" fmla="*/ 69 w 280"/>
              <a:gd name="T21" fmla="*/ 177 h 196"/>
              <a:gd name="T22" fmla="*/ 57 w 280"/>
              <a:gd name="T23" fmla="*/ 177 h 196"/>
              <a:gd name="T24" fmla="*/ 57 w 280"/>
              <a:gd name="T25" fmla="*/ 177 h 196"/>
              <a:gd name="T26" fmla="*/ 57 w 280"/>
              <a:gd name="T27" fmla="*/ 177 h 196"/>
              <a:gd name="T28" fmla="*/ 57 w 280"/>
              <a:gd name="T29" fmla="*/ 177 h 196"/>
              <a:gd name="T30" fmla="*/ 19 w 280"/>
              <a:gd name="T31" fmla="*/ 138 h 196"/>
              <a:gd name="T32" fmla="*/ 38 w 280"/>
              <a:gd name="T33" fmla="*/ 105 h 196"/>
              <a:gd name="T34" fmla="*/ 49 w 280"/>
              <a:gd name="T35" fmla="*/ 98 h 196"/>
              <a:gd name="T36" fmla="*/ 45 w 280"/>
              <a:gd name="T37" fmla="*/ 85 h 196"/>
              <a:gd name="T38" fmla="*/ 44 w 280"/>
              <a:gd name="T39" fmla="*/ 79 h 196"/>
              <a:gd name="T40" fmla="*/ 65 w 280"/>
              <a:gd name="T41" fmla="*/ 58 h 196"/>
              <a:gd name="T42" fmla="*/ 78 w 280"/>
              <a:gd name="T43" fmla="*/ 63 h 196"/>
              <a:gd name="T44" fmla="*/ 95 w 280"/>
              <a:gd name="T45" fmla="*/ 76 h 196"/>
              <a:gd name="T46" fmla="*/ 104 w 280"/>
              <a:gd name="T47" fmla="*/ 56 h 196"/>
              <a:gd name="T48" fmla="*/ 162 w 280"/>
              <a:gd name="T49" fmla="*/ 19 h 196"/>
              <a:gd name="T50" fmla="*/ 227 w 280"/>
              <a:gd name="T51" fmla="*/ 84 h 196"/>
              <a:gd name="T52" fmla="*/ 227 w 280"/>
              <a:gd name="T53" fmla="*/ 87 h 196"/>
              <a:gd name="T54" fmla="*/ 227 w 280"/>
              <a:gd name="T55" fmla="*/ 88 h 196"/>
              <a:gd name="T56" fmla="*/ 227 w 280"/>
              <a:gd name="T57" fmla="*/ 101 h 196"/>
              <a:gd name="T58" fmla="*/ 238 w 280"/>
              <a:gd name="T59" fmla="*/ 105 h 196"/>
              <a:gd name="T60" fmla="*/ 261 w 280"/>
              <a:gd name="T61" fmla="*/ 140 h 196"/>
              <a:gd name="T62" fmla="*/ 224 w 280"/>
              <a:gd name="T63" fmla="*/ 177 h 196"/>
              <a:gd name="T64" fmla="*/ 223 w 280"/>
              <a:gd name="T65" fmla="*/ 177 h 196"/>
              <a:gd name="T66" fmla="*/ 222 w 280"/>
              <a:gd name="T67" fmla="*/ 177 h 196"/>
              <a:gd name="T68" fmla="*/ 221 w 280"/>
              <a:gd name="T69" fmla="*/ 177 h 196"/>
              <a:gd name="T70" fmla="*/ 221 w 280"/>
              <a:gd name="T71" fmla="*/ 177 h 196"/>
              <a:gd name="T72" fmla="*/ 217 w 280"/>
              <a:gd name="T73" fmla="*/ 177 h 196"/>
              <a:gd name="T74" fmla="*/ 200 w 280"/>
              <a:gd name="T75" fmla="*/ 192 h 196"/>
              <a:gd name="T76" fmla="*/ 196 w 280"/>
              <a:gd name="T77" fmla="*/ 196 h 196"/>
              <a:gd name="T78" fmla="*/ 221 w 280"/>
              <a:gd name="T79" fmla="*/ 196 h 196"/>
              <a:gd name="T80" fmla="*/ 224 w 280"/>
              <a:gd name="T81" fmla="*/ 196 h 196"/>
              <a:gd name="T82" fmla="*/ 280 w 280"/>
              <a:gd name="T83" fmla="*/ 140 h 196"/>
              <a:gd name="T84" fmla="*/ 247 w 280"/>
              <a:gd name="T85" fmla="*/ 8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0" h="196">
                <a:moveTo>
                  <a:pt x="247" y="88"/>
                </a:moveTo>
                <a:cubicBezTo>
                  <a:pt x="247" y="87"/>
                  <a:pt x="247" y="86"/>
                  <a:pt x="247" y="84"/>
                </a:cubicBezTo>
                <a:cubicBezTo>
                  <a:pt x="247" y="38"/>
                  <a:pt x="209" y="0"/>
                  <a:pt x="162" y="0"/>
                </a:cubicBezTo>
                <a:cubicBezTo>
                  <a:pt x="130" y="0"/>
                  <a:pt x="101" y="19"/>
                  <a:pt x="88" y="46"/>
                </a:cubicBezTo>
                <a:cubicBezTo>
                  <a:pt x="81" y="42"/>
                  <a:pt x="73" y="39"/>
                  <a:pt x="65" y="39"/>
                </a:cubicBezTo>
                <a:cubicBezTo>
                  <a:pt x="43" y="39"/>
                  <a:pt x="25" y="57"/>
                  <a:pt x="25" y="79"/>
                </a:cubicBezTo>
                <a:cubicBezTo>
                  <a:pt x="25" y="83"/>
                  <a:pt x="26" y="86"/>
                  <a:pt x="27" y="89"/>
                </a:cubicBezTo>
                <a:cubicBezTo>
                  <a:pt x="10" y="100"/>
                  <a:pt x="0" y="118"/>
                  <a:pt x="0" y="138"/>
                </a:cubicBezTo>
                <a:cubicBezTo>
                  <a:pt x="0" y="167"/>
                  <a:pt x="21" y="191"/>
                  <a:pt x="49" y="195"/>
                </a:cubicBezTo>
                <a:cubicBezTo>
                  <a:pt x="66" y="180"/>
                  <a:pt x="66" y="180"/>
                  <a:pt x="66" y="180"/>
                </a:cubicBezTo>
                <a:cubicBezTo>
                  <a:pt x="69" y="177"/>
                  <a:pt x="69" y="177"/>
                  <a:pt x="69" y="177"/>
                </a:cubicBezTo>
                <a:cubicBezTo>
                  <a:pt x="57" y="177"/>
                  <a:pt x="57" y="177"/>
                  <a:pt x="57" y="177"/>
                </a:cubicBezTo>
                <a:cubicBezTo>
                  <a:pt x="57" y="177"/>
                  <a:pt x="57" y="177"/>
                  <a:pt x="57" y="177"/>
                </a:cubicBezTo>
                <a:cubicBezTo>
                  <a:pt x="57" y="177"/>
                  <a:pt x="57" y="177"/>
                  <a:pt x="57" y="177"/>
                </a:cubicBezTo>
                <a:cubicBezTo>
                  <a:pt x="57" y="177"/>
                  <a:pt x="57" y="177"/>
                  <a:pt x="57" y="177"/>
                </a:cubicBezTo>
                <a:cubicBezTo>
                  <a:pt x="36" y="176"/>
                  <a:pt x="19" y="159"/>
                  <a:pt x="19" y="138"/>
                </a:cubicBezTo>
                <a:cubicBezTo>
                  <a:pt x="19" y="125"/>
                  <a:pt x="26" y="112"/>
                  <a:pt x="38" y="105"/>
                </a:cubicBezTo>
                <a:cubicBezTo>
                  <a:pt x="49" y="98"/>
                  <a:pt x="49" y="98"/>
                  <a:pt x="49" y="98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3"/>
                  <a:pt x="44" y="81"/>
                  <a:pt x="44" y="79"/>
                </a:cubicBezTo>
                <a:cubicBezTo>
                  <a:pt x="44" y="68"/>
                  <a:pt x="54" y="58"/>
                  <a:pt x="65" y="58"/>
                </a:cubicBezTo>
                <a:cubicBezTo>
                  <a:pt x="70" y="58"/>
                  <a:pt x="74" y="60"/>
                  <a:pt x="78" y="63"/>
                </a:cubicBezTo>
                <a:cubicBezTo>
                  <a:pt x="95" y="76"/>
                  <a:pt x="95" y="76"/>
                  <a:pt x="95" y="76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15" y="34"/>
                  <a:pt x="138" y="19"/>
                  <a:pt x="162" y="19"/>
                </a:cubicBezTo>
                <a:cubicBezTo>
                  <a:pt x="198" y="19"/>
                  <a:pt x="227" y="49"/>
                  <a:pt x="227" y="84"/>
                </a:cubicBezTo>
                <a:cubicBezTo>
                  <a:pt x="227" y="85"/>
                  <a:pt x="227" y="86"/>
                  <a:pt x="227" y="87"/>
                </a:cubicBezTo>
                <a:cubicBezTo>
                  <a:pt x="227" y="88"/>
                  <a:pt x="227" y="88"/>
                  <a:pt x="227" y="88"/>
                </a:cubicBezTo>
                <a:cubicBezTo>
                  <a:pt x="227" y="101"/>
                  <a:pt x="227" y="101"/>
                  <a:pt x="227" y="101"/>
                </a:cubicBezTo>
                <a:cubicBezTo>
                  <a:pt x="238" y="105"/>
                  <a:pt x="238" y="105"/>
                  <a:pt x="238" y="105"/>
                </a:cubicBezTo>
                <a:cubicBezTo>
                  <a:pt x="252" y="111"/>
                  <a:pt x="261" y="125"/>
                  <a:pt x="261" y="140"/>
                </a:cubicBezTo>
                <a:cubicBezTo>
                  <a:pt x="261" y="160"/>
                  <a:pt x="244" y="177"/>
                  <a:pt x="224" y="177"/>
                </a:cubicBezTo>
                <a:cubicBezTo>
                  <a:pt x="223" y="177"/>
                  <a:pt x="223" y="177"/>
                  <a:pt x="223" y="177"/>
                </a:cubicBezTo>
                <a:cubicBezTo>
                  <a:pt x="222" y="177"/>
                  <a:pt x="222" y="177"/>
                  <a:pt x="222" y="177"/>
                </a:cubicBezTo>
                <a:cubicBezTo>
                  <a:pt x="221" y="177"/>
                  <a:pt x="221" y="177"/>
                  <a:pt x="221" y="177"/>
                </a:cubicBezTo>
                <a:cubicBezTo>
                  <a:pt x="221" y="177"/>
                  <a:pt x="221" y="177"/>
                  <a:pt x="221" y="177"/>
                </a:cubicBezTo>
                <a:cubicBezTo>
                  <a:pt x="217" y="177"/>
                  <a:pt x="217" y="177"/>
                  <a:pt x="217" y="177"/>
                </a:cubicBezTo>
                <a:cubicBezTo>
                  <a:pt x="200" y="192"/>
                  <a:pt x="200" y="192"/>
                  <a:pt x="200" y="192"/>
                </a:cubicBezTo>
                <a:cubicBezTo>
                  <a:pt x="196" y="196"/>
                  <a:pt x="196" y="196"/>
                  <a:pt x="196" y="196"/>
                </a:cubicBezTo>
                <a:cubicBezTo>
                  <a:pt x="221" y="196"/>
                  <a:pt x="221" y="196"/>
                  <a:pt x="221" y="196"/>
                </a:cubicBezTo>
                <a:cubicBezTo>
                  <a:pt x="221" y="196"/>
                  <a:pt x="222" y="196"/>
                  <a:pt x="224" y="196"/>
                </a:cubicBezTo>
                <a:cubicBezTo>
                  <a:pt x="255" y="196"/>
                  <a:pt x="280" y="171"/>
                  <a:pt x="280" y="140"/>
                </a:cubicBezTo>
                <a:cubicBezTo>
                  <a:pt x="280" y="117"/>
                  <a:pt x="266" y="97"/>
                  <a:pt x="247" y="8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" name="Freeform 279"/>
          <p:cNvSpPr>
            <a:spLocks/>
          </p:cNvSpPr>
          <p:nvPr/>
        </p:nvSpPr>
        <p:spPr bwMode="auto">
          <a:xfrm>
            <a:off x="10089058" y="802340"/>
            <a:ext cx="143508" cy="215263"/>
          </a:xfrm>
          <a:custGeom>
            <a:avLst/>
            <a:gdLst>
              <a:gd name="T0" fmla="*/ 46 w 50"/>
              <a:gd name="T1" fmla="*/ 31 h 75"/>
              <a:gd name="T2" fmla="*/ 32 w 50"/>
              <a:gd name="T3" fmla="*/ 31 h 75"/>
              <a:gd name="T4" fmla="*/ 50 w 50"/>
              <a:gd name="T5" fmla="*/ 0 h 75"/>
              <a:gd name="T6" fmla="*/ 7 w 50"/>
              <a:gd name="T7" fmla="*/ 39 h 75"/>
              <a:gd name="T8" fmla="*/ 22 w 50"/>
              <a:gd name="T9" fmla="*/ 39 h 75"/>
              <a:gd name="T10" fmla="*/ 0 w 50"/>
              <a:gd name="T11" fmla="*/ 75 h 75"/>
              <a:gd name="T12" fmla="*/ 46 w 50"/>
              <a:gd name="T13" fmla="*/ 3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" h="75">
                <a:moveTo>
                  <a:pt x="46" y="31"/>
                </a:moveTo>
                <a:lnTo>
                  <a:pt x="32" y="31"/>
                </a:lnTo>
                <a:lnTo>
                  <a:pt x="50" y="0"/>
                </a:lnTo>
                <a:lnTo>
                  <a:pt x="7" y="39"/>
                </a:lnTo>
                <a:lnTo>
                  <a:pt x="22" y="39"/>
                </a:lnTo>
                <a:lnTo>
                  <a:pt x="0" y="75"/>
                </a:lnTo>
                <a:lnTo>
                  <a:pt x="46" y="3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" name="Freeform 280"/>
          <p:cNvSpPr>
            <a:spLocks/>
          </p:cNvSpPr>
          <p:nvPr/>
        </p:nvSpPr>
        <p:spPr bwMode="auto">
          <a:xfrm>
            <a:off x="2351086" y="3890641"/>
            <a:ext cx="238225" cy="241094"/>
          </a:xfrm>
          <a:custGeom>
            <a:avLst/>
            <a:gdLst>
              <a:gd name="T0" fmla="*/ 10 w 83"/>
              <a:gd name="T1" fmla="*/ 61 h 84"/>
              <a:gd name="T2" fmla="*/ 10 w 83"/>
              <a:gd name="T3" fmla="*/ 11 h 84"/>
              <a:gd name="T4" fmla="*/ 73 w 83"/>
              <a:gd name="T5" fmla="*/ 11 h 84"/>
              <a:gd name="T6" fmla="*/ 73 w 83"/>
              <a:gd name="T7" fmla="*/ 18 h 84"/>
              <a:gd name="T8" fmla="*/ 83 w 83"/>
              <a:gd name="T9" fmla="*/ 18 h 84"/>
              <a:gd name="T10" fmla="*/ 83 w 83"/>
              <a:gd name="T11" fmla="*/ 0 h 84"/>
              <a:gd name="T12" fmla="*/ 0 w 83"/>
              <a:gd name="T13" fmla="*/ 0 h 84"/>
              <a:gd name="T14" fmla="*/ 0 w 83"/>
              <a:gd name="T15" fmla="*/ 84 h 84"/>
              <a:gd name="T16" fmla="*/ 18 w 83"/>
              <a:gd name="T17" fmla="*/ 84 h 84"/>
              <a:gd name="T18" fmla="*/ 18 w 83"/>
              <a:gd name="T19" fmla="*/ 61 h 84"/>
              <a:gd name="T20" fmla="*/ 10 w 83"/>
              <a:gd name="T21" fmla="*/ 61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3" h="84">
                <a:moveTo>
                  <a:pt x="10" y="61"/>
                </a:moveTo>
                <a:lnTo>
                  <a:pt x="10" y="11"/>
                </a:lnTo>
                <a:lnTo>
                  <a:pt x="73" y="11"/>
                </a:lnTo>
                <a:lnTo>
                  <a:pt x="73" y="18"/>
                </a:lnTo>
                <a:lnTo>
                  <a:pt x="83" y="18"/>
                </a:lnTo>
                <a:lnTo>
                  <a:pt x="83" y="0"/>
                </a:lnTo>
                <a:lnTo>
                  <a:pt x="0" y="0"/>
                </a:lnTo>
                <a:lnTo>
                  <a:pt x="0" y="84"/>
                </a:lnTo>
                <a:lnTo>
                  <a:pt x="18" y="84"/>
                </a:lnTo>
                <a:lnTo>
                  <a:pt x="18" y="61"/>
                </a:lnTo>
                <a:lnTo>
                  <a:pt x="10" y="6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" name="Freeform 281"/>
          <p:cNvSpPr>
            <a:spLocks noEditPoints="1"/>
          </p:cNvSpPr>
          <p:nvPr/>
        </p:nvSpPr>
        <p:spPr bwMode="auto">
          <a:xfrm>
            <a:off x="2428581" y="3971005"/>
            <a:ext cx="241094" cy="238225"/>
          </a:xfrm>
          <a:custGeom>
            <a:avLst/>
            <a:gdLst>
              <a:gd name="T0" fmla="*/ 84 w 84"/>
              <a:gd name="T1" fmla="*/ 0 h 83"/>
              <a:gd name="T2" fmla="*/ 0 w 84"/>
              <a:gd name="T3" fmla="*/ 0 h 83"/>
              <a:gd name="T4" fmla="*/ 0 w 84"/>
              <a:gd name="T5" fmla="*/ 83 h 83"/>
              <a:gd name="T6" fmla="*/ 84 w 84"/>
              <a:gd name="T7" fmla="*/ 83 h 83"/>
              <a:gd name="T8" fmla="*/ 84 w 84"/>
              <a:gd name="T9" fmla="*/ 0 h 83"/>
              <a:gd name="T10" fmla="*/ 73 w 84"/>
              <a:gd name="T11" fmla="*/ 61 h 83"/>
              <a:gd name="T12" fmla="*/ 10 w 84"/>
              <a:gd name="T13" fmla="*/ 61 h 83"/>
              <a:gd name="T14" fmla="*/ 10 w 84"/>
              <a:gd name="T15" fmla="*/ 10 h 83"/>
              <a:gd name="T16" fmla="*/ 73 w 84"/>
              <a:gd name="T17" fmla="*/ 10 h 83"/>
              <a:gd name="T18" fmla="*/ 73 w 84"/>
              <a:gd name="T19" fmla="*/ 61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4" h="83">
                <a:moveTo>
                  <a:pt x="84" y="0"/>
                </a:moveTo>
                <a:lnTo>
                  <a:pt x="0" y="0"/>
                </a:lnTo>
                <a:lnTo>
                  <a:pt x="0" y="83"/>
                </a:lnTo>
                <a:lnTo>
                  <a:pt x="84" y="83"/>
                </a:lnTo>
                <a:lnTo>
                  <a:pt x="84" y="0"/>
                </a:lnTo>
                <a:close/>
                <a:moveTo>
                  <a:pt x="73" y="61"/>
                </a:moveTo>
                <a:lnTo>
                  <a:pt x="10" y="61"/>
                </a:lnTo>
                <a:lnTo>
                  <a:pt x="10" y="10"/>
                </a:lnTo>
                <a:lnTo>
                  <a:pt x="73" y="10"/>
                </a:lnTo>
                <a:lnTo>
                  <a:pt x="73" y="6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" name="Freeform 282"/>
          <p:cNvSpPr>
            <a:spLocks noEditPoints="1"/>
          </p:cNvSpPr>
          <p:nvPr/>
        </p:nvSpPr>
        <p:spPr bwMode="auto">
          <a:xfrm>
            <a:off x="7459984" y="1336192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7 w 288"/>
              <a:gd name="T5" fmla="*/ 212 h 288"/>
              <a:gd name="T6" fmla="*/ 77 w 288"/>
              <a:gd name="T7" fmla="*/ 272 h 288"/>
              <a:gd name="T8" fmla="*/ 144 w 288"/>
              <a:gd name="T9" fmla="*/ 288 h 288"/>
              <a:gd name="T10" fmla="*/ 213 w 288"/>
              <a:gd name="T11" fmla="*/ 271 h 288"/>
              <a:gd name="T12" fmla="*/ 272 w 288"/>
              <a:gd name="T13" fmla="*/ 210 h 288"/>
              <a:gd name="T14" fmla="*/ 288 w 288"/>
              <a:gd name="T15" fmla="*/ 144 h 288"/>
              <a:gd name="T16" fmla="*/ 144 w 288"/>
              <a:gd name="T17" fmla="*/ 0 h 288"/>
              <a:gd name="T18" fmla="*/ 104 w 288"/>
              <a:gd name="T19" fmla="*/ 57 h 288"/>
              <a:gd name="T20" fmla="*/ 111 w 288"/>
              <a:gd name="T21" fmla="*/ 54 h 288"/>
              <a:gd name="T22" fmla="*/ 158 w 288"/>
              <a:gd name="T23" fmla="*/ 127 h 288"/>
              <a:gd name="T24" fmla="*/ 167 w 288"/>
              <a:gd name="T25" fmla="*/ 144 h 288"/>
              <a:gd name="T26" fmla="*/ 165 w 288"/>
              <a:gd name="T27" fmla="*/ 152 h 288"/>
              <a:gd name="T28" fmla="*/ 145 w 288"/>
              <a:gd name="T29" fmla="*/ 166 h 288"/>
              <a:gd name="T30" fmla="*/ 137 w 288"/>
              <a:gd name="T31" fmla="*/ 164 h 288"/>
              <a:gd name="T32" fmla="*/ 123 w 288"/>
              <a:gd name="T33" fmla="*/ 144 h 288"/>
              <a:gd name="T34" fmla="*/ 123 w 288"/>
              <a:gd name="T35" fmla="*/ 141 h 288"/>
              <a:gd name="T36" fmla="*/ 104 w 288"/>
              <a:gd name="T37" fmla="*/ 57 h 288"/>
              <a:gd name="T38" fmla="*/ 111 w 288"/>
              <a:gd name="T39" fmla="*/ 247 h 288"/>
              <a:gd name="T40" fmla="*/ 43 w 288"/>
              <a:gd name="T41" fmla="*/ 182 h 288"/>
              <a:gd name="T42" fmla="*/ 59 w 288"/>
              <a:gd name="T43" fmla="*/ 180 h 288"/>
              <a:gd name="T44" fmla="*/ 113 w 288"/>
              <a:gd name="T45" fmla="*/ 234 h 288"/>
              <a:gd name="T46" fmla="*/ 111 w 288"/>
              <a:gd name="T47" fmla="*/ 247 h 288"/>
              <a:gd name="T48" fmla="*/ 99 w 288"/>
              <a:gd name="T49" fmla="*/ 88 h 288"/>
              <a:gd name="T50" fmla="*/ 90 w 288"/>
              <a:gd name="T51" fmla="*/ 97 h 288"/>
              <a:gd name="T52" fmla="*/ 66 w 288"/>
              <a:gd name="T53" fmla="*/ 74 h 288"/>
              <a:gd name="T54" fmla="*/ 76 w 288"/>
              <a:gd name="T55" fmla="*/ 65 h 288"/>
              <a:gd name="T56" fmla="*/ 99 w 288"/>
              <a:gd name="T57" fmla="*/ 88 h 288"/>
              <a:gd name="T58" fmla="*/ 73 w 288"/>
              <a:gd name="T59" fmla="*/ 125 h 288"/>
              <a:gd name="T60" fmla="*/ 73 w 288"/>
              <a:gd name="T61" fmla="*/ 138 h 288"/>
              <a:gd name="T62" fmla="*/ 40 w 288"/>
              <a:gd name="T63" fmla="*/ 138 h 288"/>
              <a:gd name="T64" fmla="*/ 40 w 288"/>
              <a:gd name="T65" fmla="*/ 125 h 288"/>
              <a:gd name="T66" fmla="*/ 73 w 288"/>
              <a:gd name="T67" fmla="*/ 125 h 288"/>
              <a:gd name="T68" fmla="*/ 248 w 288"/>
              <a:gd name="T69" fmla="*/ 138 h 288"/>
              <a:gd name="T70" fmla="*/ 215 w 288"/>
              <a:gd name="T71" fmla="*/ 138 h 288"/>
              <a:gd name="T72" fmla="*/ 215 w 288"/>
              <a:gd name="T73" fmla="*/ 125 h 288"/>
              <a:gd name="T74" fmla="*/ 248 w 288"/>
              <a:gd name="T75" fmla="*/ 125 h 288"/>
              <a:gd name="T76" fmla="*/ 248 w 288"/>
              <a:gd name="T77" fmla="*/ 138 h 288"/>
              <a:gd name="T78" fmla="*/ 198 w 288"/>
              <a:gd name="T79" fmla="*/ 97 h 288"/>
              <a:gd name="T80" fmla="*/ 189 w 288"/>
              <a:gd name="T81" fmla="*/ 88 h 288"/>
              <a:gd name="T82" fmla="*/ 212 w 288"/>
              <a:gd name="T83" fmla="*/ 65 h 288"/>
              <a:gd name="T84" fmla="*/ 221 w 288"/>
              <a:gd name="T85" fmla="*/ 74 h 288"/>
              <a:gd name="T86" fmla="*/ 198 w 288"/>
              <a:gd name="T87" fmla="*/ 97 h 288"/>
              <a:gd name="T88" fmla="*/ 176 w 288"/>
              <a:gd name="T89" fmla="*/ 233 h 288"/>
              <a:gd name="T90" fmla="*/ 230 w 288"/>
              <a:gd name="T91" fmla="*/ 179 h 288"/>
              <a:gd name="T92" fmla="*/ 245 w 288"/>
              <a:gd name="T93" fmla="*/ 181 h 288"/>
              <a:gd name="T94" fmla="*/ 178 w 288"/>
              <a:gd name="T95" fmla="*/ 246 h 288"/>
              <a:gd name="T96" fmla="*/ 176 w 288"/>
              <a:gd name="T97" fmla="*/ 233 h 288"/>
              <a:gd name="T98" fmla="*/ 151 w 288"/>
              <a:gd name="T99" fmla="*/ 68 h 288"/>
              <a:gd name="T100" fmla="*/ 137 w 288"/>
              <a:gd name="T101" fmla="*/ 68 h 288"/>
              <a:gd name="T102" fmla="*/ 137 w 288"/>
              <a:gd name="T103" fmla="*/ 35 h 288"/>
              <a:gd name="T104" fmla="*/ 151 w 288"/>
              <a:gd name="T105" fmla="*/ 35 h 288"/>
              <a:gd name="T106" fmla="*/ 151 w 288"/>
              <a:gd name="T107" fmla="*/ 6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4"/>
                  <a:pt x="0" y="144"/>
                </a:cubicBezTo>
                <a:cubicBezTo>
                  <a:pt x="0" y="169"/>
                  <a:pt x="6" y="192"/>
                  <a:pt x="17" y="212"/>
                </a:cubicBezTo>
                <a:cubicBezTo>
                  <a:pt x="31" y="237"/>
                  <a:pt x="52" y="258"/>
                  <a:pt x="77" y="272"/>
                </a:cubicBezTo>
                <a:cubicBezTo>
                  <a:pt x="97" y="282"/>
                  <a:pt x="120" y="288"/>
                  <a:pt x="144" y="288"/>
                </a:cubicBezTo>
                <a:cubicBezTo>
                  <a:pt x="169" y="288"/>
                  <a:pt x="192" y="282"/>
                  <a:pt x="213" y="271"/>
                </a:cubicBezTo>
                <a:cubicBezTo>
                  <a:pt x="238" y="257"/>
                  <a:pt x="259" y="236"/>
                  <a:pt x="272" y="210"/>
                </a:cubicBezTo>
                <a:cubicBezTo>
                  <a:pt x="282" y="190"/>
                  <a:pt x="288" y="168"/>
                  <a:pt x="288" y="144"/>
                </a:cubicBezTo>
                <a:cubicBezTo>
                  <a:pt x="288" y="64"/>
                  <a:pt x="224" y="0"/>
                  <a:pt x="144" y="0"/>
                </a:cubicBezTo>
                <a:close/>
                <a:moveTo>
                  <a:pt x="104" y="57"/>
                </a:moveTo>
                <a:cubicBezTo>
                  <a:pt x="111" y="54"/>
                  <a:pt x="111" y="54"/>
                  <a:pt x="111" y="54"/>
                </a:cubicBezTo>
                <a:cubicBezTo>
                  <a:pt x="158" y="127"/>
                  <a:pt x="158" y="127"/>
                  <a:pt x="158" y="127"/>
                </a:cubicBezTo>
                <a:cubicBezTo>
                  <a:pt x="163" y="131"/>
                  <a:pt x="167" y="137"/>
                  <a:pt x="167" y="144"/>
                </a:cubicBezTo>
                <a:cubicBezTo>
                  <a:pt x="167" y="147"/>
                  <a:pt x="166" y="150"/>
                  <a:pt x="165" y="152"/>
                </a:cubicBezTo>
                <a:cubicBezTo>
                  <a:pt x="161" y="161"/>
                  <a:pt x="153" y="166"/>
                  <a:pt x="145" y="166"/>
                </a:cubicBezTo>
                <a:cubicBezTo>
                  <a:pt x="142" y="166"/>
                  <a:pt x="139" y="165"/>
                  <a:pt x="137" y="164"/>
                </a:cubicBezTo>
                <a:cubicBezTo>
                  <a:pt x="128" y="161"/>
                  <a:pt x="123" y="153"/>
                  <a:pt x="123" y="144"/>
                </a:cubicBezTo>
                <a:cubicBezTo>
                  <a:pt x="123" y="143"/>
                  <a:pt x="123" y="142"/>
                  <a:pt x="123" y="141"/>
                </a:cubicBezTo>
                <a:lnTo>
                  <a:pt x="104" y="57"/>
                </a:lnTo>
                <a:close/>
                <a:moveTo>
                  <a:pt x="111" y="247"/>
                </a:moveTo>
                <a:cubicBezTo>
                  <a:pt x="80" y="237"/>
                  <a:pt x="55" y="213"/>
                  <a:pt x="43" y="182"/>
                </a:cubicBezTo>
                <a:cubicBezTo>
                  <a:pt x="48" y="181"/>
                  <a:pt x="53" y="180"/>
                  <a:pt x="59" y="180"/>
                </a:cubicBezTo>
                <a:cubicBezTo>
                  <a:pt x="89" y="180"/>
                  <a:pt x="113" y="204"/>
                  <a:pt x="113" y="234"/>
                </a:cubicBezTo>
                <a:cubicBezTo>
                  <a:pt x="113" y="238"/>
                  <a:pt x="112" y="243"/>
                  <a:pt x="111" y="247"/>
                </a:cubicBezTo>
                <a:close/>
                <a:moveTo>
                  <a:pt x="99" y="88"/>
                </a:moveTo>
                <a:cubicBezTo>
                  <a:pt x="90" y="97"/>
                  <a:pt x="90" y="97"/>
                  <a:pt x="90" y="97"/>
                </a:cubicBezTo>
                <a:cubicBezTo>
                  <a:pt x="66" y="74"/>
                  <a:pt x="66" y="74"/>
                  <a:pt x="66" y="74"/>
                </a:cubicBezTo>
                <a:cubicBezTo>
                  <a:pt x="76" y="65"/>
                  <a:pt x="76" y="65"/>
                  <a:pt x="76" y="65"/>
                </a:cubicBezTo>
                <a:lnTo>
                  <a:pt x="99" y="88"/>
                </a:lnTo>
                <a:close/>
                <a:moveTo>
                  <a:pt x="73" y="125"/>
                </a:moveTo>
                <a:cubicBezTo>
                  <a:pt x="73" y="138"/>
                  <a:pt x="73" y="138"/>
                  <a:pt x="73" y="138"/>
                </a:cubicBezTo>
                <a:cubicBezTo>
                  <a:pt x="40" y="138"/>
                  <a:pt x="40" y="138"/>
                  <a:pt x="40" y="138"/>
                </a:cubicBezTo>
                <a:cubicBezTo>
                  <a:pt x="40" y="125"/>
                  <a:pt x="40" y="125"/>
                  <a:pt x="40" y="125"/>
                </a:cubicBezTo>
                <a:lnTo>
                  <a:pt x="73" y="125"/>
                </a:lnTo>
                <a:close/>
                <a:moveTo>
                  <a:pt x="248" y="138"/>
                </a:moveTo>
                <a:cubicBezTo>
                  <a:pt x="215" y="138"/>
                  <a:pt x="215" y="138"/>
                  <a:pt x="215" y="138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48" y="125"/>
                  <a:pt x="248" y="125"/>
                  <a:pt x="248" y="125"/>
                </a:cubicBezTo>
                <a:lnTo>
                  <a:pt x="248" y="138"/>
                </a:lnTo>
                <a:close/>
                <a:moveTo>
                  <a:pt x="198" y="97"/>
                </a:moveTo>
                <a:cubicBezTo>
                  <a:pt x="189" y="88"/>
                  <a:pt x="189" y="88"/>
                  <a:pt x="189" y="88"/>
                </a:cubicBezTo>
                <a:cubicBezTo>
                  <a:pt x="212" y="65"/>
                  <a:pt x="212" y="65"/>
                  <a:pt x="212" y="65"/>
                </a:cubicBezTo>
                <a:cubicBezTo>
                  <a:pt x="221" y="74"/>
                  <a:pt x="221" y="74"/>
                  <a:pt x="221" y="74"/>
                </a:cubicBezTo>
                <a:lnTo>
                  <a:pt x="198" y="97"/>
                </a:lnTo>
                <a:close/>
                <a:moveTo>
                  <a:pt x="176" y="233"/>
                </a:moveTo>
                <a:cubicBezTo>
                  <a:pt x="176" y="203"/>
                  <a:pt x="200" y="179"/>
                  <a:pt x="230" y="179"/>
                </a:cubicBezTo>
                <a:cubicBezTo>
                  <a:pt x="236" y="179"/>
                  <a:pt x="241" y="179"/>
                  <a:pt x="245" y="181"/>
                </a:cubicBezTo>
                <a:cubicBezTo>
                  <a:pt x="234" y="212"/>
                  <a:pt x="209" y="236"/>
                  <a:pt x="178" y="246"/>
                </a:cubicBezTo>
                <a:cubicBezTo>
                  <a:pt x="177" y="242"/>
                  <a:pt x="176" y="238"/>
                  <a:pt x="176" y="233"/>
                </a:cubicBezTo>
                <a:close/>
                <a:moveTo>
                  <a:pt x="151" y="68"/>
                </a:moveTo>
                <a:cubicBezTo>
                  <a:pt x="137" y="68"/>
                  <a:pt x="137" y="68"/>
                  <a:pt x="137" y="68"/>
                </a:cubicBezTo>
                <a:cubicBezTo>
                  <a:pt x="137" y="35"/>
                  <a:pt x="137" y="35"/>
                  <a:pt x="137" y="35"/>
                </a:cubicBezTo>
                <a:cubicBezTo>
                  <a:pt x="151" y="35"/>
                  <a:pt x="151" y="35"/>
                  <a:pt x="151" y="35"/>
                </a:cubicBezTo>
                <a:lnTo>
                  <a:pt x="151" y="6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" name="Freeform 283"/>
          <p:cNvSpPr>
            <a:spLocks noEditPoints="1"/>
          </p:cNvSpPr>
          <p:nvPr/>
        </p:nvSpPr>
        <p:spPr bwMode="auto">
          <a:xfrm>
            <a:off x="8737210" y="1336192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7 w 288"/>
              <a:gd name="T5" fmla="*/ 212 h 288"/>
              <a:gd name="T6" fmla="*/ 77 w 288"/>
              <a:gd name="T7" fmla="*/ 272 h 288"/>
              <a:gd name="T8" fmla="*/ 144 w 288"/>
              <a:gd name="T9" fmla="*/ 288 h 288"/>
              <a:gd name="T10" fmla="*/ 213 w 288"/>
              <a:gd name="T11" fmla="*/ 271 h 288"/>
              <a:gd name="T12" fmla="*/ 272 w 288"/>
              <a:gd name="T13" fmla="*/ 210 h 288"/>
              <a:gd name="T14" fmla="*/ 288 w 288"/>
              <a:gd name="T15" fmla="*/ 144 h 288"/>
              <a:gd name="T16" fmla="*/ 144 w 288"/>
              <a:gd name="T17" fmla="*/ 0 h 288"/>
              <a:gd name="T18" fmla="*/ 248 w 288"/>
              <a:gd name="T19" fmla="*/ 138 h 288"/>
              <a:gd name="T20" fmla="*/ 215 w 288"/>
              <a:gd name="T21" fmla="*/ 138 h 288"/>
              <a:gd name="T22" fmla="*/ 215 w 288"/>
              <a:gd name="T23" fmla="*/ 125 h 288"/>
              <a:gd name="T24" fmla="*/ 248 w 288"/>
              <a:gd name="T25" fmla="*/ 125 h 288"/>
              <a:gd name="T26" fmla="*/ 248 w 288"/>
              <a:gd name="T27" fmla="*/ 138 h 288"/>
              <a:gd name="T28" fmla="*/ 212 w 288"/>
              <a:gd name="T29" fmla="*/ 65 h 288"/>
              <a:gd name="T30" fmla="*/ 221 w 288"/>
              <a:gd name="T31" fmla="*/ 74 h 288"/>
              <a:gd name="T32" fmla="*/ 198 w 288"/>
              <a:gd name="T33" fmla="*/ 97 h 288"/>
              <a:gd name="T34" fmla="*/ 189 w 288"/>
              <a:gd name="T35" fmla="*/ 88 h 288"/>
              <a:gd name="T36" fmla="*/ 212 w 288"/>
              <a:gd name="T37" fmla="*/ 65 h 288"/>
              <a:gd name="T38" fmla="*/ 137 w 288"/>
              <a:gd name="T39" fmla="*/ 35 h 288"/>
              <a:gd name="T40" fmla="*/ 151 w 288"/>
              <a:gd name="T41" fmla="*/ 35 h 288"/>
              <a:gd name="T42" fmla="*/ 151 w 288"/>
              <a:gd name="T43" fmla="*/ 36 h 288"/>
              <a:gd name="T44" fmla="*/ 151 w 288"/>
              <a:gd name="T45" fmla="*/ 68 h 288"/>
              <a:gd name="T46" fmla="*/ 137 w 288"/>
              <a:gd name="T47" fmla="*/ 68 h 288"/>
              <a:gd name="T48" fmla="*/ 137 w 288"/>
              <a:gd name="T49" fmla="*/ 36 h 288"/>
              <a:gd name="T50" fmla="*/ 137 w 288"/>
              <a:gd name="T51" fmla="*/ 35 h 288"/>
              <a:gd name="T52" fmla="*/ 40 w 288"/>
              <a:gd name="T53" fmla="*/ 125 h 288"/>
              <a:gd name="T54" fmla="*/ 73 w 288"/>
              <a:gd name="T55" fmla="*/ 125 h 288"/>
              <a:gd name="T56" fmla="*/ 73 w 288"/>
              <a:gd name="T57" fmla="*/ 138 h 288"/>
              <a:gd name="T58" fmla="*/ 40 w 288"/>
              <a:gd name="T59" fmla="*/ 138 h 288"/>
              <a:gd name="T60" fmla="*/ 40 w 288"/>
              <a:gd name="T61" fmla="*/ 125 h 288"/>
              <a:gd name="T62" fmla="*/ 90 w 288"/>
              <a:gd name="T63" fmla="*/ 97 h 288"/>
              <a:gd name="T64" fmla="*/ 66 w 288"/>
              <a:gd name="T65" fmla="*/ 74 h 288"/>
              <a:gd name="T66" fmla="*/ 76 w 288"/>
              <a:gd name="T67" fmla="*/ 65 h 288"/>
              <a:gd name="T68" fmla="*/ 99 w 288"/>
              <a:gd name="T69" fmla="*/ 88 h 288"/>
              <a:gd name="T70" fmla="*/ 90 w 288"/>
              <a:gd name="T71" fmla="*/ 97 h 288"/>
              <a:gd name="T72" fmla="*/ 140 w 288"/>
              <a:gd name="T73" fmla="*/ 252 h 288"/>
              <a:gd name="T74" fmla="*/ 132 w 288"/>
              <a:gd name="T75" fmla="*/ 248 h 288"/>
              <a:gd name="T76" fmla="*/ 130 w 288"/>
              <a:gd name="T77" fmla="*/ 225 h 288"/>
              <a:gd name="T78" fmla="*/ 140 w 288"/>
              <a:gd name="T79" fmla="*/ 107 h 288"/>
              <a:gd name="T80" fmla="*/ 150 w 288"/>
              <a:gd name="T81" fmla="*/ 107 h 288"/>
              <a:gd name="T82" fmla="*/ 160 w 288"/>
              <a:gd name="T83" fmla="*/ 226 h 288"/>
              <a:gd name="T84" fmla="*/ 157 w 288"/>
              <a:gd name="T85" fmla="*/ 248 h 288"/>
              <a:gd name="T86" fmla="*/ 151 w 288"/>
              <a:gd name="T87" fmla="*/ 252 h 288"/>
              <a:gd name="T88" fmla="*/ 140 w 288"/>
              <a:gd name="T89" fmla="*/ 25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169"/>
                  <a:pt x="6" y="192"/>
                  <a:pt x="17" y="212"/>
                </a:cubicBezTo>
                <a:cubicBezTo>
                  <a:pt x="31" y="237"/>
                  <a:pt x="52" y="258"/>
                  <a:pt x="77" y="272"/>
                </a:cubicBezTo>
                <a:cubicBezTo>
                  <a:pt x="97" y="282"/>
                  <a:pt x="120" y="288"/>
                  <a:pt x="144" y="288"/>
                </a:cubicBezTo>
                <a:cubicBezTo>
                  <a:pt x="169" y="288"/>
                  <a:pt x="192" y="282"/>
                  <a:pt x="213" y="271"/>
                </a:cubicBezTo>
                <a:cubicBezTo>
                  <a:pt x="238" y="257"/>
                  <a:pt x="259" y="236"/>
                  <a:pt x="272" y="210"/>
                </a:cubicBezTo>
                <a:cubicBezTo>
                  <a:pt x="282" y="190"/>
                  <a:pt x="288" y="168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48" y="138"/>
                </a:moveTo>
                <a:cubicBezTo>
                  <a:pt x="215" y="138"/>
                  <a:pt x="215" y="138"/>
                  <a:pt x="215" y="138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48" y="125"/>
                  <a:pt x="248" y="125"/>
                  <a:pt x="248" y="125"/>
                </a:cubicBezTo>
                <a:lnTo>
                  <a:pt x="248" y="138"/>
                </a:lnTo>
                <a:close/>
                <a:moveTo>
                  <a:pt x="212" y="65"/>
                </a:moveTo>
                <a:cubicBezTo>
                  <a:pt x="221" y="74"/>
                  <a:pt x="221" y="74"/>
                  <a:pt x="221" y="74"/>
                </a:cubicBezTo>
                <a:cubicBezTo>
                  <a:pt x="198" y="97"/>
                  <a:pt x="198" y="97"/>
                  <a:pt x="198" y="97"/>
                </a:cubicBezTo>
                <a:cubicBezTo>
                  <a:pt x="189" y="88"/>
                  <a:pt x="189" y="88"/>
                  <a:pt x="189" y="88"/>
                </a:cubicBezTo>
                <a:lnTo>
                  <a:pt x="212" y="65"/>
                </a:lnTo>
                <a:close/>
                <a:moveTo>
                  <a:pt x="137" y="35"/>
                </a:moveTo>
                <a:cubicBezTo>
                  <a:pt x="151" y="35"/>
                  <a:pt x="151" y="35"/>
                  <a:pt x="151" y="35"/>
                </a:cubicBezTo>
                <a:cubicBezTo>
                  <a:pt x="151" y="36"/>
                  <a:pt x="151" y="36"/>
                  <a:pt x="151" y="36"/>
                </a:cubicBezTo>
                <a:cubicBezTo>
                  <a:pt x="151" y="68"/>
                  <a:pt x="151" y="68"/>
                  <a:pt x="151" y="68"/>
                </a:cubicBezTo>
                <a:cubicBezTo>
                  <a:pt x="137" y="68"/>
                  <a:pt x="137" y="68"/>
                  <a:pt x="137" y="68"/>
                </a:cubicBezTo>
                <a:cubicBezTo>
                  <a:pt x="137" y="36"/>
                  <a:pt x="137" y="36"/>
                  <a:pt x="137" y="36"/>
                </a:cubicBezTo>
                <a:lnTo>
                  <a:pt x="137" y="35"/>
                </a:lnTo>
                <a:close/>
                <a:moveTo>
                  <a:pt x="40" y="125"/>
                </a:moveTo>
                <a:cubicBezTo>
                  <a:pt x="73" y="125"/>
                  <a:pt x="73" y="125"/>
                  <a:pt x="73" y="125"/>
                </a:cubicBezTo>
                <a:cubicBezTo>
                  <a:pt x="73" y="138"/>
                  <a:pt x="73" y="138"/>
                  <a:pt x="73" y="138"/>
                </a:cubicBezTo>
                <a:cubicBezTo>
                  <a:pt x="40" y="138"/>
                  <a:pt x="40" y="138"/>
                  <a:pt x="40" y="138"/>
                </a:cubicBezTo>
                <a:lnTo>
                  <a:pt x="40" y="125"/>
                </a:lnTo>
                <a:close/>
                <a:moveTo>
                  <a:pt x="90" y="97"/>
                </a:moveTo>
                <a:cubicBezTo>
                  <a:pt x="66" y="74"/>
                  <a:pt x="66" y="74"/>
                  <a:pt x="66" y="74"/>
                </a:cubicBezTo>
                <a:cubicBezTo>
                  <a:pt x="76" y="65"/>
                  <a:pt x="76" y="65"/>
                  <a:pt x="76" y="65"/>
                </a:cubicBezTo>
                <a:cubicBezTo>
                  <a:pt x="99" y="88"/>
                  <a:pt x="99" y="88"/>
                  <a:pt x="99" y="88"/>
                </a:cubicBezTo>
                <a:lnTo>
                  <a:pt x="90" y="97"/>
                </a:lnTo>
                <a:close/>
                <a:moveTo>
                  <a:pt x="140" y="252"/>
                </a:moveTo>
                <a:cubicBezTo>
                  <a:pt x="137" y="251"/>
                  <a:pt x="135" y="250"/>
                  <a:pt x="132" y="248"/>
                </a:cubicBezTo>
                <a:cubicBezTo>
                  <a:pt x="126" y="242"/>
                  <a:pt x="126" y="232"/>
                  <a:pt x="130" y="225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50" y="107"/>
                  <a:pt x="150" y="107"/>
                  <a:pt x="150" y="107"/>
                </a:cubicBezTo>
                <a:cubicBezTo>
                  <a:pt x="160" y="226"/>
                  <a:pt x="160" y="226"/>
                  <a:pt x="160" y="226"/>
                </a:cubicBezTo>
                <a:cubicBezTo>
                  <a:pt x="164" y="233"/>
                  <a:pt x="164" y="242"/>
                  <a:pt x="157" y="248"/>
                </a:cubicBezTo>
                <a:cubicBezTo>
                  <a:pt x="156" y="250"/>
                  <a:pt x="153" y="251"/>
                  <a:pt x="151" y="252"/>
                </a:cubicBezTo>
                <a:cubicBezTo>
                  <a:pt x="147" y="253"/>
                  <a:pt x="143" y="253"/>
                  <a:pt x="140" y="25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" name="Freeform 284"/>
          <p:cNvSpPr>
            <a:spLocks noEditPoints="1"/>
          </p:cNvSpPr>
          <p:nvPr/>
        </p:nvSpPr>
        <p:spPr bwMode="auto">
          <a:xfrm>
            <a:off x="8100032" y="1333320"/>
            <a:ext cx="318590" cy="32145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6 w 288"/>
              <a:gd name="T5" fmla="*/ 212 h 288"/>
              <a:gd name="T6" fmla="*/ 77 w 288"/>
              <a:gd name="T7" fmla="*/ 272 h 288"/>
              <a:gd name="T8" fmla="*/ 144 w 288"/>
              <a:gd name="T9" fmla="*/ 288 h 288"/>
              <a:gd name="T10" fmla="*/ 212 w 288"/>
              <a:gd name="T11" fmla="*/ 271 h 288"/>
              <a:gd name="T12" fmla="*/ 272 w 288"/>
              <a:gd name="T13" fmla="*/ 210 h 288"/>
              <a:gd name="T14" fmla="*/ 288 w 288"/>
              <a:gd name="T15" fmla="*/ 144 h 288"/>
              <a:gd name="T16" fmla="*/ 144 w 288"/>
              <a:gd name="T17" fmla="*/ 0 h 288"/>
              <a:gd name="T18" fmla="*/ 248 w 288"/>
              <a:gd name="T19" fmla="*/ 172 h 288"/>
              <a:gd name="T20" fmla="*/ 245 w 288"/>
              <a:gd name="T21" fmla="*/ 181 h 288"/>
              <a:gd name="T22" fmla="*/ 230 w 288"/>
              <a:gd name="T23" fmla="*/ 179 h 288"/>
              <a:gd name="T24" fmla="*/ 176 w 288"/>
              <a:gd name="T25" fmla="*/ 233 h 288"/>
              <a:gd name="T26" fmla="*/ 178 w 288"/>
              <a:gd name="T27" fmla="*/ 247 h 288"/>
              <a:gd name="T28" fmla="*/ 174 w 288"/>
              <a:gd name="T29" fmla="*/ 248 h 288"/>
              <a:gd name="T30" fmla="*/ 144 w 288"/>
              <a:gd name="T31" fmla="*/ 252 h 288"/>
              <a:gd name="T32" fmla="*/ 115 w 288"/>
              <a:gd name="T33" fmla="*/ 249 h 288"/>
              <a:gd name="T34" fmla="*/ 111 w 288"/>
              <a:gd name="T35" fmla="*/ 247 h 288"/>
              <a:gd name="T36" fmla="*/ 112 w 288"/>
              <a:gd name="T37" fmla="*/ 234 h 288"/>
              <a:gd name="T38" fmla="*/ 58 w 288"/>
              <a:gd name="T39" fmla="*/ 180 h 288"/>
              <a:gd name="T40" fmla="*/ 43 w 288"/>
              <a:gd name="T41" fmla="*/ 182 h 288"/>
              <a:gd name="T42" fmla="*/ 40 w 288"/>
              <a:gd name="T43" fmla="*/ 174 h 288"/>
              <a:gd name="T44" fmla="*/ 36 w 288"/>
              <a:gd name="T45" fmla="*/ 144 h 288"/>
              <a:gd name="T46" fmla="*/ 144 w 288"/>
              <a:gd name="T47" fmla="*/ 36 h 288"/>
              <a:gd name="T48" fmla="*/ 252 w 288"/>
              <a:gd name="T49" fmla="*/ 144 h 288"/>
              <a:gd name="T50" fmla="*/ 248 w 288"/>
              <a:gd name="T51" fmla="*/ 17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169"/>
                  <a:pt x="6" y="192"/>
                  <a:pt x="16" y="212"/>
                </a:cubicBezTo>
                <a:cubicBezTo>
                  <a:pt x="30" y="238"/>
                  <a:pt x="51" y="259"/>
                  <a:pt x="77" y="272"/>
                </a:cubicBezTo>
                <a:cubicBezTo>
                  <a:pt x="97" y="282"/>
                  <a:pt x="119" y="288"/>
                  <a:pt x="144" y="288"/>
                </a:cubicBezTo>
                <a:cubicBezTo>
                  <a:pt x="168" y="288"/>
                  <a:pt x="192" y="282"/>
                  <a:pt x="212" y="271"/>
                </a:cubicBezTo>
                <a:cubicBezTo>
                  <a:pt x="238" y="257"/>
                  <a:pt x="258" y="236"/>
                  <a:pt x="272" y="210"/>
                </a:cubicBezTo>
                <a:cubicBezTo>
                  <a:pt x="282" y="190"/>
                  <a:pt x="288" y="168"/>
                  <a:pt x="288" y="144"/>
                </a:cubicBezTo>
                <a:cubicBezTo>
                  <a:pt x="288" y="65"/>
                  <a:pt x="223" y="0"/>
                  <a:pt x="144" y="0"/>
                </a:cubicBezTo>
                <a:close/>
                <a:moveTo>
                  <a:pt x="248" y="172"/>
                </a:moveTo>
                <a:cubicBezTo>
                  <a:pt x="247" y="175"/>
                  <a:pt x="246" y="178"/>
                  <a:pt x="245" y="181"/>
                </a:cubicBezTo>
                <a:cubicBezTo>
                  <a:pt x="240" y="180"/>
                  <a:pt x="235" y="179"/>
                  <a:pt x="230" y="179"/>
                </a:cubicBezTo>
                <a:cubicBezTo>
                  <a:pt x="200" y="179"/>
                  <a:pt x="176" y="203"/>
                  <a:pt x="176" y="233"/>
                </a:cubicBezTo>
                <a:cubicBezTo>
                  <a:pt x="176" y="238"/>
                  <a:pt x="176" y="242"/>
                  <a:pt x="178" y="247"/>
                </a:cubicBezTo>
                <a:cubicBezTo>
                  <a:pt x="176" y="247"/>
                  <a:pt x="175" y="248"/>
                  <a:pt x="174" y="248"/>
                </a:cubicBezTo>
                <a:cubicBezTo>
                  <a:pt x="164" y="251"/>
                  <a:pt x="154" y="252"/>
                  <a:pt x="144" y="252"/>
                </a:cubicBezTo>
                <a:cubicBezTo>
                  <a:pt x="134" y="252"/>
                  <a:pt x="124" y="251"/>
                  <a:pt x="115" y="249"/>
                </a:cubicBezTo>
                <a:cubicBezTo>
                  <a:pt x="114" y="248"/>
                  <a:pt x="112" y="248"/>
                  <a:pt x="111" y="247"/>
                </a:cubicBezTo>
                <a:cubicBezTo>
                  <a:pt x="112" y="243"/>
                  <a:pt x="112" y="239"/>
                  <a:pt x="112" y="234"/>
                </a:cubicBezTo>
                <a:cubicBezTo>
                  <a:pt x="112" y="204"/>
                  <a:pt x="88" y="180"/>
                  <a:pt x="58" y="180"/>
                </a:cubicBezTo>
                <a:cubicBezTo>
                  <a:pt x="53" y="180"/>
                  <a:pt x="48" y="181"/>
                  <a:pt x="43" y="182"/>
                </a:cubicBezTo>
                <a:cubicBezTo>
                  <a:pt x="41" y="180"/>
                  <a:pt x="40" y="177"/>
                  <a:pt x="40" y="174"/>
                </a:cubicBezTo>
                <a:cubicBezTo>
                  <a:pt x="37" y="164"/>
                  <a:pt x="36" y="154"/>
                  <a:pt x="36" y="144"/>
                </a:cubicBezTo>
                <a:cubicBezTo>
                  <a:pt x="36" y="85"/>
                  <a:pt x="84" y="36"/>
                  <a:pt x="144" y="36"/>
                </a:cubicBezTo>
                <a:cubicBezTo>
                  <a:pt x="203" y="36"/>
                  <a:pt x="252" y="85"/>
                  <a:pt x="252" y="144"/>
                </a:cubicBezTo>
                <a:cubicBezTo>
                  <a:pt x="252" y="154"/>
                  <a:pt x="250" y="163"/>
                  <a:pt x="248" y="17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" name="Freeform 285"/>
          <p:cNvSpPr>
            <a:spLocks/>
          </p:cNvSpPr>
          <p:nvPr/>
        </p:nvSpPr>
        <p:spPr bwMode="auto">
          <a:xfrm>
            <a:off x="8214839" y="1393595"/>
            <a:ext cx="68884" cy="126287"/>
          </a:xfrm>
          <a:custGeom>
            <a:avLst/>
            <a:gdLst>
              <a:gd name="T0" fmla="*/ 53 w 62"/>
              <a:gd name="T1" fmla="*/ 73 h 112"/>
              <a:gd name="T2" fmla="*/ 7 w 62"/>
              <a:gd name="T3" fmla="*/ 0 h 112"/>
              <a:gd name="T4" fmla="*/ 0 w 62"/>
              <a:gd name="T5" fmla="*/ 3 h 112"/>
              <a:gd name="T6" fmla="*/ 19 w 62"/>
              <a:gd name="T7" fmla="*/ 87 h 112"/>
              <a:gd name="T8" fmla="*/ 19 w 62"/>
              <a:gd name="T9" fmla="*/ 90 h 112"/>
              <a:gd name="T10" fmla="*/ 32 w 62"/>
              <a:gd name="T11" fmla="*/ 110 h 112"/>
              <a:gd name="T12" fmla="*/ 40 w 62"/>
              <a:gd name="T13" fmla="*/ 112 h 112"/>
              <a:gd name="T14" fmla="*/ 60 w 62"/>
              <a:gd name="T15" fmla="*/ 99 h 112"/>
              <a:gd name="T16" fmla="*/ 62 w 62"/>
              <a:gd name="T17" fmla="*/ 90 h 112"/>
              <a:gd name="T18" fmla="*/ 53 w 62"/>
              <a:gd name="T19" fmla="*/ 73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" h="112">
                <a:moveTo>
                  <a:pt x="53" y="73"/>
                </a:moveTo>
                <a:cubicBezTo>
                  <a:pt x="7" y="0"/>
                  <a:pt x="7" y="0"/>
                  <a:pt x="7" y="0"/>
                </a:cubicBezTo>
                <a:cubicBezTo>
                  <a:pt x="0" y="3"/>
                  <a:pt x="0" y="3"/>
                  <a:pt x="0" y="3"/>
                </a:cubicBezTo>
                <a:cubicBezTo>
                  <a:pt x="19" y="87"/>
                  <a:pt x="19" y="87"/>
                  <a:pt x="19" y="87"/>
                </a:cubicBezTo>
                <a:cubicBezTo>
                  <a:pt x="19" y="88"/>
                  <a:pt x="19" y="89"/>
                  <a:pt x="19" y="90"/>
                </a:cubicBezTo>
                <a:cubicBezTo>
                  <a:pt x="19" y="99"/>
                  <a:pt x="24" y="107"/>
                  <a:pt x="32" y="110"/>
                </a:cubicBezTo>
                <a:cubicBezTo>
                  <a:pt x="35" y="112"/>
                  <a:pt x="38" y="112"/>
                  <a:pt x="40" y="112"/>
                </a:cubicBezTo>
                <a:cubicBezTo>
                  <a:pt x="49" y="112"/>
                  <a:pt x="57" y="107"/>
                  <a:pt x="60" y="99"/>
                </a:cubicBezTo>
                <a:cubicBezTo>
                  <a:pt x="62" y="96"/>
                  <a:pt x="62" y="93"/>
                  <a:pt x="62" y="90"/>
                </a:cubicBezTo>
                <a:cubicBezTo>
                  <a:pt x="62" y="84"/>
                  <a:pt x="59" y="77"/>
                  <a:pt x="53" y="7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" name="Rectangle 286"/>
          <p:cNvSpPr>
            <a:spLocks noChangeArrowheads="1"/>
          </p:cNvSpPr>
          <p:nvPr/>
        </p:nvSpPr>
        <p:spPr bwMode="auto">
          <a:xfrm>
            <a:off x="8249281" y="1387855"/>
            <a:ext cx="14352" cy="34442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" name="Freeform 287"/>
          <p:cNvSpPr>
            <a:spLocks/>
          </p:cNvSpPr>
          <p:nvPr/>
        </p:nvSpPr>
        <p:spPr bwMode="auto">
          <a:xfrm>
            <a:off x="8298073" y="1416556"/>
            <a:ext cx="37313" cy="34442"/>
          </a:xfrm>
          <a:custGeom>
            <a:avLst/>
            <a:gdLst>
              <a:gd name="T0" fmla="*/ 9 w 13"/>
              <a:gd name="T1" fmla="*/ 0 h 12"/>
              <a:gd name="T2" fmla="*/ 0 w 13"/>
              <a:gd name="T3" fmla="*/ 8 h 12"/>
              <a:gd name="T4" fmla="*/ 4 w 13"/>
              <a:gd name="T5" fmla="*/ 12 h 12"/>
              <a:gd name="T6" fmla="*/ 13 w 13"/>
              <a:gd name="T7" fmla="*/ 3 h 12"/>
              <a:gd name="T8" fmla="*/ 9 w 13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2">
                <a:moveTo>
                  <a:pt x="9" y="0"/>
                </a:moveTo>
                <a:lnTo>
                  <a:pt x="0" y="8"/>
                </a:lnTo>
                <a:lnTo>
                  <a:pt x="4" y="12"/>
                </a:lnTo>
                <a:lnTo>
                  <a:pt x="13" y="3"/>
                </a:lnTo>
                <a:lnTo>
                  <a:pt x="9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" name="Rectangle 288"/>
          <p:cNvSpPr>
            <a:spLocks noChangeArrowheads="1"/>
          </p:cNvSpPr>
          <p:nvPr/>
        </p:nvSpPr>
        <p:spPr bwMode="auto">
          <a:xfrm>
            <a:off x="8323906" y="1473960"/>
            <a:ext cx="37313" cy="14352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" name="Rectangle 289"/>
          <p:cNvSpPr>
            <a:spLocks noChangeArrowheads="1"/>
          </p:cNvSpPr>
          <p:nvPr/>
        </p:nvSpPr>
        <p:spPr bwMode="auto">
          <a:xfrm>
            <a:off x="8157436" y="1473960"/>
            <a:ext cx="34442" cy="14352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" name="Freeform 290"/>
          <p:cNvSpPr>
            <a:spLocks/>
          </p:cNvSpPr>
          <p:nvPr/>
        </p:nvSpPr>
        <p:spPr bwMode="auto">
          <a:xfrm>
            <a:off x="8177526" y="1416556"/>
            <a:ext cx="34442" cy="34442"/>
          </a:xfrm>
          <a:custGeom>
            <a:avLst/>
            <a:gdLst>
              <a:gd name="T0" fmla="*/ 0 w 12"/>
              <a:gd name="T1" fmla="*/ 3 h 12"/>
              <a:gd name="T2" fmla="*/ 8 w 12"/>
              <a:gd name="T3" fmla="*/ 12 h 12"/>
              <a:gd name="T4" fmla="*/ 12 w 12"/>
              <a:gd name="T5" fmla="*/ 8 h 12"/>
              <a:gd name="T6" fmla="*/ 3 w 12"/>
              <a:gd name="T7" fmla="*/ 0 h 12"/>
              <a:gd name="T8" fmla="*/ 0 w 12"/>
              <a:gd name="T9" fmla="*/ 3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3"/>
                </a:moveTo>
                <a:lnTo>
                  <a:pt x="8" y="12"/>
                </a:lnTo>
                <a:lnTo>
                  <a:pt x="12" y="8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" name="Freeform 291"/>
          <p:cNvSpPr>
            <a:spLocks/>
          </p:cNvSpPr>
          <p:nvPr/>
        </p:nvSpPr>
        <p:spPr bwMode="auto">
          <a:xfrm>
            <a:off x="2448672" y="3250592"/>
            <a:ext cx="120547" cy="321459"/>
          </a:xfrm>
          <a:custGeom>
            <a:avLst/>
            <a:gdLst>
              <a:gd name="T0" fmla="*/ 42 w 42"/>
              <a:gd name="T1" fmla="*/ 112 h 112"/>
              <a:gd name="T2" fmla="*/ 42 w 42"/>
              <a:gd name="T3" fmla="*/ 0 h 112"/>
              <a:gd name="T4" fmla="*/ 0 w 42"/>
              <a:gd name="T5" fmla="*/ 0 h 112"/>
              <a:gd name="T6" fmla="*/ 0 w 42"/>
              <a:gd name="T7" fmla="*/ 112 h 112"/>
              <a:gd name="T8" fmla="*/ 21 w 42"/>
              <a:gd name="T9" fmla="*/ 89 h 112"/>
              <a:gd name="T10" fmla="*/ 42 w 42"/>
              <a:gd name="T11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112">
                <a:moveTo>
                  <a:pt x="42" y="112"/>
                </a:moveTo>
                <a:lnTo>
                  <a:pt x="42" y="0"/>
                </a:lnTo>
                <a:lnTo>
                  <a:pt x="0" y="0"/>
                </a:lnTo>
                <a:lnTo>
                  <a:pt x="0" y="112"/>
                </a:lnTo>
                <a:lnTo>
                  <a:pt x="21" y="89"/>
                </a:lnTo>
                <a:lnTo>
                  <a:pt x="42" y="11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" name="Rectangle 292"/>
          <p:cNvSpPr>
            <a:spLocks noChangeArrowheads="1"/>
          </p:cNvSpPr>
          <p:nvPr/>
        </p:nvSpPr>
        <p:spPr bwMode="auto">
          <a:xfrm>
            <a:off x="2569219" y="3572051"/>
            <a:ext cx="2871" cy="287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Rectangle 293"/>
          <p:cNvSpPr>
            <a:spLocks noChangeArrowheads="1"/>
          </p:cNvSpPr>
          <p:nvPr/>
        </p:nvSpPr>
        <p:spPr bwMode="auto">
          <a:xfrm>
            <a:off x="2448672" y="3572051"/>
            <a:ext cx="2871" cy="287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" name="Freeform 302"/>
          <p:cNvSpPr>
            <a:spLocks/>
          </p:cNvSpPr>
          <p:nvPr/>
        </p:nvSpPr>
        <p:spPr bwMode="auto">
          <a:xfrm>
            <a:off x="6819938" y="2033641"/>
            <a:ext cx="318590" cy="200912"/>
          </a:xfrm>
          <a:custGeom>
            <a:avLst/>
            <a:gdLst>
              <a:gd name="T0" fmla="*/ 207 w 287"/>
              <a:gd name="T1" fmla="*/ 51 h 180"/>
              <a:gd name="T2" fmla="*/ 207 w 287"/>
              <a:gd name="T3" fmla="*/ 15 h 180"/>
              <a:gd name="T4" fmla="*/ 191 w 287"/>
              <a:gd name="T5" fmla="*/ 0 h 180"/>
              <a:gd name="T6" fmla="*/ 16 w 287"/>
              <a:gd name="T7" fmla="*/ 0 h 180"/>
              <a:gd name="T8" fmla="*/ 0 w 287"/>
              <a:gd name="T9" fmla="*/ 15 h 180"/>
              <a:gd name="T10" fmla="*/ 0 w 287"/>
              <a:gd name="T11" fmla="*/ 164 h 180"/>
              <a:gd name="T12" fmla="*/ 16 w 287"/>
              <a:gd name="T13" fmla="*/ 180 h 180"/>
              <a:gd name="T14" fmla="*/ 191 w 287"/>
              <a:gd name="T15" fmla="*/ 180 h 180"/>
              <a:gd name="T16" fmla="*/ 207 w 287"/>
              <a:gd name="T17" fmla="*/ 164 h 180"/>
              <a:gd name="T18" fmla="*/ 207 w 287"/>
              <a:gd name="T19" fmla="*/ 129 h 180"/>
              <a:gd name="T20" fmla="*/ 207 w 287"/>
              <a:gd name="T21" fmla="*/ 129 h 180"/>
              <a:gd name="T22" fmla="*/ 287 w 287"/>
              <a:gd name="T23" fmla="*/ 167 h 180"/>
              <a:gd name="T24" fmla="*/ 287 w 287"/>
              <a:gd name="T25" fmla="*/ 13 h 180"/>
              <a:gd name="T26" fmla="*/ 207 w 287"/>
              <a:gd name="T27" fmla="*/ 51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7" h="180">
                <a:moveTo>
                  <a:pt x="207" y="51"/>
                </a:moveTo>
                <a:cubicBezTo>
                  <a:pt x="207" y="15"/>
                  <a:pt x="207" y="15"/>
                  <a:pt x="207" y="15"/>
                </a:cubicBezTo>
                <a:cubicBezTo>
                  <a:pt x="207" y="7"/>
                  <a:pt x="200" y="0"/>
                  <a:pt x="191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73"/>
                  <a:pt x="7" y="180"/>
                  <a:pt x="16" y="180"/>
                </a:cubicBezTo>
                <a:cubicBezTo>
                  <a:pt x="191" y="180"/>
                  <a:pt x="191" y="180"/>
                  <a:pt x="191" y="180"/>
                </a:cubicBezTo>
                <a:cubicBezTo>
                  <a:pt x="200" y="180"/>
                  <a:pt x="207" y="173"/>
                  <a:pt x="207" y="164"/>
                </a:cubicBezTo>
                <a:cubicBezTo>
                  <a:pt x="207" y="129"/>
                  <a:pt x="207" y="129"/>
                  <a:pt x="207" y="129"/>
                </a:cubicBezTo>
                <a:cubicBezTo>
                  <a:pt x="207" y="129"/>
                  <a:pt x="207" y="129"/>
                  <a:pt x="207" y="129"/>
                </a:cubicBezTo>
                <a:cubicBezTo>
                  <a:pt x="287" y="167"/>
                  <a:pt x="287" y="167"/>
                  <a:pt x="287" y="167"/>
                </a:cubicBezTo>
                <a:cubicBezTo>
                  <a:pt x="287" y="13"/>
                  <a:pt x="287" y="13"/>
                  <a:pt x="287" y="13"/>
                </a:cubicBezTo>
                <a:lnTo>
                  <a:pt x="207" y="5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Freeform 303"/>
          <p:cNvSpPr>
            <a:spLocks noEditPoints="1"/>
          </p:cNvSpPr>
          <p:nvPr/>
        </p:nvSpPr>
        <p:spPr bwMode="auto">
          <a:xfrm>
            <a:off x="7459984" y="1973369"/>
            <a:ext cx="318590" cy="321459"/>
          </a:xfrm>
          <a:custGeom>
            <a:avLst/>
            <a:gdLst>
              <a:gd name="T0" fmla="*/ 236 w 288"/>
              <a:gd name="T1" fmla="*/ 0 h 288"/>
              <a:gd name="T2" fmla="*/ 52 w 288"/>
              <a:gd name="T3" fmla="*/ 0 h 288"/>
              <a:gd name="T4" fmla="*/ 0 w 288"/>
              <a:gd name="T5" fmla="*/ 52 h 288"/>
              <a:gd name="T6" fmla="*/ 0 w 288"/>
              <a:gd name="T7" fmla="*/ 236 h 288"/>
              <a:gd name="T8" fmla="*/ 52 w 288"/>
              <a:gd name="T9" fmla="*/ 288 h 288"/>
              <a:gd name="T10" fmla="*/ 236 w 288"/>
              <a:gd name="T11" fmla="*/ 288 h 288"/>
              <a:gd name="T12" fmla="*/ 288 w 288"/>
              <a:gd name="T13" fmla="*/ 236 h 288"/>
              <a:gd name="T14" fmla="*/ 288 w 288"/>
              <a:gd name="T15" fmla="*/ 52 h 288"/>
              <a:gd name="T16" fmla="*/ 236 w 288"/>
              <a:gd name="T17" fmla="*/ 0 h 288"/>
              <a:gd name="T18" fmla="*/ 234 w 288"/>
              <a:gd name="T19" fmla="*/ 192 h 288"/>
              <a:gd name="T20" fmla="*/ 184 w 288"/>
              <a:gd name="T21" fmla="*/ 168 h 288"/>
              <a:gd name="T22" fmla="*/ 184 w 288"/>
              <a:gd name="T23" fmla="*/ 168 h 288"/>
              <a:gd name="T24" fmla="*/ 184 w 288"/>
              <a:gd name="T25" fmla="*/ 190 h 288"/>
              <a:gd name="T26" fmla="*/ 174 w 288"/>
              <a:gd name="T27" fmla="*/ 200 h 288"/>
              <a:gd name="T28" fmla="*/ 65 w 288"/>
              <a:gd name="T29" fmla="*/ 200 h 288"/>
              <a:gd name="T30" fmla="*/ 55 w 288"/>
              <a:gd name="T31" fmla="*/ 190 h 288"/>
              <a:gd name="T32" fmla="*/ 55 w 288"/>
              <a:gd name="T33" fmla="*/ 97 h 288"/>
              <a:gd name="T34" fmla="*/ 65 w 288"/>
              <a:gd name="T35" fmla="*/ 87 h 288"/>
              <a:gd name="T36" fmla="*/ 174 w 288"/>
              <a:gd name="T37" fmla="*/ 87 h 288"/>
              <a:gd name="T38" fmla="*/ 184 w 288"/>
              <a:gd name="T39" fmla="*/ 97 h 288"/>
              <a:gd name="T40" fmla="*/ 184 w 288"/>
              <a:gd name="T41" fmla="*/ 120 h 288"/>
              <a:gd name="T42" fmla="*/ 234 w 288"/>
              <a:gd name="T43" fmla="*/ 96 h 288"/>
              <a:gd name="T44" fmla="*/ 234 w 288"/>
              <a:gd name="T45" fmla="*/ 19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8">
                <a:moveTo>
                  <a:pt x="236" y="0"/>
                </a:moveTo>
                <a:cubicBezTo>
                  <a:pt x="52" y="0"/>
                  <a:pt x="52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65"/>
                  <a:pt x="23" y="288"/>
                  <a:pt x="52" y="288"/>
                </a:cubicBezTo>
                <a:cubicBezTo>
                  <a:pt x="236" y="288"/>
                  <a:pt x="236" y="288"/>
                  <a:pt x="236" y="288"/>
                </a:cubicBezTo>
                <a:cubicBezTo>
                  <a:pt x="265" y="288"/>
                  <a:pt x="288" y="265"/>
                  <a:pt x="288" y="236"/>
                </a:cubicBezTo>
                <a:cubicBezTo>
                  <a:pt x="288" y="52"/>
                  <a:pt x="288" y="52"/>
                  <a:pt x="288" y="52"/>
                </a:cubicBezTo>
                <a:cubicBezTo>
                  <a:pt x="288" y="23"/>
                  <a:pt x="265" y="0"/>
                  <a:pt x="236" y="0"/>
                </a:cubicBezTo>
                <a:close/>
                <a:moveTo>
                  <a:pt x="234" y="192"/>
                </a:moveTo>
                <a:cubicBezTo>
                  <a:pt x="184" y="168"/>
                  <a:pt x="184" y="168"/>
                  <a:pt x="184" y="168"/>
                </a:cubicBezTo>
                <a:cubicBezTo>
                  <a:pt x="184" y="168"/>
                  <a:pt x="184" y="168"/>
                  <a:pt x="184" y="168"/>
                </a:cubicBezTo>
                <a:cubicBezTo>
                  <a:pt x="184" y="190"/>
                  <a:pt x="184" y="190"/>
                  <a:pt x="184" y="190"/>
                </a:cubicBezTo>
                <a:cubicBezTo>
                  <a:pt x="184" y="195"/>
                  <a:pt x="179" y="200"/>
                  <a:pt x="174" y="200"/>
                </a:cubicBezTo>
                <a:cubicBezTo>
                  <a:pt x="65" y="200"/>
                  <a:pt x="65" y="200"/>
                  <a:pt x="65" y="200"/>
                </a:cubicBezTo>
                <a:cubicBezTo>
                  <a:pt x="59" y="200"/>
                  <a:pt x="55" y="195"/>
                  <a:pt x="55" y="190"/>
                </a:cubicBezTo>
                <a:cubicBezTo>
                  <a:pt x="55" y="97"/>
                  <a:pt x="55" y="97"/>
                  <a:pt x="55" y="97"/>
                </a:cubicBezTo>
                <a:cubicBezTo>
                  <a:pt x="55" y="92"/>
                  <a:pt x="59" y="87"/>
                  <a:pt x="65" y="87"/>
                </a:cubicBezTo>
                <a:cubicBezTo>
                  <a:pt x="174" y="87"/>
                  <a:pt x="174" y="87"/>
                  <a:pt x="174" y="87"/>
                </a:cubicBezTo>
                <a:cubicBezTo>
                  <a:pt x="179" y="87"/>
                  <a:pt x="184" y="92"/>
                  <a:pt x="184" y="97"/>
                </a:cubicBezTo>
                <a:cubicBezTo>
                  <a:pt x="184" y="120"/>
                  <a:pt x="184" y="120"/>
                  <a:pt x="184" y="120"/>
                </a:cubicBezTo>
                <a:cubicBezTo>
                  <a:pt x="234" y="96"/>
                  <a:pt x="234" y="96"/>
                  <a:pt x="234" y="96"/>
                </a:cubicBezTo>
                <a:lnTo>
                  <a:pt x="234" y="19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0" name="Freeform 304"/>
          <p:cNvSpPr>
            <a:spLocks/>
          </p:cNvSpPr>
          <p:nvPr/>
        </p:nvSpPr>
        <p:spPr bwMode="auto">
          <a:xfrm>
            <a:off x="1702428" y="696143"/>
            <a:ext cx="327199" cy="330070"/>
          </a:xfrm>
          <a:custGeom>
            <a:avLst/>
            <a:gdLst>
              <a:gd name="T0" fmla="*/ 293 w 297"/>
              <a:gd name="T1" fmla="*/ 232 h 297"/>
              <a:gd name="T2" fmla="*/ 230 w 297"/>
              <a:gd name="T3" fmla="*/ 195 h 297"/>
              <a:gd name="T4" fmla="*/ 220 w 297"/>
              <a:gd name="T5" fmla="*/ 196 h 297"/>
              <a:gd name="T6" fmla="*/ 201 w 297"/>
              <a:gd name="T7" fmla="*/ 215 h 297"/>
              <a:gd name="T8" fmla="*/ 190 w 297"/>
              <a:gd name="T9" fmla="*/ 220 h 297"/>
              <a:gd name="T10" fmla="*/ 122 w 297"/>
              <a:gd name="T11" fmla="*/ 176 h 297"/>
              <a:gd name="T12" fmla="*/ 78 w 297"/>
              <a:gd name="T13" fmla="*/ 108 h 297"/>
              <a:gd name="T14" fmla="*/ 82 w 297"/>
              <a:gd name="T15" fmla="*/ 96 h 297"/>
              <a:gd name="T16" fmla="*/ 98 w 297"/>
              <a:gd name="T17" fmla="*/ 80 h 297"/>
              <a:gd name="T18" fmla="*/ 100 w 297"/>
              <a:gd name="T19" fmla="*/ 70 h 297"/>
              <a:gd name="T20" fmla="*/ 65 w 297"/>
              <a:gd name="T21" fmla="*/ 4 h 297"/>
              <a:gd name="T22" fmla="*/ 58 w 297"/>
              <a:gd name="T23" fmla="*/ 3 h 297"/>
              <a:gd name="T24" fmla="*/ 14 w 297"/>
              <a:gd name="T25" fmla="*/ 46 h 297"/>
              <a:gd name="T26" fmla="*/ 9 w 297"/>
              <a:gd name="T27" fmla="*/ 57 h 297"/>
              <a:gd name="T28" fmla="*/ 89 w 297"/>
              <a:gd name="T29" fmla="*/ 209 h 297"/>
              <a:gd name="T30" fmla="*/ 240 w 297"/>
              <a:gd name="T31" fmla="*/ 288 h 297"/>
              <a:gd name="T32" fmla="*/ 252 w 297"/>
              <a:gd name="T33" fmla="*/ 283 h 297"/>
              <a:gd name="T34" fmla="*/ 295 w 297"/>
              <a:gd name="T35" fmla="*/ 240 h 297"/>
              <a:gd name="T36" fmla="*/ 293 w 297"/>
              <a:gd name="T37" fmla="*/ 232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7" h="297">
                <a:moveTo>
                  <a:pt x="293" y="232"/>
                </a:moveTo>
                <a:cubicBezTo>
                  <a:pt x="230" y="195"/>
                  <a:pt x="230" y="195"/>
                  <a:pt x="230" y="195"/>
                </a:cubicBezTo>
                <a:cubicBezTo>
                  <a:pt x="227" y="193"/>
                  <a:pt x="222" y="194"/>
                  <a:pt x="220" y="196"/>
                </a:cubicBezTo>
                <a:cubicBezTo>
                  <a:pt x="201" y="215"/>
                  <a:pt x="201" y="215"/>
                  <a:pt x="201" y="215"/>
                </a:cubicBezTo>
                <a:cubicBezTo>
                  <a:pt x="198" y="217"/>
                  <a:pt x="193" y="220"/>
                  <a:pt x="190" y="220"/>
                </a:cubicBezTo>
                <a:cubicBezTo>
                  <a:pt x="190" y="220"/>
                  <a:pt x="166" y="220"/>
                  <a:pt x="122" y="176"/>
                </a:cubicBezTo>
                <a:cubicBezTo>
                  <a:pt x="77" y="132"/>
                  <a:pt x="78" y="108"/>
                  <a:pt x="78" y="108"/>
                </a:cubicBezTo>
                <a:cubicBezTo>
                  <a:pt x="78" y="104"/>
                  <a:pt x="80" y="99"/>
                  <a:pt x="82" y="96"/>
                </a:cubicBezTo>
                <a:cubicBezTo>
                  <a:pt x="98" y="80"/>
                  <a:pt x="98" y="80"/>
                  <a:pt x="98" y="80"/>
                </a:cubicBezTo>
                <a:cubicBezTo>
                  <a:pt x="101" y="78"/>
                  <a:pt x="102" y="73"/>
                  <a:pt x="100" y="70"/>
                </a:cubicBezTo>
                <a:cubicBezTo>
                  <a:pt x="65" y="4"/>
                  <a:pt x="65" y="4"/>
                  <a:pt x="65" y="4"/>
                </a:cubicBezTo>
                <a:cubicBezTo>
                  <a:pt x="64" y="1"/>
                  <a:pt x="60" y="0"/>
                  <a:pt x="58" y="3"/>
                </a:cubicBezTo>
                <a:cubicBezTo>
                  <a:pt x="14" y="46"/>
                  <a:pt x="14" y="46"/>
                  <a:pt x="14" y="46"/>
                </a:cubicBezTo>
                <a:cubicBezTo>
                  <a:pt x="12" y="48"/>
                  <a:pt x="9" y="53"/>
                  <a:pt x="9" y="57"/>
                </a:cubicBezTo>
                <a:cubicBezTo>
                  <a:pt x="9" y="57"/>
                  <a:pt x="0" y="120"/>
                  <a:pt x="89" y="209"/>
                </a:cubicBezTo>
                <a:cubicBezTo>
                  <a:pt x="177" y="297"/>
                  <a:pt x="240" y="288"/>
                  <a:pt x="240" y="288"/>
                </a:cubicBezTo>
                <a:cubicBezTo>
                  <a:pt x="244" y="288"/>
                  <a:pt x="249" y="285"/>
                  <a:pt x="252" y="283"/>
                </a:cubicBezTo>
                <a:cubicBezTo>
                  <a:pt x="295" y="240"/>
                  <a:pt x="295" y="240"/>
                  <a:pt x="295" y="240"/>
                </a:cubicBezTo>
                <a:cubicBezTo>
                  <a:pt x="297" y="237"/>
                  <a:pt x="297" y="233"/>
                  <a:pt x="293" y="23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" name="Freeform 305"/>
          <p:cNvSpPr>
            <a:spLocks/>
          </p:cNvSpPr>
          <p:nvPr/>
        </p:nvSpPr>
        <p:spPr bwMode="auto">
          <a:xfrm>
            <a:off x="2339605" y="696143"/>
            <a:ext cx="330070" cy="330070"/>
          </a:xfrm>
          <a:custGeom>
            <a:avLst/>
            <a:gdLst>
              <a:gd name="T0" fmla="*/ 293 w 297"/>
              <a:gd name="T1" fmla="*/ 232 h 297"/>
              <a:gd name="T2" fmla="*/ 230 w 297"/>
              <a:gd name="T3" fmla="*/ 195 h 297"/>
              <a:gd name="T4" fmla="*/ 220 w 297"/>
              <a:gd name="T5" fmla="*/ 196 h 297"/>
              <a:gd name="T6" fmla="*/ 201 w 297"/>
              <a:gd name="T7" fmla="*/ 215 h 297"/>
              <a:gd name="T8" fmla="*/ 190 w 297"/>
              <a:gd name="T9" fmla="*/ 220 h 297"/>
              <a:gd name="T10" fmla="*/ 122 w 297"/>
              <a:gd name="T11" fmla="*/ 176 h 297"/>
              <a:gd name="T12" fmla="*/ 78 w 297"/>
              <a:gd name="T13" fmla="*/ 108 h 297"/>
              <a:gd name="T14" fmla="*/ 82 w 297"/>
              <a:gd name="T15" fmla="*/ 96 h 297"/>
              <a:gd name="T16" fmla="*/ 98 w 297"/>
              <a:gd name="T17" fmla="*/ 80 h 297"/>
              <a:gd name="T18" fmla="*/ 100 w 297"/>
              <a:gd name="T19" fmla="*/ 70 h 297"/>
              <a:gd name="T20" fmla="*/ 65 w 297"/>
              <a:gd name="T21" fmla="*/ 4 h 297"/>
              <a:gd name="T22" fmla="*/ 58 w 297"/>
              <a:gd name="T23" fmla="*/ 3 h 297"/>
              <a:gd name="T24" fmla="*/ 14 w 297"/>
              <a:gd name="T25" fmla="*/ 46 h 297"/>
              <a:gd name="T26" fmla="*/ 9 w 297"/>
              <a:gd name="T27" fmla="*/ 57 h 297"/>
              <a:gd name="T28" fmla="*/ 89 w 297"/>
              <a:gd name="T29" fmla="*/ 209 h 297"/>
              <a:gd name="T30" fmla="*/ 240 w 297"/>
              <a:gd name="T31" fmla="*/ 288 h 297"/>
              <a:gd name="T32" fmla="*/ 252 w 297"/>
              <a:gd name="T33" fmla="*/ 283 h 297"/>
              <a:gd name="T34" fmla="*/ 295 w 297"/>
              <a:gd name="T35" fmla="*/ 240 h 297"/>
              <a:gd name="T36" fmla="*/ 293 w 297"/>
              <a:gd name="T37" fmla="*/ 232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7" h="297">
                <a:moveTo>
                  <a:pt x="293" y="232"/>
                </a:moveTo>
                <a:cubicBezTo>
                  <a:pt x="230" y="195"/>
                  <a:pt x="230" y="195"/>
                  <a:pt x="230" y="195"/>
                </a:cubicBezTo>
                <a:cubicBezTo>
                  <a:pt x="227" y="193"/>
                  <a:pt x="222" y="194"/>
                  <a:pt x="220" y="196"/>
                </a:cubicBezTo>
                <a:cubicBezTo>
                  <a:pt x="201" y="215"/>
                  <a:pt x="201" y="215"/>
                  <a:pt x="201" y="215"/>
                </a:cubicBezTo>
                <a:cubicBezTo>
                  <a:pt x="198" y="217"/>
                  <a:pt x="193" y="220"/>
                  <a:pt x="190" y="220"/>
                </a:cubicBezTo>
                <a:cubicBezTo>
                  <a:pt x="190" y="220"/>
                  <a:pt x="166" y="220"/>
                  <a:pt x="122" y="176"/>
                </a:cubicBezTo>
                <a:cubicBezTo>
                  <a:pt x="77" y="132"/>
                  <a:pt x="78" y="108"/>
                  <a:pt x="78" y="108"/>
                </a:cubicBezTo>
                <a:cubicBezTo>
                  <a:pt x="78" y="104"/>
                  <a:pt x="80" y="99"/>
                  <a:pt x="82" y="96"/>
                </a:cubicBezTo>
                <a:cubicBezTo>
                  <a:pt x="98" y="80"/>
                  <a:pt x="98" y="80"/>
                  <a:pt x="98" y="80"/>
                </a:cubicBezTo>
                <a:cubicBezTo>
                  <a:pt x="101" y="78"/>
                  <a:pt x="102" y="73"/>
                  <a:pt x="100" y="70"/>
                </a:cubicBezTo>
                <a:cubicBezTo>
                  <a:pt x="65" y="4"/>
                  <a:pt x="65" y="4"/>
                  <a:pt x="65" y="4"/>
                </a:cubicBezTo>
                <a:cubicBezTo>
                  <a:pt x="64" y="1"/>
                  <a:pt x="60" y="0"/>
                  <a:pt x="58" y="3"/>
                </a:cubicBezTo>
                <a:cubicBezTo>
                  <a:pt x="14" y="46"/>
                  <a:pt x="14" y="46"/>
                  <a:pt x="14" y="46"/>
                </a:cubicBezTo>
                <a:cubicBezTo>
                  <a:pt x="12" y="48"/>
                  <a:pt x="9" y="53"/>
                  <a:pt x="9" y="57"/>
                </a:cubicBezTo>
                <a:cubicBezTo>
                  <a:pt x="9" y="57"/>
                  <a:pt x="0" y="120"/>
                  <a:pt x="89" y="209"/>
                </a:cubicBezTo>
                <a:cubicBezTo>
                  <a:pt x="177" y="297"/>
                  <a:pt x="240" y="288"/>
                  <a:pt x="240" y="288"/>
                </a:cubicBezTo>
                <a:cubicBezTo>
                  <a:pt x="244" y="288"/>
                  <a:pt x="249" y="285"/>
                  <a:pt x="252" y="283"/>
                </a:cubicBezTo>
                <a:cubicBezTo>
                  <a:pt x="295" y="240"/>
                  <a:pt x="295" y="240"/>
                  <a:pt x="295" y="240"/>
                </a:cubicBezTo>
                <a:cubicBezTo>
                  <a:pt x="297" y="237"/>
                  <a:pt x="297" y="233"/>
                  <a:pt x="293" y="23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" name="Freeform 306"/>
          <p:cNvSpPr>
            <a:spLocks/>
          </p:cNvSpPr>
          <p:nvPr/>
        </p:nvSpPr>
        <p:spPr bwMode="auto">
          <a:xfrm>
            <a:off x="2494594" y="802340"/>
            <a:ext cx="63144" cy="63144"/>
          </a:xfrm>
          <a:custGeom>
            <a:avLst/>
            <a:gdLst>
              <a:gd name="T0" fmla="*/ 0 w 57"/>
              <a:gd name="T1" fmla="*/ 18 h 57"/>
              <a:gd name="T2" fmla="*/ 25 w 57"/>
              <a:gd name="T3" fmla="*/ 32 h 57"/>
              <a:gd name="T4" fmla="*/ 40 w 57"/>
              <a:gd name="T5" fmla="*/ 57 h 57"/>
              <a:gd name="T6" fmla="*/ 57 w 57"/>
              <a:gd name="T7" fmla="*/ 57 h 57"/>
              <a:gd name="T8" fmla="*/ 39 w 57"/>
              <a:gd name="T9" fmla="*/ 19 h 57"/>
              <a:gd name="T10" fmla="*/ 0 w 57"/>
              <a:gd name="T11" fmla="*/ 0 h 57"/>
              <a:gd name="T12" fmla="*/ 0 w 57"/>
              <a:gd name="T13" fmla="*/ 18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57">
                <a:moveTo>
                  <a:pt x="0" y="18"/>
                </a:moveTo>
                <a:cubicBezTo>
                  <a:pt x="9" y="20"/>
                  <a:pt x="18" y="25"/>
                  <a:pt x="25" y="32"/>
                </a:cubicBezTo>
                <a:cubicBezTo>
                  <a:pt x="33" y="39"/>
                  <a:pt x="37" y="48"/>
                  <a:pt x="40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56" y="43"/>
                  <a:pt x="49" y="29"/>
                  <a:pt x="39" y="19"/>
                </a:cubicBezTo>
                <a:cubicBezTo>
                  <a:pt x="28" y="8"/>
                  <a:pt x="15" y="2"/>
                  <a:pt x="0" y="0"/>
                </a:cubicBezTo>
                <a:lnTo>
                  <a:pt x="0" y="1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" name="Freeform 307"/>
          <p:cNvSpPr>
            <a:spLocks/>
          </p:cNvSpPr>
          <p:nvPr/>
        </p:nvSpPr>
        <p:spPr bwMode="auto">
          <a:xfrm>
            <a:off x="2494594" y="699014"/>
            <a:ext cx="169341" cy="166470"/>
          </a:xfrm>
          <a:custGeom>
            <a:avLst/>
            <a:gdLst>
              <a:gd name="T0" fmla="*/ 133 w 153"/>
              <a:gd name="T1" fmla="*/ 152 h 152"/>
              <a:gd name="T2" fmla="*/ 153 w 153"/>
              <a:gd name="T3" fmla="*/ 152 h 152"/>
              <a:gd name="T4" fmla="*/ 0 w 153"/>
              <a:gd name="T5" fmla="*/ 0 h 152"/>
              <a:gd name="T6" fmla="*/ 0 w 153"/>
              <a:gd name="T7" fmla="*/ 20 h 152"/>
              <a:gd name="T8" fmla="*/ 133 w 153"/>
              <a:gd name="T9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" h="152">
                <a:moveTo>
                  <a:pt x="133" y="152"/>
                </a:moveTo>
                <a:cubicBezTo>
                  <a:pt x="153" y="152"/>
                  <a:pt x="153" y="152"/>
                  <a:pt x="153" y="152"/>
                </a:cubicBezTo>
                <a:cubicBezTo>
                  <a:pt x="152" y="73"/>
                  <a:pt x="79" y="1"/>
                  <a:pt x="0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71" y="24"/>
                  <a:pt x="128" y="81"/>
                  <a:pt x="133" y="15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" name="Freeform 308"/>
          <p:cNvSpPr>
            <a:spLocks/>
          </p:cNvSpPr>
          <p:nvPr/>
        </p:nvSpPr>
        <p:spPr bwMode="auto">
          <a:xfrm>
            <a:off x="2494594" y="750677"/>
            <a:ext cx="117678" cy="114807"/>
          </a:xfrm>
          <a:custGeom>
            <a:avLst/>
            <a:gdLst>
              <a:gd name="T0" fmla="*/ 85 w 105"/>
              <a:gd name="T1" fmla="*/ 105 h 105"/>
              <a:gd name="T2" fmla="*/ 105 w 105"/>
              <a:gd name="T3" fmla="*/ 105 h 105"/>
              <a:gd name="T4" fmla="*/ 0 w 105"/>
              <a:gd name="T5" fmla="*/ 0 h 105"/>
              <a:gd name="T6" fmla="*/ 0 w 105"/>
              <a:gd name="T7" fmla="*/ 21 h 105"/>
              <a:gd name="T8" fmla="*/ 85 w 105"/>
              <a:gd name="T9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" h="105">
                <a:moveTo>
                  <a:pt x="85" y="105"/>
                </a:moveTo>
                <a:cubicBezTo>
                  <a:pt x="105" y="105"/>
                  <a:pt x="105" y="105"/>
                  <a:pt x="105" y="105"/>
                </a:cubicBezTo>
                <a:cubicBezTo>
                  <a:pt x="101" y="49"/>
                  <a:pt x="56" y="4"/>
                  <a:pt x="0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45" y="25"/>
                  <a:pt x="81" y="60"/>
                  <a:pt x="85" y="10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5" name="Freeform 309"/>
          <p:cNvSpPr>
            <a:spLocks/>
          </p:cNvSpPr>
          <p:nvPr/>
        </p:nvSpPr>
        <p:spPr bwMode="auto">
          <a:xfrm>
            <a:off x="1171448" y="908536"/>
            <a:ext cx="120547" cy="40182"/>
          </a:xfrm>
          <a:custGeom>
            <a:avLst/>
            <a:gdLst>
              <a:gd name="T0" fmla="*/ 91 w 107"/>
              <a:gd name="T1" fmla="*/ 35 h 35"/>
              <a:gd name="T2" fmla="*/ 107 w 107"/>
              <a:gd name="T3" fmla="*/ 18 h 35"/>
              <a:gd name="T4" fmla="*/ 54 w 107"/>
              <a:gd name="T5" fmla="*/ 0 h 35"/>
              <a:gd name="T6" fmla="*/ 0 w 107"/>
              <a:gd name="T7" fmla="*/ 19 h 35"/>
              <a:gd name="T8" fmla="*/ 16 w 107"/>
              <a:gd name="T9" fmla="*/ 35 h 35"/>
              <a:gd name="T10" fmla="*/ 53 w 107"/>
              <a:gd name="T11" fmla="*/ 25 h 35"/>
              <a:gd name="T12" fmla="*/ 91 w 107"/>
              <a:gd name="T1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" h="35">
                <a:moveTo>
                  <a:pt x="91" y="35"/>
                </a:moveTo>
                <a:cubicBezTo>
                  <a:pt x="107" y="18"/>
                  <a:pt x="107" y="18"/>
                  <a:pt x="107" y="18"/>
                </a:cubicBezTo>
                <a:cubicBezTo>
                  <a:pt x="92" y="7"/>
                  <a:pt x="73" y="0"/>
                  <a:pt x="54" y="0"/>
                </a:cubicBezTo>
                <a:cubicBezTo>
                  <a:pt x="34" y="0"/>
                  <a:pt x="15" y="7"/>
                  <a:pt x="0" y="19"/>
                </a:cubicBezTo>
                <a:cubicBezTo>
                  <a:pt x="16" y="35"/>
                  <a:pt x="16" y="35"/>
                  <a:pt x="16" y="35"/>
                </a:cubicBezTo>
                <a:cubicBezTo>
                  <a:pt x="27" y="28"/>
                  <a:pt x="40" y="25"/>
                  <a:pt x="53" y="25"/>
                </a:cubicBezTo>
                <a:cubicBezTo>
                  <a:pt x="67" y="25"/>
                  <a:pt x="80" y="28"/>
                  <a:pt x="91" y="3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6" name="Freeform 310"/>
          <p:cNvSpPr>
            <a:spLocks/>
          </p:cNvSpPr>
          <p:nvPr/>
        </p:nvSpPr>
        <p:spPr bwMode="auto">
          <a:xfrm>
            <a:off x="1070991" y="747806"/>
            <a:ext cx="318590" cy="103326"/>
          </a:xfrm>
          <a:custGeom>
            <a:avLst/>
            <a:gdLst>
              <a:gd name="T0" fmla="*/ 0 w 287"/>
              <a:gd name="T1" fmla="*/ 74 h 93"/>
              <a:gd name="T2" fmla="*/ 19 w 287"/>
              <a:gd name="T3" fmla="*/ 93 h 93"/>
              <a:gd name="T4" fmla="*/ 268 w 287"/>
              <a:gd name="T5" fmla="*/ 93 h 93"/>
              <a:gd name="T6" fmla="*/ 287 w 287"/>
              <a:gd name="T7" fmla="*/ 73 h 93"/>
              <a:gd name="T8" fmla="*/ 0 w 287"/>
              <a:gd name="T9" fmla="*/ 7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" h="93">
                <a:moveTo>
                  <a:pt x="0" y="74"/>
                </a:moveTo>
                <a:cubicBezTo>
                  <a:pt x="19" y="93"/>
                  <a:pt x="19" y="93"/>
                  <a:pt x="19" y="93"/>
                </a:cubicBezTo>
                <a:cubicBezTo>
                  <a:pt x="90" y="30"/>
                  <a:pt x="197" y="30"/>
                  <a:pt x="268" y="93"/>
                </a:cubicBezTo>
                <a:cubicBezTo>
                  <a:pt x="287" y="73"/>
                  <a:pt x="287" y="73"/>
                  <a:pt x="287" y="73"/>
                </a:cubicBezTo>
                <a:cubicBezTo>
                  <a:pt x="212" y="0"/>
                  <a:pt x="76" y="1"/>
                  <a:pt x="0" y="7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7" name="Freeform 311"/>
          <p:cNvSpPr>
            <a:spLocks/>
          </p:cNvSpPr>
          <p:nvPr/>
        </p:nvSpPr>
        <p:spPr bwMode="auto">
          <a:xfrm>
            <a:off x="1122654" y="825302"/>
            <a:ext cx="218133" cy="77495"/>
          </a:xfrm>
          <a:custGeom>
            <a:avLst/>
            <a:gdLst>
              <a:gd name="T0" fmla="*/ 0 w 197"/>
              <a:gd name="T1" fmla="*/ 49 h 69"/>
              <a:gd name="T2" fmla="*/ 19 w 197"/>
              <a:gd name="T3" fmla="*/ 69 h 69"/>
              <a:gd name="T4" fmla="*/ 178 w 197"/>
              <a:gd name="T5" fmla="*/ 69 h 69"/>
              <a:gd name="T6" fmla="*/ 197 w 197"/>
              <a:gd name="T7" fmla="*/ 49 h 69"/>
              <a:gd name="T8" fmla="*/ 0 w 197"/>
              <a:gd name="T9" fmla="*/ 4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" h="69">
                <a:moveTo>
                  <a:pt x="0" y="49"/>
                </a:moveTo>
                <a:cubicBezTo>
                  <a:pt x="19" y="69"/>
                  <a:pt x="19" y="69"/>
                  <a:pt x="19" y="69"/>
                </a:cubicBezTo>
                <a:cubicBezTo>
                  <a:pt x="65" y="31"/>
                  <a:pt x="132" y="31"/>
                  <a:pt x="178" y="69"/>
                </a:cubicBezTo>
                <a:cubicBezTo>
                  <a:pt x="197" y="49"/>
                  <a:pt x="197" y="49"/>
                  <a:pt x="197" y="49"/>
                </a:cubicBezTo>
                <a:cubicBezTo>
                  <a:pt x="141" y="0"/>
                  <a:pt x="56" y="0"/>
                  <a:pt x="0" y="4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8" name="Freeform 312"/>
          <p:cNvSpPr>
            <a:spLocks noEditPoints="1"/>
          </p:cNvSpPr>
          <p:nvPr/>
        </p:nvSpPr>
        <p:spPr bwMode="auto">
          <a:xfrm>
            <a:off x="4905535" y="2613415"/>
            <a:ext cx="318590" cy="318589"/>
          </a:xfrm>
          <a:custGeom>
            <a:avLst/>
            <a:gdLst>
              <a:gd name="T0" fmla="*/ 240 w 288"/>
              <a:gd name="T1" fmla="*/ 0 h 288"/>
              <a:gd name="T2" fmla="*/ 48 w 288"/>
              <a:gd name="T3" fmla="*/ 0 h 288"/>
              <a:gd name="T4" fmla="*/ 0 w 288"/>
              <a:gd name="T5" fmla="*/ 48 h 288"/>
              <a:gd name="T6" fmla="*/ 0 w 288"/>
              <a:gd name="T7" fmla="*/ 240 h 288"/>
              <a:gd name="T8" fmla="*/ 48 w 288"/>
              <a:gd name="T9" fmla="*/ 288 h 288"/>
              <a:gd name="T10" fmla="*/ 240 w 288"/>
              <a:gd name="T11" fmla="*/ 288 h 288"/>
              <a:gd name="T12" fmla="*/ 288 w 288"/>
              <a:gd name="T13" fmla="*/ 240 h 288"/>
              <a:gd name="T14" fmla="*/ 288 w 288"/>
              <a:gd name="T15" fmla="*/ 48 h 288"/>
              <a:gd name="T16" fmla="*/ 240 w 288"/>
              <a:gd name="T17" fmla="*/ 0 h 288"/>
              <a:gd name="T18" fmla="*/ 252 w 288"/>
              <a:gd name="T19" fmla="*/ 72 h 288"/>
              <a:gd name="T20" fmla="*/ 252 w 288"/>
              <a:gd name="T21" fmla="*/ 112 h 288"/>
              <a:gd name="T22" fmla="*/ 76 w 288"/>
              <a:gd name="T23" fmla="*/ 112 h 288"/>
              <a:gd name="T24" fmla="*/ 76 w 288"/>
              <a:gd name="T25" fmla="*/ 72 h 288"/>
              <a:gd name="T26" fmla="*/ 252 w 288"/>
              <a:gd name="T27" fmla="*/ 72 h 288"/>
              <a:gd name="T28" fmla="*/ 69 w 288"/>
              <a:gd name="T29" fmla="*/ 166 h 288"/>
              <a:gd name="T30" fmla="*/ 69 w 288"/>
              <a:gd name="T31" fmla="*/ 205 h 288"/>
              <a:gd name="T32" fmla="*/ 36 w 288"/>
              <a:gd name="T33" fmla="*/ 205 h 288"/>
              <a:gd name="T34" fmla="*/ 36 w 288"/>
              <a:gd name="T35" fmla="*/ 166 h 288"/>
              <a:gd name="T36" fmla="*/ 69 w 288"/>
              <a:gd name="T37" fmla="*/ 166 h 288"/>
              <a:gd name="T38" fmla="*/ 36 w 288"/>
              <a:gd name="T39" fmla="*/ 158 h 288"/>
              <a:gd name="T40" fmla="*/ 36 w 288"/>
              <a:gd name="T41" fmla="*/ 119 h 288"/>
              <a:gd name="T42" fmla="*/ 69 w 288"/>
              <a:gd name="T43" fmla="*/ 119 h 288"/>
              <a:gd name="T44" fmla="*/ 69 w 288"/>
              <a:gd name="T45" fmla="*/ 158 h 288"/>
              <a:gd name="T46" fmla="*/ 36 w 288"/>
              <a:gd name="T47" fmla="*/ 158 h 288"/>
              <a:gd name="T48" fmla="*/ 76 w 288"/>
              <a:gd name="T49" fmla="*/ 166 h 288"/>
              <a:gd name="T50" fmla="*/ 252 w 288"/>
              <a:gd name="T51" fmla="*/ 166 h 288"/>
              <a:gd name="T52" fmla="*/ 252 w 288"/>
              <a:gd name="T53" fmla="*/ 205 h 288"/>
              <a:gd name="T54" fmla="*/ 76 w 288"/>
              <a:gd name="T55" fmla="*/ 205 h 288"/>
              <a:gd name="T56" fmla="*/ 76 w 288"/>
              <a:gd name="T57" fmla="*/ 166 h 288"/>
              <a:gd name="T58" fmla="*/ 76 w 288"/>
              <a:gd name="T59" fmla="*/ 158 h 288"/>
              <a:gd name="T60" fmla="*/ 76 w 288"/>
              <a:gd name="T61" fmla="*/ 119 h 288"/>
              <a:gd name="T62" fmla="*/ 252 w 288"/>
              <a:gd name="T63" fmla="*/ 119 h 288"/>
              <a:gd name="T64" fmla="*/ 252 w 288"/>
              <a:gd name="T65" fmla="*/ 158 h 288"/>
              <a:gd name="T66" fmla="*/ 76 w 288"/>
              <a:gd name="T67" fmla="*/ 158 h 288"/>
              <a:gd name="T68" fmla="*/ 69 w 288"/>
              <a:gd name="T69" fmla="*/ 72 h 288"/>
              <a:gd name="T70" fmla="*/ 69 w 288"/>
              <a:gd name="T71" fmla="*/ 112 h 288"/>
              <a:gd name="T72" fmla="*/ 36 w 288"/>
              <a:gd name="T73" fmla="*/ 112 h 288"/>
              <a:gd name="T74" fmla="*/ 36 w 288"/>
              <a:gd name="T75" fmla="*/ 72 h 288"/>
              <a:gd name="T76" fmla="*/ 69 w 288"/>
              <a:gd name="T77" fmla="*/ 72 h 288"/>
              <a:gd name="T78" fmla="*/ 36 w 288"/>
              <a:gd name="T79" fmla="*/ 240 h 288"/>
              <a:gd name="T80" fmla="*/ 36 w 288"/>
              <a:gd name="T81" fmla="*/ 212 h 288"/>
              <a:gd name="T82" fmla="*/ 69 w 288"/>
              <a:gd name="T83" fmla="*/ 212 h 288"/>
              <a:gd name="T84" fmla="*/ 69 w 288"/>
              <a:gd name="T85" fmla="*/ 252 h 288"/>
              <a:gd name="T86" fmla="*/ 48 w 288"/>
              <a:gd name="T87" fmla="*/ 252 h 288"/>
              <a:gd name="T88" fmla="*/ 36 w 288"/>
              <a:gd name="T89" fmla="*/ 240 h 288"/>
              <a:gd name="T90" fmla="*/ 240 w 288"/>
              <a:gd name="T91" fmla="*/ 252 h 288"/>
              <a:gd name="T92" fmla="*/ 76 w 288"/>
              <a:gd name="T93" fmla="*/ 252 h 288"/>
              <a:gd name="T94" fmla="*/ 76 w 288"/>
              <a:gd name="T95" fmla="*/ 212 h 288"/>
              <a:gd name="T96" fmla="*/ 252 w 288"/>
              <a:gd name="T97" fmla="*/ 212 h 288"/>
              <a:gd name="T98" fmla="*/ 252 w 288"/>
              <a:gd name="T99" fmla="*/ 240 h 288"/>
              <a:gd name="T100" fmla="*/ 240 w 288"/>
              <a:gd name="T101" fmla="*/ 25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8" h="288">
                <a:moveTo>
                  <a:pt x="240" y="0"/>
                </a:move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8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67"/>
                  <a:pt x="21" y="288"/>
                  <a:pt x="48" y="288"/>
                </a:cubicBezTo>
                <a:cubicBezTo>
                  <a:pt x="240" y="288"/>
                  <a:pt x="240" y="288"/>
                  <a:pt x="240" y="288"/>
                </a:cubicBezTo>
                <a:cubicBezTo>
                  <a:pt x="266" y="288"/>
                  <a:pt x="288" y="267"/>
                  <a:pt x="288" y="240"/>
                </a:cubicBezTo>
                <a:cubicBezTo>
                  <a:pt x="288" y="48"/>
                  <a:pt x="288" y="48"/>
                  <a:pt x="288" y="48"/>
                </a:cubicBezTo>
                <a:cubicBezTo>
                  <a:pt x="288" y="22"/>
                  <a:pt x="266" y="0"/>
                  <a:pt x="240" y="0"/>
                </a:cubicBezTo>
                <a:close/>
                <a:moveTo>
                  <a:pt x="252" y="72"/>
                </a:moveTo>
                <a:cubicBezTo>
                  <a:pt x="252" y="112"/>
                  <a:pt x="252" y="112"/>
                  <a:pt x="252" y="112"/>
                </a:cubicBezTo>
                <a:cubicBezTo>
                  <a:pt x="76" y="112"/>
                  <a:pt x="76" y="112"/>
                  <a:pt x="76" y="112"/>
                </a:cubicBezTo>
                <a:cubicBezTo>
                  <a:pt x="76" y="72"/>
                  <a:pt x="76" y="72"/>
                  <a:pt x="76" y="72"/>
                </a:cubicBezTo>
                <a:lnTo>
                  <a:pt x="252" y="72"/>
                </a:lnTo>
                <a:close/>
                <a:moveTo>
                  <a:pt x="69" y="166"/>
                </a:moveTo>
                <a:cubicBezTo>
                  <a:pt x="69" y="205"/>
                  <a:pt x="69" y="205"/>
                  <a:pt x="69" y="205"/>
                </a:cubicBezTo>
                <a:cubicBezTo>
                  <a:pt x="36" y="205"/>
                  <a:pt x="36" y="205"/>
                  <a:pt x="36" y="205"/>
                </a:cubicBezTo>
                <a:cubicBezTo>
                  <a:pt x="36" y="166"/>
                  <a:pt x="36" y="166"/>
                  <a:pt x="36" y="166"/>
                </a:cubicBezTo>
                <a:lnTo>
                  <a:pt x="69" y="166"/>
                </a:lnTo>
                <a:close/>
                <a:moveTo>
                  <a:pt x="36" y="158"/>
                </a:moveTo>
                <a:cubicBezTo>
                  <a:pt x="36" y="119"/>
                  <a:pt x="36" y="119"/>
                  <a:pt x="36" y="119"/>
                </a:cubicBezTo>
                <a:cubicBezTo>
                  <a:pt x="69" y="119"/>
                  <a:pt x="69" y="119"/>
                  <a:pt x="69" y="119"/>
                </a:cubicBezTo>
                <a:cubicBezTo>
                  <a:pt x="69" y="158"/>
                  <a:pt x="69" y="158"/>
                  <a:pt x="69" y="158"/>
                </a:cubicBezTo>
                <a:lnTo>
                  <a:pt x="36" y="158"/>
                </a:lnTo>
                <a:close/>
                <a:moveTo>
                  <a:pt x="76" y="166"/>
                </a:moveTo>
                <a:cubicBezTo>
                  <a:pt x="252" y="166"/>
                  <a:pt x="252" y="166"/>
                  <a:pt x="252" y="166"/>
                </a:cubicBezTo>
                <a:cubicBezTo>
                  <a:pt x="252" y="205"/>
                  <a:pt x="252" y="205"/>
                  <a:pt x="252" y="205"/>
                </a:cubicBezTo>
                <a:cubicBezTo>
                  <a:pt x="76" y="205"/>
                  <a:pt x="76" y="205"/>
                  <a:pt x="76" y="205"/>
                </a:cubicBezTo>
                <a:lnTo>
                  <a:pt x="76" y="166"/>
                </a:lnTo>
                <a:close/>
                <a:moveTo>
                  <a:pt x="76" y="158"/>
                </a:moveTo>
                <a:cubicBezTo>
                  <a:pt x="76" y="119"/>
                  <a:pt x="76" y="119"/>
                  <a:pt x="76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52" y="158"/>
                  <a:pt x="252" y="158"/>
                  <a:pt x="252" y="158"/>
                </a:cubicBezTo>
                <a:lnTo>
                  <a:pt x="76" y="158"/>
                </a:lnTo>
                <a:close/>
                <a:moveTo>
                  <a:pt x="69" y="72"/>
                </a:moveTo>
                <a:cubicBezTo>
                  <a:pt x="69" y="112"/>
                  <a:pt x="69" y="112"/>
                  <a:pt x="69" y="112"/>
                </a:cubicBezTo>
                <a:cubicBezTo>
                  <a:pt x="36" y="112"/>
                  <a:pt x="36" y="112"/>
                  <a:pt x="36" y="112"/>
                </a:cubicBezTo>
                <a:cubicBezTo>
                  <a:pt x="36" y="72"/>
                  <a:pt x="36" y="72"/>
                  <a:pt x="36" y="72"/>
                </a:cubicBezTo>
                <a:lnTo>
                  <a:pt x="69" y="72"/>
                </a:lnTo>
                <a:close/>
                <a:moveTo>
                  <a:pt x="36" y="240"/>
                </a:moveTo>
                <a:cubicBezTo>
                  <a:pt x="36" y="212"/>
                  <a:pt x="36" y="212"/>
                  <a:pt x="36" y="212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52"/>
                  <a:pt x="69" y="252"/>
                  <a:pt x="69" y="252"/>
                </a:cubicBezTo>
                <a:cubicBezTo>
                  <a:pt x="48" y="252"/>
                  <a:pt x="48" y="252"/>
                  <a:pt x="48" y="252"/>
                </a:cubicBezTo>
                <a:cubicBezTo>
                  <a:pt x="41" y="252"/>
                  <a:pt x="36" y="247"/>
                  <a:pt x="36" y="240"/>
                </a:cubicBezTo>
                <a:close/>
                <a:moveTo>
                  <a:pt x="240" y="252"/>
                </a:moveTo>
                <a:cubicBezTo>
                  <a:pt x="76" y="252"/>
                  <a:pt x="76" y="252"/>
                  <a:pt x="76" y="252"/>
                </a:cubicBezTo>
                <a:cubicBezTo>
                  <a:pt x="76" y="212"/>
                  <a:pt x="76" y="212"/>
                  <a:pt x="76" y="212"/>
                </a:cubicBezTo>
                <a:cubicBezTo>
                  <a:pt x="252" y="212"/>
                  <a:pt x="252" y="212"/>
                  <a:pt x="252" y="212"/>
                </a:cubicBezTo>
                <a:cubicBezTo>
                  <a:pt x="252" y="240"/>
                  <a:pt x="252" y="240"/>
                  <a:pt x="252" y="240"/>
                </a:cubicBezTo>
                <a:cubicBezTo>
                  <a:pt x="252" y="247"/>
                  <a:pt x="247" y="252"/>
                  <a:pt x="240" y="25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9" name="Freeform 313"/>
          <p:cNvSpPr>
            <a:spLocks noEditPoints="1"/>
          </p:cNvSpPr>
          <p:nvPr/>
        </p:nvSpPr>
        <p:spPr bwMode="auto">
          <a:xfrm>
            <a:off x="1137006" y="2065214"/>
            <a:ext cx="189431" cy="200912"/>
          </a:xfrm>
          <a:custGeom>
            <a:avLst/>
            <a:gdLst>
              <a:gd name="T0" fmla="*/ 11 w 66"/>
              <a:gd name="T1" fmla="*/ 70 h 70"/>
              <a:gd name="T2" fmla="*/ 54 w 66"/>
              <a:gd name="T3" fmla="*/ 70 h 70"/>
              <a:gd name="T4" fmla="*/ 66 w 66"/>
              <a:gd name="T5" fmla="*/ 0 h 70"/>
              <a:gd name="T6" fmla="*/ 0 w 66"/>
              <a:gd name="T7" fmla="*/ 0 h 70"/>
              <a:gd name="T8" fmla="*/ 11 w 66"/>
              <a:gd name="T9" fmla="*/ 70 h 70"/>
              <a:gd name="T10" fmla="*/ 45 w 66"/>
              <a:gd name="T11" fmla="*/ 8 h 70"/>
              <a:gd name="T12" fmla="*/ 54 w 66"/>
              <a:gd name="T13" fmla="*/ 8 h 70"/>
              <a:gd name="T14" fmla="*/ 45 w 66"/>
              <a:gd name="T15" fmla="*/ 62 h 70"/>
              <a:gd name="T16" fmla="*/ 36 w 66"/>
              <a:gd name="T17" fmla="*/ 62 h 70"/>
              <a:gd name="T18" fmla="*/ 45 w 66"/>
              <a:gd name="T19" fmla="*/ 8 h 70"/>
              <a:gd name="T20" fmla="*/ 21 w 66"/>
              <a:gd name="T21" fmla="*/ 8 h 70"/>
              <a:gd name="T22" fmla="*/ 30 w 66"/>
              <a:gd name="T23" fmla="*/ 62 h 70"/>
              <a:gd name="T24" fmla="*/ 21 w 66"/>
              <a:gd name="T25" fmla="*/ 62 h 70"/>
              <a:gd name="T26" fmla="*/ 11 w 66"/>
              <a:gd name="T27" fmla="*/ 8 h 70"/>
              <a:gd name="T28" fmla="*/ 21 w 66"/>
              <a:gd name="T29" fmla="*/ 8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6" h="70">
                <a:moveTo>
                  <a:pt x="11" y="70"/>
                </a:moveTo>
                <a:lnTo>
                  <a:pt x="54" y="70"/>
                </a:lnTo>
                <a:lnTo>
                  <a:pt x="66" y="0"/>
                </a:lnTo>
                <a:lnTo>
                  <a:pt x="0" y="0"/>
                </a:lnTo>
                <a:lnTo>
                  <a:pt x="11" y="70"/>
                </a:lnTo>
                <a:close/>
                <a:moveTo>
                  <a:pt x="45" y="8"/>
                </a:moveTo>
                <a:lnTo>
                  <a:pt x="54" y="8"/>
                </a:lnTo>
                <a:lnTo>
                  <a:pt x="45" y="62"/>
                </a:lnTo>
                <a:lnTo>
                  <a:pt x="36" y="62"/>
                </a:lnTo>
                <a:lnTo>
                  <a:pt x="45" y="8"/>
                </a:lnTo>
                <a:close/>
                <a:moveTo>
                  <a:pt x="21" y="8"/>
                </a:moveTo>
                <a:lnTo>
                  <a:pt x="30" y="62"/>
                </a:lnTo>
                <a:lnTo>
                  <a:pt x="21" y="62"/>
                </a:lnTo>
                <a:lnTo>
                  <a:pt x="11" y="8"/>
                </a:lnTo>
                <a:lnTo>
                  <a:pt x="21" y="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0" name="Freeform 314"/>
          <p:cNvSpPr>
            <a:spLocks noEditPoints="1"/>
          </p:cNvSpPr>
          <p:nvPr/>
        </p:nvSpPr>
        <p:spPr bwMode="auto">
          <a:xfrm>
            <a:off x="1102564" y="2036512"/>
            <a:ext cx="258315" cy="258315"/>
          </a:xfrm>
          <a:custGeom>
            <a:avLst/>
            <a:gdLst>
              <a:gd name="T0" fmla="*/ 15 w 90"/>
              <a:gd name="T1" fmla="*/ 90 h 90"/>
              <a:gd name="T2" fmla="*/ 75 w 90"/>
              <a:gd name="T3" fmla="*/ 90 h 90"/>
              <a:gd name="T4" fmla="*/ 90 w 90"/>
              <a:gd name="T5" fmla="*/ 0 h 90"/>
              <a:gd name="T6" fmla="*/ 0 w 90"/>
              <a:gd name="T7" fmla="*/ 0 h 90"/>
              <a:gd name="T8" fmla="*/ 15 w 90"/>
              <a:gd name="T9" fmla="*/ 90 h 90"/>
              <a:gd name="T10" fmla="*/ 66 w 90"/>
              <a:gd name="T11" fmla="*/ 80 h 90"/>
              <a:gd name="T12" fmla="*/ 23 w 90"/>
              <a:gd name="T13" fmla="*/ 80 h 90"/>
              <a:gd name="T14" fmla="*/ 12 w 90"/>
              <a:gd name="T15" fmla="*/ 10 h 90"/>
              <a:gd name="T16" fmla="*/ 78 w 90"/>
              <a:gd name="T17" fmla="*/ 10 h 90"/>
              <a:gd name="T18" fmla="*/ 66 w 90"/>
              <a:gd name="T19" fmla="*/ 8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" h="90">
                <a:moveTo>
                  <a:pt x="15" y="90"/>
                </a:moveTo>
                <a:lnTo>
                  <a:pt x="75" y="90"/>
                </a:lnTo>
                <a:lnTo>
                  <a:pt x="90" y="0"/>
                </a:lnTo>
                <a:lnTo>
                  <a:pt x="0" y="0"/>
                </a:lnTo>
                <a:lnTo>
                  <a:pt x="15" y="90"/>
                </a:lnTo>
                <a:close/>
                <a:moveTo>
                  <a:pt x="66" y="80"/>
                </a:moveTo>
                <a:lnTo>
                  <a:pt x="23" y="80"/>
                </a:lnTo>
                <a:lnTo>
                  <a:pt x="12" y="10"/>
                </a:lnTo>
                <a:lnTo>
                  <a:pt x="78" y="10"/>
                </a:lnTo>
                <a:lnTo>
                  <a:pt x="66" y="8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1" name="Freeform 315"/>
          <p:cNvSpPr>
            <a:spLocks/>
          </p:cNvSpPr>
          <p:nvPr/>
        </p:nvSpPr>
        <p:spPr bwMode="auto">
          <a:xfrm>
            <a:off x="1102564" y="1976238"/>
            <a:ext cx="258315" cy="37313"/>
          </a:xfrm>
          <a:custGeom>
            <a:avLst/>
            <a:gdLst>
              <a:gd name="T0" fmla="*/ 60 w 90"/>
              <a:gd name="T1" fmla="*/ 6 h 13"/>
              <a:gd name="T2" fmla="*/ 60 w 90"/>
              <a:gd name="T3" fmla="*/ 0 h 13"/>
              <a:gd name="T4" fmla="*/ 30 w 90"/>
              <a:gd name="T5" fmla="*/ 0 h 13"/>
              <a:gd name="T6" fmla="*/ 30 w 90"/>
              <a:gd name="T7" fmla="*/ 6 h 13"/>
              <a:gd name="T8" fmla="*/ 0 w 90"/>
              <a:gd name="T9" fmla="*/ 6 h 13"/>
              <a:gd name="T10" fmla="*/ 0 w 90"/>
              <a:gd name="T11" fmla="*/ 13 h 13"/>
              <a:gd name="T12" fmla="*/ 90 w 90"/>
              <a:gd name="T13" fmla="*/ 13 h 13"/>
              <a:gd name="T14" fmla="*/ 90 w 90"/>
              <a:gd name="T15" fmla="*/ 6 h 13"/>
              <a:gd name="T16" fmla="*/ 60 w 90"/>
              <a:gd name="T17" fmla="*/ 6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0" h="13">
                <a:moveTo>
                  <a:pt x="60" y="6"/>
                </a:moveTo>
                <a:lnTo>
                  <a:pt x="60" y="0"/>
                </a:lnTo>
                <a:lnTo>
                  <a:pt x="30" y="0"/>
                </a:lnTo>
                <a:lnTo>
                  <a:pt x="30" y="6"/>
                </a:lnTo>
                <a:lnTo>
                  <a:pt x="0" y="6"/>
                </a:lnTo>
                <a:lnTo>
                  <a:pt x="0" y="13"/>
                </a:lnTo>
                <a:lnTo>
                  <a:pt x="90" y="13"/>
                </a:lnTo>
                <a:lnTo>
                  <a:pt x="90" y="6"/>
                </a:lnTo>
                <a:lnTo>
                  <a:pt x="60" y="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2" name="Freeform 316"/>
          <p:cNvSpPr>
            <a:spLocks/>
          </p:cNvSpPr>
          <p:nvPr/>
        </p:nvSpPr>
        <p:spPr bwMode="auto">
          <a:xfrm>
            <a:off x="1168577" y="2088175"/>
            <a:ext cx="54534" cy="154989"/>
          </a:xfrm>
          <a:custGeom>
            <a:avLst/>
            <a:gdLst>
              <a:gd name="T0" fmla="*/ 19 w 19"/>
              <a:gd name="T1" fmla="*/ 54 h 54"/>
              <a:gd name="T2" fmla="*/ 10 w 19"/>
              <a:gd name="T3" fmla="*/ 0 h 54"/>
              <a:gd name="T4" fmla="*/ 0 w 19"/>
              <a:gd name="T5" fmla="*/ 0 h 54"/>
              <a:gd name="T6" fmla="*/ 10 w 19"/>
              <a:gd name="T7" fmla="*/ 54 h 54"/>
              <a:gd name="T8" fmla="*/ 19 w 19"/>
              <a:gd name="T9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54">
                <a:moveTo>
                  <a:pt x="19" y="54"/>
                </a:moveTo>
                <a:lnTo>
                  <a:pt x="10" y="0"/>
                </a:lnTo>
                <a:lnTo>
                  <a:pt x="0" y="0"/>
                </a:lnTo>
                <a:lnTo>
                  <a:pt x="10" y="54"/>
                </a:lnTo>
                <a:lnTo>
                  <a:pt x="19" y="5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3" name="Freeform 317"/>
          <p:cNvSpPr>
            <a:spLocks/>
          </p:cNvSpPr>
          <p:nvPr/>
        </p:nvSpPr>
        <p:spPr bwMode="auto">
          <a:xfrm>
            <a:off x="1240332" y="2088175"/>
            <a:ext cx="51663" cy="154989"/>
          </a:xfrm>
          <a:custGeom>
            <a:avLst/>
            <a:gdLst>
              <a:gd name="T0" fmla="*/ 18 w 18"/>
              <a:gd name="T1" fmla="*/ 0 h 54"/>
              <a:gd name="T2" fmla="*/ 9 w 18"/>
              <a:gd name="T3" fmla="*/ 0 h 54"/>
              <a:gd name="T4" fmla="*/ 0 w 18"/>
              <a:gd name="T5" fmla="*/ 54 h 54"/>
              <a:gd name="T6" fmla="*/ 9 w 18"/>
              <a:gd name="T7" fmla="*/ 54 h 54"/>
              <a:gd name="T8" fmla="*/ 18 w 18"/>
              <a:gd name="T9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54">
                <a:moveTo>
                  <a:pt x="18" y="0"/>
                </a:moveTo>
                <a:lnTo>
                  <a:pt x="9" y="0"/>
                </a:lnTo>
                <a:lnTo>
                  <a:pt x="0" y="54"/>
                </a:lnTo>
                <a:lnTo>
                  <a:pt x="9" y="54"/>
                </a:lnTo>
                <a:lnTo>
                  <a:pt x="18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4" name="Freeform 318"/>
          <p:cNvSpPr>
            <a:spLocks noEditPoints="1"/>
          </p:cNvSpPr>
          <p:nvPr/>
        </p:nvSpPr>
        <p:spPr bwMode="auto">
          <a:xfrm>
            <a:off x="1739741" y="2036512"/>
            <a:ext cx="258315" cy="258315"/>
          </a:xfrm>
          <a:custGeom>
            <a:avLst/>
            <a:gdLst>
              <a:gd name="T0" fmla="*/ 15 w 90"/>
              <a:gd name="T1" fmla="*/ 90 h 90"/>
              <a:gd name="T2" fmla="*/ 75 w 90"/>
              <a:gd name="T3" fmla="*/ 90 h 90"/>
              <a:gd name="T4" fmla="*/ 90 w 90"/>
              <a:gd name="T5" fmla="*/ 0 h 90"/>
              <a:gd name="T6" fmla="*/ 0 w 90"/>
              <a:gd name="T7" fmla="*/ 0 h 90"/>
              <a:gd name="T8" fmla="*/ 15 w 90"/>
              <a:gd name="T9" fmla="*/ 90 h 90"/>
              <a:gd name="T10" fmla="*/ 28 w 90"/>
              <a:gd name="T11" fmla="*/ 75 h 90"/>
              <a:gd name="T12" fmla="*/ 17 w 90"/>
              <a:gd name="T13" fmla="*/ 15 h 90"/>
              <a:gd name="T14" fmla="*/ 26 w 90"/>
              <a:gd name="T15" fmla="*/ 15 h 90"/>
              <a:gd name="T16" fmla="*/ 38 w 90"/>
              <a:gd name="T17" fmla="*/ 75 h 90"/>
              <a:gd name="T18" fmla="*/ 28 w 90"/>
              <a:gd name="T19" fmla="*/ 75 h 90"/>
              <a:gd name="T20" fmla="*/ 53 w 90"/>
              <a:gd name="T21" fmla="*/ 75 h 90"/>
              <a:gd name="T22" fmla="*/ 65 w 90"/>
              <a:gd name="T23" fmla="*/ 15 h 90"/>
              <a:gd name="T24" fmla="*/ 73 w 90"/>
              <a:gd name="T25" fmla="*/ 15 h 90"/>
              <a:gd name="T26" fmla="*/ 63 w 90"/>
              <a:gd name="T27" fmla="*/ 75 h 90"/>
              <a:gd name="T28" fmla="*/ 53 w 90"/>
              <a:gd name="T29" fmla="*/ 7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0" h="90">
                <a:moveTo>
                  <a:pt x="15" y="90"/>
                </a:moveTo>
                <a:lnTo>
                  <a:pt x="75" y="90"/>
                </a:lnTo>
                <a:lnTo>
                  <a:pt x="90" y="0"/>
                </a:lnTo>
                <a:lnTo>
                  <a:pt x="0" y="0"/>
                </a:lnTo>
                <a:lnTo>
                  <a:pt x="15" y="90"/>
                </a:lnTo>
                <a:close/>
                <a:moveTo>
                  <a:pt x="28" y="75"/>
                </a:moveTo>
                <a:lnTo>
                  <a:pt x="17" y="15"/>
                </a:lnTo>
                <a:lnTo>
                  <a:pt x="26" y="15"/>
                </a:lnTo>
                <a:lnTo>
                  <a:pt x="38" y="75"/>
                </a:lnTo>
                <a:lnTo>
                  <a:pt x="28" y="75"/>
                </a:lnTo>
                <a:close/>
                <a:moveTo>
                  <a:pt x="53" y="75"/>
                </a:moveTo>
                <a:lnTo>
                  <a:pt x="65" y="15"/>
                </a:lnTo>
                <a:lnTo>
                  <a:pt x="73" y="15"/>
                </a:lnTo>
                <a:lnTo>
                  <a:pt x="63" y="75"/>
                </a:lnTo>
                <a:lnTo>
                  <a:pt x="53" y="7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5" name="Freeform 319"/>
          <p:cNvSpPr>
            <a:spLocks/>
          </p:cNvSpPr>
          <p:nvPr/>
        </p:nvSpPr>
        <p:spPr bwMode="auto">
          <a:xfrm>
            <a:off x="1739741" y="1976238"/>
            <a:ext cx="258315" cy="37313"/>
          </a:xfrm>
          <a:custGeom>
            <a:avLst/>
            <a:gdLst>
              <a:gd name="T0" fmla="*/ 61 w 90"/>
              <a:gd name="T1" fmla="*/ 6 h 13"/>
              <a:gd name="T2" fmla="*/ 61 w 90"/>
              <a:gd name="T3" fmla="*/ 0 h 13"/>
              <a:gd name="T4" fmla="*/ 31 w 90"/>
              <a:gd name="T5" fmla="*/ 0 h 13"/>
              <a:gd name="T6" fmla="*/ 31 w 90"/>
              <a:gd name="T7" fmla="*/ 6 h 13"/>
              <a:gd name="T8" fmla="*/ 0 w 90"/>
              <a:gd name="T9" fmla="*/ 6 h 13"/>
              <a:gd name="T10" fmla="*/ 0 w 90"/>
              <a:gd name="T11" fmla="*/ 13 h 13"/>
              <a:gd name="T12" fmla="*/ 90 w 90"/>
              <a:gd name="T13" fmla="*/ 13 h 13"/>
              <a:gd name="T14" fmla="*/ 90 w 90"/>
              <a:gd name="T15" fmla="*/ 6 h 13"/>
              <a:gd name="T16" fmla="*/ 61 w 90"/>
              <a:gd name="T17" fmla="*/ 6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0" h="13">
                <a:moveTo>
                  <a:pt x="61" y="6"/>
                </a:moveTo>
                <a:lnTo>
                  <a:pt x="61" y="0"/>
                </a:lnTo>
                <a:lnTo>
                  <a:pt x="31" y="0"/>
                </a:lnTo>
                <a:lnTo>
                  <a:pt x="31" y="6"/>
                </a:lnTo>
                <a:lnTo>
                  <a:pt x="0" y="6"/>
                </a:lnTo>
                <a:lnTo>
                  <a:pt x="0" y="13"/>
                </a:lnTo>
                <a:lnTo>
                  <a:pt x="90" y="13"/>
                </a:lnTo>
                <a:lnTo>
                  <a:pt x="90" y="6"/>
                </a:lnTo>
                <a:lnTo>
                  <a:pt x="61" y="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6" name="Freeform 320"/>
          <p:cNvSpPr>
            <a:spLocks noEditPoints="1"/>
          </p:cNvSpPr>
          <p:nvPr/>
        </p:nvSpPr>
        <p:spPr bwMode="auto">
          <a:xfrm>
            <a:off x="4905535" y="1336192"/>
            <a:ext cx="318590" cy="318589"/>
          </a:xfrm>
          <a:custGeom>
            <a:avLst/>
            <a:gdLst>
              <a:gd name="T0" fmla="*/ 52 w 288"/>
              <a:gd name="T1" fmla="*/ 0 h 288"/>
              <a:gd name="T2" fmla="*/ 0 w 288"/>
              <a:gd name="T3" fmla="*/ 236 h 288"/>
              <a:gd name="T4" fmla="*/ 236 w 288"/>
              <a:gd name="T5" fmla="*/ 288 h 288"/>
              <a:gd name="T6" fmla="*/ 288 w 288"/>
              <a:gd name="T7" fmla="*/ 52 h 288"/>
              <a:gd name="T8" fmla="*/ 188 w 288"/>
              <a:gd name="T9" fmla="*/ 197 h 288"/>
              <a:gd name="T10" fmla="*/ 144 w 288"/>
              <a:gd name="T11" fmla="*/ 240 h 288"/>
              <a:gd name="T12" fmla="*/ 99 w 288"/>
              <a:gd name="T13" fmla="*/ 198 h 288"/>
              <a:gd name="T14" fmla="*/ 99 w 288"/>
              <a:gd name="T15" fmla="*/ 197 h 288"/>
              <a:gd name="T16" fmla="*/ 99 w 288"/>
              <a:gd name="T17" fmla="*/ 80 h 288"/>
              <a:gd name="T18" fmla="*/ 163 w 288"/>
              <a:gd name="T19" fmla="*/ 78 h 288"/>
              <a:gd name="T20" fmla="*/ 163 w 288"/>
              <a:gd name="T21" fmla="*/ 80 h 288"/>
              <a:gd name="T22" fmla="*/ 163 w 288"/>
              <a:gd name="T23" fmla="*/ 92 h 288"/>
              <a:gd name="T24" fmla="*/ 163 w 288"/>
              <a:gd name="T25" fmla="*/ 196 h 288"/>
              <a:gd name="T26" fmla="*/ 163 w 288"/>
              <a:gd name="T27" fmla="*/ 196 h 288"/>
              <a:gd name="T28" fmla="*/ 163 w 288"/>
              <a:gd name="T29" fmla="*/ 198 h 288"/>
              <a:gd name="T30" fmla="*/ 124 w 288"/>
              <a:gd name="T31" fmla="*/ 196 h 288"/>
              <a:gd name="T32" fmla="*/ 124 w 288"/>
              <a:gd name="T33" fmla="*/ 196 h 288"/>
              <a:gd name="T34" fmla="*/ 124 w 288"/>
              <a:gd name="T35" fmla="*/ 96 h 288"/>
              <a:gd name="T36" fmla="*/ 138 w 288"/>
              <a:gd name="T37" fmla="*/ 185 h 288"/>
              <a:gd name="T38" fmla="*/ 138 w 288"/>
              <a:gd name="T39" fmla="*/ 196 h 288"/>
              <a:gd name="T40" fmla="*/ 148 w 288"/>
              <a:gd name="T41" fmla="*/ 196 h 288"/>
              <a:gd name="T42" fmla="*/ 148 w 288"/>
              <a:gd name="T43" fmla="*/ 195 h 288"/>
              <a:gd name="T44" fmla="*/ 148 w 288"/>
              <a:gd name="T45" fmla="*/ 183 h 288"/>
              <a:gd name="T46" fmla="*/ 148 w 288"/>
              <a:gd name="T47" fmla="*/ 101 h 288"/>
              <a:gd name="T48" fmla="*/ 148 w 288"/>
              <a:gd name="T49" fmla="*/ 81 h 288"/>
              <a:gd name="T50" fmla="*/ 131 w 288"/>
              <a:gd name="T51" fmla="*/ 63 h 288"/>
              <a:gd name="T52" fmla="*/ 114 w 288"/>
              <a:gd name="T53" fmla="*/ 81 h 288"/>
              <a:gd name="T54" fmla="*/ 113 w 288"/>
              <a:gd name="T55" fmla="*/ 81 h 288"/>
              <a:gd name="T56" fmla="*/ 114 w 288"/>
              <a:gd name="T57" fmla="*/ 195 h 288"/>
              <a:gd name="T58" fmla="*/ 114 w 288"/>
              <a:gd name="T59" fmla="*/ 196 h 288"/>
              <a:gd name="T60" fmla="*/ 144 w 288"/>
              <a:gd name="T61" fmla="*/ 225 h 288"/>
              <a:gd name="T62" fmla="*/ 173 w 288"/>
              <a:gd name="T63" fmla="*/ 195 h 288"/>
              <a:gd name="T64" fmla="*/ 173 w 288"/>
              <a:gd name="T65" fmla="*/ 195 h 288"/>
              <a:gd name="T66" fmla="*/ 188 w 288"/>
              <a:gd name="T67" fmla="*/ 7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88" h="288">
                <a:moveTo>
                  <a:pt x="236" y="0"/>
                </a:moveTo>
                <a:cubicBezTo>
                  <a:pt x="52" y="0"/>
                  <a:pt x="52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65"/>
                  <a:pt x="23" y="288"/>
                  <a:pt x="52" y="288"/>
                </a:cubicBezTo>
                <a:cubicBezTo>
                  <a:pt x="236" y="288"/>
                  <a:pt x="236" y="288"/>
                  <a:pt x="236" y="288"/>
                </a:cubicBezTo>
                <a:cubicBezTo>
                  <a:pt x="265" y="288"/>
                  <a:pt x="288" y="265"/>
                  <a:pt x="288" y="236"/>
                </a:cubicBezTo>
                <a:cubicBezTo>
                  <a:pt x="288" y="52"/>
                  <a:pt x="288" y="52"/>
                  <a:pt x="288" y="52"/>
                </a:cubicBezTo>
                <a:cubicBezTo>
                  <a:pt x="288" y="23"/>
                  <a:pt x="265" y="0"/>
                  <a:pt x="236" y="0"/>
                </a:cubicBezTo>
                <a:close/>
                <a:moveTo>
                  <a:pt x="188" y="197"/>
                </a:moveTo>
                <a:cubicBezTo>
                  <a:pt x="188" y="197"/>
                  <a:pt x="188" y="197"/>
                  <a:pt x="188" y="197"/>
                </a:cubicBezTo>
                <a:cubicBezTo>
                  <a:pt x="187" y="221"/>
                  <a:pt x="167" y="240"/>
                  <a:pt x="144" y="240"/>
                </a:cubicBezTo>
                <a:cubicBezTo>
                  <a:pt x="120" y="240"/>
                  <a:pt x="101" y="222"/>
                  <a:pt x="99" y="198"/>
                </a:cubicBezTo>
                <a:cubicBezTo>
                  <a:pt x="99" y="198"/>
                  <a:pt x="99" y="198"/>
                  <a:pt x="99" y="198"/>
                </a:cubicBezTo>
                <a:cubicBezTo>
                  <a:pt x="99" y="197"/>
                  <a:pt x="99" y="197"/>
                  <a:pt x="99" y="197"/>
                </a:cubicBezTo>
                <a:cubicBezTo>
                  <a:pt x="99" y="197"/>
                  <a:pt x="99" y="197"/>
                  <a:pt x="99" y="197"/>
                </a:cubicBezTo>
                <a:cubicBezTo>
                  <a:pt x="99" y="80"/>
                  <a:pt x="99" y="80"/>
                  <a:pt x="99" y="80"/>
                </a:cubicBezTo>
                <a:cubicBezTo>
                  <a:pt x="99" y="80"/>
                  <a:pt x="99" y="80"/>
                  <a:pt x="99" y="80"/>
                </a:cubicBezTo>
                <a:cubicBezTo>
                  <a:pt x="99" y="62"/>
                  <a:pt x="113" y="48"/>
                  <a:pt x="131" y="48"/>
                </a:cubicBezTo>
                <a:cubicBezTo>
                  <a:pt x="148" y="48"/>
                  <a:pt x="162" y="61"/>
                  <a:pt x="163" y="78"/>
                </a:cubicBezTo>
                <a:cubicBezTo>
                  <a:pt x="163" y="78"/>
                  <a:pt x="163" y="78"/>
                  <a:pt x="163" y="78"/>
                </a:cubicBezTo>
                <a:cubicBezTo>
                  <a:pt x="163" y="80"/>
                  <a:pt x="163" y="80"/>
                  <a:pt x="163" y="80"/>
                </a:cubicBezTo>
                <a:cubicBezTo>
                  <a:pt x="163" y="81"/>
                  <a:pt x="163" y="81"/>
                  <a:pt x="163" y="81"/>
                </a:cubicBezTo>
                <a:cubicBezTo>
                  <a:pt x="163" y="92"/>
                  <a:pt x="163" y="92"/>
                  <a:pt x="163" y="92"/>
                </a:cubicBezTo>
                <a:cubicBezTo>
                  <a:pt x="163" y="196"/>
                  <a:pt x="163" y="196"/>
                  <a:pt x="163" y="196"/>
                </a:cubicBezTo>
                <a:cubicBezTo>
                  <a:pt x="163" y="196"/>
                  <a:pt x="163" y="196"/>
                  <a:pt x="163" y="196"/>
                </a:cubicBezTo>
                <a:cubicBezTo>
                  <a:pt x="163" y="196"/>
                  <a:pt x="163" y="196"/>
                  <a:pt x="163" y="196"/>
                </a:cubicBezTo>
                <a:cubicBezTo>
                  <a:pt x="163" y="196"/>
                  <a:pt x="163" y="196"/>
                  <a:pt x="163" y="196"/>
                </a:cubicBezTo>
                <a:cubicBezTo>
                  <a:pt x="163" y="198"/>
                  <a:pt x="163" y="198"/>
                  <a:pt x="163" y="198"/>
                </a:cubicBezTo>
                <a:cubicBezTo>
                  <a:pt x="163" y="198"/>
                  <a:pt x="163" y="198"/>
                  <a:pt x="163" y="198"/>
                </a:cubicBezTo>
                <a:cubicBezTo>
                  <a:pt x="162" y="208"/>
                  <a:pt x="154" y="216"/>
                  <a:pt x="143" y="216"/>
                </a:cubicBezTo>
                <a:cubicBezTo>
                  <a:pt x="132" y="216"/>
                  <a:pt x="124" y="207"/>
                  <a:pt x="124" y="196"/>
                </a:cubicBezTo>
                <a:cubicBezTo>
                  <a:pt x="124" y="196"/>
                  <a:pt x="124" y="196"/>
                  <a:pt x="124" y="196"/>
                </a:cubicBezTo>
                <a:cubicBezTo>
                  <a:pt x="124" y="196"/>
                  <a:pt x="124" y="196"/>
                  <a:pt x="124" y="196"/>
                </a:cubicBezTo>
                <a:cubicBezTo>
                  <a:pt x="124" y="185"/>
                  <a:pt x="124" y="185"/>
                  <a:pt x="124" y="185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38" y="96"/>
                  <a:pt x="138" y="96"/>
                  <a:pt x="138" y="96"/>
                </a:cubicBezTo>
                <a:cubicBezTo>
                  <a:pt x="138" y="185"/>
                  <a:pt x="138" y="185"/>
                  <a:pt x="138" y="185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39" y="199"/>
                  <a:pt x="141" y="201"/>
                  <a:pt x="143" y="201"/>
                </a:cubicBezTo>
                <a:cubicBezTo>
                  <a:pt x="146" y="201"/>
                  <a:pt x="148" y="199"/>
                  <a:pt x="148" y="196"/>
                </a:cubicBezTo>
                <a:cubicBezTo>
                  <a:pt x="148" y="196"/>
                  <a:pt x="148" y="196"/>
                  <a:pt x="148" y="196"/>
                </a:cubicBezTo>
                <a:cubicBezTo>
                  <a:pt x="148" y="195"/>
                  <a:pt x="148" y="195"/>
                  <a:pt x="148" y="195"/>
                </a:cubicBezTo>
                <a:cubicBezTo>
                  <a:pt x="148" y="195"/>
                  <a:pt x="148" y="195"/>
                  <a:pt x="148" y="195"/>
                </a:cubicBezTo>
                <a:cubicBezTo>
                  <a:pt x="148" y="183"/>
                  <a:pt x="148" y="183"/>
                  <a:pt x="148" y="183"/>
                </a:cubicBezTo>
                <a:cubicBezTo>
                  <a:pt x="148" y="183"/>
                  <a:pt x="148" y="183"/>
                  <a:pt x="148" y="183"/>
                </a:cubicBezTo>
                <a:cubicBezTo>
                  <a:pt x="148" y="101"/>
                  <a:pt x="148" y="101"/>
                  <a:pt x="148" y="101"/>
                </a:cubicBezTo>
                <a:cubicBezTo>
                  <a:pt x="148" y="92"/>
                  <a:pt x="148" y="92"/>
                  <a:pt x="148" y="92"/>
                </a:cubicBezTo>
                <a:cubicBezTo>
                  <a:pt x="148" y="81"/>
                  <a:pt x="148" y="81"/>
                  <a:pt x="148" y="81"/>
                </a:cubicBezTo>
                <a:cubicBezTo>
                  <a:pt x="148" y="80"/>
                  <a:pt x="148" y="80"/>
                  <a:pt x="148" y="80"/>
                </a:cubicBezTo>
                <a:cubicBezTo>
                  <a:pt x="148" y="70"/>
                  <a:pt x="141" y="63"/>
                  <a:pt x="131" y="63"/>
                </a:cubicBezTo>
                <a:cubicBezTo>
                  <a:pt x="122" y="63"/>
                  <a:pt x="114" y="70"/>
                  <a:pt x="114" y="80"/>
                </a:cubicBezTo>
                <a:cubicBezTo>
                  <a:pt x="114" y="81"/>
                  <a:pt x="114" y="81"/>
                  <a:pt x="114" y="81"/>
                </a:cubicBezTo>
                <a:cubicBezTo>
                  <a:pt x="113" y="81"/>
                  <a:pt x="113" y="81"/>
                  <a:pt x="113" y="81"/>
                </a:cubicBezTo>
                <a:cubicBezTo>
                  <a:pt x="113" y="81"/>
                  <a:pt x="113" y="81"/>
                  <a:pt x="113" y="81"/>
                </a:cubicBezTo>
                <a:cubicBezTo>
                  <a:pt x="114" y="81"/>
                  <a:pt x="114" y="81"/>
                  <a:pt x="114" y="81"/>
                </a:cubicBezTo>
                <a:cubicBezTo>
                  <a:pt x="114" y="195"/>
                  <a:pt x="114" y="195"/>
                  <a:pt x="114" y="195"/>
                </a:cubicBezTo>
                <a:cubicBezTo>
                  <a:pt x="114" y="195"/>
                  <a:pt x="114" y="195"/>
                  <a:pt x="114" y="196"/>
                </a:cubicBezTo>
                <a:cubicBezTo>
                  <a:pt x="114" y="196"/>
                  <a:pt x="114" y="196"/>
                  <a:pt x="114" y="196"/>
                </a:cubicBezTo>
                <a:cubicBezTo>
                  <a:pt x="114" y="196"/>
                  <a:pt x="114" y="196"/>
                  <a:pt x="114" y="196"/>
                </a:cubicBezTo>
                <a:cubicBezTo>
                  <a:pt x="114" y="212"/>
                  <a:pt x="127" y="225"/>
                  <a:pt x="144" y="225"/>
                </a:cubicBezTo>
                <a:cubicBezTo>
                  <a:pt x="160" y="225"/>
                  <a:pt x="173" y="212"/>
                  <a:pt x="173" y="196"/>
                </a:cubicBezTo>
                <a:cubicBezTo>
                  <a:pt x="173" y="196"/>
                  <a:pt x="173" y="196"/>
                  <a:pt x="173" y="195"/>
                </a:cubicBezTo>
                <a:cubicBezTo>
                  <a:pt x="175" y="195"/>
                  <a:pt x="175" y="195"/>
                  <a:pt x="175" y="195"/>
                </a:cubicBezTo>
                <a:cubicBezTo>
                  <a:pt x="173" y="195"/>
                  <a:pt x="173" y="195"/>
                  <a:pt x="173" y="195"/>
                </a:cubicBezTo>
                <a:cubicBezTo>
                  <a:pt x="173" y="72"/>
                  <a:pt x="173" y="72"/>
                  <a:pt x="173" y="72"/>
                </a:cubicBezTo>
                <a:cubicBezTo>
                  <a:pt x="188" y="72"/>
                  <a:pt x="188" y="72"/>
                  <a:pt x="188" y="72"/>
                </a:cubicBezTo>
                <a:lnTo>
                  <a:pt x="188" y="19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7" name="Line 321"/>
          <p:cNvSpPr>
            <a:spLocks noChangeShapeType="1"/>
          </p:cNvSpPr>
          <p:nvPr/>
        </p:nvSpPr>
        <p:spPr bwMode="auto">
          <a:xfrm>
            <a:off x="5086356" y="1554324"/>
            <a:ext cx="0" cy="0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8" name="Line 322"/>
          <p:cNvSpPr>
            <a:spLocks noChangeShapeType="1"/>
          </p:cNvSpPr>
          <p:nvPr/>
        </p:nvSpPr>
        <p:spPr bwMode="auto">
          <a:xfrm>
            <a:off x="5086356" y="1554324"/>
            <a:ext cx="0" cy="0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9" name="Freeform 323"/>
          <p:cNvSpPr>
            <a:spLocks noEditPoints="1"/>
          </p:cNvSpPr>
          <p:nvPr/>
        </p:nvSpPr>
        <p:spPr bwMode="auto">
          <a:xfrm>
            <a:off x="1711039" y="2613415"/>
            <a:ext cx="321459" cy="318589"/>
          </a:xfrm>
          <a:custGeom>
            <a:avLst/>
            <a:gdLst>
              <a:gd name="T0" fmla="*/ 236 w 288"/>
              <a:gd name="T1" fmla="*/ 0 h 288"/>
              <a:gd name="T2" fmla="*/ 51 w 288"/>
              <a:gd name="T3" fmla="*/ 0 h 288"/>
              <a:gd name="T4" fmla="*/ 0 w 288"/>
              <a:gd name="T5" fmla="*/ 52 h 288"/>
              <a:gd name="T6" fmla="*/ 0 w 288"/>
              <a:gd name="T7" fmla="*/ 236 h 288"/>
              <a:gd name="T8" fmla="*/ 51 w 288"/>
              <a:gd name="T9" fmla="*/ 288 h 288"/>
              <a:gd name="T10" fmla="*/ 236 w 288"/>
              <a:gd name="T11" fmla="*/ 288 h 288"/>
              <a:gd name="T12" fmla="*/ 288 w 288"/>
              <a:gd name="T13" fmla="*/ 236 h 288"/>
              <a:gd name="T14" fmla="*/ 288 w 288"/>
              <a:gd name="T15" fmla="*/ 52 h 288"/>
              <a:gd name="T16" fmla="*/ 236 w 288"/>
              <a:gd name="T17" fmla="*/ 0 h 288"/>
              <a:gd name="T18" fmla="*/ 132 w 288"/>
              <a:gd name="T19" fmla="*/ 107 h 288"/>
              <a:gd name="T20" fmla="*/ 108 w 288"/>
              <a:gd name="T21" fmla="*/ 144 h 288"/>
              <a:gd name="T22" fmla="*/ 107 w 288"/>
              <a:gd name="T23" fmla="*/ 145 h 288"/>
              <a:gd name="T24" fmla="*/ 123 w 288"/>
              <a:gd name="T25" fmla="*/ 145 h 288"/>
              <a:gd name="T26" fmla="*/ 132 w 288"/>
              <a:gd name="T27" fmla="*/ 153 h 288"/>
              <a:gd name="T28" fmla="*/ 132 w 288"/>
              <a:gd name="T29" fmla="*/ 202 h 288"/>
              <a:gd name="T30" fmla="*/ 123 w 288"/>
              <a:gd name="T31" fmla="*/ 211 h 288"/>
              <a:gd name="T32" fmla="*/ 80 w 288"/>
              <a:gd name="T33" fmla="*/ 211 h 288"/>
              <a:gd name="T34" fmla="*/ 72 w 288"/>
              <a:gd name="T35" fmla="*/ 202 h 288"/>
              <a:gd name="T36" fmla="*/ 72 w 288"/>
              <a:gd name="T37" fmla="*/ 153 h 288"/>
              <a:gd name="T38" fmla="*/ 72 w 288"/>
              <a:gd name="T39" fmla="*/ 152 h 288"/>
              <a:gd name="T40" fmla="*/ 132 w 288"/>
              <a:gd name="T41" fmla="*/ 78 h 288"/>
              <a:gd name="T42" fmla="*/ 132 w 288"/>
              <a:gd name="T43" fmla="*/ 107 h 288"/>
              <a:gd name="T44" fmla="*/ 215 w 288"/>
              <a:gd name="T45" fmla="*/ 107 h 288"/>
              <a:gd name="T46" fmla="*/ 192 w 288"/>
              <a:gd name="T47" fmla="*/ 144 h 288"/>
              <a:gd name="T48" fmla="*/ 191 w 288"/>
              <a:gd name="T49" fmla="*/ 145 h 288"/>
              <a:gd name="T50" fmla="*/ 207 w 288"/>
              <a:gd name="T51" fmla="*/ 145 h 288"/>
              <a:gd name="T52" fmla="*/ 215 w 288"/>
              <a:gd name="T53" fmla="*/ 153 h 288"/>
              <a:gd name="T54" fmla="*/ 215 w 288"/>
              <a:gd name="T55" fmla="*/ 202 h 288"/>
              <a:gd name="T56" fmla="*/ 207 w 288"/>
              <a:gd name="T57" fmla="*/ 211 h 288"/>
              <a:gd name="T58" fmla="*/ 164 w 288"/>
              <a:gd name="T59" fmla="*/ 211 h 288"/>
              <a:gd name="T60" fmla="*/ 156 w 288"/>
              <a:gd name="T61" fmla="*/ 202 h 288"/>
              <a:gd name="T62" fmla="*/ 156 w 288"/>
              <a:gd name="T63" fmla="*/ 153 h 288"/>
              <a:gd name="T64" fmla="*/ 156 w 288"/>
              <a:gd name="T65" fmla="*/ 152 h 288"/>
              <a:gd name="T66" fmla="*/ 215 w 288"/>
              <a:gd name="T67" fmla="*/ 78 h 288"/>
              <a:gd name="T68" fmla="*/ 215 w 288"/>
              <a:gd name="T69" fmla="*/ 10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8" h="288">
                <a:moveTo>
                  <a:pt x="236" y="0"/>
                </a:moveTo>
                <a:cubicBezTo>
                  <a:pt x="51" y="0"/>
                  <a:pt x="51" y="0"/>
                  <a:pt x="51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65"/>
                  <a:pt x="23" y="288"/>
                  <a:pt x="51" y="288"/>
                </a:cubicBezTo>
                <a:cubicBezTo>
                  <a:pt x="236" y="288"/>
                  <a:pt x="236" y="288"/>
                  <a:pt x="236" y="288"/>
                </a:cubicBezTo>
                <a:cubicBezTo>
                  <a:pt x="264" y="288"/>
                  <a:pt x="288" y="265"/>
                  <a:pt x="288" y="236"/>
                </a:cubicBezTo>
                <a:cubicBezTo>
                  <a:pt x="288" y="52"/>
                  <a:pt x="288" y="52"/>
                  <a:pt x="288" y="52"/>
                </a:cubicBezTo>
                <a:cubicBezTo>
                  <a:pt x="288" y="23"/>
                  <a:pt x="264" y="0"/>
                  <a:pt x="236" y="0"/>
                </a:cubicBezTo>
                <a:close/>
                <a:moveTo>
                  <a:pt x="132" y="107"/>
                </a:moveTo>
                <a:cubicBezTo>
                  <a:pt x="114" y="107"/>
                  <a:pt x="108" y="119"/>
                  <a:pt x="108" y="144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123" y="145"/>
                  <a:pt x="123" y="145"/>
                  <a:pt x="123" y="145"/>
                </a:cubicBezTo>
                <a:cubicBezTo>
                  <a:pt x="128" y="145"/>
                  <a:pt x="132" y="148"/>
                  <a:pt x="132" y="153"/>
                </a:cubicBezTo>
                <a:cubicBezTo>
                  <a:pt x="132" y="202"/>
                  <a:pt x="132" y="202"/>
                  <a:pt x="132" y="202"/>
                </a:cubicBezTo>
                <a:cubicBezTo>
                  <a:pt x="132" y="207"/>
                  <a:pt x="128" y="211"/>
                  <a:pt x="123" y="211"/>
                </a:cubicBezTo>
                <a:cubicBezTo>
                  <a:pt x="80" y="211"/>
                  <a:pt x="80" y="211"/>
                  <a:pt x="80" y="211"/>
                </a:cubicBezTo>
                <a:cubicBezTo>
                  <a:pt x="76" y="211"/>
                  <a:pt x="72" y="207"/>
                  <a:pt x="72" y="202"/>
                </a:cubicBezTo>
                <a:cubicBezTo>
                  <a:pt x="72" y="153"/>
                  <a:pt x="72" y="153"/>
                  <a:pt x="72" y="153"/>
                </a:cubicBezTo>
                <a:cubicBezTo>
                  <a:pt x="72" y="153"/>
                  <a:pt x="72" y="152"/>
                  <a:pt x="72" y="152"/>
                </a:cubicBezTo>
                <a:cubicBezTo>
                  <a:pt x="72" y="115"/>
                  <a:pt x="81" y="81"/>
                  <a:pt x="132" y="78"/>
                </a:cubicBezTo>
                <a:lnTo>
                  <a:pt x="132" y="107"/>
                </a:lnTo>
                <a:close/>
                <a:moveTo>
                  <a:pt x="215" y="107"/>
                </a:moveTo>
                <a:cubicBezTo>
                  <a:pt x="198" y="107"/>
                  <a:pt x="192" y="119"/>
                  <a:pt x="192" y="144"/>
                </a:cubicBezTo>
                <a:cubicBezTo>
                  <a:pt x="191" y="145"/>
                  <a:pt x="191" y="145"/>
                  <a:pt x="191" y="145"/>
                </a:cubicBezTo>
                <a:cubicBezTo>
                  <a:pt x="207" y="145"/>
                  <a:pt x="207" y="145"/>
                  <a:pt x="207" y="145"/>
                </a:cubicBezTo>
                <a:cubicBezTo>
                  <a:pt x="211" y="145"/>
                  <a:pt x="215" y="148"/>
                  <a:pt x="215" y="153"/>
                </a:cubicBezTo>
                <a:cubicBezTo>
                  <a:pt x="215" y="202"/>
                  <a:pt x="215" y="202"/>
                  <a:pt x="215" y="202"/>
                </a:cubicBezTo>
                <a:cubicBezTo>
                  <a:pt x="215" y="207"/>
                  <a:pt x="211" y="211"/>
                  <a:pt x="207" y="211"/>
                </a:cubicBezTo>
                <a:cubicBezTo>
                  <a:pt x="164" y="211"/>
                  <a:pt x="164" y="211"/>
                  <a:pt x="164" y="211"/>
                </a:cubicBezTo>
                <a:cubicBezTo>
                  <a:pt x="159" y="211"/>
                  <a:pt x="156" y="207"/>
                  <a:pt x="156" y="202"/>
                </a:cubicBezTo>
                <a:cubicBezTo>
                  <a:pt x="156" y="153"/>
                  <a:pt x="156" y="153"/>
                  <a:pt x="156" y="153"/>
                </a:cubicBezTo>
                <a:cubicBezTo>
                  <a:pt x="156" y="153"/>
                  <a:pt x="156" y="152"/>
                  <a:pt x="156" y="152"/>
                </a:cubicBezTo>
                <a:cubicBezTo>
                  <a:pt x="156" y="115"/>
                  <a:pt x="164" y="81"/>
                  <a:pt x="215" y="78"/>
                </a:cubicBezTo>
                <a:lnTo>
                  <a:pt x="215" y="10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0" name="Freeform 324"/>
          <p:cNvSpPr>
            <a:spLocks/>
          </p:cNvSpPr>
          <p:nvPr/>
        </p:nvSpPr>
        <p:spPr bwMode="auto">
          <a:xfrm>
            <a:off x="2353957" y="2624896"/>
            <a:ext cx="129158" cy="292757"/>
          </a:xfrm>
          <a:custGeom>
            <a:avLst/>
            <a:gdLst>
              <a:gd name="T0" fmla="*/ 0 w 118"/>
              <a:gd name="T1" fmla="*/ 147 h 265"/>
              <a:gd name="T2" fmla="*/ 0 w 118"/>
              <a:gd name="T3" fmla="*/ 150 h 265"/>
              <a:gd name="T4" fmla="*/ 0 w 118"/>
              <a:gd name="T5" fmla="*/ 248 h 265"/>
              <a:gd name="T6" fmla="*/ 17 w 118"/>
              <a:gd name="T7" fmla="*/ 265 h 265"/>
              <a:gd name="T8" fmla="*/ 101 w 118"/>
              <a:gd name="T9" fmla="*/ 265 h 265"/>
              <a:gd name="T10" fmla="*/ 118 w 118"/>
              <a:gd name="T11" fmla="*/ 248 h 265"/>
              <a:gd name="T12" fmla="*/ 118 w 118"/>
              <a:gd name="T13" fmla="*/ 150 h 265"/>
              <a:gd name="T14" fmla="*/ 101 w 118"/>
              <a:gd name="T15" fmla="*/ 133 h 265"/>
              <a:gd name="T16" fmla="*/ 70 w 118"/>
              <a:gd name="T17" fmla="*/ 133 h 265"/>
              <a:gd name="T18" fmla="*/ 71 w 118"/>
              <a:gd name="T19" fmla="*/ 133 h 265"/>
              <a:gd name="T20" fmla="*/ 118 w 118"/>
              <a:gd name="T21" fmla="*/ 59 h 265"/>
              <a:gd name="T22" fmla="*/ 118 w 118"/>
              <a:gd name="T23" fmla="*/ 0 h 265"/>
              <a:gd name="T24" fmla="*/ 0 w 118"/>
              <a:gd name="T25" fmla="*/ 147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8" h="265">
                <a:moveTo>
                  <a:pt x="0" y="147"/>
                </a:moveTo>
                <a:cubicBezTo>
                  <a:pt x="0" y="148"/>
                  <a:pt x="0" y="149"/>
                  <a:pt x="0" y="150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57"/>
                  <a:pt x="7" y="265"/>
                  <a:pt x="17" y="265"/>
                </a:cubicBezTo>
                <a:cubicBezTo>
                  <a:pt x="101" y="265"/>
                  <a:pt x="101" y="265"/>
                  <a:pt x="101" y="265"/>
                </a:cubicBezTo>
                <a:cubicBezTo>
                  <a:pt x="111" y="265"/>
                  <a:pt x="118" y="257"/>
                  <a:pt x="118" y="248"/>
                </a:cubicBezTo>
                <a:cubicBezTo>
                  <a:pt x="118" y="150"/>
                  <a:pt x="118" y="150"/>
                  <a:pt x="118" y="150"/>
                </a:cubicBezTo>
                <a:cubicBezTo>
                  <a:pt x="118" y="141"/>
                  <a:pt x="111" y="133"/>
                  <a:pt x="101" y="133"/>
                </a:cubicBezTo>
                <a:cubicBezTo>
                  <a:pt x="70" y="133"/>
                  <a:pt x="70" y="133"/>
                  <a:pt x="70" y="133"/>
                </a:cubicBezTo>
                <a:cubicBezTo>
                  <a:pt x="71" y="133"/>
                  <a:pt x="71" y="133"/>
                  <a:pt x="71" y="133"/>
                </a:cubicBezTo>
                <a:cubicBezTo>
                  <a:pt x="71" y="83"/>
                  <a:pt x="84" y="59"/>
                  <a:pt x="118" y="59"/>
                </a:cubicBezTo>
                <a:cubicBezTo>
                  <a:pt x="118" y="0"/>
                  <a:pt x="118" y="0"/>
                  <a:pt x="118" y="0"/>
                </a:cubicBezTo>
                <a:cubicBezTo>
                  <a:pt x="17" y="6"/>
                  <a:pt x="1" y="73"/>
                  <a:pt x="0" y="14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1" name="Freeform 325"/>
          <p:cNvSpPr>
            <a:spLocks/>
          </p:cNvSpPr>
          <p:nvPr/>
        </p:nvSpPr>
        <p:spPr bwMode="auto">
          <a:xfrm>
            <a:off x="2537648" y="2624896"/>
            <a:ext cx="132028" cy="292757"/>
          </a:xfrm>
          <a:custGeom>
            <a:avLst/>
            <a:gdLst>
              <a:gd name="T0" fmla="*/ 1 w 119"/>
              <a:gd name="T1" fmla="*/ 147 h 265"/>
              <a:gd name="T2" fmla="*/ 0 w 119"/>
              <a:gd name="T3" fmla="*/ 150 h 265"/>
              <a:gd name="T4" fmla="*/ 0 w 119"/>
              <a:gd name="T5" fmla="*/ 248 h 265"/>
              <a:gd name="T6" fmla="*/ 17 w 119"/>
              <a:gd name="T7" fmla="*/ 265 h 265"/>
              <a:gd name="T8" fmla="*/ 102 w 119"/>
              <a:gd name="T9" fmla="*/ 265 h 265"/>
              <a:gd name="T10" fmla="*/ 119 w 119"/>
              <a:gd name="T11" fmla="*/ 248 h 265"/>
              <a:gd name="T12" fmla="*/ 119 w 119"/>
              <a:gd name="T13" fmla="*/ 150 h 265"/>
              <a:gd name="T14" fmla="*/ 102 w 119"/>
              <a:gd name="T15" fmla="*/ 133 h 265"/>
              <a:gd name="T16" fmla="*/ 71 w 119"/>
              <a:gd name="T17" fmla="*/ 133 h 265"/>
              <a:gd name="T18" fmla="*/ 72 w 119"/>
              <a:gd name="T19" fmla="*/ 133 h 265"/>
              <a:gd name="T20" fmla="*/ 119 w 119"/>
              <a:gd name="T21" fmla="*/ 59 h 265"/>
              <a:gd name="T22" fmla="*/ 119 w 119"/>
              <a:gd name="T23" fmla="*/ 0 h 265"/>
              <a:gd name="T24" fmla="*/ 1 w 119"/>
              <a:gd name="T25" fmla="*/ 147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9" h="265">
                <a:moveTo>
                  <a:pt x="1" y="147"/>
                </a:moveTo>
                <a:cubicBezTo>
                  <a:pt x="1" y="148"/>
                  <a:pt x="0" y="149"/>
                  <a:pt x="0" y="150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57"/>
                  <a:pt x="8" y="265"/>
                  <a:pt x="17" y="265"/>
                </a:cubicBezTo>
                <a:cubicBezTo>
                  <a:pt x="102" y="265"/>
                  <a:pt x="102" y="265"/>
                  <a:pt x="102" y="265"/>
                </a:cubicBezTo>
                <a:cubicBezTo>
                  <a:pt x="111" y="265"/>
                  <a:pt x="119" y="257"/>
                  <a:pt x="119" y="248"/>
                </a:cubicBezTo>
                <a:cubicBezTo>
                  <a:pt x="119" y="150"/>
                  <a:pt x="119" y="150"/>
                  <a:pt x="119" y="150"/>
                </a:cubicBezTo>
                <a:cubicBezTo>
                  <a:pt x="119" y="141"/>
                  <a:pt x="111" y="133"/>
                  <a:pt x="102" y="133"/>
                </a:cubicBezTo>
                <a:cubicBezTo>
                  <a:pt x="71" y="133"/>
                  <a:pt x="71" y="133"/>
                  <a:pt x="71" y="133"/>
                </a:cubicBezTo>
                <a:cubicBezTo>
                  <a:pt x="72" y="133"/>
                  <a:pt x="72" y="133"/>
                  <a:pt x="72" y="133"/>
                </a:cubicBezTo>
                <a:cubicBezTo>
                  <a:pt x="72" y="83"/>
                  <a:pt x="85" y="59"/>
                  <a:pt x="119" y="59"/>
                </a:cubicBezTo>
                <a:cubicBezTo>
                  <a:pt x="119" y="0"/>
                  <a:pt x="119" y="0"/>
                  <a:pt x="119" y="0"/>
                </a:cubicBezTo>
                <a:cubicBezTo>
                  <a:pt x="18" y="6"/>
                  <a:pt x="1" y="73"/>
                  <a:pt x="1" y="14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2" name="Freeform 326"/>
          <p:cNvSpPr>
            <a:spLocks noEditPoints="1"/>
          </p:cNvSpPr>
          <p:nvPr/>
        </p:nvSpPr>
        <p:spPr bwMode="auto">
          <a:xfrm>
            <a:off x="3628311" y="2650728"/>
            <a:ext cx="315718" cy="241094"/>
          </a:xfrm>
          <a:custGeom>
            <a:avLst/>
            <a:gdLst>
              <a:gd name="T0" fmla="*/ 17 w 287"/>
              <a:gd name="T1" fmla="*/ 176 h 218"/>
              <a:gd name="T2" fmla="*/ 69 w 287"/>
              <a:gd name="T3" fmla="*/ 107 h 218"/>
              <a:gd name="T4" fmla="*/ 26 w 287"/>
              <a:gd name="T5" fmla="*/ 57 h 218"/>
              <a:gd name="T6" fmla="*/ 26 w 287"/>
              <a:gd name="T7" fmla="*/ 50 h 218"/>
              <a:gd name="T8" fmla="*/ 77 w 287"/>
              <a:gd name="T9" fmla="*/ 0 h 218"/>
              <a:gd name="T10" fmla="*/ 132 w 287"/>
              <a:gd name="T11" fmla="*/ 66 h 218"/>
              <a:gd name="T12" fmla="*/ 132 w 287"/>
              <a:gd name="T13" fmla="*/ 74 h 218"/>
              <a:gd name="T14" fmla="*/ 95 w 287"/>
              <a:gd name="T15" fmla="*/ 185 h 218"/>
              <a:gd name="T16" fmla="*/ 23 w 287"/>
              <a:gd name="T17" fmla="*/ 218 h 218"/>
              <a:gd name="T18" fmla="*/ 0 w 287"/>
              <a:gd name="T19" fmla="*/ 196 h 218"/>
              <a:gd name="T20" fmla="*/ 17 w 287"/>
              <a:gd name="T21" fmla="*/ 176 h 218"/>
              <a:gd name="T22" fmla="*/ 172 w 287"/>
              <a:gd name="T23" fmla="*/ 176 h 218"/>
              <a:gd name="T24" fmla="*/ 224 w 287"/>
              <a:gd name="T25" fmla="*/ 107 h 218"/>
              <a:gd name="T26" fmla="*/ 181 w 287"/>
              <a:gd name="T27" fmla="*/ 57 h 218"/>
              <a:gd name="T28" fmla="*/ 181 w 287"/>
              <a:gd name="T29" fmla="*/ 50 h 218"/>
              <a:gd name="T30" fmla="*/ 232 w 287"/>
              <a:gd name="T31" fmla="*/ 0 h 218"/>
              <a:gd name="T32" fmla="*/ 287 w 287"/>
              <a:gd name="T33" fmla="*/ 66 h 218"/>
              <a:gd name="T34" fmla="*/ 287 w 287"/>
              <a:gd name="T35" fmla="*/ 74 h 218"/>
              <a:gd name="T36" fmla="*/ 249 w 287"/>
              <a:gd name="T37" fmla="*/ 185 h 218"/>
              <a:gd name="T38" fmla="*/ 178 w 287"/>
              <a:gd name="T39" fmla="*/ 218 h 218"/>
              <a:gd name="T40" fmla="*/ 154 w 287"/>
              <a:gd name="T41" fmla="*/ 196 h 218"/>
              <a:gd name="T42" fmla="*/ 172 w 287"/>
              <a:gd name="T43" fmla="*/ 176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7" h="218">
                <a:moveTo>
                  <a:pt x="17" y="176"/>
                </a:moveTo>
                <a:cubicBezTo>
                  <a:pt x="52" y="165"/>
                  <a:pt x="70" y="142"/>
                  <a:pt x="69" y="107"/>
                </a:cubicBezTo>
                <a:cubicBezTo>
                  <a:pt x="47" y="102"/>
                  <a:pt x="26" y="84"/>
                  <a:pt x="26" y="57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22"/>
                  <a:pt x="46" y="0"/>
                  <a:pt x="77" y="0"/>
                </a:cubicBezTo>
                <a:cubicBezTo>
                  <a:pt x="111" y="0"/>
                  <a:pt x="132" y="25"/>
                  <a:pt x="132" y="66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132" y="126"/>
                  <a:pt x="118" y="161"/>
                  <a:pt x="95" y="185"/>
                </a:cubicBezTo>
                <a:cubicBezTo>
                  <a:pt x="74" y="206"/>
                  <a:pt x="45" y="218"/>
                  <a:pt x="23" y="218"/>
                </a:cubicBezTo>
                <a:cubicBezTo>
                  <a:pt x="7" y="218"/>
                  <a:pt x="0" y="209"/>
                  <a:pt x="0" y="196"/>
                </a:cubicBezTo>
                <a:cubicBezTo>
                  <a:pt x="0" y="186"/>
                  <a:pt x="7" y="179"/>
                  <a:pt x="17" y="176"/>
                </a:cubicBezTo>
                <a:close/>
                <a:moveTo>
                  <a:pt x="172" y="176"/>
                </a:moveTo>
                <a:cubicBezTo>
                  <a:pt x="207" y="165"/>
                  <a:pt x="226" y="142"/>
                  <a:pt x="224" y="107"/>
                </a:cubicBezTo>
                <a:cubicBezTo>
                  <a:pt x="202" y="102"/>
                  <a:pt x="181" y="84"/>
                  <a:pt x="181" y="57"/>
                </a:cubicBezTo>
                <a:cubicBezTo>
                  <a:pt x="181" y="50"/>
                  <a:pt x="181" y="50"/>
                  <a:pt x="181" y="50"/>
                </a:cubicBezTo>
                <a:cubicBezTo>
                  <a:pt x="181" y="22"/>
                  <a:pt x="201" y="0"/>
                  <a:pt x="232" y="0"/>
                </a:cubicBezTo>
                <a:cubicBezTo>
                  <a:pt x="266" y="0"/>
                  <a:pt x="287" y="25"/>
                  <a:pt x="287" y="66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87" y="126"/>
                  <a:pt x="273" y="161"/>
                  <a:pt x="249" y="185"/>
                </a:cubicBezTo>
                <a:cubicBezTo>
                  <a:pt x="229" y="206"/>
                  <a:pt x="200" y="218"/>
                  <a:pt x="178" y="218"/>
                </a:cubicBezTo>
                <a:cubicBezTo>
                  <a:pt x="162" y="218"/>
                  <a:pt x="154" y="209"/>
                  <a:pt x="154" y="196"/>
                </a:cubicBezTo>
                <a:cubicBezTo>
                  <a:pt x="154" y="186"/>
                  <a:pt x="162" y="179"/>
                  <a:pt x="172" y="17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" name="Freeform 327"/>
          <p:cNvSpPr>
            <a:spLocks noEditPoints="1"/>
          </p:cNvSpPr>
          <p:nvPr/>
        </p:nvSpPr>
        <p:spPr bwMode="auto">
          <a:xfrm>
            <a:off x="4265489" y="2613415"/>
            <a:ext cx="321459" cy="318589"/>
          </a:xfrm>
          <a:custGeom>
            <a:avLst/>
            <a:gdLst>
              <a:gd name="T0" fmla="*/ 236 w 288"/>
              <a:gd name="T1" fmla="*/ 0 h 288"/>
              <a:gd name="T2" fmla="*/ 52 w 288"/>
              <a:gd name="T3" fmla="*/ 0 h 288"/>
              <a:gd name="T4" fmla="*/ 0 w 288"/>
              <a:gd name="T5" fmla="*/ 52 h 288"/>
              <a:gd name="T6" fmla="*/ 0 w 288"/>
              <a:gd name="T7" fmla="*/ 237 h 288"/>
              <a:gd name="T8" fmla="*/ 52 w 288"/>
              <a:gd name="T9" fmla="*/ 288 h 288"/>
              <a:gd name="T10" fmla="*/ 236 w 288"/>
              <a:gd name="T11" fmla="*/ 288 h 288"/>
              <a:gd name="T12" fmla="*/ 288 w 288"/>
              <a:gd name="T13" fmla="*/ 237 h 288"/>
              <a:gd name="T14" fmla="*/ 288 w 288"/>
              <a:gd name="T15" fmla="*/ 52 h 288"/>
              <a:gd name="T16" fmla="*/ 236 w 288"/>
              <a:gd name="T17" fmla="*/ 0 h 288"/>
              <a:gd name="T18" fmla="*/ 137 w 288"/>
              <a:gd name="T19" fmla="*/ 122 h 288"/>
              <a:gd name="T20" fmla="*/ 112 w 288"/>
              <a:gd name="T21" fmla="*/ 196 h 288"/>
              <a:gd name="T22" fmla="*/ 65 w 288"/>
              <a:gd name="T23" fmla="*/ 217 h 288"/>
              <a:gd name="T24" fmla="*/ 49 w 288"/>
              <a:gd name="T25" fmla="*/ 203 h 288"/>
              <a:gd name="T26" fmla="*/ 61 w 288"/>
              <a:gd name="T27" fmla="*/ 190 h 288"/>
              <a:gd name="T28" fmla="*/ 95 w 288"/>
              <a:gd name="T29" fmla="*/ 144 h 288"/>
              <a:gd name="T30" fmla="*/ 66 w 288"/>
              <a:gd name="T31" fmla="*/ 111 h 288"/>
              <a:gd name="T32" fmla="*/ 66 w 288"/>
              <a:gd name="T33" fmla="*/ 107 h 288"/>
              <a:gd name="T34" fmla="*/ 101 w 288"/>
              <a:gd name="T35" fmla="*/ 73 h 288"/>
              <a:gd name="T36" fmla="*/ 137 w 288"/>
              <a:gd name="T37" fmla="*/ 117 h 288"/>
              <a:gd name="T38" fmla="*/ 137 w 288"/>
              <a:gd name="T39" fmla="*/ 122 h 288"/>
              <a:gd name="T40" fmla="*/ 240 w 288"/>
              <a:gd name="T41" fmla="*/ 122 h 288"/>
              <a:gd name="T42" fmla="*/ 215 w 288"/>
              <a:gd name="T43" fmla="*/ 196 h 288"/>
              <a:gd name="T44" fmla="*/ 167 w 288"/>
              <a:gd name="T45" fmla="*/ 217 h 288"/>
              <a:gd name="T46" fmla="*/ 152 w 288"/>
              <a:gd name="T47" fmla="*/ 203 h 288"/>
              <a:gd name="T48" fmla="*/ 164 w 288"/>
              <a:gd name="T49" fmla="*/ 190 h 288"/>
              <a:gd name="T50" fmla="*/ 198 w 288"/>
              <a:gd name="T51" fmla="*/ 144 h 288"/>
              <a:gd name="T52" fmla="*/ 169 w 288"/>
              <a:gd name="T53" fmla="*/ 111 h 288"/>
              <a:gd name="T54" fmla="*/ 169 w 288"/>
              <a:gd name="T55" fmla="*/ 107 h 288"/>
              <a:gd name="T56" fmla="*/ 203 w 288"/>
              <a:gd name="T57" fmla="*/ 73 h 288"/>
              <a:gd name="T58" fmla="*/ 240 w 288"/>
              <a:gd name="T59" fmla="*/ 117 h 288"/>
              <a:gd name="T60" fmla="*/ 240 w 288"/>
              <a:gd name="T61" fmla="*/ 12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8" h="288">
                <a:moveTo>
                  <a:pt x="236" y="0"/>
                </a:moveTo>
                <a:cubicBezTo>
                  <a:pt x="52" y="0"/>
                  <a:pt x="52" y="0"/>
                  <a:pt x="52" y="0"/>
                </a:cubicBezTo>
                <a:cubicBezTo>
                  <a:pt x="23" y="0"/>
                  <a:pt x="0" y="24"/>
                  <a:pt x="0" y="52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65"/>
                  <a:pt x="23" y="288"/>
                  <a:pt x="52" y="288"/>
                </a:cubicBezTo>
                <a:cubicBezTo>
                  <a:pt x="236" y="288"/>
                  <a:pt x="236" y="288"/>
                  <a:pt x="236" y="288"/>
                </a:cubicBezTo>
                <a:cubicBezTo>
                  <a:pt x="265" y="288"/>
                  <a:pt x="288" y="265"/>
                  <a:pt x="288" y="237"/>
                </a:cubicBezTo>
                <a:cubicBezTo>
                  <a:pt x="288" y="52"/>
                  <a:pt x="288" y="52"/>
                  <a:pt x="288" y="52"/>
                </a:cubicBezTo>
                <a:cubicBezTo>
                  <a:pt x="288" y="24"/>
                  <a:pt x="265" y="0"/>
                  <a:pt x="236" y="0"/>
                </a:cubicBezTo>
                <a:close/>
                <a:moveTo>
                  <a:pt x="137" y="122"/>
                </a:moveTo>
                <a:cubicBezTo>
                  <a:pt x="137" y="156"/>
                  <a:pt x="128" y="180"/>
                  <a:pt x="112" y="196"/>
                </a:cubicBezTo>
                <a:cubicBezTo>
                  <a:pt x="99" y="209"/>
                  <a:pt x="79" y="217"/>
                  <a:pt x="65" y="217"/>
                </a:cubicBezTo>
                <a:cubicBezTo>
                  <a:pt x="54" y="217"/>
                  <a:pt x="49" y="211"/>
                  <a:pt x="49" y="203"/>
                </a:cubicBezTo>
                <a:cubicBezTo>
                  <a:pt x="49" y="196"/>
                  <a:pt x="54" y="192"/>
                  <a:pt x="61" y="190"/>
                </a:cubicBezTo>
                <a:cubicBezTo>
                  <a:pt x="84" y="183"/>
                  <a:pt x="96" y="167"/>
                  <a:pt x="95" y="144"/>
                </a:cubicBezTo>
                <a:cubicBezTo>
                  <a:pt x="81" y="141"/>
                  <a:pt x="66" y="129"/>
                  <a:pt x="66" y="111"/>
                </a:cubicBezTo>
                <a:cubicBezTo>
                  <a:pt x="66" y="107"/>
                  <a:pt x="66" y="107"/>
                  <a:pt x="66" y="107"/>
                </a:cubicBezTo>
                <a:cubicBezTo>
                  <a:pt x="66" y="87"/>
                  <a:pt x="80" y="73"/>
                  <a:pt x="101" y="73"/>
                </a:cubicBezTo>
                <a:cubicBezTo>
                  <a:pt x="123" y="73"/>
                  <a:pt x="137" y="90"/>
                  <a:pt x="137" y="117"/>
                </a:cubicBezTo>
                <a:lnTo>
                  <a:pt x="137" y="122"/>
                </a:lnTo>
                <a:close/>
                <a:moveTo>
                  <a:pt x="240" y="122"/>
                </a:moveTo>
                <a:cubicBezTo>
                  <a:pt x="240" y="156"/>
                  <a:pt x="231" y="180"/>
                  <a:pt x="215" y="196"/>
                </a:cubicBezTo>
                <a:cubicBezTo>
                  <a:pt x="201" y="209"/>
                  <a:pt x="182" y="217"/>
                  <a:pt x="167" y="217"/>
                </a:cubicBezTo>
                <a:cubicBezTo>
                  <a:pt x="157" y="217"/>
                  <a:pt x="152" y="211"/>
                  <a:pt x="152" y="203"/>
                </a:cubicBezTo>
                <a:cubicBezTo>
                  <a:pt x="152" y="196"/>
                  <a:pt x="157" y="192"/>
                  <a:pt x="164" y="190"/>
                </a:cubicBezTo>
                <a:cubicBezTo>
                  <a:pt x="187" y="183"/>
                  <a:pt x="199" y="167"/>
                  <a:pt x="198" y="144"/>
                </a:cubicBezTo>
                <a:cubicBezTo>
                  <a:pt x="183" y="141"/>
                  <a:pt x="169" y="129"/>
                  <a:pt x="169" y="111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9" y="87"/>
                  <a:pt x="183" y="73"/>
                  <a:pt x="203" y="73"/>
                </a:cubicBezTo>
                <a:cubicBezTo>
                  <a:pt x="226" y="73"/>
                  <a:pt x="240" y="90"/>
                  <a:pt x="240" y="117"/>
                </a:cubicBezTo>
                <a:lnTo>
                  <a:pt x="240" y="12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4" name="Freeform 329"/>
          <p:cNvSpPr>
            <a:spLocks/>
          </p:cNvSpPr>
          <p:nvPr/>
        </p:nvSpPr>
        <p:spPr bwMode="auto">
          <a:xfrm>
            <a:off x="551492" y="868353"/>
            <a:ext cx="83236" cy="28702"/>
          </a:xfrm>
          <a:custGeom>
            <a:avLst/>
            <a:gdLst>
              <a:gd name="T0" fmla="*/ 0 w 73"/>
              <a:gd name="T1" fmla="*/ 13 h 25"/>
              <a:gd name="T2" fmla="*/ 11 w 73"/>
              <a:gd name="T3" fmla="*/ 24 h 25"/>
              <a:gd name="T4" fmla="*/ 36 w 73"/>
              <a:gd name="T5" fmla="*/ 17 h 25"/>
              <a:gd name="T6" fmla="*/ 62 w 73"/>
              <a:gd name="T7" fmla="*/ 25 h 25"/>
              <a:gd name="T8" fmla="*/ 73 w 73"/>
              <a:gd name="T9" fmla="*/ 13 h 25"/>
              <a:gd name="T10" fmla="*/ 37 w 73"/>
              <a:gd name="T11" fmla="*/ 1 h 25"/>
              <a:gd name="T12" fmla="*/ 0 w 73"/>
              <a:gd name="T13" fmla="*/ 1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" h="25">
                <a:moveTo>
                  <a:pt x="0" y="13"/>
                </a:moveTo>
                <a:cubicBezTo>
                  <a:pt x="11" y="24"/>
                  <a:pt x="11" y="24"/>
                  <a:pt x="11" y="24"/>
                </a:cubicBezTo>
                <a:cubicBezTo>
                  <a:pt x="18" y="20"/>
                  <a:pt x="27" y="17"/>
                  <a:pt x="36" y="17"/>
                </a:cubicBezTo>
                <a:cubicBezTo>
                  <a:pt x="46" y="17"/>
                  <a:pt x="54" y="20"/>
                  <a:pt x="62" y="25"/>
                </a:cubicBezTo>
                <a:cubicBezTo>
                  <a:pt x="73" y="13"/>
                  <a:pt x="73" y="13"/>
                  <a:pt x="73" y="13"/>
                </a:cubicBezTo>
                <a:cubicBezTo>
                  <a:pt x="63" y="5"/>
                  <a:pt x="50" y="1"/>
                  <a:pt x="37" y="1"/>
                </a:cubicBezTo>
                <a:cubicBezTo>
                  <a:pt x="23" y="0"/>
                  <a:pt x="10" y="5"/>
                  <a:pt x="0" y="1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5" name="Freeform 330"/>
          <p:cNvSpPr>
            <a:spLocks/>
          </p:cNvSpPr>
          <p:nvPr/>
        </p:nvSpPr>
        <p:spPr bwMode="auto">
          <a:xfrm>
            <a:off x="482608" y="759287"/>
            <a:ext cx="218133" cy="71755"/>
          </a:xfrm>
          <a:custGeom>
            <a:avLst/>
            <a:gdLst>
              <a:gd name="T0" fmla="*/ 184 w 197"/>
              <a:gd name="T1" fmla="*/ 64 h 64"/>
              <a:gd name="T2" fmla="*/ 197 w 197"/>
              <a:gd name="T3" fmla="*/ 50 h 64"/>
              <a:gd name="T4" fmla="*/ 0 w 197"/>
              <a:gd name="T5" fmla="*/ 51 h 64"/>
              <a:gd name="T6" fmla="*/ 13 w 197"/>
              <a:gd name="T7" fmla="*/ 64 h 64"/>
              <a:gd name="T8" fmla="*/ 184 w 197"/>
              <a:gd name="T9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" h="64">
                <a:moveTo>
                  <a:pt x="184" y="64"/>
                </a:moveTo>
                <a:cubicBezTo>
                  <a:pt x="197" y="50"/>
                  <a:pt x="197" y="50"/>
                  <a:pt x="197" y="50"/>
                </a:cubicBezTo>
                <a:cubicBezTo>
                  <a:pt x="145" y="0"/>
                  <a:pt x="52" y="0"/>
                  <a:pt x="0" y="51"/>
                </a:cubicBezTo>
                <a:cubicBezTo>
                  <a:pt x="13" y="64"/>
                  <a:pt x="13" y="64"/>
                  <a:pt x="13" y="64"/>
                </a:cubicBezTo>
                <a:cubicBezTo>
                  <a:pt x="61" y="20"/>
                  <a:pt x="135" y="21"/>
                  <a:pt x="184" y="6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6" name="Freeform 331"/>
          <p:cNvSpPr>
            <a:spLocks/>
          </p:cNvSpPr>
          <p:nvPr/>
        </p:nvSpPr>
        <p:spPr bwMode="auto">
          <a:xfrm>
            <a:off x="517050" y="810950"/>
            <a:ext cx="149249" cy="54534"/>
          </a:xfrm>
          <a:custGeom>
            <a:avLst/>
            <a:gdLst>
              <a:gd name="T0" fmla="*/ 0 w 135"/>
              <a:gd name="T1" fmla="*/ 33 h 47"/>
              <a:gd name="T2" fmla="*/ 13 w 135"/>
              <a:gd name="T3" fmla="*/ 47 h 47"/>
              <a:gd name="T4" fmla="*/ 122 w 135"/>
              <a:gd name="T5" fmla="*/ 47 h 47"/>
              <a:gd name="T6" fmla="*/ 135 w 135"/>
              <a:gd name="T7" fmla="*/ 33 h 47"/>
              <a:gd name="T8" fmla="*/ 0 w 135"/>
              <a:gd name="T9" fmla="*/ 33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" h="47">
                <a:moveTo>
                  <a:pt x="0" y="33"/>
                </a:moveTo>
                <a:cubicBezTo>
                  <a:pt x="13" y="47"/>
                  <a:pt x="13" y="47"/>
                  <a:pt x="13" y="47"/>
                </a:cubicBezTo>
                <a:cubicBezTo>
                  <a:pt x="44" y="20"/>
                  <a:pt x="90" y="20"/>
                  <a:pt x="122" y="47"/>
                </a:cubicBezTo>
                <a:cubicBezTo>
                  <a:pt x="135" y="33"/>
                  <a:pt x="135" y="33"/>
                  <a:pt x="135" y="33"/>
                </a:cubicBezTo>
                <a:cubicBezTo>
                  <a:pt x="96" y="0"/>
                  <a:pt x="38" y="0"/>
                  <a:pt x="0" y="3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7" name="Freeform 332"/>
          <p:cNvSpPr>
            <a:spLocks noEditPoints="1"/>
          </p:cNvSpPr>
          <p:nvPr/>
        </p:nvSpPr>
        <p:spPr bwMode="auto">
          <a:xfrm>
            <a:off x="433814" y="724845"/>
            <a:ext cx="318590" cy="269796"/>
          </a:xfrm>
          <a:custGeom>
            <a:avLst/>
            <a:gdLst>
              <a:gd name="T0" fmla="*/ 144 w 288"/>
              <a:gd name="T1" fmla="*/ 0 h 244"/>
              <a:gd name="T2" fmla="*/ 144 w 288"/>
              <a:gd name="T3" fmla="*/ 0 h 244"/>
              <a:gd name="T4" fmla="*/ 0 w 288"/>
              <a:gd name="T5" fmla="*/ 0 h 244"/>
              <a:gd name="T6" fmla="*/ 0 w 288"/>
              <a:gd name="T7" fmla="*/ 244 h 244"/>
              <a:gd name="T8" fmla="*/ 72 w 288"/>
              <a:gd name="T9" fmla="*/ 244 h 244"/>
              <a:gd name="T10" fmla="*/ 72 w 288"/>
              <a:gd name="T11" fmla="*/ 219 h 244"/>
              <a:gd name="T12" fmla="*/ 108 w 288"/>
              <a:gd name="T13" fmla="*/ 205 h 244"/>
              <a:gd name="T14" fmla="*/ 144 w 288"/>
              <a:gd name="T15" fmla="*/ 205 h 244"/>
              <a:gd name="T16" fmla="*/ 144 w 288"/>
              <a:gd name="T17" fmla="*/ 205 h 244"/>
              <a:gd name="T18" fmla="*/ 180 w 288"/>
              <a:gd name="T19" fmla="*/ 205 h 244"/>
              <a:gd name="T20" fmla="*/ 216 w 288"/>
              <a:gd name="T21" fmla="*/ 219 h 244"/>
              <a:gd name="T22" fmla="*/ 216 w 288"/>
              <a:gd name="T23" fmla="*/ 244 h 244"/>
              <a:gd name="T24" fmla="*/ 288 w 288"/>
              <a:gd name="T25" fmla="*/ 244 h 244"/>
              <a:gd name="T26" fmla="*/ 288 w 288"/>
              <a:gd name="T27" fmla="*/ 0 h 244"/>
              <a:gd name="T28" fmla="*/ 144 w 288"/>
              <a:gd name="T29" fmla="*/ 0 h 244"/>
              <a:gd name="T30" fmla="*/ 269 w 288"/>
              <a:gd name="T31" fmla="*/ 180 h 244"/>
              <a:gd name="T32" fmla="*/ 17 w 288"/>
              <a:gd name="T33" fmla="*/ 180 h 244"/>
              <a:gd name="T34" fmla="*/ 17 w 288"/>
              <a:gd name="T35" fmla="*/ 19 h 244"/>
              <a:gd name="T36" fmla="*/ 269 w 288"/>
              <a:gd name="T37" fmla="*/ 19 h 244"/>
              <a:gd name="T38" fmla="*/ 269 w 288"/>
              <a:gd name="T39" fmla="*/ 18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8" h="244">
                <a:moveTo>
                  <a:pt x="144" y="0"/>
                </a:moveTo>
                <a:cubicBezTo>
                  <a:pt x="144" y="0"/>
                  <a:pt x="144" y="0"/>
                  <a:pt x="14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44"/>
                  <a:pt x="0" y="244"/>
                  <a:pt x="0" y="244"/>
                </a:cubicBezTo>
                <a:cubicBezTo>
                  <a:pt x="72" y="244"/>
                  <a:pt x="72" y="244"/>
                  <a:pt x="72" y="244"/>
                </a:cubicBezTo>
                <a:cubicBezTo>
                  <a:pt x="72" y="244"/>
                  <a:pt x="72" y="229"/>
                  <a:pt x="72" y="219"/>
                </a:cubicBezTo>
                <a:cubicBezTo>
                  <a:pt x="72" y="205"/>
                  <a:pt x="88" y="205"/>
                  <a:pt x="108" y="205"/>
                </a:cubicBezTo>
                <a:cubicBezTo>
                  <a:pt x="122" y="205"/>
                  <a:pt x="133" y="205"/>
                  <a:pt x="144" y="205"/>
                </a:cubicBezTo>
                <a:cubicBezTo>
                  <a:pt x="144" y="205"/>
                  <a:pt x="144" y="205"/>
                  <a:pt x="144" y="205"/>
                </a:cubicBezTo>
                <a:cubicBezTo>
                  <a:pt x="155" y="205"/>
                  <a:pt x="166" y="205"/>
                  <a:pt x="180" y="205"/>
                </a:cubicBezTo>
                <a:cubicBezTo>
                  <a:pt x="200" y="205"/>
                  <a:pt x="216" y="205"/>
                  <a:pt x="216" y="219"/>
                </a:cubicBezTo>
                <a:cubicBezTo>
                  <a:pt x="216" y="229"/>
                  <a:pt x="216" y="244"/>
                  <a:pt x="216" y="244"/>
                </a:cubicBezTo>
                <a:cubicBezTo>
                  <a:pt x="288" y="244"/>
                  <a:pt x="288" y="244"/>
                  <a:pt x="288" y="244"/>
                </a:cubicBezTo>
                <a:cubicBezTo>
                  <a:pt x="288" y="0"/>
                  <a:pt x="288" y="0"/>
                  <a:pt x="288" y="0"/>
                </a:cubicBezTo>
                <a:lnTo>
                  <a:pt x="144" y="0"/>
                </a:lnTo>
                <a:close/>
                <a:moveTo>
                  <a:pt x="269" y="180"/>
                </a:moveTo>
                <a:cubicBezTo>
                  <a:pt x="17" y="180"/>
                  <a:pt x="17" y="180"/>
                  <a:pt x="17" y="180"/>
                </a:cubicBezTo>
                <a:cubicBezTo>
                  <a:pt x="17" y="19"/>
                  <a:pt x="17" y="19"/>
                  <a:pt x="17" y="19"/>
                </a:cubicBezTo>
                <a:cubicBezTo>
                  <a:pt x="269" y="19"/>
                  <a:pt x="269" y="19"/>
                  <a:pt x="269" y="19"/>
                </a:cubicBezTo>
                <a:lnTo>
                  <a:pt x="269" y="18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" name="Freeform 337"/>
          <p:cNvSpPr>
            <a:spLocks noEditPoints="1"/>
          </p:cNvSpPr>
          <p:nvPr/>
        </p:nvSpPr>
        <p:spPr bwMode="auto">
          <a:xfrm>
            <a:off x="11291659" y="2613415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53 w 288"/>
              <a:gd name="T11" fmla="*/ 209 h 288"/>
              <a:gd name="T12" fmla="*/ 127 w 288"/>
              <a:gd name="T13" fmla="*/ 209 h 288"/>
              <a:gd name="T14" fmla="*/ 72 w 288"/>
              <a:gd name="T15" fmla="*/ 229 h 288"/>
              <a:gd name="T16" fmla="*/ 90 w 288"/>
              <a:gd name="T17" fmla="*/ 197 h 288"/>
              <a:gd name="T18" fmla="*/ 54 w 288"/>
              <a:gd name="T19" fmla="*/ 147 h 288"/>
              <a:gd name="T20" fmla="*/ 136 w 288"/>
              <a:gd name="T21" fmla="*/ 65 h 288"/>
              <a:gd name="T22" fmla="*/ 235 w 288"/>
              <a:gd name="T23" fmla="*/ 127 h 288"/>
              <a:gd name="T24" fmla="*/ 153 w 288"/>
              <a:gd name="T25" fmla="*/ 209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53" y="209"/>
                </a:moveTo>
                <a:cubicBezTo>
                  <a:pt x="144" y="210"/>
                  <a:pt x="135" y="210"/>
                  <a:pt x="127" y="209"/>
                </a:cubicBezTo>
                <a:cubicBezTo>
                  <a:pt x="97" y="239"/>
                  <a:pt x="66" y="233"/>
                  <a:pt x="72" y="229"/>
                </a:cubicBezTo>
                <a:cubicBezTo>
                  <a:pt x="87" y="217"/>
                  <a:pt x="90" y="206"/>
                  <a:pt x="90" y="197"/>
                </a:cubicBezTo>
                <a:cubicBezTo>
                  <a:pt x="70" y="186"/>
                  <a:pt x="56" y="168"/>
                  <a:pt x="54" y="147"/>
                </a:cubicBezTo>
                <a:cubicBezTo>
                  <a:pt x="49" y="108"/>
                  <a:pt x="86" y="71"/>
                  <a:pt x="136" y="65"/>
                </a:cubicBezTo>
                <a:cubicBezTo>
                  <a:pt x="186" y="60"/>
                  <a:pt x="230" y="87"/>
                  <a:pt x="235" y="127"/>
                </a:cubicBezTo>
                <a:cubicBezTo>
                  <a:pt x="239" y="167"/>
                  <a:pt x="203" y="204"/>
                  <a:pt x="153" y="20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" name="Rectangle 338"/>
          <p:cNvSpPr>
            <a:spLocks noChangeArrowheads="1"/>
          </p:cNvSpPr>
          <p:nvPr/>
        </p:nvSpPr>
        <p:spPr bwMode="auto">
          <a:xfrm>
            <a:off x="4285579" y="3253463"/>
            <a:ext cx="31573" cy="318589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0" name="Freeform 339"/>
          <p:cNvSpPr>
            <a:spLocks noEditPoints="1"/>
          </p:cNvSpPr>
          <p:nvPr/>
        </p:nvSpPr>
        <p:spPr bwMode="auto">
          <a:xfrm>
            <a:off x="4334373" y="3253463"/>
            <a:ext cx="229613" cy="318589"/>
          </a:xfrm>
          <a:custGeom>
            <a:avLst/>
            <a:gdLst>
              <a:gd name="T0" fmla="*/ 80 w 80"/>
              <a:gd name="T1" fmla="*/ 0 h 111"/>
              <a:gd name="T2" fmla="*/ 66 w 80"/>
              <a:gd name="T3" fmla="*/ 0 h 111"/>
              <a:gd name="T4" fmla="*/ 66 w 80"/>
              <a:gd name="T5" fmla="*/ 61 h 111"/>
              <a:gd name="T6" fmla="*/ 54 w 80"/>
              <a:gd name="T7" fmla="*/ 48 h 111"/>
              <a:gd name="T8" fmla="*/ 42 w 80"/>
              <a:gd name="T9" fmla="*/ 61 h 111"/>
              <a:gd name="T10" fmla="*/ 42 w 80"/>
              <a:gd name="T11" fmla="*/ 0 h 111"/>
              <a:gd name="T12" fmla="*/ 0 w 80"/>
              <a:gd name="T13" fmla="*/ 0 h 111"/>
              <a:gd name="T14" fmla="*/ 0 w 80"/>
              <a:gd name="T15" fmla="*/ 111 h 111"/>
              <a:gd name="T16" fmla="*/ 80 w 80"/>
              <a:gd name="T17" fmla="*/ 111 h 111"/>
              <a:gd name="T18" fmla="*/ 80 w 80"/>
              <a:gd name="T19" fmla="*/ 0 h 111"/>
              <a:gd name="T20" fmla="*/ 42 w 80"/>
              <a:gd name="T21" fmla="*/ 61 h 111"/>
              <a:gd name="T22" fmla="*/ 42 w 80"/>
              <a:gd name="T23" fmla="*/ 61 h 111"/>
              <a:gd name="T24" fmla="*/ 42 w 80"/>
              <a:gd name="T25" fmla="*/ 61 h 111"/>
              <a:gd name="T26" fmla="*/ 42 w 80"/>
              <a:gd name="T27" fmla="*/ 61 h 111"/>
              <a:gd name="T28" fmla="*/ 66 w 80"/>
              <a:gd name="T29" fmla="*/ 61 h 111"/>
              <a:gd name="T30" fmla="*/ 66 w 80"/>
              <a:gd name="T31" fmla="*/ 61 h 111"/>
              <a:gd name="T32" fmla="*/ 66 w 80"/>
              <a:gd name="T33" fmla="*/ 61 h 111"/>
              <a:gd name="T34" fmla="*/ 66 w 80"/>
              <a:gd name="T35" fmla="*/ 6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0" h="111">
                <a:moveTo>
                  <a:pt x="80" y="0"/>
                </a:moveTo>
                <a:lnTo>
                  <a:pt x="66" y="0"/>
                </a:lnTo>
                <a:lnTo>
                  <a:pt x="66" y="61"/>
                </a:lnTo>
                <a:lnTo>
                  <a:pt x="54" y="48"/>
                </a:lnTo>
                <a:lnTo>
                  <a:pt x="42" y="61"/>
                </a:lnTo>
                <a:lnTo>
                  <a:pt x="42" y="0"/>
                </a:lnTo>
                <a:lnTo>
                  <a:pt x="0" y="0"/>
                </a:lnTo>
                <a:lnTo>
                  <a:pt x="0" y="111"/>
                </a:lnTo>
                <a:lnTo>
                  <a:pt x="80" y="111"/>
                </a:lnTo>
                <a:lnTo>
                  <a:pt x="80" y="0"/>
                </a:lnTo>
                <a:close/>
                <a:moveTo>
                  <a:pt x="42" y="61"/>
                </a:moveTo>
                <a:lnTo>
                  <a:pt x="42" y="61"/>
                </a:lnTo>
                <a:lnTo>
                  <a:pt x="42" y="61"/>
                </a:lnTo>
                <a:lnTo>
                  <a:pt x="42" y="61"/>
                </a:lnTo>
                <a:close/>
                <a:moveTo>
                  <a:pt x="66" y="61"/>
                </a:moveTo>
                <a:lnTo>
                  <a:pt x="66" y="61"/>
                </a:lnTo>
                <a:lnTo>
                  <a:pt x="66" y="61"/>
                </a:lnTo>
                <a:lnTo>
                  <a:pt x="66" y="6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1" name="Rectangle 340"/>
          <p:cNvSpPr>
            <a:spLocks noChangeArrowheads="1"/>
          </p:cNvSpPr>
          <p:nvPr/>
        </p:nvSpPr>
        <p:spPr bwMode="auto">
          <a:xfrm>
            <a:off x="4523804" y="3428543"/>
            <a:ext cx="2871" cy="287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2" name="Rectangle 341"/>
          <p:cNvSpPr>
            <a:spLocks noChangeArrowheads="1"/>
          </p:cNvSpPr>
          <p:nvPr/>
        </p:nvSpPr>
        <p:spPr bwMode="auto">
          <a:xfrm>
            <a:off x="4454920" y="3428543"/>
            <a:ext cx="2871" cy="287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" name="Rectangle 342"/>
          <p:cNvSpPr>
            <a:spLocks noChangeArrowheads="1"/>
          </p:cNvSpPr>
          <p:nvPr/>
        </p:nvSpPr>
        <p:spPr bwMode="auto">
          <a:xfrm>
            <a:off x="4905535" y="3253463"/>
            <a:ext cx="31573" cy="318589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4" name="Rectangle 343"/>
          <p:cNvSpPr>
            <a:spLocks noChangeArrowheads="1"/>
          </p:cNvSpPr>
          <p:nvPr/>
        </p:nvSpPr>
        <p:spPr bwMode="auto">
          <a:xfrm>
            <a:off x="4954329" y="3253463"/>
            <a:ext cx="229613" cy="318589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" name="Rectangle 344"/>
          <p:cNvSpPr>
            <a:spLocks noChangeArrowheads="1"/>
          </p:cNvSpPr>
          <p:nvPr/>
        </p:nvSpPr>
        <p:spPr bwMode="auto">
          <a:xfrm>
            <a:off x="5201163" y="3293646"/>
            <a:ext cx="22961" cy="60274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6" name="Rectangle 345"/>
          <p:cNvSpPr>
            <a:spLocks noChangeArrowheads="1"/>
          </p:cNvSpPr>
          <p:nvPr/>
        </p:nvSpPr>
        <p:spPr bwMode="auto">
          <a:xfrm>
            <a:off x="5201163" y="3382620"/>
            <a:ext cx="22961" cy="60274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7" name="Rectangle 346"/>
          <p:cNvSpPr>
            <a:spLocks noChangeArrowheads="1"/>
          </p:cNvSpPr>
          <p:nvPr/>
        </p:nvSpPr>
        <p:spPr bwMode="auto">
          <a:xfrm>
            <a:off x="5201163" y="3468725"/>
            <a:ext cx="22961" cy="63144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" name="Freeform 347"/>
          <p:cNvSpPr>
            <a:spLocks noEditPoints="1"/>
          </p:cNvSpPr>
          <p:nvPr/>
        </p:nvSpPr>
        <p:spPr bwMode="auto">
          <a:xfrm>
            <a:off x="10706145" y="5167864"/>
            <a:ext cx="212392" cy="321459"/>
          </a:xfrm>
          <a:custGeom>
            <a:avLst/>
            <a:gdLst>
              <a:gd name="T0" fmla="*/ 89 w 191"/>
              <a:gd name="T1" fmla="*/ 0 h 288"/>
              <a:gd name="T2" fmla="*/ 90 w 191"/>
              <a:gd name="T3" fmla="*/ 1 h 288"/>
              <a:gd name="T4" fmla="*/ 135 w 191"/>
              <a:gd name="T5" fmla="*/ 69 h 288"/>
              <a:gd name="T6" fmla="*/ 165 w 191"/>
              <a:gd name="T7" fmla="*/ 52 h 288"/>
              <a:gd name="T8" fmla="*/ 167 w 191"/>
              <a:gd name="T9" fmla="*/ 54 h 288"/>
              <a:gd name="T10" fmla="*/ 168 w 191"/>
              <a:gd name="T11" fmla="*/ 120 h 288"/>
              <a:gd name="T12" fmla="*/ 189 w 191"/>
              <a:gd name="T13" fmla="*/ 197 h 288"/>
              <a:gd name="T14" fmla="*/ 97 w 191"/>
              <a:gd name="T15" fmla="*/ 288 h 288"/>
              <a:gd name="T16" fmla="*/ 6 w 191"/>
              <a:gd name="T17" fmla="*/ 197 h 288"/>
              <a:gd name="T18" fmla="*/ 48 w 191"/>
              <a:gd name="T19" fmla="*/ 70 h 288"/>
              <a:gd name="T20" fmla="*/ 63 w 191"/>
              <a:gd name="T21" fmla="*/ 52 h 288"/>
              <a:gd name="T22" fmla="*/ 63 w 191"/>
              <a:gd name="T23" fmla="*/ 52 h 288"/>
              <a:gd name="T24" fmla="*/ 63 w 191"/>
              <a:gd name="T25" fmla="*/ 58 h 288"/>
              <a:gd name="T26" fmla="*/ 63 w 191"/>
              <a:gd name="T27" fmla="*/ 63 h 288"/>
              <a:gd name="T28" fmla="*/ 63 w 191"/>
              <a:gd name="T29" fmla="*/ 63 h 288"/>
              <a:gd name="T30" fmla="*/ 66 w 191"/>
              <a:gd name="T31" fmla="*/ 111 h 288"/>
              <a:gd name="T32" fmla="*/ 69 w 191"/>
              <a:gd name="T33" fmla="*/ 111 h 288"/>
              <a:gd name="T34" fmla="*/ 86 w 191"/>
              <a:gd name="T35" fmla="*/ 56 h 288"/>
              <a:gd name="T36" fmla="*/ 89 w 191"/>
              <a:gd name="T37" fmla="*/ 0 h 288"/>
              <a:gd name="T38" fmla="*/ 132 w 191"/>
              <a:gd name="T39" fmla="*/ 117 h 288"/>
              <a:gd name="T40" fmla="*/ 111 w 191"/>
              <a:gd name="T41" fmla="*/ 133 h 288"/>
              <a:gd name="T42" fmla="*/ 109 w 191"/>
              <a:gd name="T43" fmla="*/ 124 h 288"/>
              <a:gd name="T44" fmla="*/ 69 w 191"/>
              <a:gd name="T45" fmla="*/ 148 h 288"/>
              <a:gd name="T46" fmla="*/ 59 w 191"/>
              <a:gd name="T47" fmla="*/ 147 h 288"/>
              <a:gd name="T48" fmla="*/ 54 w 191"/>
              <a:gd name="T49" fmla="*/ 145 h 288"/>
              <a:gd name="T50" fmla="*/ 43 w 191"/>
              <a:gd name="T51" fmla="*/ 194 h 288"/>
              <a:gd name="T52" fmla="*/ 43 w 191"/>
              <a:gd name="T53" fmla="*/ 196 h 288"/>
              <a:gd name="T54" fmla="*/ 43 w 191"/>
              <a:gd name="T55" fmla="*/ 197 h 288"/>
              <a:gd name="T56" fmla="*/ 97 w 191"/>
              <a:gd name="T57" fmla="*/ 251 h 288"/>
              <a:gd name="T58" fmla="*/ 152 w 191"/>
              <a:gd name="T59" fmla="*/ 197 h 288"/>
              <a:gd name="T60" fmla="*/ 152 w 191"/>
              <a:gd name="T61" fmla="*/ 196 h 288"/>
              <a:gd name="T62" fmla="*/ 152 w 191"/>
              <a:gd name="T63" fmla="*/ 195 h 288"/>
              <a:gd name="T64" fmla="*/ 141 w 191"/>
              <a:gd name="T65" fmla="*/ 154 h 288"/>
              <a:gd name="T66" fmla="*/ 132 w 191"/>
              <a:gd name="T67" fmla="*/ 11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1" h="288">
                <a:moveTo>
                  <a:pt x="89" y="0"/>
                </a:moveTo>
                <a:cubicBezTo>
                  <a:pt x="89" y="0"/>
                  <a:pt x="89" y="0"/>
                  <a:pt x="90" y="1"/>
                </a:cubicBezTo>
                <a:cubicBezTo>
                  <a:pt x="97" y="9"/>
                  <a:pt x="125" y="25"/>
                  <a:pt x="135" y="69"/>
                </a:cubicBezTo>
                <a:cubicBezTo>
                  <a:pt x="135" y="69"/>
                  <a:pt x="159" y="52"/>
                  <a:pt x="165" y="52"/>
                </a:cubicBezTo>
                <a:cubicBezTo>
                  <a:pt x="166" y="52"/>
                  <a:pt x="167" y="52"/>
                  <a:pt x="167" y="54"/>
                </a:cubicBezTo>
                <a:cubicBezTo>
                  <a:pt x="162" y="75"/>
                  <a:pt x="173" y="93"/>
                  <a:pt x="168" y="120"/>
                </a:cubicBezTo>
                <a:cubicBezTo>
                  <a:pt x="166" y="133"/>
                  <a:pt x="191" y="148"/>
                  <a:pt x="189" y="197"/>
                </a:cubicBezTo>
                <a:cubicBezTo>
                  <a:pt x="189" y="247"/>
                  <a:pt x="148" y="288"/>
                  <a:pt x="97" y="288"/>
                </a:cubicBezTo>
                <a:cubicBezTo>
                  <a:pt x="47" y="288"/>
                  <a:pt x="6" y="247"/>
                  <a:pt x="6" y="197"/>
                </a:cubicBezTo>
                <a:cubicBezTo>
                  <a:pt x="6" y="197"/>
                  <a:pt x="0" y="143"/>
                  <a:pt x="48" y="70"/>
                </a:cubicBezTo>
                <a:cubicBezTo>
                  <a:pt x="53" y="62"/>
                  <a:pt x="55" y="59"/>
                  <a:pt x="63" y="52"/>
                </a:cubicBezTo>
                <a:cubicBezTo>
                  <a:pt x="63" y="52"/>
                  <a:pt x="63" y="52"/>
                  <a:pt x="63" y="52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1"/>
                  <a:pt x="63" y="63"/>
                  <a:pt x="63" y="63"/>
                </a:cubicBezTo>
                <a:cubicBezTo>
                  <a:pt x="63" y="63"/>
                  <a:pt x="63" y="63"/>
                  <a:pt x="63" y="63"/>
                </a:cubicBezTo>
                <a:cubicBezTo>
                  <a:pt x="63" y="63"/>
                  <a:pt x="54" y="108"/>
                  <a:pt x="66" y="111"/>
                </a:cubicBezTo>
                <a:cubicBezTo>
                  <a:pt x="67" y="111"/>
                  <a:pt x="68" y="111"/>
                  <a:pt x="69" y="111"/>
                </a:cubicBezTo>
                <a:cubicBezTo>
                  <a:pt x="82" y="111"/>
                  <a:pt x="85" y="83"/>
                  <a:pt x="86" y="56"/>
                </a:cubicBezTo>
                <a:cubicBezTo>
                  <a:pt x="87" y="28"/>
                  <a:pt x="85" y="0"/>
                  <a:pt x="89" y="0"/>
                </a:cubicBezTo>
                <a:moveTo>
                  <a:pt x="132" y="117"/>
                </a:moveTo>
                <a:cubicBezTo>
                  <a:pt x="111" y="133"/>
                  <a:pt x="111" y="133"/>
                  <a:pt x="111" y="133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96" y="146"/>
                  <a:pt x="76" y="148"/>
                  <a:pt x="69" y="148"/>
                </a:cubicBezTo>
                <a:cubicBezTo>
                  <a:pt x="65" y="148"/>
                  <a:pt x="62" y="147"/>
                  <a:pt x="59" y="147"/>
                </a:cubicBezTo>
                <a:cubicBezTo>
                  <a:pt x="57" y="146"/>
                  <a:pt x="55" y="146"/>
                  <a:pt x="54" y="145"/>
                </a:cubicBezTo>
                <a:cubicBezTo>
                  <a:pt x="42" y="175"/>
                  <a:pt x="42" y="191"/>
                  <a:pt x="43" y="194"/>
                </a:cubicBezTo>
                <a:cubicBezTo>
                  <a:pt x="43" y="196"/>
                  <a:pt x="43" y="196"/>
                  <a:pt x="43" y="196"/>
                </a:cubicBezTo>
                <a:cubicBezTo>
                  <a:pt x="43" y="197"/>
                  <a:pt x="43" y="197"/>
                  <a:pt x="43" y="197"/>
                </a:cubicBezTo>
                <a:cubicBezTo>
                  <a:pt x="43" y="227"/>
                  <a:pt x="67" y="251"/>
                  <a:pt x="97" y="251"/>
                </a:cubicBezTo>
                <a:cubicBezTo>
                  <a:pt x="128" y="251"/>
                  <a:pt x="152" y="227"/>
                  <a:pt x="152" y="197"/>
                </a:cubicBezTo>
                <a:cubicBezTo>
                  <a:pt x="152" y="196"/>
                  <a:pt x="152" y="196"/>
                  <a:pt x="152" y="196"/>
                </a:cubicBezTo>
                <a:cubicBezTo>
                  <a:pt x="152" y="195"/>
                  <a:pt x="152" y="195"/>
                  <a:pt x="152" y="195"/>
                </a:cubicBezTo>
                <a:cubicBezTo>
                  <a:pt x="153" y="173"/>
                  <a:pt x="147" y="166"/>
                  <a:pt x="141" y="154"/>
                </a:cubicBezTo>
                <a:cubicBezTo>
                  <a:pt x="136" y="144"/>
                  <a:pt x="130" y="132"/>
                  <a:pt x="132" y="11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9" name="Freeform 348"/>
          <p:cNvSpPr>
            <a:spLocks noEditPoints="1"/>
          </p:cNvSpPr>
          <p:nvPr/>
        </p:nvSpPr>
        <p:spPr bwMode="auto">
          <a:xfrm>
            <a:off x="459646" y="1973369"/>
            <a:ext cx="264055" cy="321459"/>
          </a:xfrm>
          <a:custGeom>
            <a:avLst/>
            <a:gdLst>
              <a:gd name="T0" fmla="*/ 236 w 238"/>
              <a:gd name="T1" fmla="*/ 77 h 288"/>
              <a:gd name="T2" fmla="*/ 225 w 238"/>
              <a:gd name="T3" fmla="*/ 61 h 288"/>
              <a:gd name="T4" fmla="*/ 215 w 238"/>
              <a:gd name="T5" fmla="*/ 56 h 288"/>
              <a:gd name="T6" fmla="*/ 190 w 238"/>
              <a:gd name="T7" fmla="*/ 56 h 288"/>
              <a:gd name="T8" fmla="*/ 190 w 238"/>
              <a:gd name="T9" fmla="*/ 34 h 288"/>
              <a:gd name="T10" fmla="*/ 186 w 238"/>
              <a:gd name="T11" fmla="*/ 23 h 288"/>
              <a:gd name="T12" fmla="*/ 167 w 238"/>
              <a:gd name="T13" fmla="*/ 5 h 288"/>
              <a:gd name="T14" fmla="*/ 157 w 238"/>
              <a:gd name="T15" fmla="*/ 0 h 288"/>
              <a:gd name="T16" fmla="*/ 81 w 238"/>
              <a:gd name="T17" fmla="*/ 0 h 288"/>
              <a:gd name="T18" fmla="*/ 70 w 238"/>
              <a:gd name="T19" fmla="*/ 5 h 288"/>
              <a:gd name="T20" fmla="*/ 53 w 238"/>
              <a:gd name="T21" fmla="*/ 22 h 288"/>
              <a:gd name="T22" fmla="*/ 49 w 238"/>
              <a:gd name="T23" fmla="*/ 32 h 288"/>
              <a:gd name="T24" fmla="*/ 49 w 238"/>
              <a:gd name="T25" fmla="*/ 56 h 288"/>
              <a:gd name="T26" fmla="*/ 22 w 238"/>
              <a:gd name="T27" fmla="*/ 56 h 288"/>
              <a:gd name="T28" fmla="*/ 13 w 238"/>
              <a:gd name="T29" fmla="*/ 61 h 288"/>
              <a:gd name="T30" fmla="*/ 2 w 238"/>
              <a:gd name="T31" fmla="*/ 77 h 288"/>
              <a:gd name="T32" fmla="*/ 5 w 238"/>
              <a:gd name="T33" fmla="*/ 82 h 288"/>
              <a:gd name="T34" fmla="*/ 23 w 238"/>
              <a:gd name="T35" fmla="*/ 82 h 288"/>
              <a:gd name="T36" fmla="*/ 23 w 238"/>
              <a:gd name="T37" fmla="*/ 282 h 288"/>
              <a:gd name="T38" fmla="*/ 29 w 238"/>
              <a:gd name="T39" fmla="*/ 288 h 288"/>
              <a:gd name="T40" fmla="*/ 210 w 238"/>
              <a:gd name="T41" fmla="*/ 288 h 288"/>
              <a:gd name="T42" fmla="*/ 216 w 238"/>
              <a:gd name="T43" fmla="*/ 282 h 288"/>
              <a:gd name="T44" fmla="*/ 216 w 238"/>
              <a:gd name="T45" fmla="*/ 82 h 288"/>
              <a:gd name="T46" fmla="*/ 233 w 238"/>
              <a:gd name="T47" fmla="*/ 82 h 288"/>
              <a:gd name="T48" fmla="*/ 236 w 238"/>
              <a:gd name="T49" fmla="*/ 77 h 288"/>
              <a:gd name="T50" fmla="*/ 74 w 238"/>
              <a:gd name="T51" fmla="*/ 54 h 288"/>
              <a:gd name="T52" fmla="*/ 74 w 238"/>
              <a:gd name="T53" fmla="*/ 43 h 288"/>
              <a:gd name="T54" fmla="*/ 79 w 238"/>
              <a:gd name="T55" fmla="*/ 32 h 288"/>
              <a:gd name="T56" fmla="*/ 81 w 238"/>
              <a:gd name="T57" fmla="*/ 31 h 288"/>
              <a:gd name="T58" fmla="*/ 91 w 238"/>
              <a:gd name="T59" fmla="*/ 26 h 288"/>
              <a:gd name="T60" fmla="*/ 146 w 238"/>
              <a:gd name="T61" fmla="*/ 26 h 288"/>
              <a:gd name="T62" fmla="*/ 157 w 238"/>
              <a:gd name="T63" fmla="*/ 31 h 288"/>
              <a:gd name="T64" fmla="*/ 160 w 238"/>
              <a:gd name="T65" fmla="*/ 34 h 288"/>
              <a:gd name="T66" fmla="*/ 164 w 238"/>
              <a:gd name="T67" fmla="*/ 44 h 288"/>
              <a:gd name="T68" fmla="*/ 164 w 238"/>
              <a:gd name="T69" fmla="*/ 54 h 288"/>
              <a:gd name="T70" fmla="*/ 164 w 238"/>
              <a:gd name="T71" fmla="*/ 56 h 288"/>
              <a:gd name="T72" fmla="*/ 75 w 238"/>
              <a:gd name="T73" fmla="*/ 56 h 288"/>
              <a:gd name="T74" fmla="*/ 74 w 238"/>
              <a:gd name="T75" fmla="*/ 54 h 288"/>
              <a:gd name="T76" fmla="*/ 190 w 238"/>
              <a:gd name="T77" fmla="*/ 88 h 288"/>
              <a:gd name="T78" fmla="*/ 190 w 238"/>
              <a:gd name="T79" fmla="*/ 256 h 288"/>
              <a:gd name="T80" fmla="*/ 184 w 238"/>
              <a:gd name="T81" fmla="*/ 262 h 288"/>
              <a:gd name="T82" fmla="*/ 55 w 238"/>
              <a:gd name="T83" fmla="*/ 262 h 288"/>
              <a:gd name="T84" fmla="*/ 49 w 238"/>
              <a:gd name="T85" fmla="*/ 256 h 288"/>
              <a:gd name="T86" fmla="*/ 49 w 238"/>
              <a:gd name="T87" fmla="*/ 88 h 288"/>
              <a:gd name="T88" fmla="*/ 55 w 238"/>
              <a:gd name="T89" fmla="*/ 82 h 288"/>
              <a:gd name="T90" fmla="*/ 86 w 238"/>
              <a:gd name="T91" fmla="*/ 82 h 288"/>
              <a:gd name="T92" fmla="*/ 185 w 238"/>
              <a:gd name="T93" fmla="*/ 82 h 288"/>
              <a:gd name="T94" fmla="*/ 190 w 238"/>
              <a:gd name="T95" fmla="*/ 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8" h="288">
                <a:moveTo>
                  <a:pt x="236" y="77"/>
                </a:moveTo>
                <a:cubicBezTo>
                  <a:pt x="225" y="61"/>
                  <a:pt x="225" y="61"/>
                  <a:pt x="225" y="61"/>
                </a:cubicBezTo>
                <a:cubicBezTo>
                  <a:pt x="223" y="58"/>
                  <a:pt x="219" y="56"/>
                  <a:pt x="215" y="56"/>
                </a:cubicBezTo>
                <a:cubicBezTo>
                  <a:pt x="190" y="56"/>
                  <a:pt x="190" y="56"/>
                  <a:pt x="190" y="56"/>
                </a:cubicBezTo>
                <a:cubicBezTo>
                  <a:pt x="190" y="34"/>
                  <a:pt x="190" y="34"/>
                  <a:pt x="190" y="34"/>
                </a:cubicBezTo>
                <a:cubicBezTo>
                  <a:pt x="190" y="30"/>
                  <a:pt x="188" y="26"/>
                  <a:pt x="186" y="23"/>
                </a:cubicBezTo>
                <a:cubicBezTo>
                  <a:pt x="167" y="5"/>
                  <a:pt x="167" y="5"/>
                  <a:pt x="167" y="5"/>
                </a:cubicBezTo>
                <a:cubicBezTo>
                  <a:pt x="165" y="2"/>
                  <a:pt x="160" y="0"/>
                  <a:pt x="157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7" y="0"/>
                  <a:pt x="72" y="2"/>
                  <a:pt x="70" y="5"/>
                </a:cubicBezTo>
                <a:cubicBezTo>
                  <a:pt x="53" y="22"/>
                  <a:pt x="53" y="22"/>
                  <a:pt x="53" y="22"/>
                </a:cubicBezTo>
                <a:cubicBezTo>
                  <a:pt x="51" y="24"/>
                  <a:pt x="49" y="29"/>
                  <a:pt x="49" y="32"/>
                </a:cubicBezTo>
                <a:cubicBezTo>
                  <a:pt x="49" y="56"/>
                  <a:pt x="49" y="56"/>
                  <a:pt x="49" y="56"/>
                </a:cubicBezTo>
                <a:cubicBezTo>
                  <a:pt x="22" y="56"/>
                  <a:pt x="22" y="56"/>
                  <a:pt x="22" y="56"/>
                </a:cubicBezTo>
                <a:cubicBezTo>
                  <a:pt x="19" y="56"/>
                  <a:pt x="15" y="58"/>
                  <a:pt x="13" y="6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80"/>
                  <a:pt x="1" y="82"/>
                  <a:pt x="5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282"/>
                  <a:pt x="23" y="282"/>
                  <a:pt x="23" y="282"/>
                </a:cubicBezTo>
                <a:cubicBezTo>
                  <a:pt x="23" y="285"/>
                  <a:pt x="26" y="288"/>
                  <a:pt x="29" y="288"/>
                </a:cubicBezTo>
                <a:cubicBezTo>
                  <a:pt x="210" y="288"/>
                  <a:pt x="210" y="288"/>
                  <a:pt x="210" y="288"/>
                </a:cubicBezTo>
                <a:cubicBezTo>
                  <a:pt x="213" y="288"/>
                  <a:pt x="216" y="285"/>
                  <a:pt x="216" y="282"/>
                </a:cubicBezTo>
                <a:cubicBezTo>
                  <a:pt x="216" y="82"/>
                  <a:pt x="216" y="82"/>
                  <a:pt x="216" y="82"/>
                </a:cubicBezTo>
                <a:cubicBezTo>
                  <a:pt x="233" y="82"/>
                  <a:pt x="233" y="82"/>
                  <a:pt x="233" y="82"/>
                </a:cubicBezTo>
                <a:cubicBezTo>
                  <a:pt x="236" y="82"/>
                  <a:pt x="238" y="80"/>
                  <a:pt x="236" y="77"/>
                </a:cubicBezTo>
                <a:close/>
                <a:moveTo>
                  <a:pt x="74" y="54"/>
                </a:moveTo>
                <a:cubicBezTo>
                  <a:pt x="74" y="43"/>
                  <a:pt x="74" y="43"/>
                  <a:pt x="74" y="43"/>
                </a:cubicBezTo>
                <a:cubicBezTo>
                  <a:pt x="74" y="40"/>
                  <a:pt x="76" y="35"/>
                  <a:pt x="79" y="32"/>
                </a:cubicBezTo>
                <a:cubicBezTo>
                  <a:pt x="81" y="31"/>
                  <a:pt x="81" y="31"/>
                  <a:pt x="81" y="31"/>
                </a:cubicBezTo>
                <a:cubicBezTo>
                  <a:pt x="83" y="28"/>
                  <a:pt x="88" y="26"/>
                  <a:pt x="91" y="26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9" y="26"/>
                  <a:pt x="154" y="28"/>
                  <a:pt x="157" y="31"/>
                </a:cubicBezTo>
                <a:cubicBezTo>
                  <a:pt x="160" y="34"/>
                  <a:pt x="160" y="34"/>
                  <a:pt x="160" y="34"/>
                </a:cubicBezTo>
                <a:cubicBezTo>
                  <a:pt x="162" y="36"/>
                  <a:pt x="164" y="41"/>
                  <a:pt x="164" y="44"/>
                </a:cubicBezTo>
                <a:cubicBezTo>
                  <a:pt x="164" y="54"/>
                  <a:pt x="164" y="54"/>
                  <a:pt x="164" y="54"/>
                </a:cubicBezTo>
                <a:cubicBezTo>
                  <a:pt x="164" y="55"/>
                  <a:pt x="164" y="55"/>
                  <a:pt x="164" y="56"/>
                </a:cubicBezTo>
                <a:cubicBezTo>
                  <a:pt x="75" y="56"/>
                  <a:pt x="75" y="56"/>
                  <a:pt x="75" y="56"/>
                </a:cubicBezTo>
                <a:cubicBezTo>
                  <a:pt x="74" y="55"/>
                  <a:pt x="74" y="55"/>
                  <a:pt x="74" y="54"/>
                </a:cubicBezTo>
                <a:close/>
                <a:moveTo>
                  <a:pt x="190" y="88"/>
                </a:moveTo>
                <a:cubicBezTo>
                  <a:pt x="190" y="256"/>
                  <a:pt x="190" y="256"/>
                  <a:pt x="190" y="256"/>
                </a:cubicBezTo>
                <a:cubicBezTo>
                  <a:pt x="190" y="260"/>
                  <a:pt x="187" y="262"/>
                  <a:pt x="184" y="262"/>
                </a:cubicBezTo>
                <a:cubicBezTo>
                  <a:pt x="55" y="262"/>
                  <a:pt x="55" y="262"/>
                  <a:pt x="55" y="262"/>
                </a:cubicBezTo>
                <a:cubicBezTo>
                  <a:pt x="51" y="262"/>
                  <a:pt x="49" y="260"/>
                  <a:pt x="49" y="256"/>
                </a:cubicBezTo>
                <a:cubicBezTo>
                  <a:pt x="49" y="88"/>
                  <a:pt x="49" y="88"/>
                  <a:pt x="49" y="88"/>
                </a:cubicBezTo>
                <a:cubicBezTo>
                  <a:pt x="49" y="85"/>
                  <a:pt x="51" y="82"/>
                  <a:pt x="55" y="82"/>
                </a:cubicBezTo>
                <a:cubicBezTo>
                  <a:pt x="86" y="82"/>
                  <a:pt x="86" y="82"/>
                  <a:pt x="86" y="82"/>
                </a:cubicBezTo>
                <a:cubicBezTo>
                  <a:pt x="185" y="82"/>
                  <a:pt x="185" y="82"/>
                  <a:pt x="185" y="82"/>
                </a:cubicBezTo>
                <a:cubicBezTo>
                  <a:pt x="188" y="82"/>
                  <a:pt x="190" y="85"/>
                  <a:pt x="190" y="8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0" name="Freeform 349"/>
          <p:cNvSpPr>
            <a:spLocks/>
          </p:cNvSpPr>
          <p:nvPr/>
        </p:nvSpPr>
        <p:spPr bwMode="auto">
          <a:xfrm>
            <a:off x="534271" y="2085304"/>
            <a:ext cx="20092" cy="160729"/>
          </a:xfrm>
          <a:custGeom>
            <a:avLst/>
            <a:gdLst>
              <a:gd name="T0" fmla="*/ 14 w 20"/>
              <a:gd name="T1" fmla="*/ 0 h 146"/>
              <a:gd name="T2" fmla="*/ 6 w 20"/>
              <a:gd name="T3" fmla="*/ 0 h 146"/>
              <a:gd name="T4" fmla="*/ 0 w 20"/>
              <a:gd name="T5" fmla="*/ 7 h 146"/>
              <a:gd name="T6" fmla="*/ 0 w 20"/>
              <a:gd name="T7" fmla="*/ 140 h 146"/>
              <a:gd name="T8" fmla="*/ 6 w 20"/>
              <a:gd name="T9" fmla="*/ 146 h 146"/>
              <a:gd name="T10" fmla="*/ 14 w 20"/>
              <a:gd name="T11" fmla="*/ 146 h 146"/>
              <a:gd name="T12" fmla="*/ 20 w 20"/>
              <a:gd name="T13" fmla="*/ 140 h 146"/>
              <a:gd name="T14" fmla="*/ 20 w 20"/>
              <a:gd name="T15" fmla="*/ 7 h 146"/>
              <a:gd name="T16" fmla="*/ 14 w 20"/>
              <a:gd name="T1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146">
                <a:moveTo>
                  <a:pt x="14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4"/>
                  <a:pt x="3" y="146"/>
                  <a:pt x="6" y="146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7" y="146"/>
                  <a:pt x="20" y="144"/>
                  <a:pt x="20" y="140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3"/>
                  <a:pt x="17" y="0"/>
                  <a:pt x="14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1" name="Freeform 350"/>
          <p:cNvSpPr>
            <a:spLocks/>
          </p:cNvSpPr>
          <p:nvPr/>
        </p:nvSpPr>
        <p:spPr bwMode="auto">
          <a:xfrm>
            <a:off x="580193" y="2085304"/>
            <a:ext cx="22961" cy="160729"/>
          </a:xfrm>
          <a:custGeom>
            <a:avLst/>
            <a:gdLst>
              <a:gd name="T0" fmla="*/ 6 w 20"/>
              <a:gd name="T1" fmla="*/ 146 h 146"/>
              <a:gd name="T2" fmla="*/ 14 w 20"/>
              <a:gd name="T3" fmla="*/ 146 h 146"/>
              <a:gd name="T4" fmla="*/ 20 w 20"/>
              <a:gd name="T5" fmla="*/ 140 h 146"/>
              <a:gd name="T6" fmla="*/ 20 w 20"/>
              <a:gd name="T7" fmla="*/ 7 h 146"/>
              <a:gd name="T8" fmla="*/ 14 w 20"/>
              <a:gd name="T9" fmla="*/ 0 h 146"/>
              <a:gd name="T10" fmla="*/ 6 w 20"/>
              <a:gd name="T11" fmla="*/ 0 h 146"/>
              <a:gd name="T12" fmla="*/ 0 w 20"/>
              <a:gd name="T13" fmla="*/ 7 h 146"/>
              <a:gd name="T14" fmla="*/ 0 w 20"/>
              <a:gd name="T15" fmla="*/ 140 h 146"/>
              <a:gd name="T16" fmla="*/ 6 w 20"/>
              <a:gd name="T17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146">
                <a:moveTo>
                  <a:pt x="6" y="146"/>
                </a:moveTo>
                <a:cubicBezTo>
                  <a:pt x="14" y="146"/>
                  <a:pt x="14" y="146"/>
                  <a:pt x="14" y="146"/>
                </a:cubicBezTo>
                <a:cubicBezTo>
                  <a:pt x="17" y="146"/>
                  <a:pt x="20" y="144"/>
                  <a:pt x="20" y="140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3"/>
                  <a:pt x="17" y="0"/>
                  <a:pt x="14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4"/>
                  <a:pt x="3" y="146"/>
                  <a:pt x="6" y="14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2" name="Freeform 351"/>
          <p:cNvSpPr>
            <a:spLocks/>
          </p:cNvSpPr>
          <p:nvPr/>
        </p:nvSpPr>
        <p:spPr bwMode="auto">
          <a:xfrm>
            <a:off x="628985" y="2085304"/>
            <a:ext cx="22961" cy="160729"/>
          </a:xfrm>
          <a:custGeom>
            <a:avLst/>
            <a:gdLst>
              <a:gd name="T0" fmla="*/ 6 w 20"/>
              <a:gd name="T1" fmla="*/ 146 h 146"/>
              <a:gd name="T2" fmla="*/ 14 w 20"/>
              <a:gd name="T3" fmla="*/ 146 h 146"/>
              <a:gd name="T4" fmla="*/ 20 w 20"/>
              <a:gd name="T5" fmla="*/ 140 h 146"/>
              <a:gd name="T6" fmla="*/ 20 w 20"/>
              <a:gd name="T7" fmla="*/ 7 h 146"/>
              <a:gd name="T8" fmla="*/ 14 w 20"/>
              <a:gd name="T9" fmla="*/ 0 h 146"/>
              <a:gd name="T10" fmla="*/ 6 w 20"/>
              <a:gd name="T11" fmla="*/ 0 h 146"/>
              <a:gd name="T12" fmla="*/ 0 w 20"/>
              <a:gd name="T13" fmla="*/ 7 h 146"/>
              <a:gd name="T14" fmla="*/ 0 w 20"/>
              <a:gd name="T15" fmla="*/ 140 h 146"/>
              <a:gd name="T16" fmla="*/ 6 w 20"/>
              <a:gd name="T17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146">
                <a:moveTo>
                  <a:pt x="6" y="146"/>
                </a:moveTo>
                <a:cubicBezTo>
                  <a:pt x="14" y="146"/>
                  <a:pt x="14" y="146"/>
                  <a:pt x="14" y="146"/>
                </a:cubicBezTo>
                <a:cubicBezTo>
                  <a:pt x="17" y="146"/>
                  <a:pt x="20" y="144"/>
                  <a:pt x="20" y="140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3"/>
                  <a:pt x="17" y="0"/>
                  <a:pt x="14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4"/>
                  <a:pt x="3" y="146"/>
                  <a:pt x="6" y="14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" name="Freeform 362"/>
          <p:cNvSpPr>
            <a:spLocks noEditPoints="1"/>
          </p:cNvSpPr>
          <p:nvPr/>
        </p:nvSpPr>
        <p:spPr bwMode="auto">
          <a:xfrm>
            <a:off x="8737210" y="2022161"/>
            <a:ext cx="318590" cy="223873"/>
          </a:xfrm>
          <a:custGeom>
            <a:avLst/>
            <a:gdLst>
              <a:gd name="T0" fmla="*/ 279 w 288"/>
              <a:gd name="T1" fmla="*/ 24 h 204"/>
              <a:gd name="T2" fmla="*/ 219 w 288"/>
              <a:gd name="T3" fmla="*/ 24 h 204"/>
              <a:gd name="T4" fmla="*/ 219 w 288"/>
              <a:gd name="T5" fmla="*/ 24 h 204"/>
              <a:gd name="T6" fmla="*/ 211 w 288"/>
              <a:gd name="T7" fmla="*/ 8 h 204"/>
              <a:gd name="T8" fmla="*/ 199 w 288"/>
              <a:gd name="T9" fmla="*/ 0 h 204"/>
              <a:gd name="T10" fmla="*/ 89 w 288"/>
              <a:gd name="T11" fmla="*/ 0 h 204"/>
              <a:gd name="T12" fmla="*/ 77 w 288"/>
              <a:gd name="T13" fmla="*/ 8 h 204"/>
              <a:gd name="T14" fmla="*/ 68 w 288"/>
              <a:gd name="T15" fmla="*/ 24 h 204"/>
              <a:gd name="T16" fmla="*/ 68 w 288"/>
              <a:gd name="T17" fmla="*/ 24 h 204"/>
              <a:gd name="T18" fmla="*/ 9 w 288"/>
              <a:gd name="T19" fmla="*/ 24 h 204"/>
              <a:gd name="T20" fmla="*/ 0 w 288"/>
              <a:gd name="T21" fmla="*/ 33 h 204"/>
              <a:gd name="T22" fmla="*/ 0 w 288"/>
              <a:gd name="T23" fmla="*/ 195 h 204"/>
              <a:gd name="T24" fmla="*/ 9 w 288"/>
              <a:gd name="T25" fmla="*/ 204 h 204"/>
              <a:gd name="T26" fmla="*/ 279 w 288"/>
              <a:gd name="T27" fmla="*/ 204 h 204"/>
              <a:gd name="T28" fmla="*/ 288 w 288"/>
              <a:gd name="T29" fmla="*/ 195 h 204"/>
              <a:gd name="T30" fmla="*/ 288 w 288"/>
              <a:gd name="T31" fmla="*/ 33 h 204"/>
              <a:gd name="T32" fmla="*/ 279 w 288"/>
              <a:gd name="T33" fmla="*/ 24 h 204"/>
              <a:gd name="T34" fmla="*/ 144 w 288"/>
              <a:gd name="T35" fmla="*/ 175 h 204"/>
              <a:gd name="T36" fmla="*/ 82 w 288"/>
              <a:gd name="T37" fmla="*/ 113 h 204"/>
              <a:gd name="T38" fmla="*/ 144 w 288"/>
              <a:gd name="T39" fmla="*/ 51 h 204"/>
              <a:gd name="T40" fmla="*/ 206 w 288"/>
              <a:gd name="T41" fmla="*/ 113 h 204"/>
              <a:gd name="T42" fmla="*/ 144 w 288"/>
              <a:gd name="T43" fmla="*/ 175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8" h="204">
                <a:moveTo>
                  <a:pt x="279" y="24"/>
                </a:moveTo>
                <a:cubicBezTo>
                  <a:pt x="219" y="24"/>
                  <a:pt x="219" y="24"/>
                  <a:pt x="219" y="24"/>
                </a:cubicBezTo>
                <a:cubicBezTo>
                  <a:pt x="219" y="24"/>
                  <a:pt x="219" y="24"/>
                  <a:pt x="219" y="24"/>
                </a:cubicBezTo>
                <a:cubicBezTo>
                  <a:pt x="211" y="8"/>
                  <a:pt x="211" y="8"/>
                  <a:pt x="211" y="8"/>
                </a:cubicBezTo>
                <a:cubicBezTo>
                  <a:pt x="209" y="3"/>
                  <a:pt x="204" y="0"/>
                  <a:pt x="19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4" y="0"/>
                  <a:pt x="79" y="3"/>
                  <a:pt x="77" y="8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4" y="24"/>
                  <a:pt x="0" y="28"/>
                  <a:pt x="0" y="33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200"/>
                  <a:pt x="4" y="204"/>
                  <a:pt x="9" y="204"/>
                </a:cubicBezTo>
                <a:cubicBezTo>
                  <a:pt x="279" y="204"/>
                  <a:pt x="279" y="204"/>
                  <a:pt x="279" y="204"/>
                </a:cubicBezTo>
                <a:cubicBezTo>
                  <a:pt x="284" y="204"/>
                  <a:pt x="288" y="200"/>
                  <a:pt x="288" y="195"/>
                </a:cubicBezTo>
                <a:cubicBezTo>
                  <a:pt x="288" y="33"/>
                  <a:pt x="288" y="33"/>
                  <a:pt x="288" y="33"/>
                </a:cubicBezTo>
                <a:cubicBezTo>
                  <a:pt x="288" y="28"/>
                  <a:pt x="284" y="24"/>
                  <a:pt x="279" y="24"/>
                </a:cubicBezTo>
                <a:close/>
                <a:moveTo>
                  <a:pt x="144" y="175"/>
                </a:moveTo>
                <a:cubicBezTo>
                  <a:pt x="109" y="175"/>
                  <a:pt x="82" y="147"/>
                  <a:pt x="82" y="113"/>
                </a:cubicBezTo>
                <a:cubicBezTo>
                  <a:pt x="82" y="78"/>
                  <a:pt x="109" y="51"/>
                  <a:pt x="144" y="51"/>
                </a:cubicBezTo>
                <a:cubicBezTo>
                  <a:pt x="178" y="51"/>
                  <a:pt x="206" y="78"/>
                  <a:pt x="206" y="113"/>
                </a:cubicBezTo>
                <a:cubicBezTo>
                  <a:pt x="206" y="147"/>
                  <a:pt x="178" y="175"/>
                  <a:pt x="144" y="17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4" name="Freeform 363"/>
          <p:cNvSpPr>
            <a:spLocks noEditPoints="1"/>
          </p:cNvSpPr>
          <p:nvPr/>
        </p:nvSpPr>
        <p:spPr bwMode="auto">
          <a:xfrm>
            <a:off x="9374387" y="2019291"/>
            <a:ext cx="318590" cy="226744"/>
          </a:xfrm>
          <a:custGeom>
            <a:avLst/>
            <a:gdLst>
              <a:gd name="T0" fmla="*/ 279 w 288"/>
              <a:gd name="T1" fmla="*/ 24 h 206"/>
              <a:gd name="T2" fmla="*/ 222 w 288"/>
              <a:gd name="T3" fmla="*/ 24 h 206"/>
              <a:gd name="T4" fmla="*/ 221 w 288"/>
              <a:gd name="T5" fmla="*/ 24 h 206"/>
              <a:gd name="T6" fmla="*/ 213 w 288"/>
              <a:gd name="T7" fmla="*/ 8 h 206"/>
              <a:gd name="T8" fmla="*/ 201 w 288"/>
              <a:gd name="T9" fmla="*/ 0 h 206"/>
              <a:gd name="T10" fmla="*/ 90 w 288"/>
              <a:gd name="T11" fmla="*/ 0 h 206"/>
              <a:gd name="T12" fmla="*/ 77 w 288"/>
              <a:gd name="T13" fmla="*/ 8 h 206"/>
              <a:gd name="T14" fmla="*/ 69 w 288"/>
              <a:gd name="T15" fmla="*/ 24 h 206"/>
              <a:gd name="T16" fmla="*/ 69 w 288"/>
              <a:gd name="T17" fmla="*/ 24 h 206"/>
              <a:gd name="T18" fmla="*/ 9 w 288"/>
              <a:gd name="T19" fmla="*/ 24 h 206"/>
              <a:gd name="T20" fmla="*/ 0 w 288"/>
              <a:gd name="T21" fmla="*/ 33 h 206"/>
              <a:gd name="T22" fmla="*/ 0 w 288"/>
              <a:gd name="T23" fmla="*/ 197 h 206"/>
              <a:gd name="T24" fmla="*/ 9 w 288"/>
              <a:gd name="T25" fmla="*/ 206 h 206"/>
              <a:gd name="T26" fmla="*/ 279 w 288"/>
              <a:gd name="T27" fmla="*/ 206 h 206"/>
              <a:gd name="T28" fmla="*/ 288 w 288"/>
              <a:gd name="T29" fmla="*/ 197 h 206"/>
              <a:gd name="T30" fmla="*/ 288 w 288"/>
              <a:gd name="T31" fmla="*/ 33 h 206"/>
              <a:gd name="T32" fmla="*/ 279 w 288"/>
              <a:gd name="T33" fmla="*/ 24 h 206"/>
              <a:gd name="T34" fmla="*/ 144 w 288"/>
              <a:gd name="T35" fmla="*/ 181 h 206"/>
              <a:gd name="T36" fmla="*/ 76 w 288"/>
              <a:gd name="T37" fmla="*/ 113 h 206"/>
              <a:gd name="T38" fmla="*/ 144 w 288"/>
              <a:gd name="T39" fmla="*/ 45 h 206"/>
              <a:gd name="T40" fmla="*/ 212 w 288"/>
              <a:gd name="T41" fmla="*/ 113 h 206"/>
              <a:gd name="T42" fmla="*/ 144 w 288"/>
              <a:gd name="T43" fmla="*/ 181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8" h="206">
                <a:moveTo>
                  <a:pt x="279" y="24"/>
                </a:moveTo>
                <a:cubicBezTo>
                  <a:pt x="222" y="24"/>
                  <a:pt x="222" y="24"/>
                  <a:pt x="222" y="24"/>
                </a:cubicBezTo>
                <a:cubicBezTo>
                  <a:pt x="222" y="24"/>
                  <a:pt x="222" y="24"/>
                  <a:pt x="221" y="24"/>
                </a:cubicBezTo>
                <a:cubicBezTo>
                  <a:pt x="213" y="8"/>
                  <a:pt x="213" y="8"/>
                  <a:pt x="213" y="8"/>
                </a:cubicBezTo>
                <a:cubicBezTo>
                  <a:pt x="211" y="3"/>
                  <a:pt x="205" y="0"/>
                  <a:pt x="201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85" y="0"/>
                  <a:pt x="79" y="3"/>
                  <a:pt x="77" y="8"/>
                </a:cubicBezTo>
                <a:cubicBezTo>
                  <a:pt x="69" y="24"/>
                  <a:pt x="69" y="24"/>
                  <a:pt x="69" y="24"/>
                </a:cubicBezTo>
                <a:cubicBezTo>
                  <a:pt x="69" y="24"/>
                  <a:pt x="69" y="24"/>
                  <a:pt x="69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4" y="24"/>
                  <a:pt x="0" y="28"/>
                  <a:pt x="0" y="33"/>
                </a:cubicBezTo>
                <a:cubicBezTo>
                  <a:pt x="0" y="197"/>
                  <a:pt x="0" y="197"/>
                  <a:pt x="0" y="197"/>
                </a:cubicBezTo>
                <a:cubicBezTo>
                  <a:pt x="0" y="202"/>
                  <a:pt x="4" y="206"/>
                  <a:pt x="9" y="206"/>
                </a:cubicBezTo>
                <a:cubicBezTo>
                  <a:pt x="279" y="206"/>
                  <a:pt x="279" y="206"/>
                  <a:pt x="279" y="206"/>
                </a:cubicBezTo>
                <a:cubicBezTo>
                  <a:pt x="284" y="206"/>
                  <a:pt x="288" y="202"/>
                  <a:pt x="288" y="197"/>
                </a:cubicBezTo>
                <a:cubicBezTo>
                  <a:pt x="288" y="33"/>
                  <a:pt x="288" y="33"/>
                  <a:pt x="288" y="33"/>
                </a:cubicBezTo>
                <a:cubicBezTo>
                  <a:pt x="288" y="28"/>
                  <a:pt x="284" y="24"/>
                  <a:pt x="279" y="24"/>
                </a:cubicBezTo>
                <a:close/>
                <a:moveTo>
                  <a:pt x="144" y="181"/>
                </a:moveTo>
                <a:cubicBezTo>
                  <a:pt x="107" y="181"/>
                  <a:pt x="76" y="150"/>
                  <a:pt x="76" y="113"/>
                </a:cubicBezTo>
                <a:cubicBezTo>
                  <a:pt x="76" y="76"/>
                  <a:pt x="107" y="45"/>
                  <a:pt x="144" y="45"/>
                </a:cubicBezTo>
                <a:cubicBezTo>
                  <a:pt x="182" y="45"/>
                  <a:pt x="212" y="76"/>
                  <a:pt x="212" y="113"/>
                </a:cubicBezTo>
                <a:cubicBezTo>
                  <a:pt x="212" y="150"/>
                  <a:pt x="182" y="181"/>
                  <a:pt x="144" y="18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5" name="Oval 364"/>
          <p:cNvSpPr>
            <a:spLocks noChangeArrowheads="1"/>
          </p:cNvSpPr>
          <p:nvPr/>
        </p:nvSpPr>
        <p:spPr bwMode="auto">
          <a:xfrm>
            <a:off x="9486323" y="2093916"/>
            <a:ext cx="97586" cy="97586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6" name="Oval 365"/>
          <p:cNvSpPr>
            <a:spLocks noChangeArrowheads="1"/>
          </p:cNvSpPr>
          <p:nvPr/>
        </p:nvSpPr>
        <p:spPr bwMode="auto">
          <a:xfrm>
            <a:off x="10126371" y="2096785"/>
            <a:ext cx="88976" cy="88976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7" name="Freeform 366"/>
          <p:cNvSpPr>
            <a:spLocks noEditPoints="1"/>
          </p:cNvSpPr>
          <p:nvPr/>
        </p:nvSpPr>
        <p:spPr bwMode="auto">
          <a:xfrm>
            <a:off x="10014433" y="1973369"/>
            <a:ext cx="318590" cy="321459"/>
          </a:xfrm>
          <a:custGeom>
            <a:avLst/>
            <a:gdLst>
              <a:gd name="T0" fmla="*/ 236 w 288"/>
              <a:gd name="T1" fmla="*/ 0 h 288"/>
              <a:gd name="T2" fmla="*/ 52 w 288"/>
              <a:gd name="T3" fmla="*/ 0 h 288"/>
              <a:gd name="T4" fmla="*/ 0 w 288"/>
              <a:gd name="T5" fmla="*/ 52 h 288"/>
              <a:gd name="T6" fmla="*/ 0 w 288"/>
              <a:gd name="T7" fmla="*/ 236 h 288"/>
              <a:gd name="T8" fmla="*/ 52 w 288"/>
              <a:gd name="T9" fmla="*/ 288 h 288"/>
              <a:gd name="T10" fmla="*/ 236 w 288"/>
              <a:gd name="T11" fmla="*/ 288 h 288"/>
              <a:gd name="T12" fmla="*/ 288 w 288"/>
              <a:gd name="T13" fmla="*/ 236 h 288"/>
              <a:gd name="T14" fmla="*/ 288 w 288"/>
              <a:gd name="T15" fmla="*/ 52 h 288"/>
              <a:gd name="T16" fmla="*/ 236 w 288"/>
              <a:gd name="T17" fmla="*/ 0 h 288"/>
              <a:gd name="T18" fmla="*/ 237 w 288"/>
              <a:gd name="T19" fmla="*/ 205 h 288"/>
              <a:gd name="T20" fmla="*/ 231 w 288"/>
              <a:gd name="T21" fmla="*/ 210 h 288"/>
              <a:gd name="T22" fmla="*/ 55 w 288"/>
              <a:gd name="T23" fmla="*/ 210 h 288"/>
              <a:gd name="T24" fmla="*/ 49 w 288"/>
              <a:gd name="T25" fmla="*/ 205 h 288"/>
              <a:gd name="T26" fmla="*/ 49 w 288"/>
              <a:gd name="T27" fmla="*/ 99 h 288"/>
              <a:gd name="T28" fmla="*/ 55 w 288"/>
              <a:gd name="T29" fmla="*/ 93 h 288"/>
              <a:gd name="T30" fmla="*/ 94 w 288"/>
              <a:gd name="T31" fmla="*/ 93 h 288"/>
              <a:gd name="T32" fmla="*/ 94 w 288"/>
              <a:gd name="T33" fmla="*/ 93 h 288"/>
              <a:gd name="T34" fmla="*/ 99 w 288"/>
              <a:gd name="T35" fmla="*/ 83 h 288"/>
              <a:gd name="T36" fmla="*/ 107 w 288"/>
              <a:gd name="T37" fmla="*/ 78 h 288"/>
              <a:gd name="T38" fmla="*/ 179 w 288"/>
              <a:gd name="T39" fmla="*/ 78 h 288"/>
              <a:gd name="T40" fmla="*/ 187 w 288"/>
              <a:gd name="T41" fmla="*/ 83 h 288"/>
              <a:gd name="T42" fmla="*/ 192 w 288"/>
              <a:gd name="T43" fmla="*/ 93 h 288"/>
              <a:gd name="T44" fmla="*/ 192 w 288"/>
              <a:gd name="T45" fmla="*/ 93 h 288"/>
              <a:gd name="T46" fmla="*/ 231 w 288"/>
              <a:gd name="T47" fmla="*/ 93 h 288"/>
              <a:gd name="T48" fmla="*/ 237 w 288"/>
              <a:gd name="T49" fmla="*/ 99 h 288"/>
              <a:gd name="T50" fmla="*/ 237 w 288"/>
              <a:gd name="T51" fmla="*/ 20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88" h="288">
                <a:moveTo>
                  <a:pt x="236" y="0"/>
                </a:moveTo>
                <a:cubicBezTo>
                  <a:pt x="52" y="0"/>
                  <a:pt x="52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65"/>
                  <a:pt x="23" y="288"/>
                  <a:pt x="52" y="288"/>
                </a:cubicBezTo>
                <a:cubicBezTo>
                  <a:pt x="236" y="288"/>
                  <a:pt x="236" y="288"/>
                  <a:pt x="236" y="288"/>
                </a:cubicBezTo>
                <a:cubicBezTo>
                  <a:pt x="264" y="288"/>
                  <a:pt x="288" y="265"/>
                  <a:pt x="288" y="236"/>
                </a:cubicBezTo>
                <a:cubicBezTo>
                  <a:pt x="288" y="52"/>
                  <a:pt x="288" y="52"/>
                  <a:pt x="288" y="52"/>
                </a:cubicBezTo>
                <a:cubicBezTo>
                  <a:pt x="288" y="23"/>
                  <a:pt x="264" y="0"/>
                  <a:pt x="236" y="0"/>
                </a:cubicBezTo>
                <a:close/>
                <a:moveTo>
                  <a:pt x="237" y="205"/>
                </a:moveTo>
                <a:cubicBezTo>
                  <a:pt x="237" y="208"/>
                  <a:pt x="234" y="210"/>
                  <a:pt x="231" y="210"/>
                </a:cubicBezTo>
                <a:cubicBezTo>
                  <a:pt x="55" y="210"/>
                  <a:pt x="55" y="210"/>
                  <a:pt x="55" y="210"/>
                </a:cubicBezTo>
                <a:cubicBezTo>
                  <a:pt x="52" y="210"/>
                  <a:pt x="49" y="208"/>
                  <a:pt x="49" y="205"/>
                </a:cubicBezTo>
                <a:cubicBezTo>
                  <a:pt x="49" y="99"/>
                  <a:pt x="49" y="99"/>
                  <a:pt x="49" y="99"/>
                </a:cubicBezTo>
                <a:cubicBezTo>
                  <a:pt x="49" y="96"/>
                  <a:pt x="52" y="93"/>
                  <a:pt x="55" y="93"/>
                </a:cubicBezTo>
                <a:cubicBezTo>
                  <a:pt x="94" y="93"/>
                  <a:pt x="94" y="93"/>
                  <a:pt x="94" y="93"/>
                </a:cubicBezTo>
                <a:cubicBezTo>
                  <a:pt x="94" y="93"/>
                  <a:pt x="94" y="93"/>
                  <a:pt x="94" y="93"/>
                </a:cubicBezTo>
                <a:cubicBezTo>
                  <a:pt x="99" y="83"/>
                  <a:pt x="99" y="83"/>
                  <a:pt x="99" y="83"/>
                </a:cubicBezTo>
                <a:cubicBezTo>
                  <a:pt x="101" y="80"/>
                  <a:pt x="104" y="78"/>
                  <a:pt x="107" y="78"/>
                </a:cubicBezTo>
                <a:cubicBezTo>
                  <a:pt x="179" y="78"/>
                  <a:pt x="179" y="78"/>
                  <a:pt x="179" y="78"/>
                </a:cubicBezTo>
                <a:cubicBezTo>
                  <a:pt x="182" y="78"/>
                  <a:pt x="185" y="80"/>
                  <a:pt x="187" y="83"/>
                </a:cubicBezTo>
                <a:cubicBezTo>
                  <a:pt x="192" y="93"/>
                  <a:pt x="192" y="93"/>
                  <a:pt x="192" y="93"/>
                </a:cubicBezTo>
                <a:cubicBezTo>
                  <a:pt x="192" y="93"/>
                  <a:pt x="192" y="93"/>
                  <a:pt x="192" y="93"/>
                </a:cubicBezTo>
                <a:cubicBezTo>
                  <a:pt x="231" y="93"/>
                  <a:pt x="231" y="93"/>
                  <a:pt x="231" y="93"/>
                </a:cubicBezTo>
                <a:cubicBezTo>
                  <a:pt x="234" y="93"/>
                  <a:pt x="237" y="96"/>
                  <a:pt x="237" y="99"/>
                </a:cubicBezTo>
                <a:lnTo>
                  <a:pt x="237" y="20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8" name="Freeform 367"/>
          <p:cNvSpPr>
            <a:spLocks noEditPoints="1"/>
          </p:cNvSpPr>
          <p:nvPr/>
        </p:nvSpPr>
        <p:spPr bwMode="auto">
          <a:xfrm>
            <a:off x="433814" y="5187956"/>
            <a:ext cx="318590" cy="278407"/>
          </a:xfrm>
          <a:custGeom>
            <a:avLst/>
            <a:gdLst>
              <a:gd name="T0" fmla="*/ 252 w 288"/>
              <a:gd name="T1" fmla="*/ 0 h 252"/>
              <a:gd name="T2" fmla="*/ 35 w 288"/>
              <a:gd name="T3" fmla="*/ 0 h 252"/>
              <a:gd name="T4" fmla="*/ 0 w 288"/>
              <a:gd name="T5" fmla="*/ 72 h 252"/>
              <a:gd name="T6" fmla="*/ 0 w 288"/>
              <a:gd name="T7" fmla="*/ 252 h 252"/>
              <a:gd name="T8" fmla="*/ 288 w 288"/>
              <a:gd name="T9" fmla="*/ 252 h 252"/>
              <a:gd name="T10" fmla="*/ 288 w 288"/>
              <a:gd name="T11" fmla="*/ 71 h 252"/>
              <a:gd name="T12" fmla="*/ 252 w 288"/>
              <a:gd name="T13" fmla="*/ 0 h 252"/>
              <a:gd name="T14" fmla="*/ 196 w 288"/>
              <a:gd name="T15" fmla="*/ 161 h 252"/>
              <a:gd name="T16" fmla="*/ 150 w 288"/>
              <a:gd name="T17" fmla="*/ 217 h 252"/>
              <a:gd name="T18" fmla="*/ 138 w 288"/>
              <a:gd name="T19" fmla="*/ 217 h 252"/>
              <a:gd name="T20" fmla="*/ 91 w 288"/>
              <a:gd name="T21" fmla="*/ 161 h 252"/>
              <a:gd name="T22" fmla="*/ 95 w 288"/>
              <a:gd name="T23" fmla="*/ 154 h 252"/>
              <a:gd name="T24" fmla="*/ 119 w 288"/>
              <a:gd name="T25" fmla="*/ 154 h 252"/>
              <a:gd name="T26" fmla="*/ 129 w 288"/>
              <a:gd name="T27" fmla="*/ 154 h 252"/>
              <a:gd name="T28" fmla="*/ 129 w 288"/>
              <a:gd name="T29" fmla="*/ 102 h 252"/>
              <a:gd name="T30" fmla="*/ 138 w 288"/>
              <a:gd name="T31" fmla="*/ 93 h 252"/>
              <a:gd name="T32" fmla="*/ 149 w 288"/>
              <a:gd name="T33" fmla="*/ 93 h 252"/>
              <a:gd name="T34" fmla="*/ 159 w 288"/>
              <a:gd name="T35" fmla="*/ 102 h 252"/>
              <a:gd name="T36" fmla="*/ 159 w 288"/>
              <a:gd name="T37" fmla="*/ 154 h 252"/>
              <a:gd name="T38" fmla="*/ 169 w 288"/>
              <a:gd name="T39" fmla="*/ 154 h 252"/>
              <a:gd name="T40" fmla="*/ 193 w 288"/>
              <a:gd name="T41" fmla="*/ 154 h 252"/>
              <a:gd name="T42" fmla="*/ 196 w 288"/>
              <a:gd name="T43" fmla="*/ 161 h 252"/>
              <a:gd name="T44" fmla="*/ 38 w 288"/>
              <a:gd name="T45" fmla="*/ 61 h 252"/>
              <a:gd name="T46" fmla="*/ 58 w 288"/>
              <a:gd name="T47" fmla="*/ 21 h 252"/>
              <a:gd name="T48" fmla="*/ 230 w 288"/>
              <a:gd name="T49" fmla="*/ 21 h 252"/>
              <a:gd name="T50" fmla="*/ 251 w 288"/>
              <a:gd name="T51" fmla="*/ 61 h 252"/>
              <a:gd name="T52" fmla="*/ 38 w 288"/>
              <a:gd name="T53" fmla="*/ 61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8" h="252">
                <a:moveTo>
                  <a:pt x="252" y="0"/>
                </a:moveTo>
                <a:cubicBezTo>
                  <a:pt x="35" y="0"/>
                  <a:pt x="35" y="0"/>
                  <a:pt x="35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252"/>
                  <a:pt x="0" y="252"/>
                  <a:pt x="0" y="252"/>
                </a:cubicBezTo>
                <a:cubicBezTo>
                  <a:pt x="288" y="252"/>
                  <a:pt x="288" y="252"/>
                  <a:pt x="288" y="252"/>
                </a:cubicBezTo>
                <a:cubicBezTo>
                  <a:pt x="288" y="71"/>
                  <a:pt x="288" y="71"/>
                  <a:pt x="288" y="71"/>
                </a:cubicBezTo>
                <a:lnTo>
                  <a:pt x="252" y="0"/>
                </a:lnTo>
                <a:close/>
                <a:moveTo>
                  <a:pt x="196" y="161"/>
                </a:moveTo>
                <a:cubicBezTo>
                  <a:pt x="150" y="217"/>
                  <a:pt x="150" y="217"/>
                  <a:pt x="150" y="217"/>
                </a:cubicBezTo>
                <a:cubicBezTo>
                  <a:pt x="147" y="221"/>
                  <a:pt x="141" y="221"/>
                  <a:pt x="138" y="217"/>
                </a:cubicBezTo>
                <a:cubicBezTo>
                  <a:pt x="91" y="161"/>
                  <a:pt x="91" y="161"/>
                  <a:pt x="91" y="161"/>
                </a:cubicBezTo>
                <a:cubicBezTo>
                  <a:pt x="88" y="157"/>
                  <a:pt x="90" y="154"/>
                  <a:pt x="95" y="154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22" y="154"/>
                  <a:pt x="125" y="154"/>
                  <a:pt x="129" y="154"/>
                </a:cubicBezTo>
                <a:cubicBezTo>
                  <a:pt x="129" y="102"/>
                  <a:pt x="129" y="102"/>
                  <a:pt x="129" y="102"/>
                </a:cubicBezTo>
                <a:cubicBezTo>
                  <a:pt x="129" y="97"/>
                  <a:pt x="133" y="93"/>
                  <a:pt x="138" y="93"/>
                </a:cubicBezTo>
                <a:cubicBezTo>
                  <a:pt x="149" y="93"/>
                  <a:pt x="149" y="93"/>
                  <a:pt x="149" y="93"/>
                </a:cubicBezTo>
                <a:cubicBezTo>
                  <a:pt x="155" y="93"/>
                  <a:pt x="159" y="97"/>
                  <a:pt x="159" y="102"/>
                </a:cubicBezTo>
                <a:cubicBezTo>
                  <a:pt x="159" y="154"/>
                  <a:pt x="159" y="154"/>
                  <a:pt x="159" y="154"/>
                </a:cubicBezTo>
                <a:cubicBezTo>
                  <a:pt x="162" y="154"/>
                  <a:pt x="166" y="154"/>
                  <a:pt x="169" y="154"/>
                </a:cubicBezTo>
                <a:cubicBezTo>
                  <a:pt x="193" y="154"/>
                  <a:pt x="193" y="154"/>
                  <a:pt x="193" y="154"/>
                </a:cubicBezTo>
                <a:cubicBezTo>
                  <a:pt x="198" y="154"/>
                  <a:pt x="200" y="157"/>
                  <a:pt x="196" y="161"/>
                </a:cubicBezTo>
                <a:close/>
                <a:moveTo>
                  <a:pt x="38" y="61"/>
                </a:moveTo>
                <a:cubicBezTo>
                  <a:pt x="58" y="21"/>
                  <a:pt x="58" y="21"/>
                  <a:pt x="58" y="21"/>
                </a:cubicBezTo>
                <a:cubicBezTo>
                  <a:pt x="230" y="21"/>
                  <a:pt x="230" y="21"/>
                  <a:pt x="230" y="21"/>
                </a:cubicBezTo>
                <a:cubicBezTo>
                  <a:pt x="251" y="61"/>
                  <a:pt x="251" y="61"/>
                  <a:pt x="251" y="61"/>
                </a:cubicBezTo>
                <a:lnTo>
                  <a:pt x="38" y="6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9" name="Freeform 368"/>
          <p:cNvSpPr>
            <a:spLocks noEditPoints="1"/>
          </p:cNvSpPr>
          <p:nvPr/>
        </p:nvSpPr>
        <p:spPr bwMode="auto">
          <a:xfrm>
            <a:off x="1070991" y="5187956"/>
            <a:ext cx="321459" cy="278407"/>
          </a:xfrm>
          <a:custGeom>
            <a:avLst/>
            <a:gdLst>
              <a:gd name="T0" fmla="*/ 252 w 288"/>
              <a:gd name="T1" fmla="*/ 0 h 252"/>
              <a:gd name="T2" fmla="*/ 35 w 288"/>
              <a:gd name="T3" fmla="*/ 0 h 252"/>
              <a:gd name="T4" fmla="*/ 0 w 288"/>
              <a:gd name="T5" fmla="*/ 72 h 252"/>
              <a:gd name="T6" fmla="*/ 0 w 288"/>
              <a:gd name="T7" fmla="*/ 252 h 252"/>
              <a:gd name="T8" fmla="*/ 288 w 288"/>
              <a:gd name="T9" fmla="*/ 252 h 252"/>
              <a:gd name="T10" fmla="*/ 288 w 288"/>
              <a:gd name="T11" fmla="*/ 71 h 252"/>
              <a:gd name="T12" fmla="*/ 252 w 288"/>
              <a:gd name="T13" fmla="*/ 0 h 252"/>
              <a:gd name="T14" fmla="*/ 193 w 288"/>
              <a:gd name="T15" fmla="*/ 158 h 252"/>
              <a:gd name="T16" fmla="*/ 169 w 288"/>
              <a:gd name="T17" fmla="*/ 158 h 252"/>
              <a:gd name="T18" fmla="*/ 159 w 288"/>
              <a:gd name="T19" fmla="*/ 158 h 252"/>
              <a:gd name="T20" fmla="*/ 159 w 288"/>
              <a:gd name="T21" fmla="*/ 210 h 252"/>
              <a:gd name="T22" fmla="*/ 149 w 288"/>
              <a:gd name="T23" fmla="*/ 220 h 252"/>
              <a:gd name="T24" fmla="*/ 138 w 288"/>
              <a:gd name="T25" fmla="*/ 220 h 252"/>
              <a:gd name="T26" fmla="*/ 129 w 288"/>
              <a:gd name="T27" fmla="*/ 210 h 252"/>
              <a:gd name="T28" fmla="*/ 129 w 288"/>
              <a:gd name="T29" fmla="*/ 158 h 252"/>
              <a:gd name="T30" fmla="*/ 119 w 288"/>
              <a:gd name="T31" fmla="*/ 158 h 252"/>
              <a:gd name="T32" fmla="*/ 95 w 288"/>
              <a:gd name="T33" fmla="*/ 158 h 252"/>
              <a:gd name="T34" fmla="*/ 91 w 288"/>
              <a:gd name="T35" fmla="*/ 151 h 252"/>
              <a:gd name="T36" fmla="*/ 138 w 288"/>
              <a:gd name="T37" fmla="*/ 96 h 252"/>
              <a:gd name="T38" fmla="*/ 150 w 288"/>
              <a:gd name="T39" fmla="*/ 96 h 252"/>
              <a:gd name="T40" fmla="*/ 196 w 288"/>
              <a:gd name="T41" fmla="*/ 151 h 252"/>
              <a:gd name="T42" fmla="*/ 193 w 288"/>
              <a:gd name="T43" fmla="*/ 158 h 252"/>
              <a:gd name="T44" fmla="*/ 38 w 288"/>
              <a:gd name="T45" fmla="*/ 61 h 252"/>
              <a:gd name="T46" fmla="*/ 58 w 288"/>
              <a:gd name="T47" fmla="*/ 21 h 252"/>
              <a:gd name="T48" fmla="*/ 230 w 288"/>
              <a:gd name="T49" fmla="*/ 21 h 252"/>
              <a:gd name="T50" fmla="*/ 251 w 288"/>
              <a:gd name="T51" fmla="*/ 61 h 252"/>
              <a:gd name="T52" fmla="*/ 38 w 288"/>
              <a:gd name="T53" fmla="*/ 61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8" h="252">
                <a:moveTo>
                  <a:pt x="252" y="0"/>
                </a:moveTo>
                <a:cubicBezTo>
                  <a:pt x="35" y="0"/>
                  <a:pt x="35" y="0"/>
                  <a:pt x="35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252"/>
                  <a:pt x="0" y="252"/>
                  <a:pt x="0" y="252"/>
                </a:cubicBezTo>
                <a:cubicBezTo>
                  <a:pt x="288" y="252"/>
                  <a:pt x="288" y="252"/>
                  <a:pt x="288" y="252"/>
                </a:cubicBezTo>
                <a:cubicBezTo>
                  <a:pt x="288" y="71"/>
                  <a:pt x="288" y="71"/>
                  <a:pt x="288" y="71"/>
                </a:cubicBezTo>
                <a:lnTo>
                  <a:pt x="252" y="0"/>
                </a:lnTo>
                <a:close/>
                <a:moveTo>
                  <a:pt x="193" y="158"/>
                </a:moveTo>
                <a:cubicBezTo>
                  <a:pt x="169" y="158"/>
                  <a:pt x="169" y="158"/>
                  <a:pt x="169" y="158"/>
                </a:cubicBezTo>
                <a:cubicBezTo>
                  <a:pt x="166" y="158"/>
                  <a:pt x="162" y="158"/>
                  <a:pt x="159" y="158"/>
                </a:cubicBezTo>
                <a:cubicBezTo>
                  <a:pt x="159" y="210"/>
                  <a:pt x="159" y="210"/>
                  <a:pt x="159" y="210"/>
                </a:cubicBezTo>
                <a:cubicBezTo>
                  <a:pt x="159" y="216"/>
                  <a:pt x="155" y="220"/>
                  <a:pt x="149" y="220"/>
                </a:cubicBezTo>
                <a:cubicBezTo>
                  <a:pt x="138" y="220"/>
                  <a:pt x="138" y="220"/>
                  <a:pt x="138" y="220"/>
                </a:cubicBezTo>
                <a:cubicBezTo>
                  <a:pt x="133" y="220"/>
                  <a:pt x="129" y="216"/>
                  <a:pt x="129" y="210"/>
                </a:cubicBezTo>
                <a:cubicBezTo>
                  <a:pt x="129" y="158"/>
                  <a:pt x="129" y="158"/>
                  <a:pt x="129" y="158"/>
                </a:cubicBezTo>
                <a:cubicBezTo>
                  <a:pt x="125" y="158"/>
                  <a:pt x="122" y="158"/>
                  <a:pt x="119" y="158"/>
                </a:cubicBezTo>
                <a:cubicBezTo>
                  <a:pt x="95" y="158"/>
                  <a:pt x="95" y="158"/>
                  <a:pt x="95" y="158"/>
                </a:cubicBezTo>
                <a:cubicBezTo>
                  <a:pt x="90" y="158"/>
                  <a:pt x="88" y="155"/>
                  <a:pt x="91" y="151"/>
                </a:cubicBezTo>
                <a:cubicBezTo>
                  <a:pt x="138" y="96"/>
                  <a:pt x="138" y="96"/>
                  <a:pt x="138" y="96"/>
                </a:cubicBezTo>
                <a:cubicBezTo>
                  <a:pt x="141" y="92"/>
                  <a:pt x="147" y="92"/>
                  <a:pt x="150" y="96"/>
                </a:cubicBezTo>
                <a:cubicBezTo>
                  <a:pt x="196" y="151"/>
                  <a:pt x="196" y="151"/>
                  <a:pt x="196" y="151"/>
                </a:cubicBezTo>
                <a:cubicBezTo>
                  <a:pt x="200" y="155"/>
                  <a:pt x="198" y="158"/>
                  <a:pt x="193" y="158"/>
                </a:cubicBezTo>
                <a:close/>
                <a:moveTo>
                  <a:pt x="38" y="61"/>
                </a:moveTo>
                <a:cubicBezTo>
                  <a:pt x="58" y="21"/>
                  <a:pt x="58" y="21"/>
                  <a:pt x="58" y="21"/>
                </a:cubicBezTo>
                <a:cubicBezTo>
                  <a:pt x="230" y="21"/>
                  <a:pt x="230" y="21"/>
                  <a:pt x="230" y="21"/>
                </a:cubicBezTo>
                <a:cubicBezTo>
                  <a:pt x="251" y="61"/>
                  <a:pt x="251" y="61"/>
                  <a:pt x="251" y="61"/>
                </a:cubicBezTo>
                <a:lnTo>
                  <a:pt x="38" y="6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0" name="Freeform 373"/>
          <p:cNvSpPr>
            <a:spLocks/>
          </p:cNvSpPr>
          <p:nvPr/>
        </p:nvSpPr>
        <p:spPr bwMode="auto">
          <a:xfrm>
            <a:off x="7457115" y="4559389"/>
            <a:ext cx="318590" cy="200912"/>
          </a:xfrm>
          <a:custGeom>
            <a:avLst/>
            <a:gdLst>
              <a:gd name="T0" fmla="*/ 144 w 288"/>
              <a:gd name="T1" fmla="*/ 0 h 180"/>
              <a:gd name="T2" fmla="*/ 0 w 288"/>
              <a:gd name="T3" fmla="*/ 143 h 180"/>
              <a:gd name="T4" fmla="*/ 0 w 288"/>
              <a:gd name="T5" fmla="*/ 180 h 180"/>
              <a:gd name="T6" fmla="*/ 29 w 288"/>
              <a:gd name="T7" fmla="*/ 180 h 180"/>
              <a:gd name="T8" fmla="*/ 29 w 288"/>
              <a:gd name="T9" fmla="*/ 143 h 180"/>
              <a:gd name="T10" fmla="*/ 144 w 288"/>
              <a:gd name="T11" fmla="*/ 29 h 180"/>
              <a:gd name="T12" fmla="*/ 259 w 288"/>
              <a:gd name="T13" fmla="*/ 143 h 180"/>
              <a:gd name="T14" fmla="*/ 259 w 288"/>
              <a:gd name="T15" fmla="*/ 180 h 180"/>
              <a:gd name="T16" fmla="*/ 288 w 288"/>
              <a:gd name="T17" fmla="*/ 180 h 180"/>
              <a:gd name="T18" fmla="*/ 288 w 288"/>
              <a:gd name="T19" fmla="*/ 143 h 180"/>
              <a:gd name="T20" fmla="*/ 144 w 288"/>
              <a:gd name="T21" fmla="*/ 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8" h="180">
                <a:moveTo>
                  <a:pt x="144" y="0"/>
                </a:moveTo>
                <a:cubicBezTo>
                  <a:pt x="65" y="0"/>
                  <a:pt x="1" y="64"/>
                  <a:pt x="0" y="143"/>
                </a:cubicBezTo>
                <a:cubicBezTo>
                  <a:pt x="0" y="143"/>
                  <a:pt x="0" y="170"/>
                  <a:pt x="0" y="180"/>
                </a:cubicBezTo>
                <a:cubicBezTo>
                  <a:pt x="29" y="180"/>
                  <a:pt x="29" y="180"/>
                  <a:pt x="29" y="180"/>
                </a:cubicBezTo>
                <a:cubicBezTo>
                  <a:pt x="29" y="170"/>
                  <a:pt x="29" y="143"/>
                  <a:pt x="29" y="143"/>
                </a:cubicBezTo>
                <a:cubicBezTo>
                  <a:pt x="30" y="80"/>
                  <a:pt x="81" y="29"/>
                  <a:pt x="144" y="29"/>
                </a:cubicBezTo>
                <a:cubicBezTo>
                  <a:pt x="207" y="29"/>
                  <a:pt x="258" y="80"/>
                  <a:pt x="259" y="143"/>
                </a:cubicBezTo>
                <a:cubicBezTo>
                  <a:pt x="259" y="143"/>
                  <a:pt x="259" y="170"/>
                  <a:pt x="259" y="180"/>
                </a:cubicBezTo>
                <a:cubicBezTo>
                  <a:pt x="288" y="180"/>
                  <a:pt x="288" y="180"/>
                  <a:pt x="288" y="180"/>
                </a:cubicBezTo>
                <a:cubicBezTo>
                  <a:pt x="288" y="170"/>
                  <a:pt x="288" y="143"/>
                  <a:pt x="288" y="143"/>
                </a:cubicBezTo>
                <a:cubicBezTo>
                  <a:pt x="287" y="64"/>
                  <a:pt x="223" y="0"/>
                  <a:pt x="144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1" name="Freeform 374"/>
          <p:cNvSpPr>
            <a:spLocks/>
          </p:cNvSpPr>
          <p:nvPr/>
        </p:nvSpPr>
        <p:spPr bwMode="auto">
          <a:xfrm>
            <a:off x="7511647" y="4700028"/>
            <a:ext cx="45923" cy="120547"/>
          </a:xfrm>
          <a:custGeom>
            <a:avLst/>
            <a:gdLst>
              <a:gd name="T0" fmla="*/ 30 w 42"/>
              <a:gd name="T1" fmla="*/ 0 h 108"/>
              <a:gd name="T2" fmla="*/ 12 w 42"/>
              <a:gd name="T3" fmla="*/ 0 h 108"/>
              <a:gd name="T4" fmla="*/ 0 w 42"/>
              <a:gd name="T5" fmla="*/ 12 h 108"/>
              <a:gd name="T6" fmla="*/ 0 w 42"/>
              <a:gd name="T7" fmla="*/ 96 h 108"/>
              <a:gd name="T8" fmla="*/ 12 w 42"/>
              <a:gd name="T9" fmla="*/ 108 h 108"/>
              <a:gd name="T10" fmla="*/ 30 w 42"/>
              <a:gd name="T11" fmla="*/ 108 h 108"/>
              <a:gd name="T12" fmla="*/ 42 w 42"/>
              <a:gd name="T13" fmla="*/ 96 h 108"/>
              <a:gd name="T14" fmla="*/ 42 w 42"/>
              <a:gd name="T15" fmla="*/ 12 h 108"/>
              <a:gd name="T16" fmla="*/ 30 w 42"/>
              <a:gd name="T17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" h="108">
                <a:moveTo>
                  <a:pt x="30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6"/>
                  <a:pt x="0" y="12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3"/>
                  <a:pt x="5" y="108"/>
                  <a:pt x="12" y="108"/>
                </a:cubicBezTo>
                <a:cubicBezTo>
                  <a:pt x="30" y="108"/>
                  <a:pt x="30" y="108"/>
                  <a:pt x="30" y="108"/>
                </a:cubicBezTo>
                <a:cubicBezTo>
                  <a:pt x="36" y="108"/>
                  <a:pt x="42" y="103"/>
                  <a:pt x="42" y="96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6"/>
                  <a:pt x="36" y="0"/>
                  <a:pt x="3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2" name="Freeform 375"/>
          <p:cNvSpPr>
            <a:spLocks/>
          </p:cNvSpPr>
          <p:nvPr/>
        </p:nvSpPr>
        <p:spPr bwMode="auto">
          <a:xfrm>
            <a:off x="7678117" y="4700028"/>
            <a:ext cx="45923" cy="120547"/>
          </a:xfrm>
          <a:custGeom>
            <a:avLst/>
            <a:gdLst>
              <a:gd name="T0" fmla="*/ 30 w 42"/>
              <a:gd name="T1" fmla="*/ 0 h 108"/>
              <a:gd name="T2" fmla="*/ 11 w 42"/>
              <a:gd name="T3" fmla="*/ 0 h 108"/>
              <a:gd name="T4" fmla="*/ 0 w 42"/>
              <a:gd name="T5" fmla="*/ 12 h 108"/>
              <a:gd name="T6" fmla="*/ 0 w 42"/>
              <a:gd name="T7" fmla="*/ 96 h 108"/>
              <a:gd name="T8" fmla="*/ 11 w 42"/>
              <a:gd name="T9" fmla="*/ 108 h 108"/>
              <a:gd name="T10" fmla="*/ 30 w 42"/>
              <a:gd name="T11" fmla="*/ 108 h 108"/>
              <a:gd name="T12" fmla="*/ 42 w 42"/>
              <a:gd name="T13" fmla="*/ 96 h 108"/>
              <a:gd name="T14" fmla="*/ 42 w 42"/>
              <a:gd name="T15" fmla="*/ 12 h 108"/>
              <a:gd name="T16" fmla="*/ 30 w 42"/>
              <a:gd name="T17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" h="108">
                <a:moveTo>
                  <a:pt x="30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6"/>
                  <a:pt x="0" y="12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3"/>
                  <a:pt x="5" y="108"/>
                  <a:pt x="11" y="108"/>
                </a:cubicBezTo>
                <a:cubicBezTo>
                  <a:pt x="30" y="108"/>
                  <a:pt x="30" y="108"/>
                  <a:pt x="30" y="108"/>
                </a:cubicBezTo>
                <a:cubicBezTo>
                  <a:pt x="36" y="108"/>
                  <a:pt x="42" y="103"/>
                  <a:pt x="42" y="96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6"/>
                  <a:pt x="36" y="0"/>
                  <a:pt x="3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3" name="Freeform 376"/>
          <p:cNvSpPr>
            <a:spLocks noEditPoints="1"/>
          </p:cNvSpPr>
          <p:nvPr/>
        </p:nvSpPr>
        <p:spPr bwMode="auto">
          <a:xfrm>
            <a:off x="6819938" y="5164995"/>
            <a:ext cx="318590" cy="321459"/>
          </a:xfrm>
          <a:custGeom>
            <a:avLst/>
            <a:gdLst>
              <a:gd name="T0" fmla="*/ 273 w 288"/>
              <a:gd name="T1" fmla="*/ 72 h 289"/>
              <a:gd name="T2" fmla="*/ 157 w 288"/>
              <a:gd name="T3" fmla="*/ 72 h 289"/>
              <a:gd name="T4" fmla="*/ 221 w 288"/>
              <a:gd name="T5" fmla="*/ 15 h 289"/>
              <a:gd name="T6" fmla="*/ 222 w 288"/>
              <a:gd name="T7" fmla="*/ 3 h 289"/>
              <a:gd name="T8" fmla="*/ 211 w 288"/>
              <a:gd name="T9" fmla="*/ 3 h 289"/>
              <a:gd name="T10" fmla="*/ 144 w 288"/>
              <a:gd name="T11" fmla="*/ 62 h 289"/>
              <a:gd name="T12" fmla="*/ 78 w 288"/>
              <a:gd name="T13" fmla="*/ 3 h 289"/>
              <a:gd name="T14" fmla="*/ 66 w 288"/>
              <a:gd name="T15" fmla="*/ 3 h 289"/>
              <a:gd name="T16" fmla="*/ 67 w 288"/>
              <a:gd name="T17" fmla="*/ 15 h 289"/>
              <a:gd name="T18" fmla="*/ 131 w 288"/>
              <a:gd name="T19" fmla="*/ 72 h 289"/>
              <a:gd name="T20" fmla="*/ 14 w 288"/>
              <a:gd name="T21" fmla="*/ 72 h 289"/>
              <a:gd name="T22" fmla="*/ 0 w 288"/>
              <a:gd name="T23" fmla="*/ 87 h 289"/>
              <a:gd name="T24" fmla="*/ 0 w 288"/>
              <a:gd name="T25" fmla="*/ 275 h 289"/>
              <a:gd name="T26" fmla="*/ 14 w 288"/>
              <a:gd name="T27" fmla="*/ 289 h 289"/>
              <a:gd name="T28" fmla="*/ 273 w 288"/>
              <a:gd name="T29" fmla="*/ 289 h 289"/>
              <a:gd name="T30" fmla="*/ 288 w 288"/>
              <a:gd name="T31" fmla="*/ 275 h 289"/>
              <a:gd name="T32" fmla="*/ 288 w 288"/>
              <a:gd name="T33" fmla="*/ 87 h 289"/>
              <a:gd name="T34" fmla="*/ 273 w 288"/>
              <a:gd name="T35" fmla="*/ 72 h 289"/>
              <a:gd name="T36" fmla="*/ 212 w 288"/>
              <a:gd name="T37" fmla="*/ 251 h 289"/>
              <a:gd name="T38" fmla="*/ 197 w 288"/>
              <a:gd name="T39" fmla="*/ 265 h 289"/>
              <a:gd name="T40" fmla="*/ 38 w 288"/>
              <a:gd name="T41" fmla="*/ 265 h 289"/>
              <a:gd name="T42" fmla="*/ 24 w 288"/>
              <a:gd name="T43" fmla="*/ 251 h 289"/>
              <a:gd name="T44" fmla="*/ 24 w 288"/>
              <a:gd name="T45" fmla="*/ 111 h 289"/>
              <a:gd name="T46" fmla="*/ 38 w 288"/>
              <a:gd name="T47" fmla="*/ 96 h 289"/>
              <a:gd name="T48" fmla="*/ 197 w 288"/>
              <a:gd name="T49" fmla="*/ 96 h 289"/>
              <a:gd name="T50" fmla="*/ 212 w 288"/>
              <a:gd name="T51" fmla="*/ 111 h 289"/>
              <a:gd name="T52" fmla="*/ 212 w 288"/>
              <a:gd name="T53" fmla="*/ 251 h 289"/>
              <a:gd name="T54" fmla="*/ 262 w 288"/>
              <a:gd name="T55" fmla="*/ 246 h 289"/>
              <a:gd name="T56" fmla="*/ 258 w 288"/>
              <a:gd name="T57" fmla="*/ 250 h 289"/>
              <a:gd name="T58" fmla="*/ 245 w 288"/>
              <a:gd name="T59" fmla="*/ 250 h 289"/>
              <a:gd name="T60" fmla="*/ 241 w 288"/>
              <a:gd name="T61" fmla="*/ 246 h 289"/>
              <a:gd name="T62" fmla="*/ 241 w 288"/>
              <a:gd name="T63" fmla="*/ 218 h 289"/>
              <a:gd name="T64" fmla="*/ 245 w 288"/>
              <a:gd name="T65" fmla="*/ 214 h 289"/>
              <a:gd name="T66" fmla="*/ 258 w 288"/>
              <a:gd name="T67" fmla="*/ 214 h 289"/>
              <a:gd name="T68" fmla="*/ 262 w 288"/>
              <a:gd name="T69" fmla="*/ 218 h 289"/>
              <a:gd name="T70" fmla="*/ 262 w 288"/>
              <a:gd name="T71" fmla="*/ 246 h 289"/>
              <a:gd name="T72" fmla="*/ 241 w 288"/>
              <a:gd name="T73" fmla="*/ 171 h 289"/>
              <a:gd name="T74" fmla="*/ 251 w 288"/>
              <a:gd name="T75" fmla="*/ 161 h 289"/>
              <a:gd name="T76" fmla="*/ 262 w 288"/>
              <a:gd name="T77" fmla="*/ 171 h 289"/>
              <a:gd name="T78" fmla="*/ 251 w 288"/>
              <a:gd name="T79" fmla="*/ 182 h 289"/>
              <a:gd name="T80" fmla="*/ 241 w 288"/>
              <a:gd name="T81" fmla="*/ 171 h 289"/>
              <a:gd name="T82" fmla="*/ 251 w 288"/>
              <a:gd name="T83" fmla="*/ 148 h 289"/>
              <a:gd name="T84" fmla="*/ 230 w 288"/>
              <a:gd name="T85" fmla="*/ 127 h 289"/>
              <a:gd name="T86" fmla="*/ 251 w 288"/>
              <a:gd name="T87" fmla="*/ 105 h 289"/>
              <a:gd name="T88" fmla="*/ 273 w 288"/>
              <a:gd name="T89" fmla="*/ 127 h 289"/>
              <a:gd name="T90" fmla="*/ 251 w 288"/>
              <a:gd name="T91" fmla="*/ 14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88" h="289">
                <a:moveTo>
                  <a:pt x="273" y="72"/>
                </a:moveTo>
                <a:cubicBezTo>
                  <a:pt x="157" y="72"/>
                  <a:pt x="157" y="72"/>
                  <a:pt x="157" y="72"/>
                </a:cubicBezTo>
                <a:cubicBezTo>
                  <a:pt x="221" y="15"/>
                  <a:pt x="221" y="15"/>
                  <a:pt x="221" y="15"/>
                </a:cubicBezTo>
                <a:cubicBezTo>
                  <a:pt x="225" y="12"/>
                  <a:pt x="225" y="7"/>
                  <a:pt x="222" y="3"/>
                </a:cubicBezTo>
                <a:cubicBezTo>
                  <a:pt x="219" y="0"/>
                  <a:pt x="214" y="0"/>
                  <a:pt x="211" y="3"/>
                </a:cubicBezTo>
                <a:cubicBezTo>
                  <a:pt x="144" y="62"/>
                  <a:pt x="144" y="62"/>
                  <a:pt x="144" y="62"/>
                </a:cubicBezTo>
                <a:cubicBezTo>
                  <a:pt x="78" y="3"/>
                  <a:pt x="78" y="3"/>
                  <a:pt x="78" y="3"/>
                </a:cubicBezTo>
                <a:cubicBezTo>
                  <a:pt x="74" y="0"/>
                  <a:pt x="69" y="0"/>
                  <a:pt x="66" y="3"/>
                </a:cubicBezTo>
                <a:cubicBezTo>
                  <a:pt x="63" y="7"/>
                  <a:pt x="64" y="12"/>
                  <a:pt x="67" y="15"/>
                </a:cubicBezTo>
                <a:cubicBezTo>
                  <a:pt x="131" y="72"/>
                  <a:pt x="131" y="72"/>
                  <a:pt x="131" y="72"/>
                </a:cubicBezTo>
                <a:cubicBezTo>
                  <a:pt x="14" y="72"/>
                  <a:pt x="14" y="72"/>
                  <a:pt x="14" y="72"/>
                </a:cubicBezTo>
                <a:cubicBezTo>
                  <a:pt x="6" y="72"/>
                  <a:pt x="0" y="79"/>
                  <a:pt x="0" y="87"/>
                </a:cubicBezTo>
                <a:cubicBezTo>
                  <a:pt x="0" y="275"/>
                  <a:pt x="0" y="275"/>
                  <a:pt x="0" y="275"/>
                </a:cubicBezTo>
                <a:cubicBezTo>
                  <a:pt x="0" y="283"/>
                  <a:pt x="6" y="289"/>
                  <a:pt x="14" y="289"/>
                </a:cubicBezTo>
                <a:cubicBezTo>
                  <a:pt x="273" y="289"/>
                  <a:pt x="273" y="289"/>
                  <a:pt x="273" y="289"/>
                </a:cubicBezTo>
                <a:cubicBezTo>
                  <a:pt x="281" y="289"/>
                  <a:pt x="288" y="283"/>
                  <a:pt x="288" y="275"/>
                </a:cubicBezTo>
                <a:cubicBezTo>
                  <a:pt x="288" y="87"/>
                  <a:pt x="288" y="87"/>
                  <a:pt x="288" y="87"/>
                </a:cubicBezTo>
                <a:cubicBezTo>
                  <a:pt x="288" y="79"/>
                  <a:pt x="281" y="72"/>
                  <a:pt x="273" y="72"/>
                </a:cubicBezTo>
                <a:close/>
                <a:moveTo>
                  <a:pt x="212" y="251"/>
                </a:moveTo>
                <a:cubicBezTo>
                  <a:pt x="212" y="259"/>
                  <a:pt x="205" y="265"/>
                  <a:pt x="197" y="265"/>
                </a:cubicBezTo>
                <a:cubicBezTo>
                  <a:pt x="38" y="265"/>
                  <a:pt x="38" y="265"/>
                  <a:pt x="38" y="265"/>
                </a:cubicBezTo>
                <a:cubicBezTo>
                  <a:pt x="30" y="265"/>
                  <a:pt x="24" y="259"/>
                  <a:pt x="24" y="251"/>
                </a:cubicBezTo>
                <a:cubicBezTo>
                  <a:pt x="24" y="111"/>
                  <a:pt x="24" y="111"/>
                  <a:pt x="24" y="111"/>
                </a:cubicBezTo>
                <a:cubicBezTo>
                  <a:pt x="24" y="103"/>
                  <a:pt x="30" y="96"/>
                  <a:pt x="38" y="96"/>
                </a:cubicBezTo>
                <a:cubicBezTo>
                  <a:pt x="197" y="96"/>
                  <a:pt x="197" y="96"/>
                  <a:pt x="197" y="96"/>
                </a:cubicBezTo>
                <a:cubicBezTo>
                  <a:pt x="205" y="96"/>
                  <a:pt x="212" y="103"/>
                  <a:pt x="212" y="111"/>
                </a:cubicBezTo>
                <a:lnTo>
                  <a:pt x="212" y="251"/>
                </a:lnTo>
                <a:close/>
                <a:moveTo>
                  <a:pt x="262" y="246"/>
                </a:moveTo>
                <a:cubicBezTo>
                  <a:pt x="262" y="249"/>
                  <a:pt x="260" y="250"/>
                  <a:pt x="258" y="250"/>
                </a:cubicBezTo>
                <a:cubicBezTo>
                  <a:pt x="245" y="250"/>
                  <a:pt x="245" y="250"/>
                  <a:pt x="245" y="250"/>
                </a:cubicBezTo>
                <a:cubicBezTo>
                  <a:pt x="243" y="250"/>
                  <a:pt x="241" y="249"/>
                  <a:pt x="241" y="246"/>
                </a:cubicBezTo>
                <a:cubicBezTo>
                  <a:pt x="241" y="218"/>
                  <a:pt x="241" y="218"/>
                  <a:pt x="241" y="218"/>
                </a:cubicBezTo>
                <a:cubicBezTo>
                  <a:pt x="241" y="216"/>
                  <a:pt x="243" y="214"/>
                  <a:pt x="245" y="214"/>
                </a:cubicBezTo>
                <a:cubicBezTo>
                  <a:pt x="258" y="214"/>
                  <a:pt x="258" y="214"/>
                  <a:pt x="258" y="214"/>
                </a:cubicBezTo>
                <a:cubicBezTo>
                  <a:pt x="260" y="214"/>
                  <a:pt x="262" y="216"/>
                  <a:pt x="262" y="218"/>
                </a:cubicBezTo>
                <a:lnTo>
                  <a:pt x="262" y="246"/>
                </a:lnTo>
                <a:close/>
                <a:moveTo>
                  <a:pt x="241" y="171"/>
                </a:moveTo>
                <a:cubicBezTo>
                  <a:pt x="241" y="165"/>
                  <a:pt x="245" y="161"/>
                  <a:pt x="251" y="161"/>
                </a:cubicBezTo>
                <a:cubicBezTo>
                  <a:pt x="257" y="161"/>
                  <a:pt x="262" y="165"/>
                  <a:pt x="262" y="171"/>
                </a:cubicBezTo>
                <a:cubicBezTo>
                  <a:pt x="262" y="177"/>
                  <a:pt x="257" y="182"/>
                  <a:pt x="251" y="182"/>
                </a:cubicBezTo>
                <a:cubicBezTo>
                  <a:pt x="245" y="182"/>
                  <a:pt x="241" y="177"/>
                  <a:pt x="241" y="171"/>
                </a:cubicBezTo>
                <a:close/>
                <a:moveTo>
                  <a:pt x="251" y="148"/>
                </a:moveTo>
                <a:cubicBezTo>
                  <a:pt x="239" y="148"/>
                  <a:pt x="230" y="139"/>
                  <a:pt x="230" y="127"/>
                </a:cubicBezTo>
                <a:cubicBezTo>
                  <a:pt x="230" y="115"/>
                  <a:pt x="239" y="105"/>
                  <a:pt x="251" y="105"/>
                </a:cubicBezTo>
                <a:cubicBezTo>
                  <a:pt x="263" y="105"/>
                  <a:pt x="273" y="115"/>
                  <a:pt x="273" y="127"/>
                </a:cubicBezTo>
                <a:cubicBezTo>
                  <a:pt x="273" y="139"/>
                  <a:pt x="263" y="148"/>
                  <a:pt x="251" y="14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4" name="Freeform 377"/>
          <p:cNvSpPr>
            <a:spLocks noEditPoints="1"/>
          </p:cNvSpPr>
          <p:nvPr/>
        </p:nvSpPr>
        <p:spPr bwMode="auto">
          <a:xfrm>
            <a:off x="5542712" y="5202306"/>
            <a:ext cx="318590" cy="252575"/>
          </a:xfrm>
          <a:custGeom>
            <a:avLst/>
            <a:gdLst>
              <a:gd name="T0" fmla="*/ 274 w 288"/>
              <a:gd name="T1" fmla="*/ 48 h 228"/>
              <a:gd name="T2" fmla="*/ 198 w 288"/>
              <a:gd name="T3" fmla="*/ 48 h 228"/>
              <a:gd name="T4" fmla="*/ 198 w 288"/>
              <a:gd name="T5" fmla="*/ 14 h 228"/>
              <a:gd name="T6" fmla="*/ 184 w 288"/>
              <a:gd name="T7" fmla="*/ 0 h 228"/>
              <a:gd name="T8" fmla="*/ 104 w 288"/>
              <a:gd name="T9" fmla="*/ 0 h 228"/>
              <a:gd name="T10" fmla="*/ 90 w 288"/>
              <a:gd name="T11" fmla="*/ 14 h 228"/>
              <a:gd name="T12" fmla="*/ 90 w 288"/>
              <a:gd name="T13" fmla="*/ 48 h 228"/>
              <a:gd name="T14" fmla="*/ 14 w 288"/>
              <a:gd name="T15" fmla="*/ 48 h 228"/>
              <a:gd name="T16" fmla="*/ 0 w 288"/>
              <a:gd name="T17" fmla="*/ 63 h 228"/>
              <a:gd name="T18" fmla="*/ 0 w 288"/>
              <a:gd name="T19" fmla="*/ 214 h 228"/>
              <a:gd name="T20" fmla="*/ 14 w 288"/>
              <a:gd name="T21" fmla="*/ 228 h 228"/>
              <a:gd name="T22" fmla="*/ 274 w 288"/>
              <a:gd name="T23" fmla="*/ 228 h 228"/>
              <a:gd name="T24" fmla="*/ 288 w 288"/>
              <a:gd name="T25" fmla="*/ 214 h 228"/>
              <a:gd name="T26" fmla="*/ 288 w 288"/>
              <a:gd name="T27" fmla="*/ 63 h 228"/>
              <a:gd name="T28" fmla="*/ 274 w 288"/>
              <a:gd name="T29" fmla="*/ 48 h 228"/>
              <a:gd name="T30" fmla="*/ 114 w 288"/>
              <a:gd name="T31" fmla="*/ 34 h 228"/>
              <a:gd name="T32" fmla="*/ 128 w 288"/>
              <a:gd name="T33" fmla="*/ 20 h 228"/>
              <a:gd name="T34" fmla="*/ 160 w 288"/>
              <a:gd name="T35" fmla="*/ 20 h 228"/>
              <a:gd name="T36" fmla="*/ 174 w 288"/>
              <a:gd name="T37" fmla="*/ 34 h 228"/>
              <a:gd name="T38" fmla="*/ 174 w 288"/>
              <a:gd name="T39" fmla="*/ 48 h 228"/>
              <a:gd name="T40" fmla="*/ 114 w 288"/>
              <a:gd name="T41" fmla="*/ 48 h 228"/>
              <a:gd name="T42" fmla="*/ 114 w 288"/>
              <a:gd name="T43" fmla="*/ 34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8" h="228">
                <a:moveTo>
                  <a:pt x="274" y="48"/>
                </a:moveTo>
                <a:cubicBezTo>
                  <a:pt x="198" y="48"/>
                  <a:pt x="198" y="48"/>
                  <a:pt x="198" y="48"/>
                </a:cubicBezTo>
                <a:cubicBezTo>
                  <a:pt x="198" y="14"/>
                  <a:pt x="198" y="14"/>
                  <a:pt x="198" y="14"/>
                </a:cubicBezTo>
                <a:cubicBezTo>
                  <a:pt x="198" y="6"/>
                  <a:pt x="192" y="0"/>
                  <a:pt x="18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96" y="0"/>
                  <a:pt x="90" y="6"/>
                  <a:pt x="90" y="14"/>
                </a:cubicBezTo>
                <a:cubicBezTo>
                  <a:pt x="90" y="48"/>
                  <a:pt x="90" y="48"/>
                  <a:pt x="90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6" y="48"/>
                  <a:pt x="0" y="55"/>
                  <a:pt x="0" y="63"/>
                </a:cubicBezTo>
                <a:cubicBezTo>
                  <a:pt x="0" y="214"/>
                  <a:pt x="0" y="214"/>
                  <a:pt x="0" y="214"/>
                </a:cubicBezTo>
                <a:cubicBezTo>
                  <a:pt x="0" y="222"/>
                  <a:pt x="6" y="228"/>
                  <a:pt x="14" y="228"/>
                </a:cubicBezTo>
                <a:cubicBezTo>
                  <a:pt x="274" y="228"/>
                  <a:pt x="274" y="228"/>
                  <a:pt x="274" y="228"/>
                </a:cubicBezTo>
                <a:cubicBezTo>
                  <a:pt x="282" y="228"/>
                  <a:pt x="288" y="222"/>
                  <a:pt x="288" y="214"/>
                </a:cubicBezTo>
                <a:cubicBezTo>
                  <a:pt x="288" y="63"/>
                  <a:pt x="288" y="63"/>
                  <a:pt x="288" y="63"/>
                </a:cubicBezTo>
                <a:cubicBezTo>
                  <a:pt x="288" y="55"/>
                  <a:pt x="282" y="48"/>
                  <a:pt x="274" y="48"/>
                </a:cubicBezTo>
                <a:close/>
                <a:moveTo>
                  <a:pt x="114" y="34"/>
                </a:moveTo>
                <a:cubicBezTo>
                  <a:pt x="114" y="26"/>
                  <a:pt x="120" y="20"/>
                  <a:pt x="128" y="20"/>
                </a:cubicBezTo>
                <a:cubicBezTo>
                  <a:pt x="160" y="20"/>
                  <a:pt x="160" y="20"/>
                  <a:pt x="160" y="20"/>
                </a:cubicBezTo>
                <a:cubicBezTo>
                  <a:pt x="168" y="20"/>
                  <a:pt x="174" y="26"/>
                  <a:pt x="174" y="34"/>
                </a:cubicBezTo>
                <a:cubicBezTo>
                  <a:pt x="174" y="48"/>
                  <a:pt x="174" y="48"/>
                  <a:pt x="174" y="48"/>
                </a:cubicBezTo>
                <a:cubicBezTo>
                  <a:pt x="114" y="48"/>
                  <a:pt x="114" y="48"/>
                  <a:pt x="114" y="48"/>
                </a:cubicBezTo>
                <a:lnTo>
                  <a:pt x="114" y="3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5" name="Freeform 378"/>
          <p:cNvSpPr>
            <a:spLocks/>
          </p:cNvSpPr>
          <p:nvPr/>
        </p:nvSpPr>
        <p:spPr bwMode="auto">
          <a:xfrm>
            <a:off x="6182761" y="5340074"/>
            <a:ext cx="318590" cy="111937"/>
          </a:xfrm>
          <a:custGeom>
            <a:avLst/>
            <a:gdLst>
              <a:gd name="T0" fmla="*/ 174 w 288"/>
              <a:gd name="T1" fmla="*/ 18 h 101"/>
              <a:gd name="T2" fmla="*/ 174 w 288"/>
              <a:gd name="T3" fmla="*/ 30 h 101"/>
              <a:gd name="T4" fmla="*/ 162 w 288"/>
              <a:gd name="T5" fmla="*/ 30 h 101"/>
              <a:gd name="T6" fmla="*/ 126 w 288"/>
              <a:gd name="T7" fmla="*/ 30 h 101"/>
              <a:gd name="T8" fmla="*/ 114 w 288"/>
              <a:gd name="T9" fmla="*/ 30 h 101"/>
              <a:gd name="T10" fmla="*/ 114 w 288"/>
              <a:gd name="T11" fmla="*/ 18 h 101"/>
              <a:gd name="T12" fmla="*/ 114 w 288"/>
              <a:gd name="T13" fmla="*/ 0 h 101"/>
              <a:gd name="T14" fmla="*/ 0 w 288"/>
              <a:gd name="T15" fmla="*/ 0 h 101"/>
              <a:gd name="T16" fmla="*/ 0 w 288"/>
              <a:gd name="T17" fmla="*/ 86 h 101"/>
              <a:gd name="T18" fmla="*/ 14 w 288"/>
              <a:gd name="T19" fmla="*/ 101 h 101"/>
              <a:gd name="T20" fmla="*/ 274 w 288"/>
              <a:gd name="T21" fmla="*/ 101 h 101"/>
              <a:gd name="T22" fmla="*/ 288 w 288"/>
              <a:gd name="T23" fmla="*/ 86 h 101"/>
              <a:gd name="T24" fmla="*/ 288 w 288"/>
              <a:gd name="T25" fmla="*/ 0 h 101"/>
              <a:gd name="T26" fmla="*/ 174 w 288"/>
              <a:gd name="T27" fmla="*/ 0 h 101"/>
              <a:gd name="T28" fmla="*/ 174 w 288"/>
              <a:gd name="T29" fmla="*/ 1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8" h="101">
                <a:moveTo>
                  <a:pt x="174" y="18"/>
                </a:moveTo>
                <a:cubicBezTo>
                  <a:pt x="174" y="30"/>
                  <a:pt x="174" y="30"/>
                  <a:pt x="174" y="30"/>
                </a:cubicBezTo>
                <a:cubicBezTo>
                  <a:pt x="162" y="30"/>
                  <a:pt x="162" y="30"/>
                  <a:pt x="162" y="30"/>
                </a:cubicBezTo>
                <a:cubicBezTo>
                  <a:pt x="126" y="30"/>
                  <a:pt x="126" y="30"/>
                  <a:pt x="126" y="30"/>
                </a:cubicBezTo>
                <a:cubicBezTo>
                  <a:pt x="114" y="30"/>
                  <a:pt x="114" y="30"/>
                  <a:pt x="114" y="30"/>
                </a:cubicBezTo>
                <a:cubicBezTo>
                  <a:pt x="114" y="18"/>
                  <a:pt x="114" y="18"/>
                  <a:pt x="114" y="18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4"/>
                  <a:pt x="6" y="101"/>
                  <a:pt x="14" y="101"/>
                </a:cubicBezTo>
                <a:cubicBezTo>
                  <a:pt x="274" y="101"/>
                  <a:pt x="274" y="101"/>
                  <a:pt x="274" y="101"/>
                </a:cubicBezTo>
                <a:cubicBezTo>
                  <a:pt x="282" y="101"/>
                  <a:pt x="288" y="94"/>
                  <a:pt x="288" y="86"/>
                </a:cubicBezTo>
                <a:cubicBezTo>
                  <a:pt x="288" y="0"/>
                  <a:pt x="288" y="0"/>
                  <a:pt x="288" y="0"/>
                </a:cubicBezTo>
                <a:cubicBezTo>
                  <a:pt x="174" y="0"/>
                  <a:pt x="174" y="0"/>
                  <a:pt x="174" y="0"/>
                </a:cubicBezTo>
                <a:lnTo>
                  <a:pt x="174" y="1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6" name="Freeform 379"/>
          <p:cNvSpPr>
            <a:spLocks noEditPoints="1"/>
          </p:cNvSpPr>
          <p:nvPr/>
        </p:nvSpPr>
        <p:spPr bwMode="auto">
          <a:xfrm>
            <a:off x="6182761" y="5199437"/>
            <a:ext cx="318590" cy="123418"/>
          </a:xfrm>
          <a:custGeom>
            <a:avLst/>
            <a:gdLst>
              <a:gd name="T0" fmla="*/ 114 w 288"/>
              <a:gd name="T1" fmla="*/ 100 h 110"/>
              <a:gd name="T2" fmla="*/ 114 w 288"/>
              <a:gd name="T3" fmla="*/ 88 h 110"/>
              <a:gd name="T4" fmla="*/ 126 w 288"/>
              <a:gd name="T5" fmla="*/ 88 h 110"/>
              <a:gd name="T6" fmla="*/ 162 w 288"/>
              <a:gd name="T7" fmla="*/ 88 h 110"/>
              <a:gd name="T8" fmla="*/ 174 w 288"/>
              <a:gd name="T9" fmla="*/ 88 h 110"/>
              <a:gd name="T10" fmla="*/ 174 w 288"/>
              <a:gd name="T11" fmla="*/ 100 h 110"/>
              <a:gd name="T12" fmla="*/ 174 w 288"/>
              <a:gd name="T13" fmla="*/ 110 h 110"/>
              <a:gd name="T14" fmla="*/ 288 w 288"/>
              <a:gd name="T15" fmla="*/ 110 h 110"/>
              <a:gd name="T16" fmla="*/ 288 w 288"/>
              <a:gd name="T17" fmla="*/ 62 h 110"/>
              <a:gd name="T18" fmla="*/ 274 w 288"/>
              <a:gd name="T19" fmla="*/ 48 h 110"/>
              <a:gd name="T20" fmla="*/ 198 w 288"/>
              <a:gd name="T21" fmla="*/ 48 h 110"/>
              <a:gd name="T22" fmla="*/ 198 w 288"/>
              <a:gd name="T23" fmla="*/ 14 h 110"/>
              <a:gd name="T24" fmla="*/ 184 w 288"/>
              <a:gd name="T25" fmla="*/ 0 h 110"/>
              <a:gd name="T26" fmla="*/ 104 w 288"/>
              <a:gd name="T27" fmla="*/ 0 h 110"/>
              <a:gd name="T28" fmla="*/ 90 w 288"/>
              <a:gd name="T29" fmla="*/ 14 h 110"/>
              <a:gd name="T30" fmla="*/ 90 w 288"/>
              <a:gd name="T31" fmla="*/ 48 h 110"/>
              <a:gd name="T32" fmla="*/ 14 w 288"/>
              <a:gd name="T33" fmla="*/ 48 h 110"/>
              <a:gd name="T34" fmla="*/ 0 w 288"/>
              <a:gd name="T35" fmla="*/ 62 h 110"/>
              <a:gd name="T36" fmla="*/ 0 w 288"/>
              <a:gd name="T37" fmla="*/ 110 h 110"/>
              <a:gd name="T38" fmla="*/ 114 w 288"/>
              <a:gd name="T39" fmla="*/ 110 h 110"/>
              <a:gd name="T40" fmla="*/ 114 w 288"/>
              <a:gd name="T41" fmla="*/ 100 h 110"/>
              <a:gd name="T42" fmla="*/ 114 w 288"/>
              <a:gd name="T43" fmla="*/ 34 h 110"/>
              <a:gd name="T44" fmla="*/ 128 w 288"/>
              <a:gd name="T45" fmla="*/ 20 h 110"/>
              <a:gd name="T46" fmla="*/ 160 w 288"/>
              <a:gd name="T47" fmla="*/ 20 h 110"/>
              <a:gd name="T48" fmla="*/ 174 w 288"/>
              <a:gd name="T49" fmla="*/ 34 h 110"/>
              <a:gd name="T50" fmla="*/ 174 w 288"/>
              <a:gd name="T51" fmla="*/ 48 h 110"/>
              <a:gd name="T52" fmla="*/ 114 w 288"/>
              <a:gd name="T53" fmla="*/ 48 h 110"/>
              <a:gd name="T54" fmla="*/ 114 w 288"/>
              <a:gd name="T55" fmla="*/ 34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88" h="110">
                <a:moveTo>
                  <a:pt x="114" y="100"/>
                </a:moveTo>
                <a:cubicBezTo>
                  <a:pt x="114" y="88"/>
                  <a:pt x="114" y="88"/>
                  <a:pt x="114" y="88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74" y="88"/>
                  <a:pt x="174" y="88"/>
                  <a:pt x="174" y="88"/>
                </a:cubicBezTo>
                <a:cubicBezTo>
                  <a:pt x="174" y="100"/>
                  <a:pt x="174" y="100"/>
                  <a:pt x="174" y="100"/>
                </a:cubicBezTo>
                <a:cubicBezTo>
                  <a:pt x="174" y="110"/>
                  <a:pt x="174" y="110"/>
                  <a:pt x="174" y="110"/>
                </a:cubicBezTo>
                <a:cubicBezTo>
                  <a:pt x="288" y="110"/>
                  <a:pt x="288" y="110"/>
                  <a:pt x="288" y="110"/>
                </a:cubicBezTo>
                <a:cubicBezTo>
                  <a:pt x="288" y="62"/>
                  <a:pt x="288" y="62"/>
                  <a:pt x="288" y="62"/>
                </a:cubicBezTo>
                <a:cubicBezTo>
                  <a:pt x="288" y="54"/>
                  <a:pt x="282" y="48"/>
                  <a:pt x="274" y="48"/>
                </a:cubicBezTo>
                <a:cubicBezTo>
                  <a:pt x="198" y="48"/>
                  <a:pt x="198" y="48"/>
                  <a:pt x="198" y="48"/>
                </a:cubicBezTo>
                <a:cubicBezTo>
                  <a:pt x="198" y="14"/>
                  <a:pt x="198" y="14"/>
                  <a:pt x="198" y="14"/>
                </a:cubicBezTo>
                <a:cubicBezTo>
                  <a:pt x="198" y="6"/>
                  <a:pt x="192" y="0"/>
                  <a:pt x="18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96" y="0"/>
                  <a:pt x="90" y="6"/>
                  <a:pt x="90" y="14"/>
                </a:cubicBezTo>
                <a:cubicBezTo>
                  <a:pt x="90" y="48"/>
                  <a:pt x="90" y="48"/>
                  <a:pt x="90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6" y="48"/>
                  <a:pt x="0" y="54"/>
                  <a:pt x="0" y="62"/>
                </a:cubicBezTo>
                <a:cubicBezTo>
                  <a:pt x="0" y="110"/>
                  <a:pt x="0" y="110"/>
                  <a:pt x="0" y="110"/>
                </a:cubicBezTo>
                <a:cubicBezTo>
                  <a:pt x="114" y="110"/>
                  <a:pt x="114" y="110"/>
                  <a:pt x="114" y="110"/>
                </a:cubicBezTo>
                <a:lnTo>
                  <a:pt x="114" y="100"/>
                </a:lnTo>
                <a:close/>
                <a:moveTo>
                  <a:pt x="114" y="34"/>
                </a:moveTo>
                <a:cubicBezTo>
                  <a:pt x="114" y="26"/>
                  <a:pt x="120" y="20"/>
                  <a:pt x="128" y="20"/>
                </a:cubicBezTo>
                <a:cubicBezTo>
                  <a:pt x="160" y="20"/>
                  <a:pt x="160" y="20"/>
                  <a:pt x="160" y="20"/>
                </a:cubicBezTo>
                <a:cubicBezTo>
                  <a:pt x="168" y="20"/>
                  <a:pt x="174" y="26"/>
                  <a:pt x="174" y="34"/>
                </a:cubicBezTo>
                <a:cubicBezTo>
                  <a:pt x="174" y="48"/>
                  <a:pt x="174" y="48"/>
                  <a:pt x="174" y="48"/>
                </a:cubicBezTo>
                <a:cubicBezTo>
                  <a:pt x="114" y="48"/>
                  <a:pt x="114" y="48"/>
                  <a:pt x="114" y="48"/>
                </a:cubicBezTo>
                <a:lnTo>
                  <a:pt x="114" y="3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7" name="Rectangle 380"/>
          <p:cNvSpPr>
            <a:spLocks noChangeArrowheads="1"/>
          </p:cNvSpPr>
          <p:nvPr/>
        </p:nvSpPr>
        <p:spPr bwMode="auto">
          <a:xfrm>
            <a:off x="6320529" y="5311373"/>
            <a:ext cx="40182" cy="48794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8" name="Freeform 382"/>
          <p:cNvSpPr>
            <a:spLocks noEditPoints="1"/>
          </p:cNvSpPr>
          <p:nvPr/>
        </p:nvSpPr>
        <p:spPr bwMode="auto">
          <a:xfrm>
            <a:off x="8737210" y="2693780"/>
            <a:ext cx="318590" cy="157860"/>
          </a:xfrm>
          <a:custGeom>
            <a:avLst/>
            <a:gdLst>
              <a:gd name="T0" fmla="*/ 144 w 288"/>
              <a:gd name="T1" fmla="*/ 102 h 144"/>
              <a:gd name="T2" fmla="*/ 72 w 288"/>
              <a:gd name="T3" fmla="*/ 144 h 144"/>
              <a:gd name="T4" fmla="*/ 20 w 288"/>
              <a:gd name="T5" fmla="*/ 124 h 144"/>
              <a:gd name="T6" fmla="*/ 0 w 288"/>
              <a:gd name="T7" fmla="*/ 72 h 144"/>
              <a:gd name="T8" fmla="*/ 20 w 288"/>
              <a:gd name="T9" fmla="*/ 20 h 144"/>
              <a:gd name="T10" fmla="*/ 72 w 288"/>
              <a:gd name="T11" fmla="*/ 0 h 144"/>
              <a:gd name="T12" fmla="*/ 144 w 288"/>
              <a:gd name="T13" fmla="*/ 42 h 144"/>
              <a:gd name="T14" fmla="*/ 216 w 288"/>
              <a:gd name="T15" fmla="*/ 0 h 144"/>
              <a:gd name="T16" fmla="*/ 268 w 288"/>
              <a:gd name="T17" fmla="*/ 20 h 144"/>
              <a:gd name="T18" fmla="*/ 288 w 288"/>
              <a:gd name="T19" fmla="*/ 72 h 144"/>
              <a:gd name="T20" fmla="*/ 268 w 288"/>
              <a:gd name="T21" fmla="*/ 124 h 144"/>
              <a:gd name="T22" fmla="*/ 217 w 288"/>
              <a:gd name="T23" fmla="*/ 144 h 144"/>
              <a:gd name="T24" fmla="*/ 144 w 288"/>
              <a:gd name="T25" fmla="*/ 102 h 144"/>
              <a:gd name="T26" fmla="*/ 121 w 288"/>
              <a:gd name="T27" fmla="*/ 72 h 144"/>
              <a:gd name="T28" fmla="*/ 73 w 288"/>
              <a:gd name="T29" fmla="*/ 39 h 144"/>
              <a:gd name="T30" fmla="*/ 50 w 288"/>
              <a:gd name="T31" fmla="*/ 49 h 144"/>
              <a:gd name="T32" fmla="*/ 40 w 288"/>
              <a:gd name="T33" fmla="*/ 72 h 144"/>
              <a:gd name="T34" fmla="*/ 50 w 288"/>
              <a:gd name="T35" fmla="*/ 96 h 144"/>
              <a:gd name="T36" fmla="*/ 73 w 288"/>
              <a:gd name="T37" fmla="*/ 105 h 144"/>
              <a:gd name="T38" fmla="*/ 121 w 288"/>
              <a:gd name="T39" fmla="*/ 72 h 144"/>
              <a:gd name="T40" fmla="*/ 167 w 288"/>
              <a:gd name="T41" fmla="*/ 72 h 144"/>
              <a:gd name="T42" fmla="*/ 215 w 288"/>
              <a:gd name="T43" fmla="*/ 105 h 144"/>
              <a:gd name="T44" fmla="*/ 238 w 288"/>
              <a:gd name="T45" fmla="*/ 96 h 144"/>
              <a:gd name="T46" fmla="*/ 247 w 288"/>
              <a:gd name="T47" fmla="*/ 72 h 144"/>
              <a:gd name="T48" fmla="*/ 238 w 288"/>
              <a:gd name="T49" fmla="*/ 49 h 144"/>
              <a:gd name="T50" fmla="*/ 215 w 288"/>
              <a:gd name="T51" fmla="*/ 39 h 144"/>
              <a:gd name="T52" fmla="*/ 167 w 288"/>
              <a:gd name="T53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8" h="144">
                <a:moveTo>
                  <a:pt x="144" y="102"/>
                </a:moveTo>
                <a:cubicBezTo>
                  <a:pt x="122" y="130"/>
                  <a:pt x="99" y="144"/>
                  <a:pt x="72" y="144"/>
                </a:cubicBezTo>
                <a:cubicBezTo>
                  <a:pt x="51" y="144"/>
                  <a:pt x="33" y="137"/>
                  <a:pt x="20" y="124"/>
                </a:cubicBezTo>
                <a:cubicBezTo>
                  <a:pt x="6" y="110"/>
                  <a:pt x="0" y="93"/>
                  <a:pt x="0" y="72"/>
                </a:cubicBezTo>
                <a:cubicBezTo>
                  <a:pt x="0" y="51"/>
                  <a:pt x="7" y="34"/>
                  <a:pt x="20" y="20"/>
                </a:cubicBezTo>
                <a:cubicBezTo>
                  <a:pt x="34" y="7"/>
                  <a:pt x="51" y="0"/>
                  <a:pt x="72" y="0"/>
                </a:cubicBezTo>
                <a:cubicBezTo>
                  <a:pt x="98" y="0"/>
                  <a:pt x="123" y="14"/>
                  <a:pt x="144" y="42"/>
                </a:cubicBezTo>
                <a:cubicBezTo>
                  <a:pt x="164" y="14"/>
                  <a:pt x="188" y="0"/>
                  <a:pt x="216" y="0"/>
                </a:cubicBezTo>
                <a:cubicBezTo>
                  <a:pt x="238" y="0"/>
                  <a:pt x="255" y="7"/>
                  <a:pt x="268" y="20"/>
                </a:cubicBezTo>
                <a:cubicBezTo>
                  <a:pt x="281" y="34"/>
                  <a:pt x="288" y="51"/>
                  <a:pt x="288" y="72"/>
                </a:cubicBezTo>
                <a:cubicBezTo>
                  <a:pt x="288" y="93"/>
                  <a:pt x="281" y="110"/>
                  <a:pt x="268" y="124"/>
                </a:cubicBezTo>
                <a:cubicBezTo>
                  <a:pt x="255" y="137"/>
                  <a:pt x="238" y="144"/>
                  <a:pt x="217" y="144"/>
                </a:cubicBezTo>
                <a:cubicBezTo>
                  <a:pt x="189" y="144"/>
                  <a:pt x="164" y="130"/>
                  <a:pt x="144" y="102"/>
                </a:cubicBezTo>
                <a:close/>
                <a:moveTo>
                  <a:pt x="121" y="72"/>
                </a:moveTo>
                <a:cubicBezTo>
                  <a:pt x="106" y="50"/>
                  <a:pt x="88" y="39"/>
                  <a:pt x="73" y="39"/>
                </a:cubicBezTo>
                <a:cubicBezTo>
                  <a:pt x="63" y="39"/>
                  <a:pt x="56" y="42"/>
                  <a:pt x="50" y="49"/>
                </a:cubicBezTo>
                <a:cubicBezTo>
                  <a:pt x="44" y="55"/>
                  <a:pt x="40" y="63"/>
                  <a:pt x="40" y="72"/>
                </a:cubicBezTo>
                <a:cubicBezTo>
                  <a:pt x="40" y="81"/>
                  <a:pt x="44" y="89"/>
                  <a:pt x="50" y="96"/>
                </a:cubicBezTo>
                <a:cubicBezTo>
                  <a:pt x="56" y="102"/>
                  <a:pt x="64" y="105"/>
                  <a:pt x="73" y="105"/>
                </a:cubicBezTo>
                <a:cubicBezTo>
                  <a:pt x="88" y="105"/>
                  <a:pt x="106" y="94"/>
                  <a:pt x="121" y="72"/>
                </a:cubicBezTo>
                <a:close/>
                <a:moveTo>
                  <a:pt x="167" y="72"/>
                </a:moveTo>
                <a:cubicBezTo>
                  <a:pt x="182" y="94"/>
                  <a:pt x="200" y="105"/>
                  <a:pt x="215" y="105"/>
                </a:cubicBezTo>
                <a:cubicBezTo>
                  <a:pt x="224" y="105"/>
                  <a:pt x="232" y="102"/>
                  <a:pt x="238" y="96"/>
                </a:cubicBezTo>
                <a:cubicBezTo>
                  <a:pt x="244" y="89"/>
                  <a:pt x="247" y="82"/>
                  <a:pt x="247" y="72"/>
                </a:cubicBezTo>
                <a:cubicBezTo>
                  <a:pt x="247" y="63"/>
                  <a:pt x="244" y="55"/>
                  <a:pt x="238" y="49"/>
                </a:cubicBezTo>
                <a:cubicBezTo>
                  <a:pt x="232" y="42"/>
                  <a:pt x="224" y="39"/>
                  <a:pt x="215" y="39"/>
                </a:cubicBezTo>
                <a:cubicBezTo>
                  <a:pt x="200" y="39"/>
                  <a:pt x="182" y="50"/>
                  <a:pt x="167" y="7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9" name="Freeform 388"/>
          <p:cNvSpPr>
            <a:spLocks/>
          </p:cNvSpPr>
          <p:nvPr/>
        </p:nvSpPr>
        <p:spPr bwMode="auto">
          <a:xfrm>
            <a:off x="2351086" y="1981978"/>
            <a:ext cx="318590" cy="304238"/>
          </a:xfrm>
          <a:custGeom>
            <a:avLst/>
            <a:gdLst>
              <a:gd name="T0" fmla="*/ 90 w 111"/>
              <a:gd name="T1" fmla="*/ 55 h 106"/>
              <a:gd name="T2" fmla="*/ 111 w 111"/>
              <a:gd name="T3" fmla="*/ 55 h 106"/>
              <a:gd name="T4" fmla="*/ 55 w 111"/>
              <a:gd name="T5" fmla="*/ 0 h 106"/>
              <a:gd name="T6" fmla="*/ 0 w 111"/>
              <a:gd name="T7" fmla="*/ 55 h 106"/>
              <a:gd name="T8" fmla="*/ 20 w 111"/>
              <a:gd name="T9" fmla="*/ 55 h 106"/>
              <a:gd name="T10" fmla="*/ 20 w 111"/>
              <a:gd name="T11" fmla="*/ 106 h 106"/>
              <a:gd name="T12" fmla="*/ 45 w 111"/>
              <a:gd name="T13" fmla="*/ 106 h 106"/>
              <a:gd name="T14" fmla="*/ 45 w 111"/>
              <a:gd name="T15" fmla="*/ 75 h 106"/>
              <a:gd name="T16" fmla="*/ 66 w 111"/>
              <a:gd name="T17" fmla="*/ 75 h 106"/>
              <a:gd name="T18" fmla="*/ 66 w 111"/>
              <a:gd name="T19" fmla="*/ 106 h 106"/>
              <a:gd name="T20" fmla="*/ 90 w 111"/>
              <a:gd name="T21" fmla="*/ 106 h 106"/>
              <a:gd name="T22" fmla="*/ 90 w 111"/>
              <a:gd name="T23" fmla="*/ 55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1" h="106">
                <a:moveTo>
                  <a:pt x="90" y="55"/>
                </a:moveTo>
                <a:lnTo>
                  <a:pt x="111" y="55"/>
                </a:lnTo>
                <a:lnTo>
                  <a:pt x="55" y="0"/>
                </a:lnTo>
                <a:lnTo>
                  <a:pt x="0" y="55"/>
                </a:lnTo>
                <a:lnTo>
                  <a:pt x="20" y="55"/>
                </a:lnTo>
                <a:lnTo>
                  <a:pt x="20" y="106"/>
                </a:lnTo>
                <a:lnTo>
                  <a:pt x="45" y="106"/>
                </a:lnTo>
                <a:lnTo>
                  <a:pt x="45" y="75"/>
                </a:lnTo>
                <a:lnTo>
                  <a:pt x="66" y="75"/>
                </a:lnTo>
                <a:lnTo>
                  <a:pt x="66" y="106"/>
                </a:lnTo>
                <a:lnTo>
                  <a:pt x="90" y="106"/>
                </a:lnTo>
                <a:lnTo>
                  <a:pt x="90" y="5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0" name="Freeform 389"/>
          <p:cNvSpPr>
            <a:spLocks/>
          </p:cNvSpPr>
          <p:nvPr/>
        </p:nvSpPr>
        <p:spPr bwMode="auto">
          <a:xfrm>
            <a:off x="2988263" y="1993459"/>
            <a:ext cx="318590" cy="278407"/>
          </a:xfrm>
          <a:custGeom>
            <a:avLst/>
            <a:gdLst>
              <a:gd name="T0" fmla="*/ 90 w 111"/>
              <a:gd name="T1" fmla="*/ 52 h 97"/>
              <a:gd name="T2" fmla="*/ 111 w 111"/>
              <a:gd name="T3" fmla="*/ 52 h 97"/>
              <a:gd name="T4" fmla="*/ 90 w 111"/>
              <a:gd name="T5" fmla="*/ 32 h 97"/>
              <a:gd name="T6" fmla="*/ 90 w 111"/>
              <a:gd name="T7" fmla="*/ 0 h 97"/>
              <a:gd name="T8" fmla="*/ 73 w 111"/>
              <a:gd name="T9" fmla="*/ 0 h 97"/>
              <a:gd name="T10" fmla="*/ 73 w 111"/>
              <a:gd name="T11" fmla="*/ 16 h 97"/>
              <a:gd name="T12" fmla="*/ 56 w 111"/>
              <a:gd name="T13" fmla="*/ 0 h 97"/>
              <a:gd name="T14" fmla="*/ 0 w 111"/>
              <a:gd name="T15" fmla="*/ 52 h 97"/>
              <a:gd name="T16" fmla="*/ 21 w 111"/>
              <a:gd name="T17" fmla="*/ 52 h 97"/>
              <a:gd name="T18" fmla="*/ 21 w 111"/>
              <a:gd name="T19" fmla="*/ 97 h 97"/>
              <a:gd name="T20" fmla="*/ 45 w 111"/>
              <a:gd name="T21" fmla="*/ 97 h 97"/>
              <a:gd name="T22" fmla="*/ 45 w 111"/>
              <a:gd name="T23" fmla="*/ 66 h 97"/>
              <a:gd name="T24" fmla="*/ 66 w 111"/>
              <a:gd name="T25" fmla="*/ 66 h 97"/>
              <a:gd name="T26" fmla="*/ 66 w 111"/>
              <a:gd name="T27" fmla="*/ 97 h 97"/>
              <a:gd name="T28" fmla="*/ 90 w 111"/>
              <a:gd name="T29" fmla="*/ 97 h 97"/>
              <a:gd name="T30" fmla="*/ 90 w 111"/>
              <a:gd name="T31" fmla="*/ 5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1" h="97">
                <a:moveTo>
                  <a:pt x="90" y="52"/>
                </a:moveTo>
                <a:lnTo>
                  <a:pt x="111" y="52"/>
                </a:lnTo>
                <a:lnTo>
                  <a:pt x="90" y="32"/>
                </a:lnTo>
                <a:lnTo>
                  <a:pt x="90" y="0"/>
                </a:lnTo>
                <a:lnTo>
                  <a:pt x="73" y="0"/>
                </a:lnTo>
                <a:lnTo>
                  <a:pt x="73" y="16"/>
                </a:lnTo>
                <a:lnTo>
                  <a:pt x="56" y="0"/>
                </a:lnTo>
                <a:lnTo>
                  <a:pt x="0" y="52"/>
                </a:lnTo>
                <a:lnTo>
                  <a:pt x="21" y="52"/>
                </a:lnTo>
                <a:lnTo>
                  <a:pt x="21" y="97"/>
                </a:lnTo>
                <a:lnTo>
                  <a:pt x="45" y="97"/>
                </a:lnTo>
                <a:lnTo>
                  <a:pt x="45" y="66"/>
                </a:lnTo>
                <a:lnTo>
                  <a:pt x="66" y="66"/>
                </a:lnTo>
                <a:lnTo>
                  <a:pt x="66" y="97"/>
                </a:lnTo>
                <a:lnTo>
                  <a:pt x="90" y="97"/>
                </a:lnTo>
                <a:lnTo>
                  <a:pt x="90" y="5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1" name="Freeform 390"/>
          <p:cNvSpPr>
            <a:spLocks/>
          </p:cNvSpPr>
          <p:nvPr/>
        </p:nvSpPr>
        <p:spPr bwMode="auto">
          <a:xfrm>
            <a:off x="5542712" y="3270684"/>
            <a:ext cx="318590" cy="281276"/>
          </a:xfrm>
          <a:custGeom>
            <a:avLst/>
            <a:gdLst>
              <a:gd name="T0" fmla="*/ 252 w 288"/>
              <a:gd name="T1" fmla="*/ 189 h 252"/>
              <a:gd name="T2" fmla="*/ 171 w 288"/>
              <a:gd name="T3" fmla="*/ 154 h 252"/>
              <a:gd name="T4" fmla="*/ 195 w 288"/>
              <a:gd name="T5" fmla="*/ 108 h 252"/>
              <a:gd name="T6" fmla="*/ 199 w 288"/>
              <a:gd name="T7" fmla="*/ 74 h 252"/>
              <a:gd name="T8" fmla="*/ 198 w 288"/>
              <a:gd name="T9" fmla="*/ 38 h 252"/>
              <a:gd name="T10" fmla="*/ 144 w 288"/>
              <a:gd name="T11" fmla="*/ 0 h 252"/>
              <a:gd name="T12" fmla="*/ 89 w 288"/>
              <a:gd name="T13" fmla="*/ 38 h 252"/>
              <a:gd name="T14" fmla="*/ 88 w 288"/>
              <a:gd name="T15" fmla="*/ 74 h 252"/>
              <a:gd name="T16" fmla="*/ 92 w 288"/>
              <a:gd name="T17" fmla="*/ 108 h 252"/>
              <a:gd name="T18" fmla="*/ 117 w 288"/>
              <a:gd name="T19" fmla="*/ 154 h 252"/>
              <a:gd name="T20" fmla="*/ 36 w 288"/>
              <a:gd name="T21" fmla="*/ 189 h 252"/>
              <a:gd name="T22" fmla="*/ 0 w 288"/>
              <a:gd name="T23" fmla="*/ 222 h 252"/>
              <a:gd name="T24" fmla="*/ 0 w 288"/>
              <a:gd name="T25" fmla="*/ 252 h 252"/>
              <a:gd name="T26" fmla="*/ 288 w 288"/>
              <a:gd name="T27" fmla="*/ 252 h 252"/>
              <a:gd name="T28" fmla="*/ 288 w 288"/>
              <a:gd name="T29" fmla="*/ 222 h 252"/>
              <a:gd name="T30" fmla="*/ 252 w 288"/>
              <a:gd name="T31" fmla="*/ 18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" h="252">
                <a:moveTo>
                  <a:pt x="252" y="189"/>
                </a:moveTo>
                <a:cubicBezTo>
                  <a:pt x="235" y="181"/>
                  <a:pt x="209" y="161"/>
                  <a:pt x="171" y="154"/>
                </a:cubicBezTo>
                <a:cubicBezTo>
                  <a:pt x="180" y="144"/>
                  <a:pt x="188" y="127"/>
                  <a:pt x="195" y="108"/>
                </a:cubicBezTo>
                <a:cubicBezTo>
                  <a:pt x="200" y="97"/>
                  <a:pt x="199" y="87"/>
                  <a:pt x="199" y="74"/>
                </a:cubicBezTo>
                <a:cubicBezTo>
                  <a:pt x="199" y="63"/>
                  <a:pt x="201" y="47"/>
                  <a:pt x="198" y="38"/>
                </a:cubicBezTo>
                <a:cubicBezTo>
                  <a:pt x="190" y="8"/>
                  <a:pt x="169" y="0"/>
                  <a:pt x="144" y="0"/>
                </a:cubicBezTo>
                <a:cubicBezTo>
                  <a:pt x="119" y="0"/>
                  <a:pt x="97" y="8"/>
                  <a:pt x="89" y="38"/>
                </a:cubicBezTo>
                <a:cubicBezTo>
                  <a:pt x="86" y="47"/>
                  <a:pt x="88" y="63"/>
                  <a:pt x="88" y="74"/>
                </a:cubicBezTo>
                <a:cubicBezTo>
                  <a:pt x="88" y="87"/>
                  <a:pt x="88" y="97"/>
                  <a:pt x="92" y="108"/>
                </a:cubicBezTo>
                <a:cubicBezTo>
                  <a:pt x="100" y="128"/>
                  <a:pt x="107" y="144"/>
                  <a:pt x="117" y="154"/>
                </a:cubicBezTo>
                <a:cubicBezTo>
                  <a:pt x="79" y="161"/>
                  <a:pt x="53" y="181"/>
                  <a:pt x="36" y="189"/>
                </a:cubicBezTo>
                <a:cubicBezTo>
                  <a:pt x="0" y="205"/>
                  <a:pt x="0" y="222"/>
                  <a:pt x="0" y="222"/>
                </a:cubicBezTo>
                <a:cubicBezTo>
                  <a:pt x="0" y="252"/>
                  <a:pt x="0" y="252"/>
                  <a:pt x="0" y="252"/>
                </a:cubicBezTo>
                <a:cubicBezTo>
                  <a:pt x="288" y="252"/>
                  <a:pt x="288" y="252"/>
                  <a:pt x="288" y="252"/>
                </a:cubicBezTo>
                <a:cubicBezTo>
                  <a:pt x="288" y="222"/>
                  <a:pt x="288" y="222"/>
                  <a:pt x="288" y="222"/>
                </a:cubicBezTo>
                <a:cubicBezTo>
                  <a:pt x="288" y="222"/>
                  <a:pt x="288" y="205"/>
                  <a:pt x="252" y="18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2" name="Freeform 391"/>
          <p:cNvSpPr>
            <a:spLocks/>
          </p:cNvSpPr>
          <p:nvPr/>
        </p:nvSpPr>
        <p:spPr bwMode="auto">
          <a:xfrm>
            <a:off x="7049551" y="3376880"/>
            <a:ext cx="88976" cy="111937"/>
          </a:xfrm>
          <a:custGeom>
            <a:avLst/>
            <a:gdLst>
              <a:gd name="T0" fmla="*/ 81 w 81"/>
              <a:gd name="T1" fmla="*/ 89 h 101"/>
              <a:gd name="T2" fmla="*/ 67 w 81"/>
              <a:gd name="T3" fmla="*/ 76 h 101"/>
              <a:gd name="T4" fmla="*/ 34 w 81"/>
              <a:gd name="T5" fmla="*/ 62 h 101"/>
              <a:gd name="T6" fmla="*/ 44 w 81"/>
              <a:gd name="T7" fmla="*/ 43 h 101"/>
              <a:gd name="T8" fmla="*/ 46 w 81"/>
              <a:gd name="T9" fmla="*/ 29 h 101"/>
              <a:gd name="T10" fmla="*/ 45 w 81"/>
              <a:gd name="T11" fmla="*/ 15 h 101"/>
              <a:gd name="T12" fmla="*/ 23 w 81"/>
              <a:gd name="T13" fmla="*/ 0 h 101"/>
              <a:gd name="T14" fmla="*/ 1 w 81"/>
              <a:gd name="T15" fmla="*/ 15 h 101"/>
              <a:gd name="T16" fmla="*/ 1 w 81"/>
              <a:gd name="T17" fmla="*/ 29 h 101"/>
              <a:gd name="T18" fmla="*/ 3 w 81"/>
              <a:gd name="T19" fmla="*/ 43 h 101"/>
              <a:gd name="T20" fmla="*/ 11 w 81"/>
              <a:gd name="T21" fmla="*/ 59 h 101"/>
              <a:gd name="T22" fmla="*/ 29 w 81"/>
              <a:gd name="T23" fmla="*/ 84 h 101"/>
              <a:gd name="T24" fmla="*/ 29 w 81"/>
              <a:gd name="T25" fmla="*/ 85 h 101"/>
              <a:gd name="T26" fmla="*/ 29 w 81"/>
              <a:gd name="T27" fmla="*/ 85 h 101"/>
              <a:gd name="T28" fmla="*/ 29 w 81"/>
              <a:gd name="T29" fmla="*/ 101 h 101"/>
              <a:gd name="T30" fmla="*/ 29 w 81"/>
              <a:gd name="T31" fmla="*/ 101 h 101"/>
              <a:gd name="T32" fmla="*/ 81 w 81"/>
              <a:gd name="T33" fmla="*/ 101 h 101"/>
              <a:gd name="T34" fmla="*/ 81 w 81"/>
              <a:gd name="T35" fmla="*/ 8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1" h="101">
                <a:moveTo>
                  <a:pt x="81" y="89"/>
                </a:moveTo>
                <a:cubicBezTo>
                  <a:pt x="81" y="89"/>
                  <a:pt x="81" y="82"/>
                  <a:pt x="67" y="76"/>
                </a:cubicBezTo>
                <a:cubicBezTo>
                  <a:pt x="60" y="73"/>
                  <a:pt x="50" y="65"/>
                  <a:pt x="34" y="62"/>
                </a:cubicBezTo>
                <a:cubicBezTo>
                  <a:pt x="38" y="58"/>
                  <a:pt x="41" y="51"/>
                  <a:pt x="44" y="43"/>
                </a:cubicBezTo>
                <a:cubicBezTo>
                  <a:pt x="46" y="39"/>
                  <a:pt x="46" y="35"/>
                  <a:pt x="46" y="29"/>
                </a:cubicBezTo>
                <a:cubicBezTo>
                  <a:pt x="46" y="25"/>
                  <a:pt x="46" y="19"/>
                  <a:pt x="45" y="15"/>
                </a:cubicBezTo>
                <a:cubicBezTo>
                  <a:pt x="42" y="3"/>
                  <a:pt x="33" y="0"/>
                  <a:pt x="23" y="0"/>
                </a:cubicBezTo>
                <a:cubicBezTo>
                  <a:pt x="13" y="0"/>
                  <a:pt x="5" y="3"/>
                  <a:pt x="1" y="15"/>
                </a:cubicBezTo>
                <a:cubicBezTo>
                  <a:pt x="0" y="19"/>
                  <a:pt x="1" y="25"/>
                  <a:pt x="1" y="29"/>
                </a:cubicBezTo>
                <a:cubicBezTo>
                  <a:pt x="1" y="35"/>
                  <a:pt x="1" y="39"/>
                  <a:pt x="3" y="43"/>
                </a:cubicBezTo>
                <a:cubicBezTo>
                  <a:pt x="5" y="50"/>
                  <a:pt x="8" y="55"/>
                  <a:pt x="11" y="59"/>
                </a:cubicBezTo>
                <a:cubicBezTo>
                  <a:pt x="28" y="70"/>
                  <a:pt x="29" y="81"/>
                  <a:pt x="29" y="84"/>
                </a:cubicBezTo>
                <a:cubicBezTo>
                  <a:pt x="29" y="85"/>
                  <a:pt x="29" y="85"/>
                  <a:pt x="29" y="85"/>
                </a:cubicBezTo>
                <a:cubicBezTo>
                  <a:pt x="29" y="85"/>
                  <a:pt x="29" y="85"/>
                  <a:pt x="29" y="85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81" y="101"/>
                  <a:pt x="81" y="101"/>
                  <a:pt x="81" y="101"/>
                </a:cubicBezTo>
                <a:lnTo>
                  <a:pt x="81" y="8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3" name="Freeform 392"/>
          <p:cNvSpPr>
            <a:spLocks/>
          </p:cNvSpPr>
          <p:nvPr/>
        </p:nvSpPr>
        <p:spPr bwMode="auto">
          <a:xfrm>
            <a:off x="6819938" y="3376880"/>
            <a:ext cx="88976" cy="111937"/>
          </a:xfrm>
          <a:custGeom>
            <a:avLst/>
            <a:gdLst>
              <a:gd name="T0" fmla="*/ 53 w 81"/>
              <a:gd name="T1" fmla="*/ 85 h 101"/>
              <a:gd name="T2" fmla="*/ 53 w 81"/>
              <a:gd name="T3" fmla="*/ 84 h 101"/>
              <a:gd name="T4" fmla="*/ 71 w 81"/>
              <a:gd name="T5" fmla="*/ 60 h 101"/>
              <a:gd name="T6" fmla="*/ 79 w 81"/>
              <a:gd name="T7" fmla="*/ 43 h 101"/>
              <a:gd name="T8" fmla="*/ 80 w 81"/>
              <a:gd name="T9" fmla="*/ 29 h 101"/>
              <a:gd name="T10" fmla="*/ 80 w 81"/>
              <a:gd name="T11" fmla="*/ 15 h 101"/>
              <a:gd name="T12" fmla="*/ 58 w 81"/>
              <a:gd name="T13" fmla="*/ 0 h 101"/>
              <a:gd name="T14" fmla="*/ 36 w 81"/>
              <a:gd name="T15" fmla="*/ 15 h 101"/>
              <a:gd name="T16" fmla="*/ 36 w 81"/>
              <a:gd name="T17" fmla="*/ 29 h 101"/>
              <a:gd name="T18" fmla="*/ 37 w 81"/>
              <a:gd name="T19" fmla="*/ 43 h 101"/>
              <a:gd name="T20" fmla="*/ 47 w 81"/>
              <a:gd name="T21" fmla="*/ 62 h 101"/>
              <a:gd name="T22" fmla="*/ 15 w 81"/>
              <a:gd name="T23" fmla="*/ 76 h 101"/>
              <a:gd name="T24" fmla="*/ 0 w 81"/>
              <a:gd name="T25" fmla="*/ 89 h 101"/>
              <a:gd name="T26" fmla="*/ 0 w 81"/>
              <a:gd name="T27" fmla="*/ 101 h 101"/>
              <a:gd name="T28" fmla="*/ 53 w 81"/>
              <a:gd name="T29" fmla="*/ 101 h 101"/>
              <a:gd name="T30" fmla="*/ 53 w 81"/>
              <a:gd name="T31" fmla="*/ 8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1" h="101">
                <a:moveTo>
                  <a:pt x="53" y="85"/>
                </a:moveTo>
                <a:cubicBezTo>
                  <a:pt x="53" y="84"/>
                  <a:pt x="53" y="84"/>
                  <a:pt x="53" y="84"/>
                </a:cubicBezTo>
                <a:cubicBezTo>
                  <a:pt x="53" y="81"/>
                  <a:pt x="54" y="70"/>
                  <a:pt x="71" y="60"/>
                </a:cubicBezTo>
                <a:cubicBezTo>
                  <a:pt x="74" y="55"/>
                  <a:pt x="76" y="50"/>
                  <a:pt x="79" y="43"/>
                </a:cubicBezTo>
                <a:cubicBezTo>
                  <a:pt x="81" y="39"/>
                  <a:pt x="80" y="35"/>
                  <a:pt x="80" y="29"/>
                </a:cubicBezTo>
                <a:cubicBezTo>
                  <a:pt x="80" y="25"/>
                  <a:pt x="81" y="19"/>
                  <a:pt x="80" y="15"/>
                </a:cubicBezTo>
                <a:cubicBezTo>
                  <a:pt x="77" y="3"/>
                  <a:pt x="68" y="0"/>
                  <a:pt x="58" y="0"/>
                </a:cubicBezTo>
                <a:cubicBezTo>
                  <a:pt x="48" y="0"/>
                  <a:pt x="40" y="3"/>
                  <a:pt x="36" y="15"/>
                </a:cubicBezTo>
                <a:cubicBezTo>
                  <a:pt x="35" y="19"/>
                  <a:pt x="36" y="25"/>
                  <a:pt x="36" y="29"/>
                </a:cubicBezTo>
                <a:cubicBezTo>
                  <a:pt x="36" y="35"/>
                  <a:pt x="36" y="39"/>
                  <a:pt x="37" y="43"/>
                </a:cubicBezTo>
                <a:cubicBezTo>
                  <a:pt x="41" y="51"/>
                  <a:pt x="43" y="58"/>
                  <a:pt x="47" y="62"/>
                </a:cubicBezTo>
                <a:cubicBezTo>
                  <a:pt x="32" y="65"/>
                  <a:pt x="22" y="73"/>
                  <a:pt x="15" y="76"/>
                </a:cubicBezTo>
                <a:cubicBezTo>
                  <a:pt x="1" y="82"/>
                  <a:pt x="0" y="89"/>
                  <a:pt x="0" y="89"/>
                </a:cubicBezTo>
                <a:cubicBezTo>
                  <a:pt x="0" y="101"/>
                  <a:pt x="0" y="101"/>
                  <a:pt x="0" y="101"/>
                </a:cubicBezTo>
                <a:cubicBezTo>
                  <a:pt x="53" y="101"/>
                  <a:pt x="53" y="101"/>
                  <a:pt x="53" y="101"/>
                </a:cubicBezTo>
                <a:cubicBezTo>
                  <a:pt x="53" y="85"/>
                  <a:pt x="53" y="85"/>
                  <a:pt x="53" y="8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4" name="Freeform 393"/>
          <p:cNvSpPr>
            <a:spLocks/>
          </p:cNvSpPr>
          <p:nvPr/>
        </p:nvSpPr>
        <p:spPr bwMode="auto">
          <a:xfrm>
            <a:off x="6891691" y="3336697"/>
            <a:ext cx="177950" cy="152120"/>
          </a:xfrm>
          <a:custGeom>
            <a:avLst/>
            <a:gdLst>
              <a:gd name="T0" fmla="*/ 139 w 159"/>
              <a:gd name="T1" fmla="*/ 104 h 139"/>
              <a:gd name="T2" fmla="*/ 94 w 159"/>
              <a:gd name="T3" fmla="*/ 85 h 139"/>
              <a:gd name="T4" fmla="*/ 108 w 159"/>
              <a:gd name="T5" fmla="*/ 60 h 139"/>
              <a:gd name="T6" fmla="*/ 110 w 159"/>
              <a:gd name="T7" fmla="*/ 41 h 139"/>
              <a:gd name="T8" fmla="*/ 109 w 159"/>
              <a:gd name="T9" fmla="*/ 21 h 139"/>
              <a:gd name="T10" fmla="*/ 79 w 159"/>
              <a:gd name="T11" fmla="*/ 0 h 139"/>
              <a:gd name="T12" fmla="*/ 49 w 159"/>
              <a:gd name="T13" fmla="*/ 21 h 139"/>
              <a:gd name="T14" fmla="*/ 49 w 159"/>
              <a:gd name="T15" fmla="*/ 41 h 139"/>
              <a:gd name="T16" fmla="*/ 51 w 159"/>
              <a:gd name="T17" fmla="*/ 60 h 139"/>
              <a:gd name="T18" fmla="*/ 64 w 159"/>
              <a:gd name="T19" fmla="*/ 85 h 139"/>
              <a:gd name="T20" fmla="*/ 20 w 159"/>
              <a:gd name="T21" fmla="*/ 104 h 139"/>
              <a:gd name="T22" fmla="*/ 0 w 159"/>
              <a:gd name="T23" fmla="*/ 123 h 139"/>
              <a:gd name="T24" fmla="*/ 0 w 159"/>
              <a:gd name="T25" fmla="*/ 139 h 139"/>
              <a:gd name="T26" fmla="*/ 159 w 159"/>
              <a:gd name="T27" fmla="*/ 139 h 139"/>
              <a:gd name="T28" fmla="*/ 159 w 159"/>
              <a:gd name="T29" fmla="*/ 123 h 139"/>
              <a:gd name="T30" fmla="*/ 139 w 159"/>
              <a:gd name="T31" fmla="*/ 104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9" h="139">
                <a:moveTo>
                  <a:pt x="139" y="104"/>
                </a:moveTo>
                <a:cubicBezTo>
                  <a:pt x="129" y="100"/>
                  <a:pt x="115" y="89"/>
                  <a:pt x="94" y="85"/>
                </a:cubicBezTo>
                <a:cubicBezTo>
                  <a:pt x="99" y="79"/>
                  <a:pt x="103" y="70"/>
                  <a:pt x="108" y="60"/>
                </a:cubicBezTo>
                <a:cubicBezTo>
                  <a:pt x="110" y="53"/>
                  <a:pt x="110" y="48"/>
                  <a:pt x="110" y="41"/>
                </a:cubicBezTo>
                <a:cubicBezTo>
                  <a:pt x="110" y="35"/>
                  <a:pt x="111" y="26"/>
                  <a:pt x="109" y="21"/>
                </a:cubicBezTo>
                <a:cubicBezTo>
                  <a:pt x="105" y="5"/>
                  <a:pt x="93" y="0"/>
                  <a:pt x="79" y="0"/>
                </a:cubicBezTo>
                <a:cubicBezTo>
                  <a:pt x="65" y="0"/>
                  <a:pt x="54" y="5"/>
                  <a:pt x="49" y="21"/>
                </a:cubicBezTo>
                <a:cubicBezTo>
                  <a:pt x="48" y="26"/>
                  <a:pt x="49" y="35"/>
                  <a:pt x="49" y="41"/>
                </a:cubicBezTo>
                <a:cubicBezTo>
                  <a:pt x="49" y="48"/>
                  <a:pt x="48" y="53"/>
                  <a:pt x="51" y="60"/>
                </a:cubicBezTo>
                <a:cubicBezTo>
                  <a:pt x="55" y="70"/>
                  <a:pt x="59" y="79"/>
                  <a:pt x="64" y="85"/>
                </a:cubicBezTo>
                <a:cubicBezTo>
                  <a:pt x="43" y="89"/>
                  <a:pt x="29" y="100"/>
                  <a:pt x="20" y="104"/>
                </a:cubicBezTo>
                <a:cubicBezTo>
                  <a:pt x="0" y="113"/>
                  <a:pt x="0" y="123"/>
                  <a:pt x="0" y="123"/>
                </a:cubicBezTo>
                <a:cubicBezTo>
                  <a:pt x="0" y="139"/>
                  <a:pt x="0" y="139"/>
                  <a:pt x="0" y="139"/>
                </a:cubicBezTo>
                <a:cubicBezTo>
                  <a:pt x="159" y="139"/>
                  <a:pt x="159" y="139"/>
                  <a:pt x="159" y="139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59" y="123"/>
                  <a:pt x="159" y="113"/>
                  <a:pt x="139" y="10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5" name="Freeform 394"/>
          <p:cNvSpPr>
            <a:spLocks/>
          </p:cNvSpPr>
          <p:nvPr/>
        </p:nvSpPr>
        <p:spPr bwMode="auto">
          <a:xfrm>
            <a:off x="6182761" y="3365399"/>
            <a:ext cx="114807" cy="143508"/>
          </a:xfrm>
          <a:custGeom>
            <a:avLst/>
            <a:gdLst>
              <a:gd name="T0" fmla="*/ 67 w 103"/>
              <a:gd name="T1" fmla="*/ 108 h 129"/>
              <a:gd name="T2" fmla="*/ 67 w 103"/>
              <a:gd name="T3" fmla="*/ 108 h 129"/>
              <a:gd name="T4" fmla="*/ 90 w 103"/>
              <a:gd name="T5" fmla="*/ 76 h 129"/>
              <a:gd name="T6" fmla="*/ 101 w 103"/>
              <a:gd name="T7" fmla="*/ 55 h 129"/>
              <a:gd name="T8" fmla="*/ 102 w 103"/>
              <a:gd name="T9" fmla="*/ 37 h 129"/>
              <a:gd name="T10" fmla="*/ 102 w 103"/>
              <a:gd name="T11" fmla="*/ 19 h 129"/>
              <a:gd name="T12" fmla="*/ 74 w 103"/>
              <a:gd name="T13" fmla="*/ 0 h 129"/>
              <a:gd name="T14" fmla="*/ 46 w 103"/>
              <a:gd name="T15" fmla="*/ 19 h 129"/>
              <a:gd name="T16" fmla="*/ 46 w 103"/>
              <a:gd name="T17" fmla="*/ 37 h 129"/>
              <a:gd name="T18" fmla="*/ 47 w 103"/>
              <a:gd name="T19" fmla="*/ 55 h 129"/>
              <a:gd name="T20" fmla="*/ 60 w 103"/>
              <a:gd name="T21" fmla="*/ 79 h 129"/>
              <a:gd name="T22" fmla="*/ 19 w 103"/>
              <a:gd name="T23" fmla="*/ 97 h 129"/>
              <a:gd name="T24" fmla="*/ 0 w 103"/>
              <a:gd name="T25" fmla="*/ 114 h 129"/>
              <a:gd name="T26" fmla="*/ 0 w 103"/>
              <a:gd name="T27" fmla="*/ 129 h 129"/>
              <a:gd name="T28" fmla="*/ 67 w 103"/>
              <a:gd name="T29" fmla="*/ 129 h 129"/>
              <a:gd name="T30" fmla="*/ 67 w 103"/>
              <a:gd name="T31" fmla="*/ 108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3" h="129">
                <a:moveTo>
                  <a:pt x="67" y="108"/>
                </a:moveTo>
                <a:cubicBezTo>
                  <a:pt x="67" y="108"/>
                  <a:pt x="67" y="108"/>
                  <a:pt x="67" y="108"/>
                </a:cubicBezTo>
                <a:cubicBezTo>
                  <a:pt x="67" y="103"/>
                  <a:pt x="69" y="89"/>
                  <a:pt x="90" y="76"/>
                </a:cubicBezTo>
                <a:cubicBezTo>
                  <a:pt x="94" y="71"/>
                  <a:pt x="97" y="63"/>
                  <a:pt x="101" y="55"/>
                </a:cubicBezTo>
                <a:cubicBezTo>
                  <a:pt x="103" y="49"/>
                  <a:pt x="102" y="44"/>
                  <a:pt x="102" y="37"/>
                </a:cubicBezTo>
                <a:cubicBezTo>
                  <a:pt x="102" y="32"/>
                  <a:pt x="103" y="24"/>
                  <a:pt x="102" y="19"/>
                </a:cubicBezTo>
                <a:cubicBezTo>
                  <a:pt x="98" y="4"/>
                  <a:pt x="87" y="0"/>
                  <a:pt x="74" y="0"/>
                </a:cubicBezTo>
                <a:cubicBezTo>
                  <a:pt x="61" y="0"/>
                  <a:pt x="50" y="4"/>
                  <a:pt x="46" y="19"/>
                </a:cubicBezTo>
                <a:cubicBezTo>
                  <a:pt x="45" y="24"/>
                  <a:pt x="46" y="32"/>
                  <a:pt x="46" y="37"/>
                </a:cubicBezTo>
                <a:cubicBezTo>
                  <a:pt x="46" y="44"/>
                  <a:pt x="45" y="49"/>
                  <a:pt x="47" y="55"/>
                </a:cubicBezTo>
                <a:cubicBezTo>
                  <a:pt x="51" y="65"/>
                  <a:pt x="55" y="74"/>
                  <a:pt x="60" y="79"/>
                </a:cubicBezTo>
                <a:cubicBezTo>
                  <a:pt x="41" y="83"/>
                  <a:pt x="27" y="93"/>
                  <a:pt x="19" y="97"/>
                </a:cubicBezTo>
                <a:cubicBezTo>
                  <a:pt x="0" y="105"/>
                  <a:pt x="0" y="114"/>
                  <a:pt x="0" y="114"/>
                </a:cubicBezTo>
                <a:cubicBezTo>
                  <a:pt x="0" y="129"/>
                  <a:pt x="0" y="129"/>
                  <a:pt x="0" y="129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08"/>
                  <a:pt x="67" y="108"/>
                  <a:pt x="67" y="10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6" name="Freeform 395"/>
          <p:cNvSpPr>
            <a:spLocks/>
          </p:cNvSpPr>
          <p:nvPr/>
        </p:nvSpPr>
        <p:spPr bwMode="auto">
          <a:xfrm>
            <a:off x="6274606" y="3310867"/>
            <a:ext cx="223873" cy="198042"/>
          </a:xfrm>
          <a:custGeom>
            <a:avLst/>
            <a:gdLst>
              <a:gd name="T0" fmla="*/ 178 w 203"/>
              <a:gd name="T1" fmla="*/ 134 h 178"/>
              <a:gd name="T2" fmla="*/ 120 w 203"/>
              <a:gd name="T3" fmla="*/ 109 h 178"/>
              <a:gd name="T4" fmla="*/ 138 w 203"/>
              <a:gd name="T5" fmla="*/ 76 h 178"/>
              <a:gd name="T6" fmla="*/ 140 w 203"/>
              <a:gd name="T7" fmla="*/ 52 h 178"/>
              <a:gd name="T8" fmla="*/ 140 w 203"/>
              <a:gd name="T9" fmla="*/ 27 h 178"/>
              <a:gd name="T10" fmla="*/ 101 w 203"/>
              <a:gd name="T11" fmla="*/ 0 h 178"/>
              <a:gd name="T12" fmla="*/ 63 w 203"/>
              <a:gd name="T13" fmla="*/ 27 h 178"/>
              <a:gd name="T14" fmla="*/ 62 w 203"/>
              <a:gd name="T15" fmla="*/ 52 h 178"/>
              <a:gd name="T16" fmla="*/ 65 w 203"/>
              <a:gd name="T17" fmla="*/ 76 h 178"/>
              <a:gd name="T18" fmla="*/ 82 w 203"/>
              <a:gd name="T19" fmla="*/ 109 h 178"/>
              <a:gd name="T20" fmla="*/ 25 w 203"/>
              <a:gd name="T21" fmla="*/ 134 h 178"/>
              <a:gd name="T22" fmla="*/ 0 w 203"/>
              <a:gd name="T23" fmla="*/ 157 h 178"/>
              <a:gd name="T24" fmla="*/ 0 w 203"/>
              <a:gd name="T25" fmla="*/ 178 h 178"/>
              <a:gd name="T26" fmla="*/ 203 w 203"/>
              <a:gd name="T27" fmla="*/ 178 h 178"/>
              <a:gd name="T28" fmla="*/ 203 w 203"/>
              <a:gd name="T29" fmla="*/ 157 h 178"/>
              <a:gd name="T30" fmla="*/ 178 w 203"/>
              <a:gd name="T31" fmla="*/ 134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3" h="178">
                <a:moveTo>
                  <a:pt x="178" y="134"/>
                </a:moveTo>
                <a:cubicBezTo>
                  <a:pt x="166" y="128"/>
                  <a:pt x="147" y="114"/>
                  <a:pt x="120" y="109"/>
                </a:cubicBezTo>
                <a:cubicBezTo>
                  <a:pt x="127" y="102"/>
                  <a:pt x="132" y="90"/>
                  <a:pt x="138" y="76"/>
                </a:cubicBezTo>
                <a:cubicBezTo>
                  <a:pt x="141" y="68"/>
                  <a:pt x="140" y="62"/>
                  <a:pt x="140" y="52"/>
                </a:cubicBezTo>
                <a:cubicBezTo>
                  <a:pt x="140" y="45"/>
                  <a:pt x="142" y="33"/>
                  <a:pt x="140" y="27"/>
                </a:cubicBezTo>
                <a:cubicBezTo>
                  <a:pt x="134" y="6"/>
                  <a:pt x="119" y="0"/>
                  <a:pt x="101" y="0"/>
                </a:cubicBezTo>
                <a:cubicBezTo>
                  <a:pt x="84" y="0"/>
                  <a:pt x="68" y="6"/>
                  <a:pt x="63" y="27"/>
                </a:cubicBezTo>
                <a:cubicBezTo>
                  <a:pt x="61" y="34"/>
                  <a:pt x="62" y="45"/>
                  <a:pt x="62" y="52"/>
                </a:cubicBezTo>
                <a:cubicBezTo>
                  <a:pt x="62" y="62"/>
                  <a:pt x="62" y="69"/>
                  <a:pt x="65" y="76"/>
                </a:cubicBezTo>
                <a:cubicBezTo>
                  <a:pt x="70" y="90"/>
                  <a:pt x="75" y="102"/>
                  <a:pt x="82" y="109"/>
                </a:cubicBezTo>
                <a:cubicBezTo>
                  <a:pt x="55" y="114"/>
                  <a:pt x="37" y="128"/>
                  <a:pt x="25" y="134"/>
                </a:cubicBezTo>
                <a:cubicBezTo>
                  <a:pt x="0" y="145"/>
                  <a:pt x="0" y="157"/>
                  <a:pt x="0" y="157"/>
                </a:cubicBezTo>
                <a:cubicBezTo>
                  <a:pt x="0" y="178"/>
                  <a:pt x="0" y="178"/>
                  <a:pt x="0" y="178"/>
                </a:cubicBezTo>
                <a:cubicBezTo>
                  <a:pt x="203" y="178"/>
                  <a:pt x="203" y="178"/>
                  <a:pt x="203" y="178"/>
                </a:cubicBezTo>
                <a:cubicBezTo>
                  <a:pt x="203" y="157"/>
                  <a:pt x="203" y="157"/>
                  <a:pt x="203" y="157"/>
                </a:cubicBezTo>
                <a:cubicBezTo>
                  <a:pt x="203" y="157"/>
                  <a:pt x="203" y="145"/>
                  <a:pt x="178" y="13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7" name="Freeform 401"/>
          <p:cNvSpPr>
            <a:spLocks/>
          </p:cNvSpPr>
          <p:nvPr/>
        </p:nvSpPr>
        <p:spPr bwMode="auto">
          <a:xfrm>
            <a:off x="10872614" y="347733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8" name="Freeform 402"/>
          <p:cNvSpPr>
            <a:spLocks/>
          </p:cNvSpPr>
          <p:nvPr/>
        </p:nvSpPr>
        <p:spPr bwMode="auto">
          <a:xfrm>
            <a:off x="10651611" y="3313736"/>
            <a:ext cx="221004" cy="195171"/>
          </a:xfrm>
          <a:custGeom>
            <a:avLst/>
            <a:gdLst>
              <a:gd name="T0" fmla="*/ 200 w 200"/>
              <a:gd name="T1" fmla="*/ 148 h 178"/>
              <a:gd name="T2" fmla="*/ 200 w 200"/>
              <a:gd name="T3" fmla="*/ 148 h 178"/>
              <a:gd name="T4" fmla="*/ 148 w 200"/>
              <a:gd name="T5" fmla="*/ 148 h 178"/>
              <a:gd name="T6" fmla="*/ 131 w 200"/>
              <a:gd name="T7" fmla="*/ 131 h 178"/>
              <a:gd name="T8" fmla="*/ 131 w 200"/>
              <a:gd name="T9" fmla="*/ 111 h 178"/>
              <a:gd name="T10" fmla="*/ 121 w 200"/>
              <a:gd name="T11" fmla="*/ 109 h 178"/>
              <a:gd name="T12" fmla="*/ 138 w 200"/>
              <a:gd name="T13" fmla="*/ 76 h 178"/>
              <a:gd name="T14" fmla="*/ 141 w 200"/>
              <a:gd name="T15" fmla="*/ 52 h 178"/>
              <a:gd name="T16" fmla="*/ 140 w 200"/>
              <a:gd name="T17" fmla="*/ 27 h 178"/>
              <a:gd name="T18" fmla="*/ 102 w 200"/>
              <a:gd name="T19" fmla="*/ 0 h 178"/>
              <a:gd name="T20" fmla="*/ 63 w 200"/>
              <a:gd name="T21" fmla="*/ 27 h 178"/>
              <a:gd name="T22" fmla="*/ 63 w 200"/>
              <a:gd name="T23" fmla="*/ 52 h 178"/>
              <a:gd name="T24" fmla="*/ 65 w 200"/>
              <a:gd name="T25" fmla="*/ 76 h 178"/>
              <a:gd name="T26" fmla="*/ 83 w 200"/>
              <a:gd name="T27" fmla="*/ 109 h 178"/>
              <a:gd name="T28" fmla="*/ 26 w 200"/>
              <a:gd name="T29" fmla="*/ 133 h 178"/>
              <a:gd name="T30" fmla="*/ 0 w 200"/>
              <a:gd name="T31" fmla="*/ 157 h 178"/>
              <a:gd name="T32" fmla="*/ 0 w 200"/>
              <a:gd name="T33" fmla="*/ 178 h 178"/>
              <a:gd name="T34" fmla="*/ 200 w 200"/>
              <a:gd name="T35" fmla="*/ 178 h 178"/>
              <a:gd name="T36" fmla="*/ 200 w 200"/>
              <a:gd name="T37" fmla="*/ 178 h 178"/>
              <a:gd name="T38" fmla="*/ 200 w 200"/>
              <a:gd name="T39" fmla="*/ 14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00" h="178">
                <a:moveTo>
                  <a:pt x="200" y="148"/>
                </a:moveTo>
                <a:cubicBezTo>
                  <a:pt x="200" y="148"/>
                  <a:pt x="200" y="148"/>
                  <a:pt x="200" y="14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38" y="148"/>
                  <a:pt x="131" y="140"/>
                  <a:pt x="131" y="131"/>
                </a:cubicBezTo>
                <a:cubicBezTo>
                  <a:pt x="131" y="111"/>
                  <a:pt x="131" y="111"/>
                  <a:pt x="131" y="111"/>
                </a:cubicBezTo>
                <a:cubicBezTo>
                  <a:pt x="127" y="110"/>
                  <a:pt x="124" y="110"/>
                  <a:pt x="121" y="109"/>
                </a:cubicBezTo>
                <a:cubicBezTo>
                  <a:pt x="128" y="102"/>
                  <a:pt x="133" y="90"/>
                  <a:pt x="138" y="76"/>
                </a:cubicBezTo>
                <a:cubicBezTo>
                  <a:pt x="141" y="68"/>
                  <a:pt x="141" y="62"/>
                  <a:pt x="141" y="52"/>
                </a:cubicBezTo>
                <a:cubicBezTo>
                  <a:pt x="141" y="45"/>
                  <a:pt x="142" y="33"/>
                  <a:pt x="140" y="27"/>
                </a:cubicBezTo>
                <a:cubicBezTo>
                  <a:pt x="135" y="6"/>
                  <a:pt x="119" y="0"/>
                  <a:pt x="102" y="0"/>
                </a:cubicBezTo>
                <a:cubicBezTo>
                  <a:pt x="84" y="0"/>
                  <a:pt x="69" y="6"/>
                  <a:pt x="63" y="27"/>
                </a:cubicBezTo>
                <a:cubicBezTo>
                  <a:pt x="61" y="33"/>
                  <a:pt x="63" y="45"/>
                  <a:pt x="63" y="52"/>
                </a:cubicBezTo>
                <a:cubicBezTo>
                  <a:pt x="63" y="62"/>
                  <a:pt x="62" y="68"/>
                  <a:pt x="65" y="76"/>
                </a:cubicBezTo>
                <a:cubicBezTo>
                  <a:pt x="71" y="90"/>
                  <a:pt x="76" y="102"/>
                  <a:pt x="83" y="109"/>
                </a:cubicBezTo>
                <a:cubicBezTo>
                  <a:pt x="56" y="114"/>
                  <a:pt x="38" y="128"/>
                  <a:pt x="26" y="133"/>
                </a:cubicBezTo>
                <a:cubicBezTo>
                  <a:pt x="0" y="145"/>
                  <a:pt x="0" y="157"/>
                  <a:pt x="0" y="157"/>
                </a:cubicBezTo>
                <a:cubicBezTo>
                  <a:pt x="0" y="178"/>
                  <a:pt x="0" y="178"/>
                  <a:pt x="0" y="178"/>
                </a:cubicBezTo>
                <a:cubicBezTo>
                  <a:pt x="200" y="178"/>
                  <a:pt x="200" y="178"/>
                  <a:pt x="200" y="178"/>
                </a:cubicBezTo>
                <a:cubicBezTo>
                  <a:pt x="200" y="178"/>
                  <a:pt x="200" y="178"/>
                  <a:pt x="200" y="178"/>
                </a:cubicBezTo>
                <a:lnTo>
                  <a:pt x="200" y="14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9" name="Freeform 403"/>
          <p:cNvSpPr>
            <a:spLocks/>
          </p:cNvSpPr>
          <p:nvPr/>
        </p:nvSpPr>
        <p:spPr bwMode="auto">
          <a:xfrm>
            <a:off x="10815211" y="3371139"/>
            <a:ext cx="154989" cy="137768"/>
          </a:xfrm>
          <a:custGeom>
            <a:avLst/>
            <a:gdLst>
              <a:gd name="T0" fmla="*/ 54 w 54"/>
              <a:gd name="T1" fmla="*/ 24 h 48"/>
              <a:gd name="T2" fmla="*/ 27 w 54"/>
              <a:gd name="T3" fmla="*/ 0 h 48"/>
              <a:gd name="T4" fmla="*/ 27 w 54"/>
              <a:gd name="T5" fmla="*/ 18 h 48"/>
              <a:gd name="T6" fmla="*/ 0 w 54"/>
              <a:gd name="T7" fmla="*/ 18 h 48"/>
              <a:gd name="T8" fmla="*/ 0 w 54"/>
              <a:gd name="T9" fmla="*/ 30 h 48"/>
              <a:gd name="T10" fmla="*/ 27 w 54"/>
              <a:gd name="T11" fmla="*/ 30 h 48"/>
              <a:gd name="T12" fmla="*/ 27 w 54"/>
              <a:gd name="T13" fmla="*/ 48 h 48"/>
              <a:gd name="T14" fmla="*/ 54 w 54"/>
              <a:gd name="T15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" h="48">
                <a:moveTo>
                  <a:pt x="54" y="24"/>
                </a:moveTo>
                <a:lnTo>
                  <a:pt x="27" y="0"/>
                </a:lnTo>
                <a:lnTo>
                  <a:pt x="27" y="18"/>
                </a:lnTo>
                <a:lnTo>
                  <a:pt x="0" y="18"/>
                </a:lnTo>
                <a:lnTo>
                  <a:pt x="0" y="30"/>
                </a:lnTo>
                <a:lnTo>
                  <a:pt x="27" y="30"/>
                </a:lnTo>
                <a:lnTo>
                  <a:pt x="27" y="48"/>
                </a:lnTo>
                <a:lnTo>
                  <a:pt x="54" y="2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0" name="Oval 404"/>
          <p:cNvSpPr>
            <a:spLocks noChangeArrowheads="1"/>
          </p:cNvSpPr>
          <p:nvPr/>
        </p:nvSpPr>
        <p:spPr bwMode="auto">
          <a:xfrm>
            <a:off x="11291659" y="4016928"/>
            <a:ext cx="68884" cy="68884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1" name="Oval 405"/>
          <p:cNvSpPr>
            <a:spLocks noChangeArrowheads="1"/>
          </p:cNvSpPr>
          <p:nvPr/>
        </p:nvSpPr>
        <p:spPr bwMode="auto">
          <a:xfrm>
            <a:off x="11415075" y="4016928"/>
            <a:ext cx="71755" cy="68884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2" name="Oval 407"/>
          <p:cNvSpPr>
            <a:spLocks noChangeArrowheads="1"/>
          </p:cNvSpPr>
          <p:nvPr/>
        </p:nvSpPr>
        <p:spPr bwMode="auto">
          <a:xfrm>
            <a:off x="11541362" y="4016928"/>
            <a:ext cx="68884" cy="68884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3" name="Freeform 411"/>
          <p:cNvSpPr>
            <a:spLocks noEditPoints="1"/>
          </p:cNvSpPr>
          <p:nvPr/>
        </p:nvSpPr>
        <p:spPr bwMode="auto">
          <a:xfrm>
            <a:off x="8097161" y="3890641"/>
            <a:ext cx="318590" cy="318589"/>
          </a:xfrm>
          <a:custGeom>
            <a:avLst/>
            <a:gdLst>
              <a:gd name="T0" fmla="*/ 280 w 288"/>
              <a:gd name="T1" fmla="*/ 118 h 288"/>
              <a:gd name="T2" fmla="*/ 237 w 288"/>
              <a:gd name="T3" fmla="*/ 110 h 288"/>
              <a:gd name="T4" fmla="*/ 234 w 288"/>
              <a:gd name="T5" fmla="*/ 102 h 288"/>
              <a:gd name="T6" fmla="*/ 259 w 288"/>
              <a:gd name="T7" fmla="*/ 66 h 288"/>
              <a:gd name="T8" fmla="*/ 258 w 288"/>
              <a:gd name="T9" fmla="*/ 54 h 288"/>
              <a:gd name="T10" fmla="*/ 234 w 288"/>
              <a:gd name="T11" fmla="*/ 30 h 288"/>
              <a:gd name="T12" fmla="*/ 222 w 288"/>
              <a:gd name="T13" fmla="*/ 29 h 288"/>
              <a:gd name="T14" fmla="*/ 186 w 288"/>
              <a:gd name="T15" fmla="*/ 54 h 288"/>
              <a:gd name="T16" fmla="*/ 178 w 288"/>
              <a:gd name="T17" fmla="*/ 51 h 288"/>
              <a:gd name="T18" fmla="*/ 170 w 288"/>
              <a:gd name="T19" fmla="*/ 8 h 288"/>
              <a:gd name="T20" fmla="*/ 161 w 288"/>
              <a:gd name="T21" fmla="*/ 0 h 288"/>
              <a:gd name="T22" fmla="*/ 127 w 288"/>
              <a:gd name="T23" fmla="*/ 0 h 288"/>
              <a:gd name="T24" fmla="*/ 118 w 288"/>
              <a:gd name="T25" fmla="*/ 8 h 288"/>
              <a:gd name="T26" fmla="*/ 110 w 288"/>
              <a:gd name="T27" fmla="*/ 51 h 288"/>
              <a:gd name="T28" fmla="*/ 103 w 288"/>
              <a:gd name="T29" fmla="*/ 54 h 288"/>
              <a:gd name="T30" fmla="*/ 66 w 288"/>
              <a:gd name="T31" fmla="*/ 29 h 288"/>
              <a:gd name="T32" fmla="*/ 54 w 288"/>
              <a:gd name="T33" fmla="*/ 30 h 288"/>
              <a:gd name="T34" fmla="*/ 31 w 288"/>
              <a:gd name="T35" fmla="*/ 54 h 288"/>
              <a:gd name="T36" fmla="*/ 29 w 288"/>
              <a:gd name="T37" fmla="*/ 66 h 288"/>
              <a:gd name="T38" fmla="*/ 54 w 288"/>
              <a:gd name="T39" fmla="*/ 102 h 288"/>
              <a:gd name="T40" fmla="*/ 51 w 288"/>
              <a:gd name="T41" fmla="*/ 110 h 288"/>
              <a:gd name="T42" fmla="*/ 8 w 288"/>
              <a:gd name="T43" fmla="*/ 118 h 288"/>
              <a:gd name="T44" fmla="*/ 0 w 288"/>
              <a:gd name="T45" fmla="*/ 127 h 288"/>
              <a:gd name="T46" fmla="*/ 0 w 288"/>
              <a:gd name="T47" fmla="*/ 161 h 288"/>
              <a:gd name="T48" fmla="*/ 8 w 288"/>
              <a:gd name="T49" fmla="*/ 170 h 288"/>
              <a:gd name="T50" fmla="*/ 51 w 288"/>
              <a:gd name="T51" fmla="*/ 178 h 288"/>
              <a:gd name="T52" fmla="*/ 54 w 288"/>
              <a:gd name="T53" fmla="*/ 186 h 288"/>
              <a:gd name="T54" fmla="*/ 29 w 288"/>
              <a:gd name="T55" fmla="*/ 222 h 288"/>
              <a:gd name="T56" fmla="*/ 31 w 288"/>
              <a:gd name="T57" fmla="*/ 234 h 288"/>
              <a:gd name="T58" fmla="*/ 54 w 288"/>
              <a:gd name="T59" fmla="*/ 258 h 288"/>
              <a:gd name="T60" fmla="*/ 66 w 288"/>
              <a:gd name="T61" fmla="*/ 259 h 288"/>
              <a:gd name="T62" fmla="*/ 103 w 288"/>
              <a:gd name="T63" fmla="*/ 234 h 288"/>
              <a:gd name="T64" fmla="*/ 110 w 288"/>
              <a:gd name="T65" fmla="*/ 237 h 288"/>
              <a:gd name="T66" fmla="*/ 118 w 288"/>
              <a:gd name="T67" fmla="*/ 280 h 288"/>
              <a:gd name="T68" fmla="*/ 127 w 288"/>
              <a:gd name="T69" fmla="*/ 288 h 288"/>
              <a:gd name="T70" fmla="*/ 161 w 288"/>
              <a:gd name="T71" fmla="*/ 288 h 288"/>
              <a:gd name="T72" fmla="*/ 170 w 288"/>
              <a:gd name="T73" fmla="*/ 280 h 288"/>
              <a:gd name="T74" fmla="*/ 178 w 288"/>
              <a:gd name="T75" fmla="*/ 237 h 288"/>
              <a:gd name="T76" fmla="*/ 186 w 288"/>
              <a:gd name="T77" fmla="*/ 234 h 288"/>
              <a:gd name="T78" fmla="*/ 222 w 288"/>
              <a:gd name="T79" fmla="*/ 259 h 288"/>
              <a:gd name="T80" fmla="*/ 234 w 288"/>
              <a:gd name="T81" fmla="*/ 258 h 288"/>
              <a:gd name="T82" fmla="*/ 258 w 288"/>
              <a:gd name="T83" fmla="*/ 234 h 288"/>
              <a:gd name="T84" fmla="*/ 259 w 288"/>
              <a:gd name="T85" fmla="*/ 222 h 288"/>
              <a:gd name="T86" fmla="*/ 234 w 288"/>
              <a:gd name="T87" fmla="*/ 186 h 288"/>
              <a:gd name="T88" fmla="*/ 237 w 288"/>
              <a:gd name="T89" fmla="*/ 178 h 288"/>
              <a:gd name="T90" fmla="*/ 280 w 288"/>
              <a:gd name="T91" fmla="*/ 170 h 288"/>
              <a:gd name="T92" fmla="*/ 288 w 288"/>
              <a:gd name="T93" fmla="*/ 161 h 288"/>
              <a:gd name="T94" fmla="*/ 288 w 288"/>
              <a:gd name="T95" fmla="*/ 127 h 288"/>
              <a:gd name="T96" fmla="*/ 280 w 288"/>
              <a:gd name="T97" fmla="*/ 118 h 288"/>
              <a:gd name="T98" fmla="*/ 144 w 288"/>
              <a:gd name="T99" fmla="*/ 196 h 288"/>
              <a:gd name="T100" fmla="*/ 92 w 288"/>
              <a:gd name="T101" fmla="*/ 144 h 288"/>
              <a:gd name="T102" fmla="*/ 144 w 288"/>
              <a:gd name="T103" fmla="*/ 92 h 288"/>
              <a:gd name="T104" fmla="*/ 196 w 288"/>
              <a:gd name="T105" fmla="*/ 144 h 288"/>
              <a:gd name="T106" fmla="*/ 144 w 288"/>
              <a:gd name="T107" fmla="*/ 19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8" h="288">
                <a:moveTo>
                  <a:pt x="280" y="118"/>
                </a:moveTo>
                <a:cubicBezTo>
                  <a:pt x="237" y="110"/>
                  <a:pt x="237" y="110"/>
                  <a:pt x="237" y="110"/>
                </a:cubicBezTo>
                <a:cubicBezTo>
                  <a:pt x="233" y="109"/>
                  <a:pt x="232" y="106"/>
                  <a:pt x="234" y="102"/>
                </a:cubicBezTo>
                <a:cubicBezTo>
                  <a:pt x="259" y="66"/>
                  <a:pt x="259" y="66"/>
                  <a:pt x="259" y="66"/>
                </a:cubicBezTo>
                <a:cubicBezTo>
                  <a:pt x="261" y="62"/>
                  <a:pt x="261" y="57"/>
                  <a:pt x="258" y="54"/>
                </a:cubicBezTo>
                <a:cubicBezTo>
                  <a:pt x="234" y="30"/>
                  <a:pt x="234" y="30"/>
                  <a:pt x="234" y="30"/>
                </a:cubicBezTo>
                <a:cubicBezTo>
                  <a:pt x="231" y="27"/>
                  <a:pt x="226" y="27"/>
                  <a:pt x="222" y="29"/>
                </a:cubicBezTo>
                <a:cubicBezTo>
                  <a:pt x="186" y="54"/>
                  <a:pt x="186" y="54"/>
                  <a:pt x="186" y="54"/>
                </a:cubicBezTo>
                <a:cubicBezTo>
                  <a:pt x="182" y="56"/>
                  <a:pt x="179" y="55"/>
                  <a:pt x="178" y="51"/>
                </a:cubicBezTo>
                <a:cubicBezTo>
                  <a:pt x="170" y="8"/>
                  <a:pt x="170" y="8"/>
                  <a:pt x="170" y="8"/>
                </a:cubicBezTo>
                <a:cubicBezTo>
                  <a:pt x="169" y="4"/>
                  <a:pt x="165" y="0"/>
                  <a:pt x="161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3" y="0"/>
                  <a:pt x="119" y="4"/>
                  <a:pt x="118" y="8"/>
                </a:cubicBezTo>
                <a:cubicBezTo>
                  <a:pt x="110" y="51"/>
                  <a:pt x="110" y="51"/>
                  <a:pt x="110" y="51"/>
                </a:cubicBezTo>
                <a:cubicBezTo>
                  <a:pt x="110" y="55"/>
                  <a:pt x="106" y="56"/>
                  <a:pt x="103" y="54"/>
                </a:cubicBezTo>
                <a:cubicBezTo>
                  <a:pt x="66" y="29"/>
                  <a:pt x="66" y="29"/>
                  <a:pt x="66" y="29"/>
                </a:cubicBezTo>
                <a:cubicBezTo>
                  <a:pt x="63" y="27"/>
                  <a:pt x="57" y="27"/>
                  <a:pt x="54" y="30"/>
                </a:cubicBezTo>
                <a:cubicBezTo>
                  <a:pt x="31" y="54"/>
                  <a:pt x="31" y="54"/>
                  <a:pt x="31" y="54"/>
                </a:cubicBezTo>
                <a:cubicBezTo>
                  <a:pt x="28" y="57"/>
                  <a:pt x="27" y="62"/>
                  <a:pt x="29" y="66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56" y="106"/>
                  <a:pt x="55" y="109"/>
                  <a:pt x="51" y="110"/>
                </a:cubicBezTo>
                <a:cubicBezTo>
                  <a:pt x="8" y="118"/>
                  <a:pt x="8" y="118"/>
                  <a:pt x="8" y="118"/>
                </a:cubicBezTo>
                <a:cubicBezTo>
                  <a:pt x="4" y="119"/>
                  <a:pt x="0" y="123"/>
                  <a:pt x="0" y="127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5"/>
                  <a:pt x="4" y="169"/>
                  <a:pt x="8" y="170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55" y="179"/>
                  <a:pt x="56" y="182"/>
                  <a:pt x="54" y="186"/>
                </a:cubicBezTo>
                <a:cubicBezTo>
                  <a:pt x="29" y="222"/>
                  <a:pt x="29" y="222"/>
                  <a:pt x="29" y="222"/>
                </a:cubicBezTo>
                <a:cubicBezTo>
                  <a:pt x="27" y="226"/>
                  <a:pt x="28" y="231"/>
                  <a:pt x="31" y="234"/>
                </a:cubicBezTo>
                <a:cubicBezTo>
                  <a:pt x="54" y="258"/>
                  <a:pt x="54" y="258"/>
                  <a:pt x="54" y="258"/>
                </a:cubicBezTo>
                <a:cubicBezTo>
                  <a:pt x="57" y="261"/>
                  <a:pt x="63" y="261"/>
                  <a:pt x="66" y="259"/>
                </a:cubicBezTo>
                <a:cubicBezTo>
                  <a:pt x="103" y="234"/>
                  <a:pt x="103" y="234"/>
                  <a:pt x="103" y="234"/>
                </a:cubicBezTo>
                <a:cubicBezTo>
                  <a:pt x="106" y="232"/>
                  <a:pt x="110" y="233"/>
                  <a:pt x="110" y="237"/>
                </a:cubicBezTo>
                <a:cubicBezTo>
                  <a:pt x="118" y="280"/>
                  <a:pt x="118" y="280"/>
                  <a:pt x="118" y="280"/>
                </a:cubicBezTo>
                <a:cubicBezTo>
                  <a:pt x="119" y="285"/>
                  <a:pt x="123" y="288"/>
                  <a:pt x="127" y="288"/>
                </a:cubicBezTo>
                <a:cubicBezTo>
                  <a:pt x="161" y="288"/>
                  <a:pt x="161" y="288"/>
                  <a:pt x="161" y="288"/>
                </a:cubicBezTo>
                <a:cubicBezTo>
                  <a:pt x="165" y="288"/>
                  <a:pt x="169" y="285"/>
                  <a:pt x="170" y="280"/>
                </a:cubicBezTo>
                <a:cubicBezTo>
                  <a:pt x="178" y="237"/>
                  <a:pt x="178" y="237"/>
                  <a:pt x="178" y="237"/>
                </a:cubicBezTo>
                <a:cubicBezTo>
                  <a:pt x="179" y="233"/>
                  <a:pt x="182" y="232"/>
                  <a:pt x="186" y="234"/>
                </a:cubicBezTo>
                <a:cubicBezTo>
                  <a:pt x="222" y="259"/>
                  <a:pt x="222" y="259"/>
                  <a:pt x="222" y="259"/>
                </a:cubicBezTo>
                <a:cubicBezTo>
                  <a:pt x="226" y="261"/>
                  <a:pt x="231" y="261"/>
                  <a:pt x="234" y="258"/>
                </a:cubicBezTo>
                <a:cubicBezTo>
                  <a:pt x="258" y="234"/>
                  <a:pt x="258" y="234"/>
                  <a:pt x="258" y="234"/>
                </a:cubicBezTo>
                <a:cubicBezTo>
                  <a:pt x="261" y="231"/>
                  <a:pt x="261" y="226"/>
                  <a:pt x="259" y="222"/>
                </a:cubicBezTo>
                <a:cubicBezTo>
                  <a:pt x="234" y="186"/>
                  <a:pt x="234" y="186"/>
                  <a:pt x="234" y="186"/>
                </a:cubicBezTo>
                <a:cubicBezTo>
                  <a:pt x="232" y="182"/>
                  <a:pt x="233" y="179"/>
                  <a:pt x="237" y="178"/>
                </a:cubicBezTo>
                <a:cubicBezTo>
                  <a:pt x="280" y="170"/>
                  <a:pt x="280" y="170"/>
                  <a:pt x="280" y="170"/>
                </a:cubicBezTo>
                <a:cubicBezTo>
                  <a:pt x="285" y="169"/>
                  <a:pt x="288" y="165"/>
                  <a:pt x="288" y="161"/>
                </a:cubicBezTo>
                <a:cubicBezTo>
                  <a:pt x="288" y="127"/>
                  <a:pt x="288" y="127"/>
                  <a:pt x="288" y="127"/>
                </a:cubicBezTo>
                <a:cubicBezTo>
                  <a:pt x="288" y="123"/>
                  <a:pt x="285" y="119"/>
                  <a:pt x="280" y="118"/>
                </a:cubicBezTo>
                <a:close/>
                <a:moveTo>
                  <a:pt x="144" y="196"/>
                </a:moveTo>
                <a:cubicBezTo>
                  <a:pt x="115" y="196"/>
                  <a:pt x="92" y="173"/>
                  <a:pt x="92" y="144"/>
                </a:cubicBezTo>
                <a:cubicBezTo>
                  <a:pt x="92" y="115"/>
                  <a:pt x="115" y="92"/>
                  <a:pt x="144" y="92"/>
                </a:cubicBezTo>
                <a:cubicBezTo>
                  <a:pt x="173" y="92"/>
                  <a:pt x="196" y="115"/>
                  <a:pt x="196" y="144"/>
                </a:cubicBezTo>
                <a:cubicBezTo>
                  <a:pt x="196" y="173"/>
                  <a:pt x="173" y="196"/>
                  <a:pt x="144" y="19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4" name="Freeform 412"/>
          <p:cNvSpPr>
            <a:spLocks noEditPoints="1"/>
          </p:cNvSpPr>
          <p:nvPr/>
        </p:nvSpPr>
        <p:spPr bwMode="auto">
          <a:xfrm>
            <a:off x="8935250" y="3890641"/>
            <a:ext cx="120547" cy="120547"/>
          </a:xfrm>
          <a:custGeom>
            <a:avLst/>
            <a:gdLst>
              <a:gd name="T0" fmla="*/ 105 w 108"/>
              <a:gd name="T1" fmla="*/ 44 h 108"/>
              <a:gd name="T2" fmla="*/ 89 w 108"/>
              <a:gd name="T3" fmla="*/ 41 h 108"/>
              <a:gd name="T4" fmla="*/ 88 w 108"/>
              <a:gd name="T5" fmla="*/ 38 h 108"/>
              <a:gd name="T6" fmla="*/ 97 w 108"/>
              <a:gd name="T7" fmla="*/ 25 h 108"/>
              <a:gd name="T8" fmla="*/ 96 w 108"/>
              <a:gd name="T9" fmla="*/ 20 h 108"/>
              <a:gd name="T10" fmla="*/ 87 w 108"/>
              <a:gd name="T11" fmla="*/ 11 h 108"/>
              <a:gd name="T12" fmla="*/ 83 w 108"/>
              <a:gd name="T13" fmla="*/ 11 h 108"/>
              <a:gd name="T14" fmla="*/ 69 w 108"/>
              <a:gd name="T15" fmla="*/ 20 h 108"/>
              <a:gd name="T16" fmla="*/ 66 w 108"/>
              <a:gd name="T17" fmla="*/ 19 h 108"/>
              <a:gd name="T18" fmla="*/ 64 w 108"/>
              <a:gd name="T19" fmla="*/ 3 h 108"/>
              <a:gd name="T20" fmla="*/ 60 w 108"/>
              <a:gd name="T21" fmla="*/ 0 h 108"/>
              <a:gd name="T22" fmla="*/ 48 w 108"/>
              <a:gd name="T23" fmla="*/ 0 h 108"/>
              <a:gd name="T24" fmla="*/ 44 w 108"/>
              <a:gd name="T25" fmla="*/ 3 h 108"/>
              <a:gd name="T26" fmla="*/ 41 w 108"/>
              <a:gd name="T27" fmla="*/ 19 h 108"/>
              <a:gd name="T28" fmla="*/ 38 w 108"/>
              <a:gd name="T29" fmla="*/ 20 h 108"/>
              <a:gd name="T30" fmla="*/ 25 w 108"/>
              <a:gd name="T31" fmla="*/ 11 h 108"/>
              <a:gd name="T32" fmla="*/ 20 w 108"/>
              <a:gd name="T33" fmla="*/ 11 h 108"/>
              <a:gd name="T34" fmla="*/ 11 w 108"/>
              <a:gd name="T35" fmla="*/ 20 h 108"/>
              <a:gd name="T36" fmla="*/ 11 w 108"/>
              <a:gd name="T37" fmla="*/ 25 h 108"/>
              <a:gd name="T38" fmla="*/ 20 w 108"/>
              <a:gd name="T39" fmla="*/ 38 h 108"/>
              <a:gd name="T40" fmla="*/ 19 w 108"/>
              <a:gd name="T41" fmla="*/ 41 h 108"/>
              <a:gd name="T42" fmla="*/ 3 w 108"/>
              <a:gd name="T43" fmla="*/ 44 h 108"/>
              <a:gd name="T44" fmla="*/ 0 w 108"/>
              <a:gd name="T45" fmla="*/ 48 h 108"/>
              <a:gd name="T46" fmla="*/ 0 w 108"/>
              <a:gd name="T47" fmla="*/ 60 h 108"/>
              <a:gd name="T48" fmla="*/ 3 w 108"/>
              <a:gd name="T49" fmla="*/ 64 h 108"/>
              <a:gd name="T50" fmla="*/ 19 w 108"/>
              <a:gd name="T51" fmla="*/ 67 h 108"/>
              <a:gd name="T52" fmla="*/ 20 w 108"/>
              <a:gd name="T53" fmla="*/ 69 h 108"/>
              <a:gd name="T54" fmla="*/ 11 w 108"/>
              <a:gd name="T55" fmla="*/ 83 h 108"/>
              <a:gd name="T56" fmla="*/ 11 w 108"/>
              <a:gd name="T57" fmla="*/ 88 h 108"/>
              <a:gd name="T58" fmla="*/ 20 w 108"/>
              <a:gd name="T59" fmla="*/ 96 h 108"/>
              <a:gd name="T60" fmla="*/ 25 w 108"/>
              <a:gd name="T61" fmla="*/ 97 h 108"/>
              <a:gd name="T62" fmla="*/ 38 w 108"/>
              <a:gd name="T63" fmla="*/ 88 h 108"/>
              <a:gd name="T64" fmla="*/ 41 w 108"/>
              <a:gd name="T65" fmla="*/ 89 h 108"/>
              <a:gd name="T66" fmla="*/ 44 w 108"/>
              <a:gd name="T67" fmla="*/ 105 h 108"/>
              <a:gd name="T68" fmla="*/ 48 w 108"/>
              <a:gd name="T69" fmla="*/ 108 h 108"/>
              <a:gd name="T70" fmla="*/ 60 w 108"/>
              <a:gd name="T71" fmla="*/ 108 h 108"/>
              <a:gd name="T72" fmla="*/ 64 w 108"/>
              <a:gd name="T73" fmla="*/ 105 h 108"/>
              <a:gd name="T74" fmla="*/ 66 w 108"/>
              <a:gd name="T75" fmla="*/ 89 h 108"/>
              <a:gd name="T76" fmla="*/ 69 w 108"/>
              <a:gd name="T77" fmla="*/ 88 h 108"/>
              <a:gd name="T78" fmla="*/ 83 w 108"/>
              <a:gd name="T79" fmla="*/ 97 h 108"/>
              <a:gd name="T80" fmla="*/ 87 w 108"/>
              <a:gd name="T81" fmla="*/ 96 h 108"/>
              <a:gd name="T82" fmla="*/ 96 w 108"/>
              <a:gd name="T83" fmla="*/ 88 h 108"/>
              <a:gd name="T84" fmla="*/ 97 w 108"/>
              <a:gd name="T85" fmla="*/ 83 h 108"/>
              <a:gd name="T86" fmla="*/ 88 w 108"/>
              <a:gd name="T87" fmla="*/ 69 h 108"/>
              <a:gd name="T88" fmla="*/ 89 w 108"/>
              <a:gd name="T89" fmla="*/ 67 h 108"/>
              <a:gd name="T90" fmla="*/ 105 w 108"/>
              <a:gd name="T91" fmla="*/ 64 h 108"/>
              <a:gd name="T92" fmla="*/ 108 w 108"/>
              <a:gd name="T93" fmla="*/ 60 h 108"/>
              <a:gd name="T94" fmla="*/ 108 w 108"/>
              <a:gd name="T95" fmla="*/ 48 h 108"/>
              <a:gd name="T96" fmla="*/ 105 w 108"/>
              <a:gd name="T97" fmla="*/ 44 h 108"/>
              <a:gd name="T98" fmla="*/ 54 w 108"/>
              <a:gd name="T99" fmla="*/ 71 h 108"/>
              <a:gd name="T100" fmla="*/ 37 w 108"/>
              <a:gd name="T101" fmla="*/ 54 h 108"/>
              <a:gd name="T102" fmla="*/ 54 w 108"/>
              <a:gd name="T103" fmla="*/ 37 h 108"/>
              <a:gd name="T104" fmla="*/ 71 w 108"/>
              <a:gd name="T105" fmla="*/ 54 h 108"/>
              <a:gd name="T106" fmla="*/ 54 w 108"/>
              <a:gd name="T107" fmla="*/ 71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8" h="108">
                <a:moveTo>
                  <a:pt x="105" y="44"/>
                </a:moveTo>
                <a:cubicBezTo>
                  <a:pt x="89" y="41"/>
                  <a:pt x="89" y="41"/>
                  <a:pt x="89" y="41"/>
                </a:cubicBezTo>
                <a:cubicBezTo>
                  <a:pt x="87" y="41"/>
                  <a:pt x="87" y="40"/>
                  <a:pt x="88" y="38"/>
                </a:cubicBezTo>
                <a:cubicBezTo>
                  <a:pt x="97" y="25"/>
                  <a:pt x="97" y="25"/>
                  <a:pt x="97" y="25"/>
                </a:cubicBezTo>
                <a:cubicBezTo>
                  <a:pt x="98" y="23"/>
                  <a:pt x="97" y="21"/>
                  <a:pt x="96" y="20"/>
                </a:cubicBezTo>
                <a:cubicBezTo>
                  <a:pt x="87" y="11"/>
                  <a:pt x="87" y="11"/>
                  <a:pt x="87" y="11"/>
                </a:cubicBezTo>
                <a:cubicBezTo>
                  <a:pt x="86" y="10"/>
                  <a:pt x="84" y="10"/>
                  <a:pt x="83" y="11"/>
                </a:cubicBezTo>
                <a:cubicBezTo>
                  <a:pt x="69" y="20"/>
                  <a:pt x="69" y="20"/>
                  <a:pt x="69" y="20"/>
                </a:cubicBezTo>
                <a:cubicBezTo>
                  <a:pt x="68" y="21"/>
                  <a:pt x="67" y="21"/>
                  <a:pt x="66" y="19"/>
                </a:cubicBezTo>
                <a:cubicBezTo>
                  <a:pt x="64" y="3"/>
                  <a:pt x="64" y="3"/>
                  <a:pt x="64" y="3"/>
                </a:cubicBezTo>
                <a:cubicBezTo>
                  <a:pt x="63" y="1"/>
                  <a:pt x="62" y="0"/>
                  <a:pt x="60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6" y="0"/>
                  <a:pt x="44" y="1"/>
                  <a:pt x="44" y="3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21"/>
                  <a:pt x="40" y="21"/>
                  <a:pt x="38" y="20"/>
                </a:cubicBezTo>
                <a:cubicBezTo>
                  <a:pt x="25" y="11"/>
                  <a:pt x="25" y="11"/>
                  <a:pt x="25" y="11"/>
                </a:cubicBezTo>
                <a:cubicBezTo>
                  <a:pt x="23" y="10"/>
                  <a:pt x="21" y="10"/>
                  <a:pt x="20" y="11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21"/>
                  <a:pt x="10" y="23"/>
                  <a:pt x="11" y="25"/>
                </a:cubicBezTo>
                <a:cubicBezTo>
                  <a:pt x="20" y="38"/>
                  <a:pt x="20" y="38"/>
                  <a:pt x="20" y="38"/>
                </a:cubicBezTo>
                <a:cubicBezTo>
                  <a:pt x="21" y="40"/>
                  <a:pt x="21" y="41"/>
                  <a:pt x="19" y="41"/>
                </a:cubicBezTo>
                <a:cubicBezTo>
                  <a:pt x="3" y="44"/>
                  <a:pt x="3" y="44"/>
                  <a:pt x="3" y="44"/>
                </a:cubicBezTo>
                <a:cubicBezTo>
                  <a:pt x="1" y="45"/>
                  <a:pt x="0" y="46"/>
                  <a:pt x="0" y="48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2"/>
                  <a:pt x="1" y="63"/>
                  <a:pt x="3" y="64"/>
                </a:cubicBezTo>
                <a:cubicBezTo>
                  <a:pt x="19" y="67"/>
                  <a:pt x="19" y="67"/>
                  <a:pt x="19" y="67"/>
                </a:cubicBezTo>
                <a:cubicBezTo>
                  <a:pt x="21" y="67"/>
                  <a:pt x="21" y="68"/>
                  <a:pt x="20" y="69"/>
                </a:cubicBezTo>
                <a:cubicBezTo>
                  <a:pt x="11" y="83"/>
                  <a:pt x="11" y="83"/>
                  <a:pt x="11" y="83"/>
                </a:cubicBezTo>
                <a:cubicBezTo>
                  <a:pt x="10" y="84"/>
                  <a:pt x="10" y="86"/>
                  <a:pt x="11" y="88"/>
                </a:cubicBezTo>
                <a:cubicBezTo>
                  <a:pt x="20" y="96"/>
                  <a:pt x="20" y="96"/>
                  <a:pt x="20" y="96"/>
                </a:cubicBezTo>
                <a:cubicBezTo>
                  <a:pt x="21" y="97"/>
                  <a:pt x="23" y="98"/>
                  <a:pt x="25" y="97"/>
                </a:cubicBezTo>
                <a:cubicBezTo>
                  <a:pt x="38" y="88"/>
                  <a:pt x="38" y="88"/>
                  <a:pt x="38" y="88"/>
                </a:cubicBezTo>
                <a:cubicBezTo>
                  <a:pt x="40" y="87"/>
                  <a:pt x="41" y="87"/>
                  <a:pt x="41" y="89"/>
                </a:cubicBezTo>
                <a:cubicBezTo>
                  <a:pt x="44" y="105"/>
                  <a:pt x="44" y="105"/>
                  <a:pt x="44" y="105"/>
                </a:cubicBezTo>
                <a:cubicBezTo>
                  <a:pt x="44" y="106"/>
                  <a:pt x="46" y="108"/>
                  <a:pt x="48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2" y="108"/>
                  <a:pt x="63" y="106"/>
                  <a:pt x="64" y="105"/>
                </a:cubicBezTo>
                <a:cubicBezTo>
                  <a:pt x="66" y="89"/>
                  <a:pt x="66" y="89"/>
                  <a:pt x="66" y="89"/>
                </a:cubicBezTo>
                <a:cubicBezTo>
                  <a:pt x="67" y="87"/>
                  <a:pt x="68" y="87"/>
                  <a:pt x="69" y="88"/>
                </a:cubicBezTo>
                <a:cubicBezTo>
                  <a:pt x="83" y="97"/>
                  <a:pt x="83" y="97"/>
                  <a:pt x="83" y="97"/>
                </a:cubicBezTo>
                <a:cubicBezTo>
                  <a:pt x="84" y="98"/>
                  <a:pt x="86" y="97"/>
                  <a:pt x="87" y="96"/>
                </a:cubicBezTo>
                <a:cubicBezTo>
                  <a:pt x="96" y="88"/>
                  <a:pt x="96" y="88"/>
                  <a:pt x="96" y="88"/>
                </a:cubicBezTo>
                <a:cubicBezTo>
                  <a:pt x="97" y="86"/>
                  <a:pt x="98" y="84"/>
                  <a:pt x="97" y="83"/>
                </a:cubicBezTo>
                <a:cubicBezTo>
                  <a:pt x="88" y="69"/>
                  <a:pt x="88" y="69"/>
                  <a:pt x="88" y="69"/>
                </a:cubicBezTo>
                <a:cubicBezTo>
                  <a:pt x="87" y="68"/>
                  <a:pt x="87" y="67"/>
                  <a:pt x="89" y="67"/>
                </a:cubicBezTo>
                <a:cubicBezTo>
                  <a:pt x="105" y="64"/>
                  <a:pt x="105" y="64"/>
                  <a:pt x="105" y="64"/>
                </a:cubicBezTo>
                <a:cubicBezTo>
                  <a:pt x="106" y="63"/>
                  <a:pt x="108" y="62"/>
                  <a:pt x="108" y="60"/>
                </a:cubicBezTo>
                <a:cubicBezTo>
                  <a:pt x="108" y="48"/>
                  <a:pt x="108" y="48"/>
                  <a:pt x="108" y="48"/>
                </a:cubicBezTo>
                <a:cubicBezTo>
                  <a:pt x="108" y="46"/>
                  <a:pt x="106" y="45"/>
                  <a:pt x="105" y="44"/>
                </a:cubicBezTo>
                <a:close/>
                <a:moveTo>
                  <a:pt x="54" y="71"/>
                </a:moveTo>
                <a:cubicBezTo>
                  <a:pt x="45" y="71"/>
                  <a:pt x="37" y="63"/>
                  <a:pt x="37" y="54"/>
                </a:cubicBezTo>
                <a:cubicBezTo>
                  <a:pt x="37" y="45"/>
                  <a:pt x="45" y="37"/>
                  <a:pt x="54" y="37"/>
                </a:cubicBezTo>
                <a:cubicBezTo>
                  <a:pt x="63" y="37"/>
                  <a:pt x="71" y="45"/>
                  <a:pt x="71" y="54"/>
                </a:cubicBezTo>
                <a:cubicBezTo>
                  <a:pt x="71" y="63"/>
                  <a:pt x="63" y="71"/>
                  <a:pt x="54" y="7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5" name="Freeform 413"/>
          <p:cNvSpPr>
            <a:spLocks noEditPoints="1"/>
          </p:cNvSpPr>
          <p:nvPr/>
        </p:nvSpPr>
        <p:spPr bwMode="auto">
          <a:xfrm>
            <a:off x="8737210" y="3971005"/>
            <a:ext cx="238225" cy="238225"/>
          </a:xfrm>
          <a:custGeom>
            <a:avLst/>
            <a:gdLst>
              <a:gd name="T0" fmla="*/ 210 w 216"/>
              <a:gd name="T1" fmla="*/ 89 h 216"/>
              <a:gd name="T2" fmla="*/ 178 w 216"/>
              <a:gd name="T3" fmla="*/ 83 h 216"/>
              <a:gd name="T4" fmla="*/ 176 w 216"/>
              <a:gd name="T5" fmla="*/ 77 h 216"/>
              <a:gd name="T6" fmla="*/ 194 w 216"/>
              <a:gd name="T7" fmla="*/ 49 h 216"/>
              <a:gd name="T8" fmla="*/ 193 w 216"/>
              <a:gd name="T9" fmla="*/ 41 h 216"/>
              <a:gd name="T10" fmla="*/ 175 w 216"/>
              <a:gd name="T11" fmla="*/ 23 h 216"/>
              <a:gd name="T12" fmla="*/ 167 w 216"/>
              <a:gd name="T13" fmla="*/ 22 h 216"/>
              <a:gd name="T14" fmla="*/ 139 w 216"/>
              <a:gd name="T15" fmla="*/ 40 h 216"/>
              <a:gd name="T16" fmla="*/ 133 w 216"/>
              <a:gd name="T17" fmla="*/ 38 h 216"/>
              <a:gd name="T18" fmla="*/ 127 w 216"/>
              <a:gd name="T19" fmla="*/ 6 h 216"/>
              <a:gd name="T20" fmla="*/ 121 w 216"/>
              <a:gd name="T21" fmla="*/ 0 h 216"/>
              <a:gd name="T22" fmla="*/ 95 w 216"/>
              <a:gd name="T23" fmla="*/ 0 h 216"/>
              <a:gd name="T24" fmla="*/ 89 w 216"/>
              <a:gd name="T25" fmla="*/ 6 h 216"/>
              <a:gd name="T26" fmla="*/ 83 w 216"/>
              <a:gd name="T27" fmla="*/ 38 h 216"/>
              <a:gd name="T28" fmla="*/ 77 w 216"/>
              <a:gd name="T29" fmla="*/ 40 h 216"/>
              <a:gd name="T30" fmla="*/ 49 w 216"/>
              <a:gd name="T31" fmla="*/ 22 h 216"/>
              <a:gd name="T32" fmla="*/ 41 w 216"/>
              <a:gd name="T33" fmla="*/ 23 h 216"/>
              <a:gd name="T34" fmla="*/ 23 w 216"/>
              <a:gd name="T35" fmla="*/ 41 h 216"/>
              <a:gd name="T36" fmla="*/ 22 w 216"/>
              <a:gd name="T37" fmla="*/ 49 h 216"/>
              <a:gd name="T38" fmla="*/ 40 w 216"/>
              <a:gd name="T39" fmla="*/ 77 h 216"/>
              <a:gd name="T40" fmla="*/ 38 w 216"/>
              <a:gd name="T41" fmla="*/ 83 h 216"/>
              <a:gd name="T42" fmla="*/ 6 w 216"/>
              <a:gd name="T43" fmla="*/ 89 h 216"/>
              <a:gd name="T44" fmla="*/ 0 w 216"/>
              <a:gd name="T45" fmla="*/ 95 h 216"/>
              <a:gd name="T46" fmla="*/ 0 w 216"/>
              <a:gd name="T47" fmla="*/ 121 h 216"/>
              <a:gd name="T48" fmla="*/ 6 w 216"/>
              <a:gd name="T49" fmla="*/ 127 h 216"/>
              <a:gd name="T50" fmla="*/ 38 w 216"/>
              <a:gd name="T51" fmla="*/ 133 h 216"/>
              <a:gd name="T52" fmla="*/ 40 w 216"/>
              <a:gd name="T53" fmla="*/ 139 h 216"/>
              <a:gd name="T54" fmla="*/ 22 w 216"/>
              <a:gd name="T55" fmla="*/ 167 h 216"/>
              <a:gd name="T56" fmla="*/ 23 w 216"/>
              <a:gd name="T57" fmla="*/ 175 h 216"/>
              <a:gd name="T58" fmla="*/ 41 w 216"/>
              <a:gd name="T59" fmla="*/ 193 h 216"/>
              <a:gd name="T60" fmla="*/ 49 w 216"/>
              <a:gd name="T61" fmla="*/ 194 h 216"/>
              <a:gd name="T62" fmla="*/ 77 w 216"/>
              <a:gd name="T63" fmla="*/ 176 h 216"/>
              <a:gd name="T64" fmla="*/ 83 w 216"/>
              <a:gd name="T65" fmla="*/ 178 h 216"/>
              <a:gd name="T66" fmla="*/ 89 w 216"/>
              <a:gd name="T67" fmla="*/ 210 h 216"/>
              <a:gd name="T68" fmla="*/ 95 w 216"/>
              <a:gd name="T69" fmla="*/ 216 h 216"/>
              <a:gd name="T70" fmla="*/ 121 w 216"/>
              <a:gd name="T71" fmla="*/ 216 h 216"/>
              <a:gd name="T72" fmla="*/ 127 w 216"/>
              <a:gd name="T73" fmla="*/ 210 h 216"/>
              <a:gd name="T74" fmla="*/ 133 w 216"/>
              <a:gd name="T75" fmla="*/ 178 h 216"/>
              <a:gd name="T76" fmla="*/ 139 w 216"/>
              <a:gd name="T77" fmla="*/ 176 h 216"/>
              <a:gd name="T78" fmla="*/ 167 w 216"/>
              <a:gd name="T79" fmla="*/ 194 h 216"/>
              <a:gd name="T80" fmla="*/ 175 w 216"/>
              <a:gd name="T81" fmla="*/ 193 h 216"/>
              <a:gd name="T82" fmla="*/ 193 w 216"/>
              <a:gd name="T83" fmla="*/ 175 h 216"/>
              <a:gd name="T84" fmla="*/ 194 w 216"/>
              <a:gd name="T85" fmla="*/ 167 h 216"/>
              <a:gd name="T86" fmla="*/ 176 w 216"/>
              <a:gd name="T87" fmla="*/ 139 h 216"/>
              <a:gd name="T88" fmla="*/ 178 w 216"/>
              <a:gd name="T89" fmla="*/ 133 h 216"/>
              <a:gd name="T90" fmla="*/ 210 w 216"/>
              <a:gd name="T91" fmla="*/ 127 h 216"/>
              <a:gd name="T92" fmla="*/ 216 w 216"/>
              <a:gd name="T93" fmla="*/ 121 h 216"/>
              <a:gd name="T94" fmla="*/ 216 w 216"/>
              <a:gd name="T95" fmla="*/ 95 h 216"/>
              <a:gd name="T96" fmla="*/ 210 w 216"/>
              <a:gd name="T97" fmla="*/ 89 h 216"/>
              <a:gd name="T98" fmla="*/ 108 w 216"/>
              <a:gd name="T99" fmla="*/ 147 h 216"/>
              <a:gd name="T100" fmla="*/ 69 w 216"/>
              <a:gd name="T101" fmla="*/ 108 h 216"/>
              <a:gd name="T102" fmla="*/ 108 w 216"/>
              <a:gd name="T103" fmla="*/ 69 h 216"/>
              <a:gd name="T104" fmla="*/ 147 w 216"/>
              <a:gd name="T105" fmla="*/ 108 h 216"/>
              <a:gd name="T106" fmla="*/ 108 w 216"/>
              <a:gd name="T107" fmla="*/ 147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16" h="216">
                <a:moveTo>
                  <a:pt x="210" y="89"/>
                </a:moveTo>
                <a:cubicBezTo>
                  <a:pt x="178" y="83"/>
                  <a:pt x="178" y="83"/>
                  <a:pt x="178" y="83"/>
                </a:cubicBezTo>
                <a:cubicBezTo>
                  <a:pt x="175" y="82"/>
                  <a:pt x="174" y="80"/>
                  <a:pt x="176" y="77"/>
                </a:cubicBezTo>
                <a:cubicBezTo>
                  <a:pt x="194" y="49"/>
                  <a:pt x="194" y="49"/>
                  <a:pt x="194" y="49"/>
                </a:cubicBezTo>
                <a:cubicBezTo>
                  <a:pt x="196" y="47"/>
                  <a:pt x="195" y="43"/>
                  <a:pt x="193" y="41"/>
                </a:cubicBezTo>
                <a:cubicBezTo>
                  <a:pt x="175" y="23"/>
                  <a:pt x="175" y="23"/>
                  <a:pt x="175" y="23"/>
                </a:cubicBezTo>
                <a:cubicBezTo>
                  <a:pt x="173" y="21"/>
                  <a:pt x="169" y="20"/>
                  <a:pt x="167" y="22"/>
                </a:cubicBezTo>
                <a:cubicBezTo>
                  <a:pt x="139" y="40"/>
                  <a:pt x="139" y="40"/>
                  <a:pt x="139" y="40"/>
                </a:cubicBezTo>
                <a:cubicBezTo>
                  <a:pt x="137" y="42"/>
                  <a:pt x="134" y="41"/>
                  <a:pt x="133" y="38"/>
                </a:cubicBezTo>
                <a:cubicBezTo>
                  <a:pt x="127" y="6"/>
                  <a:pt x="127" y="6"/>
                  <a:pt x="127" y="6"/>
                </a:cubicBezTo>
                <a:cubicBezTo>
                  <a:pt x="127" y="3"/>
                  <a:pt x="124" y="0"/>
                  <a:pt x="121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2" y="0"/>
                  <a:pt x="89" y="3"/>
                  <a:pt x="89" y="6"/>
                </a:cubicBezTo>
                <a:cubicBezTo>
                  <a:pt x="83" y="38"/>
                  <a:pt x="83" y="38"/>
                  <a:pt x="83" y="38"/>
                </a:cubicBezTo>
                <a:cubicBezTo>
                  <a:pt x="82" y="41"/>
                  <a:pt x="80" y="42"/>
                  <a:pt x="77" y="40"/>
                </a:cubicBezTo>
                <a:cubicBezTo>
                  <a:pt x="49" y="22"/>
                  <a:pt x="49" y="22"/>
                  <a:pt x="49" y="22"/>
                </a:cubicBezTo>
                <a:cubicBezTo>
                  <a:pt x="47" y="20"/>
                  <a:pt x="43" y="21"/>
                  <a:pt x="41" y="23"/>
                </a:cubicBezTo>
                <a:cubicBezTo>
                  <a:pt x="23" y="41"/>
                  <a:pt x="23" y="41"/>
                  <a:pt x="23" y="41"/>
                </a:cubicBezTo>
                <a:cubicBezTo>
                  <a:pt x="21" y="43"/>
                  <a:pt x="20" y="47"/>
                  <a:pt x="22" y="49"/>
                </a:cubicBezTo>
                <a:cubicBezTo>
                  <a:pt x="40" y="77"/>
                  <a:pt x="40" y="77"/>
                  <a:pt x="40" y="77"/>
                </a:cubicBezTo>
                <a:cubicBezTo>
                  <a:pt x="42" y="80"/>
                  <a:pt x="41" y="82"/>
                  <a:pt x="38" y="83"/>
                </a:cubicBezTo>
                <a:cubicBezTo>
                  <a:pt x="6" y="89"/>
                  <a:pt x="6" y="89"/>
                  <a:pt x="6" y="89"/>
                </a:cubicBezTo>
                <a:cubicBezTo>
                  <a:pt x="3" y="89"/>
                  <a:pt x="0" y="92"/>
                  <a:pt x="0" y="95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24"/>
                  <a:pt x="3" y="127"/>
                  <a:pt x="6" y="127"/>
                </a:cubicBezTo>
                <a:cubicBezTo>
                  <a:pt x="38" y="133"/>
                  <a:pt x="38" y="133"/>
                  <a:pt x="38" y="133"/>
                </a:cubicBezTo>
                <a:cubicBezTo>
                  <a:pt x="41" y="134"/>
                  <a:pt x="42" y="137"/>
                  <a:pt x="40" y="139"/>
                </a:cubicBezTo>
                <a:cubicBezTo>
                  <a:pt x="22" y="167"/>
                  <a:pt x="22" y="167"/>
                  <a:pt x="22" y="167"/>
                </a:cubicBezTo>
                <a:cubicBezTo>
                  <a:pt x="20" y="169"/>
                  <a:pt x="21" y="173"/>
                  <a:pt x="23" y="175"/>
                </a:cubicBezTo>
                <a:cubicBezTo>
                  <a:pt x="41" y="193"/>
                  <a:pt x="41" y="193"/>
                  <a:pt x="41" y="193"/>
                </a:cubicBezTo>
                <a:cubicBezTo>
                  <a:pt x="43" y="195"/>
                  <a:pt x="47" y="196"/>
                  <a:pt x="49" y="194"/>
                </a:cubicBezTo>
                <a:cubicBezTo>
                  <a:pt x="77" y="176"/>
                  <a:pt x="77" y="176"/>
                  <a:pt x="77" y="176"/>
                </a:cubicBezTo>
                <a:cubicBezTo>
                  <a:pt x="80" y="174"/>
                  <a:pt x="82" y="175"/>
                  <a:pt x="83" y="178"/>
                </a:cubicBezTo>
                <a:cubicBezTo>
                  <a:pt x="89" y="210"/>
                  <a:pt x="89" y="210"/>
                  <a:pt x="89" y="210"/>
                </a:cubicBezTo>
                <a:cubicBezTo>
                  <a:pt x="89" y="213"/>
                  <a:pt x="92" y="216"/>
                  <a:pt x="95" y="216"/>
                </a:cubicBezTo>
                <a:cubicBezTo>
                  <a:pt x="121" y="216"/>
                  <a:pt x="121" y="216"/>
                  <a:pt x="121" y="216"/>
                </a:cubicBezTo>
                <a:cubicBezTo>
                  <a:pt x="124" y="216"/>
                  <a:pt x="127" y="213"/>
                  <a:pt x="127" y="210"/>
                </a:cubicBezTo>
                <a:cubicBezTo>
                  <a:pt x="133" y="178"/>
                  <a:pt x="133" y="178"/>
                  <a:pt x="133" y="178"/>
                </a:cubicBezTo>
                <a:cubicBezTo>
                  <a:pt x="134" y="175"/>
                  <a:pt x="137" y="174"/>
                  <a:pt x="139" y="176"/>
                </a:cubicBezTo>
                <a:cubicBezTo>
                  <a:pt x="167" y="194"/>
                  <a:pt x="167" y="194"/>
                  <a:pt x="167" y="194"/>
                </a:cubicBezTo>
                <a:cubicBezTo>
                  <a:pt x="169" y="196"/>
                  <a:pt x="173" y="195"/>
                  <a:pt x="175" y="193"/>
                </a:cubicBezTo>
                <a:cubicBezTo>
                  <a:pt x="193" y="175"/>
                  <a:pt x="193" y="175"/>
                  <a:pt x="193" y="175"/>
                </a:cubicBezTo>
                <a:cubicBezTo>
                  <a:pt x="195" y="173"/>
                  <a:pt x="196" y="169"/>
                  <a:pt x="194" y="167"/>
                </a:cubicBezTo>
                <a:cubicBezTo>
                  <a:pt x="176" y="139"/>
                  <a:pt x="176" y="139"/>
                  <a:pt x="176" y="139"/>
                </a:cubicBezTo>
                <a:cubicBezTo>
                  <a:pt x="174" y="137"/>
                  <a:pt x="175" y="134"/>
                  <a:pt x="178" y="133"/>
                </a:cubicBezTo>
                <a:cubicBezTo>
                  <a:pt x="210" y="127"/>
                  <a:pt x="210" y="127"/>
                  <a:pt x="210" y="127"/>
                </a:cubicBezTo>
                <a:cubicBezTo>
                  <a:pt x="213" y="127"/>
                  <a:pt x="216" y="124"/>
                  <a:pt x="216" y="121"/>
                </a:cubicBezTo>
                <a:cubicBezTo>
                  <a:pt x="216" y="95"/>
                  <a:pt x="216" y="95"/>
                  <a:pt x="216" y="95"/>
                </a:cubicBezTo>
                <a:cubicBezTo>
                  <a:pt x="216" y="92"/>
                  <a:pt x="213" y="89"/>
                  <a:pt x="210" y="89"/>
                </a:cubicBezTo>
                <a:close/>
                <a:moveTo>
                  <a:pt x="108" y="147"/>
                </a:moveTo>
                <a:cubicBezTo>
                  <a:pt x="86" y="147"/>
                  <a:pt x="69" y="130"/>
                  <a:pt x="69" y="108"/>
                </a:cubicBezTo>
                <a:cubicBezTo>
                  <a:pt x="69" y="87"/>
                  <a:pt x="86" y="69"/>
                  <a:pt x="108" y="69"/>
                </a:cubicBezTo>
                <a:cubicBezTo>
                  <a:pt x="130" y="69"/>
                  <a:pt x="147" y="87"/>
                  <a:pt x="147" y="108"/>
                </a:cubicBezTo>
                <a:cubicBezTo>
                  <a:pt x="147" y="130"/>
                  <a:pt x="130" y="147"/>
                  <a:pt x="108" y="14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6" name="Freeform 414"/>
          <p:cNvSpPr>
            <a:spLocks/>
          </p:cNvSpPr>
          <p:nvPr/>
        </p:nvSpPr>
        <p:spPr bwMode="auto">
          <a:xfrm>
            <a:off x="10677443" y="696143"/>
            <a:ext cx="275536" cy="321459"/>
          </a:xfrm>
          <a:custGeom>
            <a:avLst/>
            <a:gdLst>
              <a:gd name="T0" fmla="*/ 247 w 247"/>
              <a:gd name="T1" fmla="*/ 0 h 288"/>
              <a:gd name="T2" fmla="*/ 218 w 247"/>
              <a:gd name="T3" fmla="*/ 7 h 288"/>
              <a:gd name="T4" fmla="*/ 75 w 247"/>
              <a:gd name="T5" fmla="*/ 41 h 288"/>
              <a:gd name="T6" fmla="*/ 74 w 247"/>
              <a:gd name="T7" fmla="*/ 41 h 288"/>
              <a:gd name="T8" fmla="*/ 74 w 247"/>
              <a:gd name="T9" fmla="*/ 210 h 288"/>
              <a:gd name="T10" fmla="*/ 51 w 247"/>
              <a:gd name="T11" fmla="*/ 205 h 288"/>
              <a:gd name="T12" fmla="*/ 0 w 247"/>
              <a:gd name="T13" fmla="*/ 247 h 288"/>
              <a:gd name="T14" fmla="*/ 51 w 247"/>
              <a:gd name="T15" fmla="*/ 288 h 288"/>
              <a:gd name="T16" fmla="*/ 103 w 247"/>
              <a:gd name="T17" fmla="*/ 247 h 288"/>
              <a:gd name="T18" fmla="*/ 103 w 247"/>
              <a:gd name="T19" fmla="*/ 247 h 288"/>
              <a:gd name="T20" fmla="*/ 103 w 247"/>
              <a:gd name="T21" fmla="*/ 85 h 288"/>
              <a:gd name="T22" fmla="*/ 218 w 247"/>
              <a:gd name="T23" fmla="*/ 57 h 288"/>
              <a:gd name="T24" fmla="*/ 218 w 247"/>
              <a:gd name="T25" fmla="*/ 158 h 288"/>
              <a:gd name="T26" fmla="*/ 195 w 247"/>
              <a:gd name="T27" fmla="*/ 154 h 288"/>
              <a:gd name="T28" fmla="*/ 144 w 247"/>
              <a:gd name="T29" fmla="*/ 196 h 288"/>
              <a:gd name="T30" fmla="*/ 195 w 247"/>
              <a:gd name="T31" fmla="*/ 237 h 288"/>
              <a:gd name="T32" fmla="*/ 247 w 247"/>
              <a:gd name="T33" fmla="*/ 196 h 288"/>
              <a:gd name="T34" fmla="*/ 247 w 247"/>
              <a:gd name="T35" fmla="*/ 196 h 288"/>
              <a:gd name="T36" fmla="*/ 247 w 247"/>
              <a:gd name="T37" fmla="*/ 28 h 288"/>
              <a:gd name="T38" fmla="*/ 247 w 247"/>
              <a:gd name="T39" fmla="*/ 28 h 288"/>
              <a:gd name="T40" fmla="*/ 247 w 247"/>
              <a:gd name="T41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7" h="288">
                <a:moveTo>
                  <a:pt x="247" y="0"/>
                </a:moveTo>
                <a:cubicBezTo>
                  <a:pt x="218" y="7"/>
                  <a:pt x="218" y="7"/>
                  <a:pt x="218" y="7"/>
                </a:cubicBezTo>
                <a:cubicBezTo>
                  <a:pt x="75" y="41"/>
                  <a:pt x="75" y="41"/>
                  <a:pt x="75" y="41"/>
                </a:cubicBezTo>
                <a:cubicBezTo>
                  <a:pt x="74" y="41"/>
                  <a:pt x="74" y="41"/>
                  <a:pt x="74" y="41"/>
                </a:cubicBezTo>
                <a:cubicBezTo>
                  <a:pt x="74" y="210"/>
                  <a:pt x="74" y="210"/>
                  <a:pt x="74" y="210"/>
                </a:cubicBezTo>
                <a:cubicBezTo>
                  <a:pt x="67" y="207"/>
                  <a:pt x="59" y="205"/>
                  <a:pt x="51" y="205"/>
                </a:cubicBezTo>
                <a:cubicBezTo>
                  <a:pt x="23" y="205"/>
                  <a:pt x="0" y="224"/>
                  <a:pt x="0" y="247"/>
                </a:cubicBezTo>
                <a:cubicBezTo>
                  <a:pt x="0" y="270"/>
                  <a:pt x="23" y="288"/>
                  <a:pt x="51" y="288"/>
                </a:cubicBezTo>
                <a:cubicBezTo>
                  <a:pt x="79" y="288"/>
                  <a:pt x="102" y="270"/>
                  <a:pt x="103" y="247"/>
                </a:cubicBezTo>
                <a:cubicBezTo>
                  <a:pt x="103" y="247"/>
                  <a:pt x="103" y="247"/>
                  <a:pt x="103" y="247"/>
                </a:cubicBezTo>
                <a:cubicBezTo>
                  <a:pt x="103" y="85"/>
                  <a:pt x="103" y="85"/>
                  <a:pt x="103" y="85"/>
                </a:cubicBezTo>
                <a:cubicBezTo>
                  <a:pt x="218" y="57"/>
                  <a:pt x="218" y="57"/>
                  <a:pt x="218" y="57"/>
                </a:cubicBezTo>
                <a:cubicBezTo>
                  <a:pt x="218" y="158"/>
                  <a:pt x="218" y="158"/>
                  <a:pt x="218" y="158"/>
                </a:cubicBezTo>
                <a:cubicBezTo>
                  <a:pt x="211" y="156"/>
                  <a:pt x="204" y="154"/>
                  <a:pt x="195" y="154"/>
                </a:cubicBezTo>
                <a:cubicBezTo>
                  <a:pt x="167" y="154"/>
                  <a:pt x="144" y="173"/>
                  <a:pt x="144" y="196"/>
                </a:cubicBezTo>
                <a:cubicBezTo>
                  <a:pt x="144" y="218"/>
                  <a:pt x="167" y="237"/>
                  <a:pt x="195" y="237"/>
                </a:cubicBezTo>
                <a:cubicBezTo>
                  <a:pt x="224" y="237"/>
                  <a:pt x="246" y="219"/>
                  <a:pt x="247" y="196"/>
                </a:cubicBezTo>
                <a:cubicBezTo>
                  <a:pt x="247" y="196"/>
                  <a:pt x="247" y="196"/>
                  <a:pt x="247" y="196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0"/>
                  <a:pt x="247" y="0"/>
                  <a:pt x="247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7" name="Freeform 415"/>
          <p:cNvSpPr>
            <a:spLocks/>
          </p:cNvSpPr>
          <p:nvPr/>
        </p:nvSpPr>
        <p:spPr bwMode="auto">
          <a:xfrm>
            <a:off x="11357672" y="699014"/>
            <a:ext cx="183691" cy="318589"/>
          </a:xfrm>
          <a:custGeom>
            <a:avLst/>
            <a:gdLst>
              <a:gd name="T0" fmla="*/ 82 w 165"/>
              <a:gd name="T1" fmla="*/ 19 h 287"/>
              <a:gd name="T2" fmla="*/ 81 w 165"/>
              <a:gd name="T3" fmla="*/ 19 h 287"/>
              <a:gd name="T4" fmla="*/ 81 w 165"/>
              <a:gd name="T5" fmla="*/ 202 h 287"/>
              <a:gd name="T6" fmla="*/ 56 w 165"/>
              <a:gd name="T7" fmla="*/ 197 h 287"/>
              <a:gd name="T8" fmla="*/ 0 w 165"/>
              <a:gd name="T9" fmla="*/ 242 h 287"/>
              <a:gd name="T10" fmla="*/ 56 w 165"/>
              <a:gd name="T11" fmla="*/ 287 h 287"/>
              <a:gd name="T12" fmla="*/ 112 w 165"/>
              <a:gd name="T13" fmla="*/ 243 h 287"/>
              <a:gd name="T14" fmla="*/ 112 w 165"/>
              <a:gd name="T15" fmla="*/ 243 h 287"/>
              <a:gd name="T16" fmla="*/ 112 w 165"/>
              <a:gd name="T17" fmla="*/ 72 h 287"/>
              <a:gd name="T18" fmla="*/ 165 w 165"/>
              <a:gd name="T19" fmla="*/ 59 h 287"/>
              <a:gd name="T20" fmla="*/ 165 w 165"/>
              <a:gd name="T21" fmla="*/ 0 h 287"/>
              <a:gd name="T22" fmla="*/ 82 w 165"/>
              <a:gd name="T23" fmla="*/ 19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5" h="287">
                <a:moveTo>
                  <a:pt x="82" y="19"/>
                </a:moveTo>
                <a:cubicBezTo>
                  <a:pt x="81" y="19"/>
                  <a:pt x="81" y="19"/>
                  <a:pt x="81" y="19"/>
                </a:cubicBezTo>
                <a:cubicBezTo>
                  <a:pt x="81" y="202"/>
                  <a:pt x="81" y="202"/>
                  <a:pt x="81" y="202"/>
                </a:cubicBezTo>
                <a:cubicBezTo>
                  <a:pt x="74" y="199"/>
                  <a:pt x="65" y="197"/>
                  <a:pt x="56" y="197"/>
                </a:cubicBezTo>
                <a:cubicBezTo>
                  <a:pt x="25" y="197"/>
                  <a:pt x="0" y="217"/>
                  <a:pt x="0" y="242"/>
                </a:cubicBezTo>
                <a:cubicBezTo>
                  <a:pt x="0" y="267"/>
                  <a:pt x="25" y="287"/>
                  <a:pt x="56" y="287"/>
                </a:cubicBezTo>
                <a:cubicBezTo>
                  <a:pt x="87" y="287"/>
                  <a:pt x="112" y="267"/>
                  <a:pt x="112" y="243"/>
                </a:cubicBezTo>
                <a:cubicBezTo>
                  <a:pt x="112" y="243"/>
                  <a:pt x="112" y="243"/>
                  <a:pt x="112" y="243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65" y="59"/>
                  <a:pt x="165" y="59"/>
                  <a:pt x="165" y="59"/>
                </a:cubicBezTo>
                <a:cubicBezTo>
                  <a:pt x="165" y="0"/>
                  <a:pt x="165" y="0"/>
                  <a:pt x="165" y="0"/>
                </a:cubicBezTo>
                <a:lnTo>
                  <a:pt x="82" y="1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8" name="Freeform 425"/>
          <p:cNvSpPr>
            <a:spLocks noEditPoints="1"/>
          </p:cNvSpPr>
          <p:nvPr/>
        </p:nvSpPr>
        <p:spPr bwMode="auto">
          <a:xfrm>
            <a:off x="10651611" y="3919342"/>
            <a:ext cx="318590" cy="258315"/>
          </a:xfrm>
          <a:custGeom>
            <a:avLst/>
            <a:gdLst>
              <a:gd name="T0" fmla="*/ 0 w 111"/>
              <a:gd name="T1" fmla="*/ 0 h 90"/>
              <a:gd name="T2" fmla="*/ 0 w 111"/>
              <a:gd name="T3" fmla="*/ 90 h 90"/>
              <a:gd name="T4" fmla="*/ 111 w 111"/>
              <a:gd name="T5" fmla="*/ 90 h 90"/>
              <a:gd name="T6" fmla="*/ 111 w 111"/>
              <a:gd name="T7" fmla="*/ 0 h 90"/>
              <a:gd name="T8" fmla="*/ 0 w 111"/>
              <a:gd name="T9" fmla="*/ 0 h 90"/>
              <a:gd name="T10" fmla="*/ 102 w 111"/>
              <a:gd name="T11" fmla="*/ 81 h 90"/>
              <a:gd name="T12" fmla="*/ 9 w 111"/>
              <a:gd name="T13" fmla="*/ 81 h 90"/>
              <a:gd name="T14" fmla="*/ 9 w 111"/>
              <a:gd name="T15" fmla="*/ 10 h 90"/>
              <a:gd name="T16" fmla="*/ 102 w 111"/>
              <a:gd name="T17" fmla="*/ 10 h 90"/>
              <a:gd name="T18" fmla="*/ 102 w 111"/>
              <a:gd name="T19" fmla="*/ 8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1" h="90">
                <a:moveTo>
                  <a:pt x="0" y="0"/>
                </a:moveTo>
                <a:lnTo>
                  <a:pt x="0" y="90"/>
                </a:lnTo>
                <a:lnTo>
                  <a:pt x="111" y="90"/>
                </a:lnTo>
                <a:lnTo>
                  <a:pt x="111" y="0"/>
                </a:lnTo>
                <a:lnTo>
                  <a:pt x="0" y="0"/>
                </a:lnTo>
                <a:close/>
                <a:moveTo>
                  <a:pt x="102" y="81"/>
                </a:moveTo>
                <a:lnTo>
                  <a:pt x="9" y="81"/>
                </a:lnTo>
                <a:lnTo>
                  <a:pt x="9" y="10"/>
                </a:lnTo>
                <a:lnTo>
                  <a:pt x="102" y="10"/>
                </a:lnTo>
                <a:lnTo>
                  <a:pt x="102" y="8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9" name="Oval 426"/>
          <p:cNvSpPr>
            <a:spLocks noChangeArrowheads="1"/>
          </p:cNvSpPr>
          <p:nvPr/>
        </p:nvSpPr>
        <p:spPr bwMode="auto">
          <a:xfrm>
            <a:off x="10697533" y="3962394"/>
            <a:ext cx="34442" cy="34442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0" name="Oval 427"/>
          <p:cNvSpPr>
            <a:spLocks noChangeArrowheads="1"/>
          </p:cNvSpPr>
          <p:nvPr/>
        </p:nvSpPr>
        <p:spPr bwMode="auto">
          <a:xfrm>
            <a:off x="10892705" y="3962394"/>
            <a:ext cx="31573" cy="34442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1" name="Oval 428"/>
          <p:cNvSpPr>
            <a:spLocks noChangeArrowheads="1"/>
          </p:cNvSpPr>
          <p:nvPr/>
        </p:nvSpPr>
        <p:spPr bwMode="auto">
          <a:xfrm>
            <a:off x="10697533" y="4100162"/>
            <a:ext cx="34442" cy="34442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2" name="Oval 429"/>
          <p:cNvSpPr>
            <a:spLocks noChangeArrowheads="1"/>
          </p:cNvSpPr>
          <p:nvPr/>
        </p:nvSpPr>
        <p:spPr bwMode="auto">
          <a:xfrm>
            <a:off x="10892705" y="4100162"/>
            <a:ext cx="31573" cy="34442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3" name="Freeform 430"/>
          <p:cNvSpPr>
            <a:spLocks noEditPoints="1"/>
          </p:cNvSpPr>
          <p:nvPr/>
        </p:nvSpPr>
        <p:spPr bwMode="auto">
          <a:xfrm>
            <a:off x="10769288" y="3985355"/>
            <a:ext cx="86105" cy="126287"/>
          </a:xfrm>
          <a:custGeom>
            <a:avLst/>
            <a:gdLst>
              <a:gd name="T0" fmla="*/ 30 w 30"/>
              <a:gd name="T1" fmla="*/ 0 h 44"/>
              <a:gd name="T2" fmla="*/ 0 w 30"/>
              <a:gd name="T3" fmla="*/ 0 h 44"/>
              <a:gd name="T4" fmla="*/ 0 w 30"/>
              <a:gd name="T5" fmla="*/ 44 h 44"/>
              <a:gd name="T6" fmla="*/ 30 w 30"/>
              <a:gd name="T7" fmla="*/ 44 h 44"/>
              <a:gd name="T8" fmla="*/ 30 w 30"/>
              <a:gd name="T9" fmla="*/ 0 h 44"/>
              <a:gd name="T10" fmla="*/ 22 w 30"/>
              <a:gd name="T11" fmla="*/ 37 h 44"/>
              <a:gd name="T12" fmla="*/ 8 w 30"/>
              <a:gd name="T13" fmla="*/ 37 h 44"/>
              <a:gd name="T14" fmla="*/ 8 w 30"/>
              <a:gd name="T15" fmla="*/ 22 h 44"/>
              <a:gd name="T16" fmla="*/ 22 w 30"/>
              <a:gd name="T17" fmla="*/ 22 h 44"/>
              <a:gd name="T18" fmla="*/ 22 w 30"/>
              <a:gd name="T19" fmla="*/ 37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" h="44">
                <a:moveTo>
                  <a:pt x="30" y="0"/>
                </a:moveTo>
                <a:lnTo>
                  <a:pt x="0" y="0"/>
                </a:lnTo>
                <a:lnTo>
                  <a:pt x="0" y="44"/>
                </a:lnTo>
                <a:lnTo>
                  <a:pt x="30" y="44"/>
                </a:lnTo>
                <a:lnTo>
                  <a:pt x="30" y="0"/>
                </a:lnTo>
                <a:close/>
                <a:moveTo>
                  <a:pt x="22" y="37"/>
                </a:moveTo>
                <a:lnTo>
                  <a:pt x="8" y="37"/>
                </a:lnTo>
                <a:lnTo>
                  <a:pt x="8" y="22"/>
                </a:lnTo>
                <a:lnTo>
                  <a:pt x="22" y="22"/>
                </a:lnTo>
                <a:lnTo>
                  <a:pt x="22" y="3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4" name="Freeform 440"/>
          <p:cNvSpPr>
            <a:spLocks noEditPoints="1"/>
          </p:cNvSpPr>
          <p:nvPr/>
        </p:nvSpPr>
        <p:spPr bwMode="auto">
          <a:xfrm>
            <a:off x="1070991" y="5882537"/>
            <a:ext cx="321459" cy="166470"/>
          </a:xfrm>
          <a:custGeom>
            <a:avLst/>
            <a:gdLst>
              <a:gd name="T0" fmla="*/ 281 w 288"/>
              <a:gd name="T1" fmla="*/ 0 h 151"/>
              <a:gd name="T2" fmla="*/ 89 w 288"/>
              <a:gd name="T3" fmla="*/ 0 h 151"/>
              <a:gd name="T4" fmla="*/ 78 w 288"/>
              <a:gd name="T5" fmla="*/ 5 h 151"/>
              <a:gd name="T6" fmla="*/ 5 w 288"/>
              <a:gd name="T7" fmla="*/ 71 h 151"/>
              <a:gd name="T8" fmla="*/ 0 w 288"/>
              <a:gd name="T9" fmla="*/ 76 h 151"/>
              <a:gd name="T10" fmla="*/ 5 w 288"/>
              <a:gd name="T11" fmla="*/ 80 h 151"/>
              <a:gd name="T12" fmla="*/ 78 w 288"/>
              <a:gd name="T13" fmla="*/ 147 h 151"/>
              <a:gd name="T14" fmla="*/ 89 w 288"/>
              <a:gd name="T15" fmla="*/ 151 h 151"/>
              <a:gd name="T16" fmla="*/ 281 w 288"/>
              <a:gd name="T17" fmla="*/ 151 h 151"/>
              <a:gd name="T18" fmla="*/ 288 w 288"/>
              <a:gd name="T19" fmla="*/ 144 h 151"/>
              <a:gd name="T20" fmla="*/ 288 w 288"/>
              <a:gd name="T21" fmla="*/ 7 h 151"/>
              <a:gd name="T22" fmla="*/ 281 w 288"/>
              <a:gd name="T23" fmla="*/ 0 h 151"/>
              <a:gd name="T24" fmla="*/ 206 w 288"/>
              <a:gd name="T25" fmla="*/ 81 h 151"/>
              <a:gd name="T26" fmla="*/ 229 w 288"/>
              <a:gd name="T27" fmla="*/ 104 h 151"/>
              <a:gd name="T28" fmla="*/ 229 w 288"/>
              <a:gd name="T29" fmla="*/ 115 h 151"/>
              <a:gd name="T30" fmla="*/ 222 w 288"/>
              <a:gd name="T31" fmla="*/ 122 h 151"/>
              <a:gd name="T32" fmla="*/ 211 w 288"/>
              <a:gd name="T33" fmla="*/ 122 h 151"/>
              <a:gd name="T34" fmla="*/ 188 w 288"/>
              <a:gd name="T35" fmla="*/ 99 h 151"/>
              <a:gd name="T36" fmla="*/ 177 w 288"/>
              <a:gd name="T37" fmla="*/ 99 h 151"/>
              <a:gd name="T38" fmla="*/ 154 w 288"/>
              <a:gd name="T39" fmla="*/ 122 h 151"/>
              <a:gd name="T40" fmla="*/ 143 w 288"/>
              <a:gd name="T41" fmla="*/ 122 h 151"/>
              <a:gd name="T42" fmla="*/ 136 w 288"/>
              <a:gd name="T43" fmla="*/ 115 h 151"/>
              <a:gd name="T44" fmla="*/ 136 w 288"/>
              <a:gd name="T45" fmla="*/ 104 h 151"/>
              <a:gd name="T46" fmla="*/ 159 w 288"/>
              <a:gd name="T47" fmla="*/ 81 h 151"/>
              <a:gd name="T48" fmla="*/ 159 w 288"/>
              <a:gd name="T49" fmla="*/ 70 h 151"/>
              <a:gd name="T50" fmla="*/ 136 w 288"/>
              <a:gd name="T51" fmla="*/ 47 h 151"/>
              <a:gd name="T52" fmla="*/ 136 w 288"/>
              <a:gd name="T53" fmla="*/ 36 h 151"/>
              <a:gd name="T54" fmla="*/ 143 w 288"/>
              <a:gd name="T55" fmla="*/ 29 h 151"/>
              <a:gd name="T56" fmla="*/ 154 w 288"/>
              <a:gd name="T57" fmla="*/ 29 h 151"/>
              <a:gd name="T58" fmla="*/ 177 w 288"/>
              <a:gd name="T59" fmla="*/ 52 h 151"/>
              <a:gd name="T60" fmla="*/ 188 w 288"/>
              <a:gd name="T61" fmla="*/ 52 h 151"/>
              <a:gd name="T62" fmla="*/ 211 w 288"/>
              <a:gd name="T63" fmla="*/ 29 h 151"/>
              <a:gd name="T64" fmla="*/ 222 w 288"/>
              <a:gd name="T65" fmla="*/ 29 h 151"/>
              <a:gd name="T66" fmla="*/ 229 w 288"/>
              <a:gd name="T67" fmla="*/ 36 h 151"/>
              <a:gd name="T68" fmla="*/ 229 w 288"/>
              <a:gd name="T69" fmla="*/ 47 h 151"/>
              <a:gd name="T70" fmla="*/ 206 w 288"/>
              <a:gd name="T71" fmla="*/ 70 h 151"/>
              <a:gd name="T72" fmla="*/ 206 w 288"/>
              <a:gd name="T73" fmla="*/ 8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88" h="151">
                <a:moveTo>
                  <a:pt x="281" y="0"/>
                </a:moveTo>
                <a:cubicBezTo>
                  <a:pt x="89" y="0"/>
                  <a:pt x="89" y="0"/>
                  <a:pt x="89" y="0"/>
                </a:cubicBezTo>
                <a:cubicBezTo>
                  <a:pt x="86" y="0"/>
                  <a:pt x="80" y="2"/>
                  <a:pt x="78" y="5"/>
                </a:cubicBezTo>
                <a:cubicBezTo>
                  <a:pt x="5" y="71"/>
                  <a:pt x="5" y="71"/>
                  <a:pt x="5" y="71"/>
                </a:cubicBezTo>
                <a:cubicBezTo>
                  <a:pt x="2" y="73"/>
                  <a:pt x="0" y="75"/>
                  <a:pt x="0" y="76"/>
                </a:cubicBezTo>
                <a:cubicBezTo>
                  <a:pt x="0" y="76"/>
                  <a:pt x="2" y="78"/>
                  <a:pt x="5" y="80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80" y="149"/>
                  <a:pt x="86" y="151"/>
                  <a:pt x="89" y="151"/>
                </a:cubicBezTo>
                <a:cubicBezTo>
                  <a:pt x="281" y="151"/>
                  <a:pt x="281" y="151"/>
                  <a:pt x="281" y="151"/>
                </a:cubicBezTo>
                <a:cubicBezTo>
                  <a:pt x="285" y="151"/>
                  <a:pt x="288" y="148"/>
                  <a:pt x="288" y="144"/>
                </a:cubicBezTo>
                <a:cubicBezTo>
                  <a:pt x="288" y="7"/>
                  <a:pt x="288" y="7"/>
                  <a:pt x="288" y="7"/>
                </a:cubicBezTo>
                <a:cubicBezTo>
                  <a:pt x="288" y="3"/>
                  <a:pt x="285" y="0"/>
                  <a:pt x="281" y="0"/>
                </a:cubicBezTo>
                <a:close/>
                <a:moveTo>
                  <a:pt x="206" y="81"/>
                </a:moveTo>
                <a:cubicBezTo>
                  <a:pt x="229" y="104"/>
                  <a:pt x="229" y="104"/>
                  <a:pt x="229" y="104"/>
                </a:cubicBezTo>
                <a:cubicBezTo>
                  <a:pt x="232" y="107"/>
                  <a:pt x="232" y="112"/>
                  <a:pt x="229" y="115"/>
                </a:cubicBezTo>
                <a:cubicBezTo>
                  <a:pt x="222" y="122"/>
                  <a:pt x="222" y="122"/>
                  <a:pt x="222" y="122"/>
                </a:cubicBezTo>
                <a:cubicBezTo>
                  <a:pt x="219" y="125"/>
                  <a:pt x="214" y="125"/>
                  <a:pt x="211" y="122"/>
                </a:cubicBezTo>
                <a:cubicBezTo>
                  <a:pt x="188" y="99"/>
                  <a:pt x="188" y="99"/>
                  <a:pt x="188" y="99"/>
                </a:cubicBezTo>
                <a:cubicBezTo>
                  <a:pt x="185" y="96"/>
                  <a:pt x="180" y="96"/>
                  <a:pt x="177" y="99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1" y="125"/>
                  <a:pt x="146" y="125"/>
                  <a:pt x="143" y="122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3" y="112"/>
                  <a:pt x="133" y="107"/>
                  <a:pt x="136" y="104"/>
                </a:cubicBezTo>
                <a:cubicBezTo>
                  <a:pt x="159" y="81"/>
                  <a:pt x="159" y="81"/>
                  <a:pt x="159" y="81"/>
                </a:cubicBezTo>
                <a:cubicBezTo>
                  <a:pt x="162" y="78"/>
                  <a:pt x="162" y="73"/>
                  <a:pt x="159" y="70"/>
                </a:cubicBezTo>
                <a:cubicBezTo>
                  <a:pt x="136" y="47"/>
                  <a:pt x="136" y="47"/>
                  <a:pt x="136" y="47"/>
                </a:cubicBezTo>
                <a:cubicBezTo>
                  <a:pt x="133" y="44"/>
                  <a:pt x="133" y="39"/>
                  <a:pt x="136" y="36"/>
                </a:cubicBezTo>
                <a:cubicBezTo>
                  <a:pt x="143" y="29"/>
                  <a:pt x="143" y="29"/>
                  <a:pt x="143" y="29"/>
                </a:cubicBezTo>
                <a:cubicBezTo>
                  <a:pt x="146" y="26"/>
                  <a:pt x="151" y="26"/>
                  <a:pt x="154" y="29"/>
                </a:cubicBezTo>
                <a:cubicBezTo>
                  <a:pt x="177" y="52"/>
                  <a:pt x="177" y="52"/>
                  <a:pt x="177" y="52"/>
                </a:cubicBezTo>
                <a:cubicBezTo>
                  <a:pt x="180" y="55"/>
                  <a:pt x="185" y="55"/>
                  <a:pt x="188" y="52"/>
                </a:cubicBezTo>
                <a:cubicBezTo>
                  <a:pt x="211" y="29"/>
                  <a:pt x="211" y="29"/>
                  <a:pt x="211" y="29"/>
                </a:cubicBezTo>
                <a:cubicBezTo>
                  <a:pt x="214" y="26"/>
                  <a:pt x="219" y="26"/>
                  <a:pt x="222" y="29"/>
                </a:cubicBezTo>
                <a:cubicBezTo>
                  <a:pt x="229" y="36"/>
                  <a:pt x="229" y="36"/>
                  <a:pt x="229" y="36"/>
                </a:cubicBezTo>
                <a:cubicBezTo>
                  <a:pt x="232" y="39"/>
                  <a:pt x="232" y="44"/>
                  <a:pt x="229" y="47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3" y="73"/>
                  <a:pt x="203" y="78"/>
                  <a:pt x="206" y="8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5" name="Freeform 441"/>
          <p:cNvSpPr>
            <a:spLocks/>
          </p:cNvSpPr>
          <p:nvPr/>
        </p:nvSpPr>
        <p:spPr bwMode="auto">
          <a:xfrm>
            <a:off x="8097161" y="2613415"/>
            <a:ext cx="321459" cy="318589"/>
          </a:xfrm>
          <a:custGeom>
            <a:avLst/>
            <a:gdLst>
              <a:gd name="T0" fmla="*/ 85 w 289"/>
              <a:gd name="T1" fmla="*/ 289 h 289"/>
              <a:gd name="T2" fmla="*/ 85 w 289"/>
              <a:gd name="T3" fmla="*/ 289 h 289"/>
              <a:gd name="T4" fmla="*/ 85 w 289"/>
              <a:gd name="T5" fmla="*/ 289 h 289"/>
              <a:gd name="T6" fmla="*/ 39 w 289"/>
              <a:gd name="T7" fmla="*/ 274 h 289"/>
              <a:gd name="T8" fmla="*/ 26 w 289"/>
              <a:gd name="T9" fmla="*/ 262 h 289"/>
              <a:gd name="T10" fmla="*/ 0 w 289"/>
              <a:gd name="T11" fmla="*/ 204 h 289"/>
              <a:gd name="T12" fmla="*/ 26 w 289"/>
              <a:gd name="T13" fmla="*/ 145 h 289"/>
              <a:gd name="T14" fmla="*/ 97 w 289"/>
              <a:gd name="T15" fmla="*/ 118 h 289"/>
              <a:gd name="T16" fmla="*/ 120 w 289"/>
              <a:gd name="T17" fmla="*/ 120 h 289"/>
              <a:gd name="T18" fmla="*/ 163 w 289"/>
              <a:gd name="T19" fmla="*/ 125 h 289"/>
              <a:gd name="T20" fmla="*/ 187 w 289"/>
              <a:gd name="T21" fmla="*/ 128 h 289"/>
              <a:gd name="T22" fmla="*/ 230 w 289"/>
              <a:gd name="T23" fmla="*/ 113 h 289"/>
              <a:gd name="T24" fmla="*/ 241 w 289"/>
              <a:gd name="T25" fmla="*/ 87 h 289"/>
              <a:gd name="T26" fmla="*/ 232 w 289"/>
              <a:gd name="T27" fmla="*/ 63 h 289"/>
              <a:gd name="T28" fmla="*/ 229 w 289"/>
              <a:gd name="T29" fmla="*/ 60 h 289"/>
              <a:gd name="T30" fmla="*/ 220 w 289"/>
              <a:gd name="T31" fmla="*/ 53 h 289"/>
              <a:gd name="T32" fmla="*/ 202 w 289"/>
              <a:gd name="T33" fmla="*/ 48 h 289"/>
              <a:gd name="T34" fmla="*/ 202 w 289"/>
              <a:gd name="T35" fmla="*/ 48 h 289"/>
              <a:gd name="T36" fmla="*/ 175 w 289"/>
              <a:gd name="T37" fmla="*/ 59 h 289"/>
              <a:gd name="T38" fmla="*/ 161 w 289"/>
              <a:gd name="T39" fmla="*/ 102 h 289"/>
              <a:gd name="T40" fmla="*/ 123 w 289"/>
              <a:gd name="T41" fmla="*/ 97 h 289"/>
              <a:gd name="T42" fmla="*/ 123 w 289"/>
              <a:gd name="T43" fmla="*/ 97 h 289"/>
              <a:gd name="T44" fmla="*/ 123 w 289"/>
              <a:gd name="T45" fmla="*/ 97 h 289"/>
              <a:gd name="T46" fmla="*/ 122 w 289"/>
              <a:gd name="T47" fmla="*/ 97 h 289"/>
              <a:gd name="T48" fmla="*/ 122 w 289"/>
              <a:gd name="T49" fmla="*/ 97 h 289"/>
              <a:gd name="T50" fmla="*/ 118 w 289"/>
              <a:gd name="T51" fmla="*/ 97 h 289"/>
              <a:gd name="T52" fmla="*/ 145 w 289"/>
              <a:gd name="T53" fmla="*/ 26 h 289"/>
              <a:gd name="T54" fmla="*/ 203 w 289"/>
              <a:gd name="T55" fmla="*/ 0 h 289"/>
              <a:gd name="T56" fmla="*/ 204 w 289"/>
              <a:gd name="T57" fmla="*/ 0 h 289"/>
              <a:gd name="T58" fmla="*/ 204 w 289"/>
              <a:gd name="T59" fmla="*/ 0 h 289"/>
              <a:gd name="T60" fmla="*/ 263 w 289"/>
              <a:gd name="T61" fmla="*/ 26 h 289"/>
              <a:gd name="T62" fmla="*/ 274 w 289"/>
              <a:gd name="T63" fmla="*/ 40 h 289"/>
              <a:gd name="T64" fmla="*/ 289 w 289"/>
              <a:gd name="T65" fmla="*/ 85 h 289"/>
              <a:gd name="T66" fmla="*/ 275 w 289"/>
              <a:gd name="T67" fmla="*/ 130 h 289"/>
              <a:gd name="T68" fmla="*/ 263 w 289"/>
              <a:gd name="T69" fmla="*/ 144 h 289"/>
              <a:gd name="T70" fmla="*/ 193 w 289"/>
              <a:gd name="T71" fmla="*/ 171 h 289"/>
              <a:gd name="T72" fmla="*/ 169 w 289"/>
              <a:gd name="T73" fmla="*/ 169 h 289"/>
              <a:gd name="T74" fmla="*/ 125 w 289"/>
              <a:gd name="T75" fmla="*/ 163 h 289"/>
              <a:gd name="T76" fmla="*/ 103 w 289"/>
              <a:gd name="T77" fmla="*/ 161 h 289"/>
              <a:gd name="T78" fmla="*/ 59 w 289"/>
              <a:gd name="T79" fmla="*/ 176 h 289"/>
              <a:gd name="T80" fmla="*/ 52 w 289"/>
              <a:gd name="T81" fmla="*/ 185 h 289"/>
              <a:gd name="T82" fmla="*/ 48 w 289"/>
              <a:gd name="T83" fmla="*/ 202 h 289"/>
              <a:gd name="T84" fmla="*/ 55 w 289"/>
              <a:gd name="T85" fmla="*/ 223 h 289"/>
              <a:gd name="T86" fmla="*/ 60 w 289"/>
              <a:gd name="T87" fmla="*/ 229 h 289"/>
              <a:gd name="T88" fmla="*/ 86 w 289"/>
              <a:gd name="T89" fmla="*/ 241 h 289"/>
              <a:gd name="T90" fmla="*/ 87 w 289"/>
              <a:gd name="T91" fmla="*/ 241 h 289"/>
              <a:gd name="T92" fmla="*/ 114 w 289"/>
              <a:gd name="T93" fmla="*/ 230 h 289"/>
              <a:gd name="T94" fmla="*/ 128 w 289"/>
              <a:gd name="T95" fmla="*/ 186 h 289"/>
              <a:gd name="T96" fmla="*/ 166 w 289"/>
              <a:gd name="T97" fmla="*/ 191 h 289"/>
              <a:gd name="T98" fmla="*/ 170 w 289"/>
              <a:gd name="T99" fmla="*/ 192 h 289"/>
              <a:gd name="T100" fmla="*/ 144 w 289"/>
              <a:gd name="T101" fmla="*/ 263 h 289"/>
              <a:gd name="T102" fmla="*/ 85 w 289"/>
              <a:gd name="T103" fmla="*/ 289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9" h="289">
                <a:moveTo>
                  <a:pt x="85" y="289"/>
                </a:moveTo>
                <a:cubicBezTo>
                  <a:pt x="85" y="289"/>
                  <a:pt x="85" y="289"/>
                  <a:pt x="85" y="289"/>
                </a:cubicBezTo>
                <a:cubicBezTo>
                  <a:pt x="85" y="289"/>
                  <a:pt x="85" y="289"/>
                  <a:pt x="85" y="289"/>
                </a:cubicBezTo>
                <a:cubicBezTo>
                  <a:pt x="69" y="289"/>
                  <a:pt x="53" y="284"/>
                  <a:pt x="39" y="274"/>
                </a:cubicBezTo>
                <a:cubicBezTo>
                  <a:pt x="35" y="271"/>
                  <a:pt x="30" y="267"/>
                  <a:pt x="26" y="262"/>
                </a:cubicBezTo>
                <a:cubicBezTo>
                  <a:pt x="9" y="245"/>
                  <a:pt x="0" y="226"/>
                  <a:pt x="0" y="204"/>
                </a:cubicBezTo>
                <a:cubicBezTo>
                  <a:pt x="1" y="182"/>
                  <a:pt x="9" y="162"/>
                  <a:pt x="26" y="145"/>
                </a:cubicBezTo>
                <a:cubicBezTo>
                  <a:pt x="44" y="127"/>
                  <a:pt x="68" y="118"/>
                  <a:pt x="97" y="118"/>
                </a:cubicBezTo>
                <a:cubicBezTo>
                  <a:pt x="104" y="118"/>
                  <a:pt x="112" y="118"/>
                  <a:pt x="120" y="120"/>
                </a:cubicBezTo>
                <a:cubicBezTo>
                  <a:pt x="163" y="125"/>
                  <a:pt x="163" y="125"/>
                  <a:pt x="163" y="125"/>
                </a:cubicBezTo>
                <a:cubicBezTo>
                  <a:pt x="172" y="127"/>
                  <a:pt x="179" y="128"/>
                  <a:pt x="187" y="128"/>
                </a:cubicBezTo>
                <a:cubicBezTo>
                  <a:pt x="206" y="128"/>
                  <a:pt x="221" y="122"/>
                  <a:pt x="230" y="113"/>
                </a:cubicBezTo>
                <a:cubicBezTo>
                  <a:pt x="238" y="106"/>
                  <a:pt x="241" y="97"/>
                  <a:pt x="241" y="87"/>
                </a:cubicBezTo>
                <a:cubicBezTo>
                  <a:pt x="241" y="78"/>
                  <a:pt x="238" y="70"/>
                  <a:pt x="232" y="63"/>
                </a:cubicBezTo>
                <a:cubicBezTo>
                  <a:pt x="231" y="61"/>
                  <a:pt x="230" y="61"/>
                  <a:pt x="229" y="60"/>
                </a:cubicBezTo>
                <a:cubicBezTo>
                  <a:pt x="226" y="57"/>
                  <a:pt x="223" y="54"/>
                  <a:pt x="220" y="53"/>
                </a:cubicBezTo>
                <a:cubicBezTo>
                  <a:pt x="215" y="50"/>
                  <a:pt x="209" y="48"/>
                  <a:pt x="202" y="48"/>
                </a:cubicBezTo>
                <a:cubicBezTo>
                  <a:pt x="202" y="48"/>
                  <a:pt x="202" y="48"/>
                  <a:pt x="202" y="48"/>
                </a:cubicBezTo>
                <a:cubicBezTo>
                  <a:pt x="192" y="48"/>
                  <a:pt x="183" y="51"/>
                  <a:pt x="175" y="59"/>
                </a:cubicBezTo>
                <a:cubicBezTo>
                  <a:pt x="166" y="68"/>
                  <a:pt x="160" y="81"/>
                  <a:pt x="161" y="102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22" y="97"/>
                  <a:pt x="122" y="97"/>
                  <a:pt x="122" y="97"/>
                </a:cubicBezTo>
                <a:cubicBezTo>
                  <a:pt x="122" y="97"/>
                  <a:pt x="122" y="97"/>
                  <a:pt x="122" y="97"/>
                </a:cubicBezTo>
                <a:cubicBezTo>
                  <a:pt x="121" y="97"/>
                  <a:pt x="120" y="97"/>
                  <a:pt x="118" y="97"/>
                </a:cubicBezTo>
                <a:cubicBezTo>
                  <a:pt x="117" y="66"/>
                  <a:pt x="125" y="46"/>
                  <a:pt x="145" y="26"/>
                </a:cubicBezTo>
                <a:cubicBezTo>
                  <a:pt x="162" y="9"/>
                  <a:pt x="182" y="0"/>
                  <a:pt x="203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226" y="0"/>
                  <a:pt x="245" y="9"/>
                  <a:pt x="263" y="26"/>
                </a:cubicBezTo>
                <a:cubicBezTo>
                  <a:pt x="267" y="31"/>
                  <a:pt x="271" y="35"/>
                  <a:pt x="274" y="40"/>
                </a:cubicBezTo>
                <a:cubicBezTo>
                  <a:pt x="284" y="54"/>
                  <a:pt x="289" y="69"/>
                  <a:pt x="289" y="85"/>
                </a:cubicBezTo>
                <a:cubicBezTo>
                  <a:pt x="289" y="102"/>
                  <a:pt x="284" y="117"/>
                  <a:pt x="275" y="130"/>
                </a:cubicBezTo>
                <a:cubicBezTo>
                  <a:pt x="271" y="135"/>
                  <a:pt x="268" y="139"/>
                  <a:pt x="263" y="144"/>
                </a:cubicBezTo>
                <a:cubicBezTo>
                  <a:pt x="245" y="162"/>
                  <a:pt x="222" y="171"/>
                  <a:pt x="193" y="171"/>
                </a:cubicBezTo>
                <a:cubicBezTo>
                  <a:pt x="185" y="171"/>
                  <a:pt x="177" y="170"/>
                  <a:pt x="169" y="169"/>
                </a:cubicBezTo>
                <a:cubicBezTo>
                  <a:pt x="125" y="163"/>
                  <a:pt x="125" y="163"/>
                  <a:pt x="125" y="163"/>
                </a:cubicBezTo>
                <a:cubicBezTo>
                  <a:pt x="117" y="162"/>
                  <a:pt x="110" y="161"/>
                  <a:pt x="103" y="161"/>
                </a:cubicBezTo>
                <a:cubicBezTo>
                  <a:pt x="83" y="161"/>
                  <a:pt x="68" y="167"/>
                  <a:pt x="59" y="176"/>
                </a:cubicBezTo>
                <a:cubicBezTo>
                  <a:pt x="56" y="179"/>
                  <a:pt x="54" y="182"/>
                  <a:pt x="52" y="185"/>
                </a:cubicBezTo>
                <a:cubicBezTo>
                  <a:pt x="49" y="190"/>
                  <a:pt x="48" y="196"/>
                  <a:pt x="48" y="202"/>
                </a:cubicBezTo>
                <a:cubicBezTo>
                  <a:pt x="48" y="210"/>
                  <a:pt x="50" y="217"/>
                  <a:pt x="55" y="223"/>
                </a:cubicBezTo>
                <a:cubicBezTo>
                  <a:pt x="56" y="225"/>
                  <a:pt x="58" y="227"/>
                  <a:pt x="60" y="229"/>
                </a:cubicBezTo>
                <a:cubicBezTo>
                  <a:pt x="67" y="237"/>
                  <a:pt x="76" y="241"/>
                  <a:pt x="86" y="241"/>
                </a:cubicBezTo>
                <a:cubicBezTo>
                  <a:pt x="87" y="241"/>
                  <a:pt x="87" y="241"/>
                  <a:pt x="87" y="241"/>
                </a:cubicBezTo>
                <a:cubicBezTo>
                  <a:pt x="97" y="241"/>
                  <a:pt x="106" y="238"/>
                  <a:pt x="114" y="230"/>
                </a:cubicBezTo>
                <a:cubicBezTo>
                  <a:pt x="123" y="221"/>
                  <a:pt x="129" y="208"/>
                  <a:pt x="128" y="186"/>
                </a:cubicBezTo>
                <a:cubicBezTo>
                  <a:pt x="166" y="191"/>
                  <a:pt x="166" y="191"/>
                  <a:pt x="166" y="191"/>
                </a:cubicBezTo>
                <a:cubicBezTo>
                  <a:pt x="167" y="192"/>
                  <a:pt x="169" y="192"/>
                  <a:pt x="170" y="192"/>
                </a:cubicBezTo>
                <a:cubicBezTo>
                  <a:pt x="171" y="223"/>
                  <a:pt x="163" y="244"/>
                  <a:pt x="144" y="263"/>
                </a:cubicBezTo>
                <a:cubicBezTo>
                  <a:pt x="127" y="280"/>
                  <a:pt x="107" y="289"/>
                  <a:pt x="85" y="289"/>
                </a:cubicBezTo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6" name="Freeform 442"/>
          <p:cNvSpPr>
            <a:spLocks/>
          </p:cNvSpPr>
          <p:nvPr/>
        </p:nvSpPr>
        <p:spPr bwMode="auto">
          <a:xfrm>
            <a:off x="9515024" y="1453868"/>
            <a:ext cx="43053" cy="163600"/>
          </a:xfrm>
          <a:custGeom>
            <a:avLst/>
            <a:gdLst>
              <a:gd name="T0" fmla="*/ 24 w 39"/>
              <a:gd name="T1" fmla="*/ 0 h 146"/>
              <a:gd name="T2" fmla="*/ 14 w 39"/>
              <a:gd name="T3" fmla="*/ 0 h 146"/>
              <a:gd name="T4" fmla="*/ 5 w 39"/>
              <a:gd name="T5" fmla="*/ 118 h 146"/>
              <a:gd name="T6" fmla="*/ 7 w 39"/>
              <a:gd name="T7" fmla="*/ 140 h 146"/>
              <a:gd name="T8" fmla="*/ 14 w 39"/>
              <a:gd name="T9" fmla="*/ 145 h 146"/>
              <a:gd name="T10" fmla="*/ 25 w 39"/>
              <a:gd name="T11" fmla="*/ 145 h 146"/>
              <a:gd name="T12" fmla="*/ 32 w 39"/>
              <a:gd name="T13" fmla="*/ 140 h 146"/>
              <a:gd name="T14" fmla="*/ 34 w 39"/>
              <a:gd name="T15" fmla="*/ 118 h 146"/>
              <a:gd name="T16" fmla="*/ 24 w 39"/>
              <a:gd name="T1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" h="146">
                <a:moveTo>
                  <a:pt x="24" y="0"/>
                </a:moveTo>
                <a:cubicBezTo>
                  <a:pt x="14" y="0"/>
                  <a:pt x="14" y="0"/>
                  <a:pt x="14" y="0"/>
                </a:cubicBezTo>
                <a:cubicBezTo>
                  <a:pt x="5" y="118"/>
                  <a:pt x="5" y="118"/>
                  <a:pt x="5" y="118"/>
                </a:cubicBezTo>
                <a:cubicBezTo>
                  <a:pt x="0" y="125"/>
                  <a:pt x="1" y="134"/>
                  <a:pt x="7" y="140"/>
                </a:cubicBezTo>
                <a:cubicBezTo>
                  <a:pt x="9" y="142"/>
                  <a:pt x="11" y="144"/>
                  <a:pt x="14" y="145"/>
                </a:cubicBezTo>
                <a:cubicBezTo>
                  <a:pt x="17" y="146"/>
                  <a:pt x="21" y="146"/>
                  <a:pt x="25" y="145"/>
                </a:cubicBezTo>
                <a:cubicBezTo>
                  <a:pt x="28" y="144"/>
                  <a:pt x="30" y="142"/>
                  <a:pt x="32" y="140"/>
                </a:cubicBezTo>
                <a:cubicBezTo>
                  <a:pt x="38" y="134"/>
                  <a:pt x="39" y="125"/>
                  <a:pt x="34" y="118"/>
                </a:cubicBezTo>
                <a:lnTo>
                  <a:pt x="24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7" name="Freeform 443"/>
          <p:cNvSpPr>
            <a:spLocks/>
          </p:cNvSpPr>
          <p:nvPr/>
        </p:nvSpPr>
        <p:spPr bwMode="auto">
          <a:xfrm>
            <a:off x="9526505" y="1373503"/>
            <a:ext cx="17221" cy="37313"/>
          </a:xfrm>
          <a:custGeom>
            <a:avLst/>
            <a:gdLst>
              <a:gd name="T0" fmla="*/ 6 w 6"/>
              <a:gd name="T1" fmla="*/ 1 h 13"/>
              <a:gd name="T2" fmla="*/ 6 w 6"/>
              <a:gd name="T3" fmla="*/ 0 h 13"/>
              <a:gd name="T4" fmla="*/ 0 w 6"/>
              <a:gd name="T5" fmla="*/ 0 h 13"/>
              <a:gd name="T6" fmla="*/ 0 w 6"/>
              <a:gd name="T7" fmla="*/ 1 h 13"/>
              <a:gd name="T8" fmla="*/ 0 w 6"/>
              <a:gd name="T9" fmla="*/ 13 h 13"/>
              <a:gd name="T10" fmla="*/ 6 w 6"/>
              <a:gd name="T11" fmla="*/ 13 h 13"/>
              <a:gd name="T12" fmla="*/ 6 w 6"/>
              <a:gd name="T13" fmla="*/ 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13">
                <a:moveTo>
                  <a:pt x="6" y="1"/>
                </a:moveTo>
                <a:lnTo>
                  <a:pt x="6" y="0"/>
                </a:lnTo>
                <a:lnTo>
                  <a:pt x="0" y="0"/>
                </a:lnTo>
                <a:lnTo>
                  <a:pt x="0" y="1"/>
                </a:lnTo>
                <a:lnTo>
                  <a:pt x="0" y="13"/>
                </a:lnTo>
                <a:lnTo>
                  <a:pt x="6" y="13"/>
                </a:lnTo>
                <a:lnTo>
                  <a:pt x="6" y="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8" name="Freeform 444"/>
          <p:cNvSpPr>
            <a:spLocks/>
          </p:cNvSpPr>
          <p:nvPr/>
        </p:nvSpPr>
        <p:spPr bwMode="auto">
          <a:xfrm>
            <a:off x="9583908" y="1407945"/>
            <a:ext cx="37313" cy="34442"/>
          </a:xfrm>
          <a:custGeom>
            <a:avLst/>
            <a:gdLst>
              <a:gd name="T0" fmla="*/ 9 w 13"/>
              <a:gd name="T1" fmla="*/ 0 h 12"/>
              <a:gd name="T2" fmla="*/ 0 w 13"/>
              <a:gd name="T3" fmla="*/ 9 h 12"/>
              <a:gd name="T4" fmla="*/ 4 w 13"/>
              <a:gd name="T5" fmla="*/ 12 h 12"/>
              <a:gd name="T6" fmla="*/ 13 w 13"/>
              <a:gd name="T7" fmla="*/ 3 h 12"/>
              <a:gd name="T8" fmla="*/ 9 w 13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2">
                <a:moveTo>
                  <a:pt x="9" y="0"/>
                </a:moveTo>
                <a:lnTo>
                  <a:pt x="0" y="9"/>
                </a:lnTo>
                <a:lnTo>
                  <a:pt x="4" y="12"/>
                </a:lnTo>
                <a:lnTo>
                  <a:pt x="13" y="3"/>
                </a:lnTo>
                <a:lnTo>
                  <a:pt x="9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9" name="Rectangle 445"/>
          <p:cNvSpPr>
            <a:spLocks noChangeArrowheads="1"/>
          </p:cNvSpPr>
          <p:nvPr/>
        </p:nvSpPr>
        <p:spPr bwMode="auto">
          <a:xfrm>
            <a:off x="9612610" y="1473960"/>
            <a:ext cx="37313" cy="14352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0" name="Rectangle 446"/>
          <p:cNvSpPr>
            <a:spLocks noChangeArrowheads="1"/>
          </p:cNvSpPr>
          <p:nvPr/>
        </p:nvSpPr>
        <p:spPr bwMode="auto">
          <a:xfrm>
            <a:off x="9420310" y="1473960"/>
            <a:ext cx="34442" cy="14352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1" name="Freeform 447"/>
          <p:cNvSpPr>
            <a:spLocks/>
          </p:cNvSpPr>
          <p:nvPr/>
        </p:nvSpPr>
        <p:spPr bwMode="auto">
          <a:xfrm>
            <a:off x="9449011" y="1407945"/>
            <a:ext cx="34442" cy="34442"/>
          </a:xfrm>
          <a:custGeom>
            <a:avLst/>
            <a:gdLst>
              <a:gd name="T0" fmla="*/ 0 w 12"/>
              <a:gd name="T1" fmla="*/ 3 h 12"/>
              <a:gd name="T2" fmla="*/ 9 w 12"/>
              <a:gd name="T3" fmla="*/ 12 h 12"/>
              <a:gd name="T4" fmla="*/ 12 w 12"/>
              <a:gd name="T5" fmla="*/ 9 h 12"/>
              <a:gd name="T6" fmla="*/ 4 w 12"/>
              <a:gd name="T7" fmla="*/ 0 h 12"/>
              <a:gd name="T8" fmla="*/ 0 w 12"/>
              <a:gd name="T9" fmla="*/ 3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3"/>
                </a:moveTo>
                <a:lnTo>
                  <a:pt x="9" y="12"/>
                </a:lnTo>
                <a:lnTo>
                  <a:pt x="12" y="9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2" name="Freeform 448"/>
          <p:cNvSpPr>
            <a:spLocks noEditPoints="1"/>
          </p:cNvSpPr>
          <p:nvPr/>
        </p:nvSpPr>
        <p:spPr bwMode="auto">
          <a:xfrm>
            <a:off x="9374387" y="1336192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7 w 288"/>
              <a:gd name="T5" fmla="*/ 212 h 288"/>
              <a:gd name="T6" fmla="*/ 77 w 288"/>
              <a:gd name="T7" fmla="*/ 272 h 288"/>
              <a:gd name="T8" fmla="*/ 144 w 288"/>
              <a:gd name="T9" fmla="*/ 288 h 288"/>
              <a:gd name="T10" fmla="*/ 213 w 288"/>
              <a:gd name="T11" fmla="*/ 271 h 288"/>
              <a:gd name="T12" fmla="*/ 272 w 288"/>
              <a:gd name="T13" fmla="*/ 210 h 288"/>
              <a:gd name="T14" fmla="*/ 288 w 288"/>
              <a:gd name="T15" fmla="*/ 144 h 288"/>
              <a:gd name="T16" fmla="*/ 144 w 288"/>
              <a:gd name="T17" fmla="*/ 0 h 288"/>
              <a:gd name="T18" fmla="*/ 258 w 288"/>
              <a:gd name="T19" fmla="*/ 203 h 288"/>
              <a:gd name="T20" fmla="*/ 205 w 288"/>
              <a:gd name="T21" fmla="*/ 257 h 288"/>
              <a:gd name="T22" fmla="*/ 144 w 288"/>
              <a:gd name="T23" fmla="*/ 272 h 288"/>
              <a:gd name="T24" fmla="*/ 85 w 288"/>
              <a:gd name="T25" fmla="*/ 258 h 288"/>
              <a:gd name="T26" fmla="*/ 31 w 288"/>
              <a:gd name="T27" fmla="*/ 204 h 288"/>
              <a:gd name="T28" fmla="*/ 16 w 288"/>
              <a:gd name="T29" fmla="*/ 144 h 288"/>
              <a:gd name="T30" fmla="*/ 144 w 288"/>
              <a:gd name="T31" fmla="*/ 16 h 288"/>
              <a:gd name="T32" fmla="*/ 272 w 288"/>
              <a:gd name="T33" fmla="*/ 144 h 288"/>
              <a:gd name="T34" fmla="*/ 258 w 288"/>
              <a:gd name="T35" fmla="*/ 20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169"/>
                  <a:pt x="6" y="192"/>
                  <a:pt x="17" y="212"/>
                </a:cubicBezTo>
                <a:cubicBezTo>
                  <a:pt x="31" y="237"/>
                  <a:pt x="52" y="258"/>
                  <a:pt x="77" y="272"/>
                </a:cubicBezTo>
                <a:cubicBezTo>
                  <a:pt x="97" y="282"/>
                  <a:pt x="120" y="288"/>
                  <a:pt x="144" y="288"/>
                </a:cubicBezTo>
                <a:cubicBezTo>
                  <a:pt x="169" y="288"/>
                  <a:pt x="192" y="282"/>
                  <a:pt x="213" y="271"/>
                </a:cubicBezTo>
                <a:cubicBezTo>
                  <a:pt x="238" y="257"/>
                  <a:pt x="259" y="236"/>
                  <a:pt x="272" y="210"/>
                </a:cubicBezTo>
                <a:cubicBezTo>
                  <a:pt x="282" y="190"/>
                  <a:pt x="288" y="168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58" y="203"/>
                </a:moveTo>
                <a:cubicBezTo>
                  <a:pt x="246" y="226"/>
                  <a:pt x="228" y="244"/>
                  <a:pt x="205" y="257"/>
                </a:cubicBezTo>
                <a:cubicBezTo>
                  <a:pt x="186" y="267"/>
                  <a:pt x="165" y="272"/>
                  <a:pt x="144" y="272"/>
                </a:cubicBezTo>
                <a:cubicBezTo>
                  <a:pt x="123" y="272"/>
                  <a:pt x="103" y="267"/>
                  <a:pt x="85" y="258"/>
                </a:cubicBezTo>
                <a:cubicBezTo>
                  <a:pt x="62" y="246"/>
                  <a:pt x="43" y="227"/>
                  <a:pt x="31" y="204"/>
                </a:cubicBezTo>
                <a:cubicBezTo>
                  <a:pt x="21" y="186"/>
                  <a:pt x="16" y="165"/>
                  <a:pt x="16" y="144"/>
                </a:cubicBezTo>
                <a:cubicBezTo>
                  <a:pt x="16" y="74"/>
                  <a:pt x="73" y="16"/>
                  <a:pt x="144" y="16"/>
                </a:cubicBezTo>
                <a:cubicBezTo>
                  <a:pt x="215" y="16"/>
                  <a:pt x="272" y="74"/>
                  <a:pt x="272" y="144"/>
                </a:cubicBezTo>
                <a:cubicBezTo>
                  <a:pt x="272" y="165"/>
                  <a:pt x="267" y="184"/>
                  <a:pt x="258" y="20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3" name="Freeform 449"/>
          <p:cNvSpPr>
            <a:spLocks noEditPoints="1"/>
          </p:cNvSpPr>
          <p:nvPr/>
        </p:nvSpPr>
        <p:spPr bwMode="auto">
          <a:xfrm>
            <a:off x="7459984" y="3270684"/>
            <a:ext cx="318590" cy="281276"/>
          </a:xfrm>
          <a:custGeom>
            <a:avLst/>
            <a:gdLst>
              <a:gd name="T0" fmla="*/ 252 w 288"/>
              <a:gd name="T1" fmla="*/ 189 h 252"/>
              <a:gd name="T2" fmla="*/ 171 w 288"/>
              <a:gd name="T3" fmla="*/ 154 h 252"/>
              <a:gd name="T4" fmla="*/ 196 w 288"/>
              <a:gd name="T5" fmla="*/ 108 h 252"/>
              <a:gd name="T6" fmla="*/ 199 w 288"/>
              <a:gd name="T7" fmla="*/ 74 h 252"/>
              <a:gd name="T8" fmla="*/ 199 w 288"/>
              <a:gd name="T9" fmla="*/ 38 h 252"/>
              <a:gd name="T10" fmla="*/ 144 w 288"/>
              <a:gd name="T11" fmla="*/ 0 h 252"/>
              <a:gd name="T12" fmla="*/ 89 w 288"/>
              <a:gd name="T13" fmla="*/ 38 h 252"/>
              <a:gd name="T14" fmla="*/ 89 w 288"/>
              <a:gd name="T15" fmla="*/ 74 h 252"/>
              <a:gd name="T16" fmla="*/ 92 w 288"/>
              <a:gd name="T17" fmla="*/ 108 h 252"/>
              <a:gd name="T18" fmla="*/ 117 w 288"/>
              <a:gd name="T19" fmla="*/ 154 h 252"/>
              <a:gd name="T20" fmla="*/ 36 w 288"/>
              <a:gd name="T21" fmla="*/ 189 h 252"/>
              <a:gd name="T22" fmla="*/ 0 w 288"/>
              <a:gd name="T23" fmla="*/ 222 h 252"/>
              <a:gd name="T24" fmla="*/ 0 w 288"/>
              <a:gd name="T25" fmla="*/ 252 h 252"/>
              <a:gd name="T26" fmla="*/ 288 w 288"/>
              <a:gd name="T27" fmla="*/ 252 h 252"/>
              <a:gd name="T28" fmla="*/ 288 w 288"/>
              <a:gd name="T29" fmla="*/ 222 h 252"/>
              <a:gd name="T30" fmla="*/ 252 w 288"/>
              <a:gd name="T31" fmla="*/ 189 h 252"/>
              <a:gd name="T32" fmla="*/ 226 w 288"/>
              <a:gd name="T33" fmla="*/ 235 h 252"/>
              <a:gd name="T34" fmla="*/ 161 w 288"/>
              <a:gd name="T35" fmla="*/ 235 h 252"/>
              <a:gd name="T36" fmla="*/ 161 w 288"/>
              <a:gd name="T37" fmla="*/ 209 h 252"/>
              <a:gd name="T38" fmla="*/ 226 w 288"/>
              <a:gd name="T39" fmla="*/ 209 h 252"/>
              <a:gd name="T40" fmla="*/ 226 w 288"/>
              <a:gd name="T41" fmla="*/ 235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8" h="252">
                <a:moveTo>
                  <a:pt x="252" y="189"/>
                </a:moveTo>
                <a:cubicBezTo>
                  <a:pt x="235" y="181"/>
                  <a:pt x="209" y="161"/>
                  <a:pt x="171" y="154"/>
                </a:cubicBezTo>
                <a:cubicBezTo>
                  <a:pt x="181" y="144"/>
                  <a:pt x="188" y="127"/>
                  <a:pt x="196" y="108"/>
                </a:cubicBezTo>
                <a:cubicBezTo>
                  <a:pt x="200" y="97"/>
                  <a:pt x="199" y="87"/>
                  <a:pt x="199" y="74"/>
                </a:cubicBezTo>
                <a:cubicBezTo>
                  <a:pt x="199" y="63"/>
                  <a:pt x="201" y="47"/>
                  <a:pt x="199" y="38"/>
                </a:cubicBezTo>
                <a:cubicBezTo>
                  <a:pt x="190" y="8"/>
                  <a:pt x="169" y="0"/>
                  <a:pt x="144" y="0"/>
                </a:cubicBezTo>
                <a:cubicBezTo>
                  <a:pt x="119" y="0"/>
                  <a:pt x="98" y="8"/>
                  <a:pt x="89" y="38"/>
                </a:cubicBezTo>
                <a:cubicBezTo>
                  <a:pt x="87" y="47"/>
                  <a:pt x="89" y="63"/>
                  <a:pt x="89" y="74"/>
                </a:cubicBezTo>
                <a:cubicBezTo>
                  <a:pt x="89" y="87"/>
                  <a:pt x="88" y="97"/>
                  <a:pt x="92" y="108"/>
                </a:cubicBezTo>
                <a:cubicBezTo>
                  <a:pt x="100" y="128"/>
                  <a:pt x="107" y="144"/>
                  <a:pt x="117" y="154"/>
                </a:cubicBezTo>
                <a:cubicBezTo>
                  <a:pt x="79" y="161"/>
                  <a:pt x="54" y="181"/>
                  <a:pt x="36" y="189"/>
                </a:cubicBezTo>
                <a:cubicBezTo>
                  <a:pt x="0" y="205"/>
                  <a:pt x="0" y="222"/>
                  <a:pt x="0" y="222"/>
                </a:cubicBezTo>
                <a:cubicBezTo>
                  <a:pt x="0" y="252"/>
                  <a:pt x="0" y="252"/>
                  <a:pt x="0" y="252"/>
                </a:cubicBezTo>
                <a:cubicBezTo>
                  <a:pt x="288" y="252"/>
                  <a:pt x="288" y="252"/>
                  <a:pt x="288" y="252"/>
                </a:cubicBezTo>
                <a:cubicBezTo>
                  <a:pt x="288" y="222"/>
                  <a:pt x="288" y="222"/>
                  <a:pt x="288" y="222"/>
                </a:cubicBezTo>
                <a:cubicBezTo>
                  <a:pt x="288" y="222"/>
                  <a:pt x="288" y="205"/>
                  <a:pt x="252" y="189"/>
                </a:cubicBezTo>
                <a:close/>
                <a:moveTo>
                  <a:pt x="226" y="235"/>
                </a:moveTo>
                <a:cubicBezTo>
                  <a:pt x="161" y="235"/>
                  <a:pt x="161" y="235"/>
                  <a:pt x="161" y="235"/>
                </a:cubicBezTo>
                <a:cubicBezTo>
                  <a:pt x="161" y="209"/>
                  <a:pt x="161" y="209"/>
                  <a:pt x="161" y="209"/>
                </a:cubicBezTo>
                <a:cubicBezTo>
                  <a:pt x="226" y="209"/>
                  <a:pt x="226" y="209"/>
                  <a:pt x="226" y="209"/>
                </a:cubicBezTo>
                <a:lnTo>
                  <a:pt x="226" y="23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4" name="Freeform 450"/>
          <p:cNvSpPr>
            <a:spLocks/>
          </p:cNvSpPr>
          <p:nvPr/>
        </p:nvSpPr>
        <p:spPr bwMode="auto">
          <a:xfrm>
            <a:off x="8097161" y="3270684"/>
            <a:ext cx="318590" cy="281276"/>
          </a:xfrm>
          <a:custGeom>
            <a:avLst/>
            <a:gdLst>
              <a:gd name="T0" fmla="*/ 288 w 288"/>
              <a:gd name="T1" fmla="*/ 222 h 252"/>
              <a:gd name="T2" fmla="*/ 252 w 288"/>
              <a:gd name="T3" fmla="*/ 189 h 252"/>
              <a:gd name="T4" fmla="*/ 171 w 288"/>
              <a:gd name="T5" fmla="*/ 154 h 252"/>
              <a:gd name="T6" fmla="*/ 195 w 288"/>
              <a:gd name="T7" fmla="*/ 108 h 252"/>
              <a:gd name="T8" fmla="*/ 199 w 288"/>
              <a:gd name="T9" fmla="*/ 74 h 252"/>
              <a:gd name="T10" fmla="*/ 198 w 288"/>
              <a:gd name="T11" fmla="*/ 38 h 252"/>
              <a:gd name="T12" fmla="*/ 144 w 288"/>
              <a:gd name="T13" fmla="*/ 0 h 252"/>
              <a:gd name="T14" fmla="*/ 89 w 288"/>
              <a:gd name="T15" fmla="*/ 38 h 252"/>
              <a:gd name="T16" fmla="*/ 88 w 288"/>
              <a:gd name="T17" fmla="*/ 74 h 252"/>
              <a:gd name="T18" fmla="*/ 92 w 288"/>
              <a:gd name="T19" fmla="*/ 108 h 252"/>
              <a:gd name="T20" fmla="*/ 117 w 288"/>
              <a:gd name="T21" fmla="*/ 154 h 252"/>
              <a:gd name="T22" fmla="*/ 36 w 288"/>
              <a:gd name="T23" fmla="*/ 189 h 252"/>
              <a:gd name="T24" fmla="*/ 0 w 288"/>
              <a:gd name="T25" fmla="*/ 222 h 252"/>
              <a:gd name="T26" fmla="*/ 0 w 288"/>
              <a:gd name="T27" fmla="*/ 252 h 252"/>
              <a:gd name="T28" fmla="*/ 127 w 288"/>
              <a:gd name="T29" fmla="*/ 252 h 252"/>
              <a:gd name="T30" fmla="*/ 134 w 288"/>
              <a:gd name="T31" fmla="*/ 219 h 252"/>
              <a:gd name="T32" fmla="*/ 120 w 288"/>
              <a:gd name="T33" fmla="*/ 200 h 252"/>
              <a:gd name="T34" fmla="*/ 144 w 288"/>
              <a:gd name="T35" fmla="*/ 184 h 252"/>
              <a:gd name="T36" fmla="*/ 168 w 288"/>
              <a:gd name="T37" fmla="*/ 200 h 252"/>
              <a:gd name="T38" fmla="*/ 154 w 288"/>
              <a:gd name="T39" fmla="*/ 219 h 252"/>
              <a:gd name="T40" fmla="*/ 160 w 288"/>
              <a:gd name="T41" fmla="*/ 252 h 252"/>
              <a:gd name="T42" fmla="*/ 288 w 288"/>
              <a:gd name="T43" fmla="*/ 252 h 252"/>
              <a:gd name="T44" fmla="*/ 288 w 288"/>
              <a:gd name="T45" fmla="*/ 222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52">
                <a:moveTo>
                  <a:pt x="288" y="222"/>
                </a:moveTo>
                <a:cubicBezTo>
                  <a:pt x="288" y="222"/>
                  <a:pt x="288" y="205"/>
                  <a:pt x="252" y="189"/>
                </a:cubicBezTo>
                <a:cubicBezTo>
                  <a:pt x="235" y="181"/>
                  <a:pt x="209" y="161"/>
                  <a:pt x="171" y="154"/>
                </a:cubicBezTo>
                <a:cubicBezTo>
                  <a:pt x="180" y="144"/>
                  <a:pt x="188" y="127"/>
                  <a:pt x="195" y="108"/>
                </a:cubicBezTo>
                <a:cubicBezTo>
                  <a:pt x="200" y="97"/>
                  <a:pt x="199" y="87"/>
                  <a:pt x="199" y="74"/>
                </a:cubicBezTo>
                <a:cubicBezTo>
                  <a:pt x="199" y="63"/>
                  <a:pt x="201" y="47"/>
                  <a:pt x="198" y="38"/>
                </a:cubicBezTo>
                <a:cubicBezTo>
                  <a:pt x="190" y="8"/>
                  <a:pt x="169" y="0"/>
                  <a:pt x="144" y="0"/>
                </a:cubicBezTo>
                <a:cubicBezTo>
                  <a:pt x="119" y="0"/>
                  <a:pt x="97" y="8"/>
                  <a:pt x="89" y="38"/>
                </a:cubicBezTo>
                <a:cubicBezTo>
                  <a:pt x="86" y="47"/>
                  <a:pt x="88" y="63"/>
                  <a:pt x="88" y="74"/>
                </a:cubicBezTo>
                <a:cubicBezTo>
                  <a:pt x="88" y="87"/>
                  <a:pt x="88" y="97"/>
                  <a:pt x="92" y="108"/>
                </a:cubicBezTo>
                <a:cubicBezTo>
                  <a:pt x="100" y="128"/>
                  <a:pt x="107" y="144"/>
                  <a:pt x="117" y="154"/>
                </a:cubicBezTo>
                <a:cubicBezTo>
                  <a:pt x="79" y="161"/>
                  <a:pt x="53" y="181"/>
                  <a:pt x="36" y="189"/>
                </a:cubicBezTo>
                <a:cubicBezTo>
                  <a:pt x="0" y="205"/>
                  <a:pt x="0" y="222"/>
                  <a:pt x="0" y="222"/>
                </a:cubicBezTo>
                <a:cubicBezTo>
                  <a:pt x="0" y="252"/>
                  <a:pt x="0" y="252"/>
                  <a:pt x="0" y="252"/>
                </a:cubicBezTo>
                <a:cubicBezTo>
                  <a:pt x="127" y="252"/>
                  <a:pt x="127" y="252"/>
                  <a:pt x="127" y="252"/>
                </a:cubicBezTo>
                <a:cubicBezTo>
                  <a:pt x="134" y="219"/>
                  <a:pt x="134" y="219"/>
                  <a:pt x="134" y="219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20" y="200"/>
                  <a:pt x="135" y="184"/>
                  <a:pt x="144" y="184"/>
                </a:cubicBezTo>
                <a:cubicBezTo>
                  <a:pt x="153" y="184"/>
                  <a:pt x="168" y="200"/>
                  <a:pt x="168" y="200"/>
                </a:cubicBezTo>
                <a:cubicBezTo>
                  <a:pt x="154" y="219"/>
                  <a:pt x="154" y="219"/>
                  <a:pt x="154" y="219"/>
                </a:cubicBezTo>
                <a:cubicBezTo>
                  <a:pt x="160" y="252"/>
                  <a:pt x="160" y="252"/>
                  <a:pt x="160" y="252"/>
                </a:cubicBezTo>
                <a:cubicBezTo>
                  <a:pt x="288" y="252"/>
                  <a:pt x="288" y="252"/>
                  <a:pt x="288" y="252"/>
                </a:cubicBezTo>
                <a:lnTo>
                  <a:pt x="288" y="22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" name="Freeform 452"/>
          <p:cNvSpPr>
            <a:spLocks noEditPoints="1"/>
          </p:cNvSpPr>
          <p:nvPr/>
        </p:nvSpPr>
        <p:spPr bwMode="auto">
          <a:xfrm>
            <a:off x="1711039" y="4570869"/>
            <a:ext cx="321459" cy="238225"/>
          </a:xfrm>
          <a:custGeom>
            <a:avLst/>
            <a:gdLst>
              <a:gd name="T0" fmla="*/ 0 w 112"/>
              <a:gd name="T1" fmla="*/ 0 h 83"/>
              <a:gd name="T2" fmla="*/ 0 w 112"/>
              <a:gd name="T3" fmla="*/ 83 h 83"/>
              <a:gd name="T4" fmla="*/ 112 w 112"/>
              <a:gd name="T5" fmla="*/ 83 h 83"/>
              <a:gd name="T6" fmla="*/ 112 w 112"/>
              <a:gd name="T7" fmla="*/ 0 h 83"/>
              <a:gd name="T8" fmla="*/ 0 w 112"/>
              <a:gd name="T9" fmla="*/ 0 h 83"/>
              <a:gd name="T10" fmla="*/ 102 w 112"/>
              <a:gd name="T11" fmla="*/ 74 h 83"/>
              <a:gd name="T12" fmla="*/ 10 w 112"/>
              <a:gd name="T13" fmla="*/ 74 h 83"/>
              <a:gd name="T14" fmla="*/ 10 w 112"/>
              <a:gd name="T15" fmla="*/ 9 h 83"/>
              <a:gd name="T16" fmla="*/ 102 w 112"/>
              <a:gd name="T17" fmla="*/ 9 h 83"/>
              <a:gd name="T18" fmla="*/ 102 w 112"/>
              <a:gd name="T19" fmla="*/ 74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2" h="83">
                <a:moveTo>
                  <a:pt x="0" y="0"/>
                </a:moveTo>
                <a:lnTo>
                  <a:pt x="0" y="83"/>
                </a:lnTo>
                <a:lnTo>
                  <a:pt x="112" y="83"/>
                </a:lnTo>
                <a:lnTo>
                  <a:pt x="112" y="0"/>
                </a:lnTo>
                <a:lnTo>
                  <a:pt x="0" y="0"/>
                </a:lnTo>
                <a:close/>
                <a:moveTo>
                  <a:pt x="102" y="74"/>
                </a:moveTo>
                <a:lnTo>
                  <a:pt x="10" y="74"/>
                </a:lnTo>
                <a:lnTo>
                  <a:pt x="10" y="9"/>
                </a:lnTo>
                <a:lnTo>
                  <a:pt x="102" y="9"/>
                </a:lnTo>
                <a:lnTo>
                  <a:pt x="102" y="7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" name="Freeform 453"/>
          <p:cNvSpPr>
            <a:spLocks/>
          </p:cNvSpPr>
          <p:nvPr/>
        </p:nvSpPr>
        <p:spPr bwMode="auto">
          <a:xfrm>
            <a:off x="1759831" y="4611052"/>
            <a:ext cx="223873" cy="154989"/>
          </a:xfrm>
          <a:custGeom>
            <a:avLst/>
            <a:gdLst>
              <a:gd name="T0" fmla="*/ 6 w 204"/>
              <a:gd name="T1" fmla="*/ 110 h 140"/>
              <a:gd name="T2" fmla="*/ 23 w 204"/>
              <a:gd name="T3" fmla="*/ 108 h 140"/>
              <a:gd name="T4" fmla="*/ 23 w 204"/>
              <a:gd name="T5" fmla="*/ 108 h 140"/>
              <a:gd name="T6" fmla="*/ 35 w 204"/>
              <a:gd name="T7" fmla="*/ 93 h 140"/>
              <a:gd name="T8" fmla="*/ 54 w 204"/>
              <a:gd name="T9" fmla="*/ 120 h 140"/>
              <a:gd name="T10" fmla="*/ 66 w 204"/>
              <a:gd name="T11" fmla="*/ 124 h 140"/>
              <a:gd name="T12" fmla="*/ 75 w 204"/>
              <a:gd name="T13" fmla="*/ 117 h 140"/>
              <a:gd name="T14" fmla="*/ 94 w 204"/>
              <a:gd name="T15" fmla="*/ 70 h 140"/>
              <a:gd name="T16" fmla="*/ 121 w 204"/>
              <a:gd name="T17" fmla="*/ 133 h 140"/>
              <a:gd name="T18" fmla="*/ 132 w 204"/>
              <a:gd name="T19" fmla="*/ 140 h 140"/>
              <a:gd name="T20" fmla="*/ 132 w 204"/>
              <a:gd name="T21" fmla="*/ 140 h 140"/>
              <a:gd name="T22" fmla="*/ 143 w 204"/>
              <a:gd name="T23" fmla="*/ 132 h 140"/>
              <a:gd name="T24" fmla="*/ 169 w 204"/>
              <a:gd name="T25" fmla="*/ 46 h 140"/>
              <a:gd name="T26" fmla="*/ 180 w 204"/>
              <a:gd name="T27" fmla="*/ 69 h 140"/>
              <a:gd name="T28" fmla="*/ 196 w 204"/>
              <a:gd name="T29" fmla="*/ 74 h 140"/>
              <a:gd name="T30" fmla="*/ 201 w 204"/>
              <a:gd name="T31" fmla="*/ 58 h 140"/>
              <a:gd name="T32" fmla="*/ 177 w 204"/>
              <a:gd name="T33" fmla="*/ 7 h 140"/>
              <a:gd name="T34" fmla="*/ 165 w 204"/>
              <a:gd name="T35" fmla="*/ 1 h 140"/>
              <a:gd name="T36" fmla="*/ 154 w 204"/>
              <a:gd name="T37" fmla="*/ 9 h 140"/>
              <a:gd name="T38" fmla="*/ 130 w 204"/>
              <a:gd name="T39" fmla="*/ 93 h 140"/>
              <a:gd name="T40" fmla="*/ 104 w 204"/>
              <a:gd name="T41" fmla="*/ 33 h 140"/>
              <a:gd name="T42" fmla="*/ 93 w 204"/>
              <a:gd name="T43" fmla="*/ 26 h 140"/>
              <a:gd name="T44" fmla="*/ 82 w 204"/>
              <a:gd name="T45" fmla="*/ 33 h 140"/>
              <a:gd name="T46" fmla="*/ 61 w 204"/>
              <a:gd name="T47" fmla="*/ 88 h 140"/>
              <a:gd name="T48" fmla="*/ 45 w 204"/>
              <a:gd name="T49" fmla="*/ 66 h 140"/>
              <a:gd name="T50" fmla="*/ 36 w 204"/>
              <a:gd name="T51" fmla="*/ 62 h 140"/>
              <a:gd name="T52" fmla="*/ 26 w 204"/>
              <a:gd name="T53" fmla="*/ 66 h 140"/>
              <a:gd name="T54" fmla="*/ 4 w 204"/>
              <a:gd name="T55" fmla="*/ 93 h 140"/>
              <a:gd name="T56" fmla="*/ 6 w 204"/>
              <a:gd name="T57" fmla="*/ 11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04" h="140">
                <a:moveTo>
                  <a:pt x="6" y="110"/>
                </a:moveTo>
                <a:cubicBezTo>
                  <a:pt x="11" y="114"/>
                  <a:pt x="18" y="113"/>
                  <a:pt x="23" y="108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35" y="93"/>
                  <a:pt x="35" y="93"/>
                  <a:pt x="35" y="93"/>
                </a:cubicBezTo>
                <a:cubicBezTo>
                  <a:pt x="54" y="120"/>
                  <a:pt x="54" y="120"/>
                  <a:pt x="54" y="120"/>
                </a:cubicBezTo>
                <a:cubicBezTo>
                  <a:pt x="57" y="123"/>
                  <a:pt x="61" y="125"/>
                  <a:pt x="66" y="124"/>
                </a:cubicBezTo>
                <a:cubicBezTo>
                  <a:pt x="70" y="124"/>
                  <a:pt x="74" y="121"/>
                  <a:pt x="75" y="117"/>
                </a:cubicBezTo>
                <a:cubicBezTo>
                  <a:pt x="94" y="70"/>
                  <a:pt x="94" y="70"/>
                  <a:pt x="94" y="70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22" y="137"/>
                  <a:pt x="127" y="140"/>
                  <a:pt x="132" y="140"/>
                </a:cubicBezTo>
                <a:cubicBezTo>
                  <a:pt x="132" y="140"/>
                  <a:pt x="132" y="140"/>
                  <a:pt x="132" y="140"/>
                </a:cubicBezTo>
                <a:cubicBezTo>
                  <a:pt x="137" y="140"/>
                  <a:pt x="142" y="136"/>
                  <a:pt x="143" y="132"/>
                </a:cubicBezTo>
                <a:cubicBezTo>
                  <a:pt x="169" y="46"/>
                  <a:pt x="169" y="46"/>
                  <a:pt x="169" y="46"/>
                </a:cubicBezTo>
                <a:cubicBezTo>
                  <a:pt x="180" y="69"/>
                  <a:pt x="180" y="69"/>
                  <a:pt x="180" y="69"/>
                </a:cubicBezTo>
                <a:cubicBezTo>
                  <a:pt x="183" y="75"/>
                  <a:pt x="190" y="77"/>
                  <a:pt x="196" y="74"/>
                </a:cubicBezTo>
                <a:cubicBezTo>
                  <a:pt x="202" y="71"/>
                  <a:pt x="204" y="64"/>
                  <a:pt x="201" y="58"/>
                </a:cubicBezTo>
                <a:cubicBezTo>
                  <a:pt x="177" y="7"/>
                  <a:pt x="177" y="7"/>
                  <a:pt x="177" y="7"/>
                </a:cubicBezTo>
                <a:cubicBezTo>
                  <a:pt x="175" y="3"/>
                  <a:pt x="170" y="0"/>
                  <a:pt x="165" y="1"/>
                </a:cubicBezTo>
                <a:cubicBezTo>
                  <a:pt x="160" y="1"/>
                  <a:pt x="156" y="4"/>
                  <a:pt x="154" y="9"/>
                </a:cubicBezTo>
                <a:cubicBezTo>
                  <a:pt x="130" y="93"/>
                  <a:pt x="130" y="93"/>
                  <a:pt x="130" y="9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2" y="29"/>
                  <a:pt x="98" y="26"/>
                  <a:pt x="93" y="26"/>
                </a:cubicBezTo>
                <a:cubicBezTo>
                  <a:pt x="88" y="26"/>
                  <a:pt x="84" y="29"/>
                  <a:pt x="82" y="33"/>
                </a:cubicBezTo>
                <a:cubicBezTo>
                  <a:pt x="61" y="88"/>
                  <a:pt x="61" y="88"/>
                  <a:pt x="61" y="88"/>
                </a:cubicBezTo>
                <a:cubicBezTo>
                  <a:pt x="45" y="66"/>
                  <a:pt x="45" y="66"/>
                  <a:pt x="45" y="66"/>
                </a:cubicBezTo>
                <a:cubicBezTo>
                  <a:pt x="43" y="63"/>
                  <a:pt x="39" y="62"/>
                  <a:pt x="36" y="62"/>
                </a:cubicBezTo>
                <a:cubicBezTo>
                  <a:pt x="32" y="61"/>
                  <a:pt x="28" y="63"/>
                  <a:pt x="26" y="66"/>
                </a:cubicBezTo>
                <a:cubicBezTo>
                  <a:pt x="4" y="93"/>
                  <a:pt x="4" y="93"/>
                  <a:pt x="4" y="93"/>
                </a:cubicBezTo>
                <a:cubicBezTo>
                  <a:pt x="0" y="98"/>
                  <a:pt x="1" y="106"/>
                  <a:pt x="6" y="11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" name="Freeform 463"/>
          <p:cNvSpPr>
            <a:spLocks/>
          </p:cNvSpPr>
          <p:nvPr/>
        </p:nvSpPr>
        <p:spPr bwMode="auto">
          <a:xfrm>
            <a:off x="6906043" y="4527818"/>
            <a:ext cx="100457" cy="103326"/>
          </a:xfrm>
          <a:custGeom>
            <a:avLst/>
            <a:gdLst>
              <a:gd name="T0" fmla="*/ 45 w 91"/>
              <a:gd name="T1" fmla="*/ 91 h 91"/>
              <a:gd name="T2" fmla="*/ 56 w 91"/>
              <a:gd name="T3" fmla="*/ 90 h 91"/>
              <a:gd name="T4" fmla="*/ 41 w 91"/>
              <a:gd name="T5" fmla="*/ 77 h 91"/>
              <a:gd name="T6" fmla="*/ 31 w 91"/>
              <a:gd name="T7" fmla="*/ 60 h 91"/>
              <a:gd name="T8" fmla="*/ 37 w 91"/>
              <a:gd name="T9" fmla="*/ 40 h 91"/>
              <a:gd name="T10" fmla="*/ 58 w 91"/>
              <a:gd name="T11" fmla="*/ 31 h 91"/>
              <a:gd name="T12" fmla="*/ 74 w 91"/>
              <a:gd name="T13" fmla="*/ 37 h 91"/>
              <a:gd name="T14" fmla="*/ 91 w 91"/>
              <a:gd name="T15" fmla="*/ 50 h 91"/>
              <a:gd name="T16" fmla="*/ 91 w 91"/>
              <a:gd name="T17" fmla="*/ 46 h 91"/>
              <a:gd name="T18" fmla="*/ 45 w 91"/>
              <a:gd name="T19" fmla="*/ 0 h 91"/>
              <a:gd name="T20" fmla="*/ 0 w 91"/>
              <a:gd name="T21" fmla="*/ 46 h 91"/>
              <a:gd name="T22" fmla="*/ 45 w 91"/>
              <a:gd name="T23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1" h="91">
                <a:moveTo>
                  <a:pt x="45" y="91"/>
                </a:moveTo>
                <a:cubicBezTo>
                  <a:pt x="49" y="91"/>
                  <a:pt x="53" y="91"/>
                  <a:pt x="56" y="90"/>
                </a:cubicBezTo>
                <a:cubicBezTo>
                  <a:pt x="41" y="77"/>
                  <a:pt x="41" y="77"/>
                  <a:pt x="41" y="77"/>
                </a:cubicBezTo>
                <a:cubicBezTo>
                  <a:pt x="35" y="73"/>
                  <a:pt x="32" y="67"/>
                  <a:pt x="31" y="60"/>
                </a:cubicBezTo>
                <a:cubicBezTo>
                  <a:pt x="31" y="53"/>
                  <a:pt x="33" y="46"/>
                  <a:pt x="37" y="40"/>
                </a:cubicBezTo>
                <a:cubicBezTo>
                  <a:pt x="42" y="34"/>
                  <a:pt x="50" y="31"/>
                  <a:pt x="58" y="31"/>
                </a:cubicBezTo>
                <a:cubicBezTo>
                  <a:pt x="64" y="31"/>
                  <a:pt x="70" y="33"/>
                  <a:pt x="74" y="37"/>
                </a:cubicBezTo>
                <a:cubicBezTo>
                  <a:pt x="91" y="50"/>
                  <a:pt x="91" y="50"/>
                  <a:pt x="91" y="50"/>
                </a:cubicBezTo>
                <a:cubicBezTo>
                  <a:pt x="91" y="49"/>
                  <a:pt x="91" y="47"/>
                  <a:pt x="91" y="46"/>
                </a:cubicBezTo>
                <a:cubicBezTo>
                  <a:pt x="91" y="21"/>
                  <a:pt x="71" y="0"/>
                  <a:pt x="45" y="0"/>
                </a:cubicBezTo>
                <a:cubicBezTo>
                  <a:pt x="20" y="0"/>
                  <a:pt x="0" y="21"/>
                  <a:pt x="0" y="46"/>
                </a:cubicBezTo>
                <a:cubicBezTo>
                  <a:pt x="0" y="71"/>
                  <a:pt x="20" y="91"/>
                  <a:pt x="45" y="9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8" name="Freeform 464"/>
          <p:cNvSpPr>
            <a:spLocks/>
          </p:cNvSpPr>
          <p:nvPr/>
        </p:nvSpPr>
        <p:spPr bwMode="auto">
          <a:xfrm>
            <a:off x="6954835" y="4579481"/>
            <a:ext cx="180821" cy="157860"/>
          </a:xfrm>
          <a:custGeom>
            <a:avLst/>
            <a:gdLst>
              <a:gd name="T0" fmla="*/ 104 w 163"/>
              <a:gd name="T1" fmla="*/ 26 h 143"/>
              <a:gd name="T2" fmla="*/ 79 w 163"/>
              <a:gd name="T3" fmla="*/ 31 h 143"/>
              <a:gd name="T4" fmla="*/ 66 w 163"/>
              <a:gd name="T5" fmla="*/ 40 h 143"/>
              <a:gd name="T6" fmla="*/ 20 w 163"/>
              <a:gd name="T7" fmla="*/ 2 h 143"/>
              <a:gd name="T8" fmla="*/ 13 w 163"/>
              <a:gd name="T9" fmla="*/ 0 h 143"/>
              <a:gd name="T10" fmla="*/ 4 w 163"/>
              <a:gd name="T11" fmla="*/ 4 h 143"/>
              <a:gd name="T12" fmla="*/ 5 w 163"/>
              <a:gd name="T13" fmla="*/ 20 h 143"/>
              <a:gd name="T14" fmla="*/ 52 w 163"/>
              <a:gd name="T15" fmla="*/ 58 h 143"/>
              <a:gd name="T16" fmla="*/ 46 w 163"/>
              <a:gd name="T17" fmla="*/ 73 h 143"/>
              <a:gd name="T18" fmla="*/ 45 w 163"/>
              <a:gd name="T19" fmla="*/ 81 h 143"/>
              <a:gd name="T20" fmla="*/ 73 w 163"/>
              <a:gd name="T21" fmla="*/ 66 h 143"/>
              <a:gd name="T22" fmla="*/ 89 w 163"/>
              <a:gd name="T23" fmla="*/ 62 h 143"/>
              <a:gd name="T24" fmla="*/ 119 w 163"/>
              <a:gd name="T25" fmla="*/ 79 h 143"/>
              <a:gd name="T26" fmla="*/ 106 w 163"/>
              <a:gd name="T27" fmla="*/ 125 h 143"/>
              <a:gd name="T28" fmla="*/ 82 w 163"/>
              <a:gd name="T29" fmla="*/ 139 h 143"/>
              <a:gd name="T30" fmla="*/ 104 w 163"/>
              <a:gd name="T31" fmla="*/ 143 h 143"/>
              <a:gd name="T32" fmla="*/ 163 w 163"/>
              <a:gd name="T33" fmla="*/ 84 h 143"/>
              <a:gd name="T34" fmla="*/ 104 w 163"/>
              <a:gd name="T35" fmla="*/ 26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3" h="143">
                <a:moveTo>
                  <a:pt x="104" y="26"/>
                </a:moveTo>
                <a:cubicBezTo>
                  <a:pt x="95" y="26"/>
                  <a:pt x="86" y="28"/>
                  <a:pt x="79" y="31"/>
                </a:cubicBezTo>
                <a:cubicBezTo>
                  <a:pt x="74" y="34"/>
                  <a:pt x="70" y="36"/>
                  <a:pt x="66" y="40"/>
                </a:cubicBezTo>
                <a:cubicBezTo>
                  <a:pt x="20" y="2"/>
                  <a:pt x="20" y="2"/>
                  <a:pt x="20" y="2"/>
                </a:cubicBezTo>
                <a:cubicBezTo>
                  <a:pt x="18" y="0"/>
                  <a:pt x="15" y="0"/>
                  <a:pt x="13" y="0"/>
                </a:cubicBezTo>
                <a:cubicBezTo>
                  <a:pt x="9" y="0"/>
                  <a:pt x="6" y="1"/>
                  <a:pt x="4" y="4"/>
                </a:cubicBezTo>
                <a:cubicBezTo>
                  <a:pt x="0" y="9"/>
                  <a:pt x="1" y="16"/>
                  <a:pt x="5" y="20"/>
                </a:cubicBezTo>
                <a:cubicBezTo>
                  <a:pt x="52" y="58"/>
                  <a:pt x="52" y="58"/>
                  <a:pt x="52" y="58"/>
                </a:cubicBezTo>
                <a:cubicBezTo>
                  <a:pt x="49" y="62"/>
                  <a:pt x="47" y="67"/>
                  <a:pt x="46" y="73"/>
                </a:cubicBezTo>
                <a:cubicBezTo>
                  <a:pt x="46" y="75"/>
                  <a:pt x="45" y="78"/>
                  <a:pt x="45" y="81"/>
                </a:cubicBezTo>
                <a:cubicBezTo>
                  <a:pt x="73" y="66"/>
                  <a:pt x="73" y="66"/>
                  <a:pt x="73" y="66"/>
                </a:cubicBezTo>
                <a:cubicBezTo>
                  <a:pt x="78" y="63"/>
                  <a:pt x="84" y="62"/>
                  <a:pt x="89" y="62"/>
                </a:cubicBezTo>
                <a:cubicBezTo>
                  <a:pt x="102" y="62"/>
                  <a:pt x="113" y="68"/>
                  <a:pt x="119" y="79"/>
                </a:cubicBezTo>
                <a:cubicBezTo>
                  <a:pt x="128" y="95"/>
                  <a:pt x="122" y="116"/>
                  <a:pt x="106" y="125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8" y="141"/>
                  <a:pt x="96" y="143"/>
                  <a:pt x="104" y="143"/>
                </a:cubicBezTo>
                <a:cubicBezTo>
                  <a:pt x="136" y="143"/>
                  <a:pt x="163" y="117"/>
                  <a:pt x="163" y="84"/>
                </a:cubicBezTo>
                <a:cubicBezTo>
                  <a:pt x="163" y="52"/>
                  <a:pt x="136" y="26"/>
                  <a:pt x="104" y="2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9" name="Freeform 465"/>
          <p:cNvSpPr>
            <a:spLocks/>
          </p:cNvSpPr>
          <p:nvPr/>
        </p:nvSpPr>
        <p:spPr bwMode="auto">
          <a:xfrm>
            <a:off x="6825678" y="4665586"/>
            <a:ext cx="252575" cy="183691"/>
          </a:xfrm>
          <a:custGeom>
            <a:avLst/>
            <a:gdLst>
              <a:gd name="T0" fmla="*/ 152 w 227"/>
              <a:gd name="T1" fmla="*/ 69 h 165"/>
              <a:gd name="T2" fmla="*/ 215 w 227"/>
              <a:gd name="T3" fmla="*/ 35 h 165"/>
              <a:gd name="T4" fmla="*/ 222 w 227"/>
              <a:gd name="T5" fmla="*/ 9 h 165"/>
              <a:gd name="T6" fmla="*/ 205 w 227"/>
              <a:gd name="T7" fmla="*/ 0 h 165"/>
              <a:gd name="T8" fmla="*/ 196 w 227"/>
              <a:gd name="T9" fmla="*/ 2 h 165"/>
              <a:gd name="T10" fmla="*/ 135 w 227"/>
              <a:gd name="T11" fmla="*/ 36 h 165"/>
              <a:gd name="T12" fmla="*/ 123 w 227"/>
              <a:gd name="T13" fmla="*/ 26 h 165"/>
              <a:gd name="T14" fmla="*/ 77 w 227"/>
              <a:gd name="T15" fmla="*/ 11 h 165"/>
              <a:gd name="T16" fmla="*/ 0 w 227"/>
              <a:gd name="T17" fmla="*/ 88 h 165"/>
              <a:gd name="T18" fmla="*/ 77 w 227"/>
              <a:gd name="T19" fmla="*/ 165 h 165"/>
              <a:gd name="T20" fmla="*/ 155 w 227"/>
              <a:gd name="T21" fmla="*/ 88 h 165"/>
              <a:gd name="T22" fmla="*/ 154 w 227"/>
              <a:gd name="T23" fmla="*/ 85 h 165"/>
              <a:gd name="T24" fmla="*/ 152 w 227"/>
              <a:gd name="T25" fmla="*/ 6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7" h="165">
                <a:moveTo>
                  <a:pt x="152" y="69"/>
                </a:moveTo>
                <a:cubicBezTo>
                  <a:pt x="215" y="35"/>
                  <a:pt x="215" y="35"/>
                  <a:pt x="215" y="35"/>
                </a:cubicBezTo>
                <a:cubicBezTo>
                  <a:pt x="224" y="30"/>
                  <a:pt x="227" y="18"/>
                  <a:pt x="222" y="9"/>
                </a:cubicBezTo>
                <a:cubicBezTo>
                  <a:pt x="219" y="3"/>
                  <a:pt x="212" y="0"/>
                  <a:pt x="205" y="0"/>
                </a:cubicBezTo>
                <a:cubicBezTo>
                  <a:pt x="202" y="0"/>
                  <a:pt x="199" y="0"/>
                  <a:pt x="196" y="2"/>
                </a:cubicBezTo>
                <a:cubicBezTo>
                  <a:pt x="135" y="36"/>
                  <a:pt x="135" y="36"/>
                  <a:pt x="135" y="36"/>
                </a:cubicBezTo>
                <a:cubicBezTo>
                  <a:pt x="131" y="32"/>
                  <a:pt x="127" y="29"/>
                  <a:pt x="123" y="26"/>
                </a:cubicBezTo>
                <a:cubicBezTo>
                  <a:pt x="110" y="16"/>
                  <a:pt x="94" y="11"/>
                  <a:pt x="77" y="11"/>
                </a:cubicBezTo>
                <a:cubicBezTo>
                  <a:pt x="35" y="11"/>
                  <a:pt x="0" y="45"/>
                  <a:pt x="0" y="88"/>
                </a:cubicBezTo>
                <a:cubicBezTo>
                  <a:pt x="0" y="131"/>
                  <a:pt x="35" y="165"/>
                  <a:pt x="77" y="165"/>
                </a:cubicBezTo>
                <a:cubicBezTo>
                  <a:pt x="120" y="165"/>
                  <a:pt x="155" y="131"/>
                  <a:pt x="155" y="88"/>
                </a:cubicBezTo>
                <a:cubicBezTo>
                  <a:pt x="155" y="87"/>
                  <a:pt x="155" y="86"/>
                  <a:pt x="154" y="85"/>
                </a:cubicBezTo>
                <a:cubicBezTo>
                  <a:pt x="154" y="80"/>
                  <a:pt x="154" y="75"/>
                  <a:pt x="152" y="6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0" name="Freeform 466"/>
          <p:cNvSpPr>
            <a:spLocks noEditPoints="1"/>
          </p:cNvSpPr>
          <p:nvPr/>
        </p:nvSpPr>
        <p:spPr bwMode="auto">
          <a:xfrm>
            <a:off x="3634052" y="5167864"/>
            <a:ext cx="307109" cy="318589"/>
          </a:xfrm>
          <a:custGeom>
            <a:avLst/>
            <a:gdLst>
              <a:gd name="T0" fmla="*/ 46 w 278"/>
              <a:gd name="T1" fmla="*/ 34 h 288"/>
              <a:gd name="T2" fmla="*/ 28 w 278"/>
              <a:gd name="T3" fmla="*/ 34 h 288"/>
              <a:gd name="T4" fmla="*/ 0 w 278"/>
              <a:gd name="T5" fmla="*/ 64 h 288"/>
              <a:gd name="T6" fmla="*/ 28 w 278"/>
              <a:gd name="T7" fmla="*/ 94 h 288"/>
              <a:gd name="T8" fmla="*/ 46 w 278"/>
              <a:gd name="T9" fmla="*/ 94 h 288"/>
              <a:gd name="T10" fmla="*/ 46 w 278"/>
              <a:gd name="T11" fmla="*/ 114 h 288"/>
              <a:gd name="T12" fmla="*/ 28 w 278"/>
              <a:gd name="T13" fmla="*/ 114 h 288"/>
              <a:gd name="T14" fmla="*/ 0 w 278"/>
              <a:gd name="T15" fmla="*/ 144 h 288"/>
              <a:gd name="T16" fmla="*/ 28 w 278"/>
              <a:gd name="T17" fmla="*/ 174 h 288"/>
              <a:gd name="T18" fmla="*/ 46 w 278"/>
              <a:gd name="T19" fmla="*/ 174 h 288"/>
              <a:gd name="T20" fmla="*/ 46 w 278"/>
              <a:gd name="T21" fmla="*/ 194 h 288"/>
              <a:gd name="T22" fmla="*/ 28 w 278"/>
              <a:gd name="T23" fmla="*/ 194 h 288"/>
              <a:gd name="T24" fmla="*/ 0 w 278"/>
              <a:gd name="T25" fmla="*/ 224 h 288"/>
              <a:gd name="T26" fmla="*/ 28 w 278"/>
              <a:gd name="T27" fmla="*/ 254 h 288"/>
              <a:gd name="T28" fmla="*/ 46 w 278"/>
              <a:gd name="T29" fmla="*/ 254 h 288"/>
              <a:gd name="T30" fmla="*/ 46 w 278"/>
              <a:gd name="T31" fmla="*/ 288 h 288"/>
              <a:gd name="T32" fmla="*/ 278 w 278"/>
              <a:gd name="T33" fmla="*/ 288 h 288"/>
              <a:gd name="T34" fmla="*/ 278 w 278"/>
              <a:gd name="T35" fmla="*/ 0 h 288"/>
              <a:gd name="T36" fmla="*/ 46 w 278"/>
              <a:gd name="T37" fmla="*/ 0 h 288"/>
              <a:gd name="T38" fmla="*/ 46 w 278"/>
              <a:gd name="T39" fmla="*/ 34 h 288"/>
              <a:gd name="T40" fmla="*/ 28 w 278"/>
              <a:gd name="T41" fmla="*/ 78 h 288"/>
              <a:gd name="T42" fmla="*/ 16 w 278"/>
              <a:gd name="T43" fmla="*/ 64 h 288"/>
              <a:gd name="T44" fmla="*/ 28 w 278"/>
              <a:gd name="T45" fmla="*/ 50 h 288"/>
              <a:gd name="T46" fmla="*/ 76 w 278"/>
              <a:gd name="T47" fmla="*/ 50 h 288"/>
              <a:gd name="T48" fmla="*/ 88 w 278"/>
              <a:gd name="T49" fmla="*/ 64 h 288"/>
              <a:gd name="T50" fmla="*/ 76 w 278"/>
              <a:gd name="T51" fmla="*/ 78 h 288"/>
              <a:gd name="T52" fmla="*/ 28 w 278"/>
              <a:gd name="T53" fmla="*/ 78 h 288"/>
              <a:gd name="T54" fmla="*/ 28 w 278"/>
              <a:gd name="T55" fmla="*/ 158 h 288"/>
              <a:gd name="T56" fmla="*/ 16 w 278"/>
              <a:gd name="T57" fmla="*/ 144 h 288"/>
              <a:gd name="T58" fmla="*/ 28 w 278"/>
              <a:gd name="T59" fmla="*/ 130 h 288"/>
              <a:gd name="T60" fmla="*/ 76 w 278"/>
              <a:gd name="T61" fmla="*/ 130 h 288"/>
              <a:gd name="T62" fmla="*/ 88 w 278"/>
              <a:gd name="T63" fmla="*/ 144 h 288"/>
              <a:gd name="T64" fmla="*/ 76 w 278"/>
              <a:gd name="T65" fmla="*/ 158 h 288"/>
              <a:gd name="T66" fmla="*/ 28 w 278"/>
              <a:gd name="T67" fmla="*/ 158 h 288"/>
              <a:gd name="T68" fmla="*/ 28 w 278"/>
              <a:gd name="T69" fmla="*/ 238 h 288"/>
              <a:gd name="T70" fmla="*/ 16 w 278"/>
              <a:gd name="T71" fmla="*/ 224 h 288"/>
              <a:gd name="T72" fmla="*/ 28 w 278"/>
              <a:gd name="T73" fmla="*/ 210 h 288"/>
              <a:gd name="T74" fmla="*/ 76 w 278"/>
              <a:gd name="T75" fmla="*/ 210 h 288"/>
              <a:gd name="T76" fmla="*/ 88 w 278"/>
              <a:gd name="T77" fmla="*/ 224 h 288"/>
              <a:gd name="T78" fmla="*/ 76 w 278"/>
              <a:gd name="T79" fmla="*/ 238 h 288"/>
              <a:gd name="T80" fmla="*/ 28 w 278"/>
              <a:gd name="T81" fmla="*/ 23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78" h="288">
                <a:moveTo>
                  <a:pt x="46" y="34"/>
                </a:moveTo>
                <a:cubicBezTo>
                  <a:pt x="28" y="34"/>
                  <a:pt x="28" y="34"/>
                  <a:pt x="28" y="34"/>
                </a:cubicBezTo>
                <a:cubicBezTo>
                  <a:pt x="10" y="34"/>
                  <a:pt x="0" y="45"/>
                  <a:pt x="0" y="64"/>
                </a:cubicBezTo>
                <a:cubicBezTo>
                  <a:pt x="0" y="83"/>
                  <a:pt x="10" y="94"/>
                  <a:pt x="28" y="94"/>
                </a:cubicBezTo>
                <a:cubicBezTo>
                  <a:pt x="46" y="94"/>
                  <a:pt x="46" y="94"/>
                  <a:pt x="46" y="94"/>
                </a:cubicBezTo>
                <a:cubicBezTo>
                  <a:pt x="46" y="114"/>
                  <a:pt x="46" y="114"/>
                  <a:pt x="46" y="114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10" y="114"/>
                  <a:pt x="0" y="125"/>
                  <a:pt x="0" y="144"/>
                </a:cubicBezTo>
                <a:cubicBezTo>
                  <a:pt x="0" y="163"/>
                  <a:pt x="10" y="174"/>
                  <a:pt x="28" y="174"/>
                </a:cubicBezTo>
                <a:cubicBezTo>
                  <a:pt x="46" y="174"/>
                  <a:pt x="46" y="174"/>
                  <a:pt x="46" y="174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28" y="194"/>
                  <a:pt x="28" y="194"/>
                  <a:pt x="28" y="194"/>
                </a:cubicBezTo>
                <a:cubicBezTo>
                  <a:pt x="10" y="194"/>
                  <a:pt x="0" y="205"/>
                  <a:pt x="0" y="224"/>
                </a:cubicBezTo>
                <a:cubicBezTo>
                  <a:pt x="0" y="243"/>
                  <a:pt x="10" y="254"/>
                  <a:pt x="28" y="254"/>
                </a:cubicBezTo>
                <a:cubicBezTo>
                  <a:pt x="46" y="254"/>
                  <a:pt x="46" y="254"/>
                  <a:pt x="46" y="254"/>
                </a:cubicBezTo>
                <a:cubicBezTo>
                  <a:pt x="46" y="288"/>
                  <a:pt x="46" y="288"/>
                  <a:pt x="46" y="288"/>
                </a:cubicBezTo>
                <a:cubicBezTo>
                  <a:pt x="278" y="288"/>
                  <a:pt x="278" y="288"/>
                  <a:pt x="278" y="288"/>
                </a:cubicBezTo>
                <a:cubicBezTo>
                  <a:pt x="278" y="0"/>
                  <a:pt x="278" y="0"/>
                  <a:pt x="278" y="0"/>
                </a:cubicBezTo>
                <a:cubicBezTo>
                  <a:pt x="46" y="0"/>
                  <a:pt x="46" y="0"/>
                  <a:pt x="46" y="0"/>
                </a:cubicBezTo>
                <a:lnTo>
                  <a:pt x="46" y="34"/>
                </a:lnTo>
                <a:close/>
                <a:moveTo>
                  <a:pt x="28" y="78"/>
                </a:moveTo>
                <a:cubicBezTo>
                  <a:pt x="19" y="78"/>
                  <a:pt x="16" y="74"/>
                  <a:pt x="16" y="64"/>
                </a:cubicBezTo>
                <a:cubicBezTo>
                  <a:pt x="16" y="54"/>
                  <a:pt x="19" y="50"/>
                  <a:pt x="28" y="50"/>
                </a:cubicBezTo>
                <a:cubicBezTo>
                  <a:pt x="76" y="50"/>
                  <a:pt x="76" y="50"/>
                  <a:pt x="76" y="50"/>
                </a:cubicBezTo>
                <a:cubicBezTo>
                  <a:pt x="85" y="50"/>
                  <a:pt x="88" y="54"/>
                  <a:pt x="88" y="64"/>
                </a:cubicBezTo>
                <a:cubicBezTo>
                  <a:pt x="88" y="74"/>
                  <a:pt x="85" y="78"/>
                  <a:pt x="76" y="78"/>
                </a:cubicBezTo>
                <a:lnTo>
                  <a:pt x="28" y="78"/>
                </a:lnTo>
                <a:close/>
                <a:moveTo>
                  <a:pt x="28" y="158"/>
                </a:moveTo>
                <a:cubicBezTo>
                  <a:pt x="19" y="158"/>
                  <a:pt x="16" y="154"/>
                  <a:pt x="16" y="144"/>
                </a:cubicBezTo>
                <a:cubicBezTo>
                  <a:pt x="16" y="134"/>
                  <a:pt x="19" y="130"/>
                  <a:pt x="28" y="130"/>
                </a:cubicBezTo>
                <a:cubicBezTo>
                  <a:pt x="76" y="130"/>
                  <a:pt x="76" y="130"/>
                  <a:pt x="76" y="130"/>
                </a:cubicBezTo>
                <a:cubicBezTo>
                  <a:pt x="85" y="130"/>
                  <a:pt x="88" y="134"/>
                  <a:pt x="88" y="144"/>
                </a:cubicBezTo>
                <a:cubicBezTo>
                  <a:pt x="88" y="154"/>
                  <a:pt x="85" y="158"/>
                  <a:pt x="76" y="158"/>
                </a:cubicBezTo>
                <a:lnTo>
                  <a:pt x="28" y="158"/>
                </a:lnTo>
                <a:close/>
                <a:moveTo>
                  <a:pt x="28" y="238"/>
                </a:moveTo>
                <a:cubicBezTo>
                  <a:pt x="19" y="238"/>
                  <a:pt x="16" y="234"/>
                  <a:pt x="16" y="224"/>
                </a:cubicBezTo>
                <a:cubicBezTo>
                  <a:pt x="16" y="214"/>
                  <a:pt x="19" y="210"/>
                  <a:pt x="28" y="210"/>
                </a:cubicBezTo>
                <a:cubicBezTo>
                  <a:pt x="76" y="210"/>
                  <a:pt x="76" y="210"/>
                  <a:pt x="76" y="210"/>
                </a:cubicBezTo>
                <a:cubicBezTo>
                  <a:pt x="85" y="210"/>
                  <a:pt x="88" y="214"/>
                  <a:pt x="88" y="224"/>
                </a:cubicBezTo>
                <a:cubicBezTo>
                  <a:pt x="88" y="234"/>
                  <a:pt x="85" y="238"/>
                  <a:pt x="76" y="238"/>
                </a:cubicBezTo>
                <a:lnTo>
                  <a:pt x="28" y="23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1" name="Freeform 471"/>
          <p:cNvSpPr>
            <a:spLocks noEditPoints="1"/>
          </p:cNvSpPr>
          <p:nvPr/>
        </p:nvSpPr>
        <p:spPr bwMode="auto">
          <a:xfrm>
            <a:off x="10014433" y="3902121"/>
            <a:ext cx="318590" cy="292757"/>
          </a:xfrm>
          <a:custGeom>
            <a:avLst/>
            <a:gdLst>
              <a:gd name="T0" fmla="*/ 0 w 111"/>
              <a:gd name="T1" fmla="*/ 0 h 102"/>
              <a:gd name="T2" fmla="*/ 0 w 111"/>
              <a:gd name="T3" fmla="*/ 102 h 102"/>
              <a:gd name="T4" fmla="*/ 111 w 111"/>
              <a:gd name="T5" fmla="*/ 102 h 102"/>
              <a:gd name="T6" fmla="*/ 111 w 111"/>
              <a:gd name="T7" fmla="*/ 0 h 102"/>
              <a:gd name="T8" fmla="*/ 0 w 111"/>
              <a:gd name="T9" fmla="*/ 0 h 102"/>
              <a:gd name="T10" fmla="*/ 102 w 111"/>
              <a:gd name="T11" fmla="*/ 93 h 102"/>
              <a:gd name="T12" fmla="*/ 9 w 111"/>
              <a:gd name="T13" fmla="*/ 93 h 102"/>
              <a:gd name="T14" fmla="*/ 9 w 111"/>
              <a:gd name="T15" fmla="*/ 27 h 102"/>
              <a:gd name="T16" fmla="*/ 102 w 111"/>
              <a:gd name="T17" fmla="*/ 27 h 102"/>
              <a:gd name="T18" fmla="*/ 102 w 111"/>
              <a:gd name="T19" fmla="*/ 93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1" h="102">
                <a:moveTo>
                  <a:pt x="0" y="0"/>
                </a:moveTo>
                <a:lnTo>
                  <a:pt x="0" y="102"/>
                </a:lnTo>
                <a:lnTo>
                  <a:pt x="111" y="102"/>
                </a:lnTo>
                <a:lnTo>
                  <a:pt x="111" y="0"/>
                </a:lnTo>
                <a:lnTo>
                  <a:pt x="0" y="0"/>
                </a:lnTo>
                <a:close/>
                <a:moveTo>
                  <a:pt x="102" y="93"/>
                </a:moveTo>
                <a:lnTo>
                  <a:pt x="9" y="93"/>
                </a:lnTo>
                <a:lnTo>
                  <a:pt x="9" y="27"/>
                </a:lnTo>
                <a:lnTo>
                  <a:pt x="102" y="27"/>
                </a:lnTo>
                <a:lnTo>
                  <a:pt x="102" y="9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2" name="Freeform 472"/>
          <p:cNvSpPr>
            <a:spLocks/>
          </p:cNvSpPr>
          <p:nvPr/>
        </p:nvSpPr>
        <p:spPr bwMode="auto">
          <a:xfrm>
            <a:off x="10074708" y="4011188"/>
            <a:ext cx="198042" cy="63144"/>
          </a:xfrm>
          <a:custGeom>
            <a:avLst/>
            <a:gdLst>
              <a:gd name="T0" fmla="*/ 43 w 69"/>
              <a:gd name="T1" fmla="*/ 22 h 22"/>
              <a:gd name="T2" fmla="*/ 54 w 69"/>
              <a:gd name="T3" fmla="*/ 22 h 22"/>
              <a:gd name="T4" fmla="*/ 54 w 69"/>
              <a:gd name="T5" fmla="*/ 14 h 22"/>
              <a:gd name="T6" fmla="*/ 69 w 69"/>
              <a:gd name="T7" fmla="*/ 14 h 22"/>
              <a:gd name="T8" fmla="*/ 69 w 69"/>
              <a:gd name="T9" fmla="*/ 8 h 22"/>
              <a:gd name="T10" fmla="*/ 54 w 69"/>
              <a:gd name="T11" fmla="*/ 8 h 22"/>
              <a:gd name="T12" fmla="*/ 54 w 69"/>
              <a:gd name="T13" fmla="*/ 0 h 22"/>
              <a:gd name="T14" fmla="*/ 43 w 69"/>
              <a:gd name="T15" fmla="*/ 0 h 22"/>
              <a:gd name="T16" fmla="*/ 43 w 69"/>
              <a:gd name="T17" fmla="*/ 8 h 22"/>
              <a:gd name="T18" fmla="*/ 0 w 69"/>
              <a:gd name="T19" fmla="*/ 8 h 22"/>
              <a:gd name="T20" fmla="*/ 0 w 69"/>
              <a:gd name="T21" fmla="*/ 14 h 22"/>
              <a:gd name="T22" fmla="*/ 43 w 69"/>
              <a:gd name="T23" fmla="*/ 14 h 22"/>
              <a:gd name="T24" fmla="*/ 43 w 69"/>
              <a:gd name="T25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9" h="22">
                <a:moveTo>
                  <a:pt x="43" y="22"/>
                </a:moveTo>
                <a:lnTo>
                  <a:pt x="54" y="22"/>
                </a:lnTo>
                <a:lnTo>
                  <a:pt x="54" y="14"/>
                </a:lnTo>
                <a:lnTo>
                  <a:pt x="69" y="14"/>
                </a:lnTo>
                <a:lnTo>
                  <a:pt x="69" y="8"/>
                </a:lnTo>
                <a:lnTo>
                  <a:pt x="54" y="8"/>
                </a:lnTo>
                <a:lnTo>
                  <a:pt x="54" y="0"/>
                </a:lnTo>
                <a:lnTo>
                  <a:pt x="43" y="0"/>
                </a:lnTo>
                <a:lnTo>
                  <a:pt x="43" y="8"/>
                </a:lnTo>
                <a:lnTo>
                  <a:pt x="0" y="8"/>
                </a:lnTo>
                <a:lnTo>
                  <a:pt x="0" y="14"/>
                </a:lnTo>
                <a:lnTo>
                  <a:pt x="43" y="14"/>
                </a:lnTo>
                <a:lnTo>
                  <a:pt x="43" y="2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3" name="Freeform 473"/>
          <p:cNvSpPr>
            <a:spLocks/>
          </p:cNvSpPr>
          <p:nvPr/>
        </p:nvSpPr>
        <p:spPr bwMode="auto">
          <a:xfrm>
            <a:off x="10074708" y="4082941"/>
            <a:ext cx="198042" cy="60274"/>
          </a:xfrm>
          <a:custGeom>
            <a:avLst/>
            <a:gdLst>
              <a:gd name="T0" fmla="*/ 23 w 69"/>
              <a:gd name="T1" fmla="*/ 0 h 21"/>
              <a:gd name="T2" fmla="*/ 12 w 69"/>
              <a:gd name="T3" fmla="*/ 0 h 21"/>
              <a:gd name="T4" fmla="*/ 12 w 69"/>
              <a:gd name="T5" fmla="*/ 7 h 21"/>
              <a:gd name="T6" fmla="*/ 0 w 69"/>
              <a:gd name="T7" fmla="*/ 7 h 21"/>
              <a:gd name="T8" fmla="*/ 0 w 69"/>
              <a:gd name="T9" fmla="*/ 14 h 21"/>
              <a:gd name="T10" fmla="*/ 12 w 69"/>
              <a:gd name="T11" fmla="*/ 14 h 21"/>
              <a:gd name="T12" fmla="*/ 12 w 69"/>
              <a:gd name="T13" fmla="*/ 21 h 21"/>
              <a:gd name="T14" fmla="*/ 23 w 69"/>
              <a:gd name="T15" fmla="*/ 21 h 21"/>
              <a:gd name="T16" fmla="*/ 23 w 69"/>
              <a:gd name="T17" fmla="*/ 14 h 21"/>
              <a:gd name="T18" fmla="*/ 69 w 69"/>
              <a:gd name="T19" fmla="*/ 14 h 21"/>
              <a:gd name="T20" fmla="*/ 69 w 69"/>
              <a:gd name="T21" fmla="*/ 7 h 21"/>
              <a:gd name="T22" fmla="*/ 23 w 69"/>
              <a:gd name="T23" fmla="*/ 7 h 21"/>
              <a:gd name="T24" fmla="*/ 23 w 69"/>
              <a:gd name="T2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9" h="21">
                <a:moveTo>
                  <a:pt x="23" y="0"/>
                </a:moveTo>
                <a:lnTo>
                  <a:pt x="12" y="0"/>
                </a:lnTo>
                <a:lnTo>
                  <a:pt x="12" y="7"/>
                </a:lnTo>
                <a:lnTo>
                  <a:pt x="0" y="7"/>
                </a:lnTo>
                <a:lnTo>
                  <a:pt x="0" y="14"/>
                </a:lnTo>
                <a:lnTo>
                  <a:pt x="12" y="14"/>
                </a:lnTo>
                <a:lnTo>
                  <a:pt x="12" y="21"/>
                </a:lnTo>
                <a:lnTo>
                  <a:pt x="23" y="21"/>
                </a:lnTo>
                <a:lnTo>
                  <a:pt x="23" y="14"/>
                </a:lnTo>
                <a:lnTo>
                  <a:pt x="69" y="14"/>
                </a:lnTo>
                <a:lnTo>
                  <a:pt x="69" y="7"/>
                </a:lnTo>
                <a:lnTo>
                  <a:pt x="23" y="7"/>
                </a:lnTo>
                <a:lnTo>
                  <a:pt x="23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4" name="Freeform 474"/>
          <p:cNvSpPr>
            <a:spLocks/>
          </p:cNvSpPr>
          <p:nvPr/>
        </p:nvSpPr>
        <p:spPr bwMode="auto">
          <a:xfrm>
            <a:off x="9635571" y="4570869"/>
            <a:ext cx="74624" cy="232484"/>
          </a:xfrm>
          <a:custGeom>
            <a:avLst/>
            <a:gdLst>
              <a:gd name="T0" fmla="*/ 14 w 68"/>
              <a:gd name="T1" fmla="*/ 0 h 210"/>
              <a:gd name="T2" fmla="*/ 0 w 68"/>
              <a:gd name="T3" fmla="*/ 14 h 210"/>
              <a:gd name="T4" fmla="*/ 0 w 68"/>
              <a:gd name="T5" fmla="*/ 196 h 210"/>
              <a:gd name="T6" fmla="*/ 14 w 68"/>
              <a:gd name="T7" fmla="*/ 210 h 210"/>
              <a:gd name="T8" fmla="*/ 14 w 68"/>
              <a:gd name="T9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210">
                <a:moveTo>
                  <a:pt x="14" y="0"/>
                </a:moveTo>
                <a:cubicBezTo>
                  <a:pt x="0" y="14"/>
                  <a:pt x="0" y="14"/>
                  <a:pt x="0" y="14"/>
                </a:cubicBezTo>
                <a:cubicBezTo>
                  <a:pt x="46" y="66"/>
                  <a:pt x="46" y="144"/>
                  <a:pt x="0" y="196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68" y="155"/>
                  <a:pt x="67" y="55"/>
                  <a:pt x="14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" name="Freeform 475"/>
          <p:cNvSpPr>
            <a:spLocks/>
          </p:cNvSpPr>
          <p:nvPr/>
        </p:nvSpPr>
        <p:spPr bwMode="auto">
          <a:xfrm>
            <a:off x="9598260" y="4608182"/>
            <a:ext cx="54534" cy="157860"/>
          </a:xfrm>
          <a:custGeom>
            <a:avLst/>
            <a:gdLst>
              <a:gd name="T0" fmla="*/ 14 w 50"/>
              <a:gd name="T1" fmla="*/ 0 h 144"/>
              <a:gd name="T2" fmla="*/ 0 w 50"/>
              <a:gd name="T3" fmla="*/ 14 h 144"/>
              <a:gd name="T4" fmla="*/ 0 w 50"/>
              <a:gd name="T5" fmla="*/ 130 h 144"/>
              <a:gd name="T6" fmla="*/ 14 w 50"/>
              <a:gd name="T7" fmla="*/ 144 h 144"/>
              <a:gd name="T8" fmla="*/ 14 w 50"/>
              <a:gd name="T9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144">
                <a:moveTo>
                  <a:pt x="14" y="0"/>
                </a:moveTo>
                <a:cubicBezTo>
                  <a:pt x="0" y="14"/>
                  <a:pt x="0" y="14"/>
                  <a:pt x="0" y="14"/>
                </a:cubicBezTo>
                <a:cubicBezTo>
                  <a:pt x="28" y="47"/>
                  <a:pt x="28" y="97"/>
                  <a:pt x="0" y="130"/>
                </a:cubicBezTo>
                <a:cubicBezTo>
                  <a:pt x="14" y="144"/>
                  <a:pt x="14" y="144"/>
                  <a:pt x="14" y="144"/>
                </a:cubicBezTo>
                <a:cubicBezTo>
                  <a:pt x="50" y="103"/>
                  <a:pt x="50" y="41"/>
                  <a:pt x="14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6" name="Freeform 476"/>
          <p:cNvSpPr>
            <a:spLocks/>
          </p:cNvSpPr>
          <p:nvPr/>
        </p:nvSpPr>
        <p:spPr bwMode="auto">
          <a:xfrm>
            <a:off x="9362906" y="4570869"/>
            <a:ext cx="71755" cy="232484"/>
          </a:xfrm>
          <a:custGeom>
            <a:avLst/>
            <a:gdLst>
              <a:gd name="T0" fmla="*/ 67 w 67"/>
              <a:gd name="T1" fmla="*/ 14 h 210"/>
              <a:gd name="T2" fmla="*/ 54 w 67"/>
              <a:gd name="T3" fmla="*/ 0 h 210"/>
              <a:gd name="T4" fmla="*/ 53 w 67"/>
              <a:gd name="T5" fmla="*/ 210 h 210"/>
              <a:gd name="T6" fmla="*/ 67 w 67"/>
              <a:gd name="T7" fmla="*/ 196 h 210"/>
              <a:gd name="T8" fmla="*/ 67 w 67"/>
              <a:gd name="T9" fmla="*/ 14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210">
                <a:moveTo>
                  <a:pt x="67" y="14"/>
                </a:moveTo>
                <a:cubicBezTo>
                  <a:pt x="54" y="0"/>
                  <a:pt x="54" y="0"/>
                  <a:pt x="54" y="0"/>
                </a:cubicBezTo>
                <a:cubicBezTo>
                  <a:pt x="0" y="55"/>
                  <a:pt x="0" y="155"/>
                  <a:pt x="53" y="210"/>
                </a:cubicBezTo>
                <a:cubicBezTo>
                  <a:pt x="67" y="196"/>
                  <a:pt x="67" y="196"/>
                  <a:pt x="67" y="196"/>
                </a:cubicBezTo>
                <a:cubicBezTo>
                  <a:pt x="21" y="144"/>
                  <a:pt x="21" y="66"/>
                  <a:pt x="67" y="1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7" name="Freeform 477"/>
          <p:cNvSpPr>
            <a:spLocks/>
          </p:cNvSpPr>
          <p:nvPr/>
        </p:nvSpPr>
        <p:spPr bwMode="auto">
          <a:xfrm>
            <a:off x="9417438" y="4608182"/>
            <a:ext cx="57403" cy="157860"/>
          </a:xfrm>
          <a:custGeom>
            <a:avLst/>
            <a:gdLst>
              <a:gd name="T0" fmla="*/ 36 w 51"/>
              <a:gd name="T1" fmla="*/ 0 h 144"/>
              <a:gd name="T2" fmla="*/ 36 w 51"/>
              <a:gd name="T3" fmla="*/ 144 h 144"/>
              <a:gd name="T4" fmla="*/ 50 w 51"/>
              <a:gd name="T5" fmla="*/ 130 h 144"/>
              <a:gd name="T6" fmla="*/ 51 w 51"/>
              <a:gd name="T7" fmla="*/ 14 h 144"/>
              <a:gd name="T8" fmla="*/ 36 w 51"/>
              <a:gd name="T9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144">
                <a:moveTo>
                  <a:pt x="36" y="0"/>
                </a:moveTo>
                <a:cubicBezTo>
                  <a:pt x="0" y="41"/>
                  <a:pt x="0" y="103"/>
                  <a:pt x="36" y="144"/>
                </a:cubicBezTo>
                <a:cubicBezTo>
                  <a:pt x="50" y="130"/>
                  <a:pt x="50" y="130"/>
                  <a:pt x="50" y="130"/>
                </a:cubicBezTo>
                <a:cubicBezTo>
                  <a:pt x="22" y="97"/>
                  <a:pt x="22" y="47"/>
                  <a:pt x="51" y="14"/>
                </a:cubicBezTo>
                <a:lnTo>
                  <a:pt x="36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8" name="Oval 478"/>
          <p:cNvSpPr>
            <a:spLocks noChangeArrowheads="1"/>
          </p:cNvSpPr>
          <p:nvPr/>
        </p:nvSpPr>
        <p:spPr bwMode="auto">
          <a:xfrm>
            <a:off x="9483453" y="4636884"/>
            <a:ext cx="103326" cy="103326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9" name="Freeform 479"/>
          <p:cNvSpPr>
            <a:spLocks noEditPoints="1"/>
          </p:cNvSpPr>
          <p:nvPr/>
        </p:nvSpPr>
        <p:spPr bwMode="auto">
          <a:xfrm>
            <a:off x="10651611" y="4556519"/>
            <a:ext cx="318590" cy="269796"/>
          </a:xfrm>
          <a:custGeom>
            <a:avLst/>
            <a:gdLst>
              <a:gd name="T0" fmla="*/ 221 w 288"/>
              <a:gd name="T1" fmla="*/ 0 h 242"/>
              <a:gd name="T2" fmla="*/ 67 w 288"/>
              <a:gd name="T3" fmla="*/ 0 h 242"/>
              <a:gd name="T4" fmla="*/ 0 w 288"/>
              <a:gd name="T5" fmla="*/ 122 h 242"/>
              <a:gd name="T6" fmla="*/ 67 w 288"/>
              <a:gd name="T7" fmla="*/ 242 h 242"/>
              <a:gd name="T8" fmla="*/ 221 w 288"/>
              <a:gd name="T9" fmla="*/ 242 h 242"/>
              <a:gd name="T10" fmla="*/ 288 w 288"/>
              <a:gd name="T11" fmla="*/ 122 h 242"/>
              <a:gd name="T12" fmla="*/ 221 w 288"/>
              <a:gd name="T13" fmla="*/ 0 h 242"/>
              <a:gd name="T14" fmla="*/ 216 w 288"/>
              <a:gd name="T15" fmla="*/ 222 h 242"/>
              <a:gd name="T16" fmla="*/ 72 w 288"/>
              <a:gd name="T17" fmla="*/ 222 h 242"/>
              <a:gd name="T18" fmla="*/ 20 w 288"/>
              <a:gd name="T19" fmla="*/ 122 h 242"/>
              <a:gd name="T20" fmla="*/ 72 w 288"/>
              <a:gd name="T21" fmla="*/ 21 h 242"/>
              <a:gd name="T22" fmla="*/ 216 w 288"/>
              <a:gd name="T23" fmla="*/ 21 h 242"/>
              <a:gd name="T24" fmla="*/ 268 w 288"/>
              <a:gd name="T25" fmla="*/ 122 h 242"/>
              <a:gd name="T26" fmla="*/ 216 w 288"/>
              <a:gd name="T27" fmla="*/ 22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8" h="242">
                <a:moveTo>
                  <a:pt x="221" y="0"/>
                </a:move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0" y="31"/>
                  <a:pt x="0" y="122"/>
                </a:cubicBezTo>
                <a:cubicBezTo>
                  <a:pt x="0" y="212"/>
                  <a:pt x="67" y="242"/>
                  <a:pt x="67" y="242"/>
                </a:cubicBezTo>
                <a:cubicBezTo>
                  <a:pt x="221" y="242"/>
                  <a:pt x="221" y="242"/>
                  <a:pt x="221" y="242"/>
                </a:cubicBezTo>
                <a:cubicBezTo>
                  <a:pt x="221" y="242"/>
                  <a:pt x="288" y="212"/>
                  <a:pt x="288" y="122"/>
                </a:cubicBezTo>
                <a:cubicBezTo>
                  <a:pt x="288" y="31"/>
                  <a:pt x="221" y="0"/>
                  <a:pt x="221" y="0"/>
                </a:cubicBezTo>
                <a:close/>
                <a:moveTo>
                  <a:pt x="216" y="222"/>
                </a:moveTo>
                <a:cubicBezTo>
                  <a:pt x="72" y="222"/>
                  <a:pt x="72" y="222"/>
                  <a:pt x="72" y="222"/>
                </a:cubicBezTo>
                <a:cubicBezTo>
                  <a:pt x="60" y="215"/>
                  <a:pt x="20" y="187"/>
                  <a:pt x="20" y="122"/>
                </a:cubicBezTo>
                <a:cubicBezTo>
                  <a:pt x="20" y="56"/>
                  <a:pt x="60" y="28"/>
                  <a:pt x="72" y="21"/>
                </a:cubicBezTo>
                <a:cubicBezTo>
                  <a:pt x="216" y="21"/>
                  <a:pt x="216" y="21"/>
                  <a:pt x="216" y="21"/>
                </a:cubicBezTo>
                <a:cubicBezTo>
                  <a:pt x="228" y="28"/>
                  <a:pt x="268" y="56"/>
                  <a:pt x="268" y="122"/>
                </a:cubicBezTo>
                <a:cubicBezTo>
                  <a:pt x="268" y="187"/>
                  <a:pt x="228" y="215"/>
                  <a:pt x="216" y="22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0" name="Rectangle 480"/>
          <p:cNvSpPr>
            <a:spLocks noChangeArrowheads="1"/>
          </p:cNvSpPr>
          <p:nvPr/>
        </p:nvSpPr>
        <p:spPr bwMode="auto">
          <a:xfrm>
            <a:off x="10743456" y="4622532"/>
            <a:ext cx="28702" cy="7749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1" name="Rectangle 481"/>
          <p:cNvSpPr>
            <a:spLocks noChangeArrowheads="1"/>
          </p:cNvSpPr>
          <p:nvPr/>
        </p:nvSpPr>
        <p:spPr bwMode="auto">
          <a:xfrm>
            <a:off x="10852522" y="4622532"/>
            <a:ext cx="25832" cy="7749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2" name="Freeform 482"/>
          <p:cNvSpPr>
            <a:spLocks/>
          </p:cNvSpPr>
          <p:nvPr/>
        </p:nvSpPr>
        <p:spPr bwMode="auto">
          <a:xfrm>
            <a:off x="10786509" y="4725858"/>
            <a:ext cx="51663" cy="57403"/>
          </a:xfrm>
          <a:custGeom>
            <a:avLst/>
            <a:gdLst>
              <a:gd name="T0" fmla="*/ 24 w 48"/>
              <a:gd name="T1" fmla="*/ 0 h 52"/>
              <a:gd name="T2" fmla="*/ 0 w 48"/>
              <a:gd name="T3" fmla="*/ 24 h 52"/>
              <a:gd name="T4" fmla="*/ 0 w 48"/>
              <a:gd name="T5" fmla="*/ 52 h 52"/>
              <a:gd name="T6" fmla="*/ 48 w 48"/>
              <a:gd name="T7" fmla="*/ 52 h 52"/>
              <a:gd name="T8" fmla="*/ 48 w 48"/>
              <a:gd name="T9" fmla="*/ 24 h 52"/>
              <a:gd name="T10" fmla="*/ 24 w 48"/>
              <a:gd name="T1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" h="52">
                <a:moveTo>
                  <a:pt x="24" y="0"/>
                </a:moveTo>
                <a:cubicBezTo>
                  <a:pt x="1" y="0"/>
                  <a:pt x="0" y="21"/>
                  <a:pt x="0" y="24"/>
                </a:cubicBezTo>
                <a:cubicBezTo>
                  <a:pt x="0" y="24"/>
                  <a:pt x="0" y="52"/>
                  <a:pt x="0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52"/>
                  <a:pt x="48" y="24"/>
                  <a:pt x="48" y="24"/>
                </a:cubicBezTo>
                <a:cubicBezTo>
                  <a:pt x="48" y="22"/>
                  <a:pt x="47" y="0"/>
                  <a:pt x="24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3" name="Rectangle 494"/>
          <p:cNvSpPr>
            <a:spLocks noChangeArrowheads="1"/>
          </p:cNvSpPr>
          <p:nvPr/>
        </p:nvSpPr>
        <p:spPr bwMode="auto">
          <a:xfrm>
            <a:off x="1128394" y="4705768"/>
            <a:ext cx="25832" cy="54534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4" name="Rectangle 495"/>
          <p:cNvSpPr>
            <a:spLocks noChangeArrowheads="1"/>
          </p:cNvSpPr>
          <p:nvPr/>
        </p:nvSpPr>
        <p:spPr bwMode="auto">
          <a:xfrm>
            <a:off x="1174317" y="4642625"/>
            <a:ext cx="25832" cy="11767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5" name="Rectangle 496"/>
          <p:cNvSpPr>
            <a:spLocks noChangeArrowheads="1"/>
          </p:cNvSpPr>
          <p:nvPr/>
        </p:nvSpPr>
        <p:spPr bwMode="auto">
          <a:xfrm>
            <a:off x="1217371" y="4668455"/>
            <a:ext cx="25832" cy="9184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6" name="Rectangle 497"/>
          <p:cNvSpPr>
            <a:spLocks noChangeArrowheads="1"/>
          </p:cNvSpPr>
          <p:nvPr/>
        </p:nvSpPr>
        <p:spPr bwMode="auto">
          <a:xfrm>
            <a:off x="1263293" y="4731599"/>
            <a:ext cx="25832" cy="28702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7" name="Rectangle 498"/>
          <p:cNvSpPr>
            <a:spLocks noChangeArrowheads="1"/>
          </p:cNvSpPr>
          <p:nvPr/>
        </p:nvSpPr>
        <p:spPr bwMode="auto">
          <a:xfrm>
            <a:off x="1306345" y="4619663"/>
            <a:ext cx="28702" cy="140639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8" name="Freeform 499"/>
          <p:cNvSpPr>
            <a:spLocks noEditPoints="1"/>
          </p:cNvSpPr>
          <p:nvPr/>
        </p:nvSpPr>
        <p:spPr bwMode="auto">
          <a:xfrm>
            <a:off x="1070991" y="4568000"/>
            <a:ext cx="318590" cy="241094"/>
          </a:xfrm>
          <a:custGeom>
            <a:avLst/>
            <a:gdLst>
              <a:gd name="T0" fmla="*/ 0 w 111"/>
              <a:gd name="T1" fmla="*/ 0 h 84"/>
              <a:gd name="T2" fmla="*/ 0 w 111"/>
              <a:gd name="T3" fmla="*/ 84 h 84"/>
              <a:gd name="T4" fmla="*/ 111 w 111"/>
              <a:gd name="T5" fmla="*/ 84 h 84"/>
              <a:gd name="T6" fmla="*/ 111 w 111"/>
              <a:gd name="T7" fmla="*/ 0 h 84"/>
              <a:gd name="T8" fmla="*/ 0 w 111"/>
              <a:gd name="T9" fmla="*/ 0 h 84"/>
              <a:gd name="T10" fmla="*/ 102 w 111"/>
              <a:gd name="T11" fmla="*/ 74 h 84"/>
              <a:gd name="T12" fmla="*/ 10 w 111"/>
              <a:gd name="T13" fmla="*/ 74 h 84"/>
              <a:gd name="T14" fmla="*/ 10 w 111"/>
              <a:gd name="T15" fmla="*/ 10 h 84"/>
              <a:gd name="T16" fmla="*/ 102 w 111"/>
              <a:gd name="T17" fmla="*/ 10 h 84"/>
              <a:gd name="T18" fmla="*/ 102 w 111"/>
              <a:gd name="T19" fmla="*/ 7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1" h="84">
                <a:moveTo>
                  <a:pt x="0" y="0"/>
                </a:moveTo>
                <a:lnTo>
                  <a:pt x="0" y="84"/>
                </a:lnTo>
                <a:lnTo>
                  <a:pt x="111" y="84"/>
                </a:lnTo>
                <a:lnTo>
                  <a:pt x="111" y="0"/>
                </a:lnTo>
                <a:lnTo>
                  <a:pt x="0" y="0"/>
                </a:lnTo>
                <a:close/>
                <a:moveTo>
                  <a:pt x="102" y="74"/>
                </a:moveTo>
                <a:lnTo>
                  <a:pt x="10" y="74"/>
                </a:lnTo>
                <a:lnTo>
                  <a:pt x="10" y="10"/>
                </a:lnTo>
                <a:lnTo>
                  <a:pt x="102" y="10"/>
                </a:lnTo>
                <a:lnTo>
                  <a:pt x="102" y="7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9" name="Freeform 500"/>
          <p:cNvSpPr>
            <a:spLocks noEditPoints="1"/>
          </p:cNvSpPr>
          <p:nvPr/>
        </p:nvSpPr>
        <p:spPr bwMode="auto">
          <a:xfrm>
            <a:off x="2988263" y="3930823"/>
            <a:ext cx="318590" cy="238225"/>
          </a:xfrm>
          <a:custGeom>
            <a:avLst/>
            <a:gdLst>
              <a:gd name="T0" fmla="*/ 0 w 111"/>
              <a:gd name="T1" fmla="*/ 0 h 83"/>
              <a:gd name="T2" fmla="*/ 0 w 111"/>
              <a:gd name="T3" fmla="*/ 83 h 83"/>
              <a:gd name="T4" fmla="*/ 111 w 111"/>
              <a:gd name="T5" fmla="*/ 83 h 83"/>
              <a:gd name="T6" fmla="*/ 111 w 111"/>
              <a:gd name="T7" fmla="*/ 0 h 83"/>
              <a:gd name="T8" fmla="*/ 0 w 111"/>
              <a:gd name="T9" fmla="*/ 0 h 83"/>
              <a:gd name="T10" fmla="*/ 102 w 111"/>
              <a:gd name="T11" fmla="*/ 74 h 83"/>
              <a:gd name="T12" fmla="*/ 9 w 111"/>
              <a:gd name="T13" fmla="*/ 74 h 83"/>
              <a:gd name="T14" fmla="*/ 9 w 111"/>
              <a:gd name="T15" fmla="*/ 9 h 83"/>
              <a:gd name="T16" fmla="*/ 102 w 111"/>
              <a:gd name="T17" fmla="*/ 9 h 83"/>
              <a:gd name="T18" fmla="*/ 102 w 111"/>
              <a:gd name="T19" fmla="*/ 74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1" h="83">
                <a:moveTo>
                  <a:pt x="0" y="0"/>
                </a:moveTo>
                <a:lnTo>
                  <a:pt x="0" y="83"/>
                </a:lnTo>
                <a:lnTo>
                  <a:pt x="111" y="83"/>
                </a:lnTo>
                <a:lnTo>
                  <a:pt x="111" y="0"/>
                </a:lnTo>
                <a:lnTo>
                  <a:pt x="0" y="0"/>
                </a:lnTo>
                <a:close/>
                <a:moveTo>
                  <a:pt x="102" y="74"/>
                </a:moveTo>
                <a:lnTo>
                  <a:pt x="9" y="74"/>
                </a:lnTo>
                <a:lnTo>
                  <a:pt x="9" y="9"/>
                </a:lnTo>
                <a:lnTo>
                  <a:pt x="102" y="9"/>
                </a:lnTo>
                <a:lnTo>
                  <a:pt x="102" y="7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0" name="Freeform 501"/>
          <p:cNvSpPr>
            <a:spLocks/>
          </p:cNvSpPr>
          <p:nvPr/>
        </p:nvSpPr>
        <p:spPr bwMode="auto">
          <a:xfrm>
            <a:off x="3048538" y="3999707"/>
            <a:ext cx="209523" cy="120547"/>
          </a:xfrm>
          <a:custGeom>
            <a:avLst/>
            <a:gdLst>
              <a:gd name="T0" fmla="*/ 0 w 73"/>
              <a:gd name="T1" fmla="*/ 42 h 42"/>
              <a:gd name="T2" fmla="*/ 73 w 73"/>
              <a:gd name="T3" fmla="*/ 42 h 42"/>
              <a:gd name="T4" fmla="*/ 63 w 73"/>
              <a:gd name="T5" fmla="*/ 10 h 42"/>
              <a:gd name="T6" fmla="*/ 56 w 73"/>
              <a:gd name="T7" fmla="*/ 12 h 42"/>
              <a:gd name="T8" fmla="*/ 49 w 73"/>
              <a:gd name="T9" fmla="*/ 0 h 42"/>
              <a:gd name="T10" fmla="*/ 28 w 73"/>
              <a:gd name="T11" fmla="*/ 31 h 42"/>
              <a:gd name="T12" fmla="*/ 17 w 73"/>
              <a:gd name="T13" fmla="*/ 23 h 42"/>
              <a:gd name="T14" fmla="*/ 0 w 73"/>
              <a:gd name="T15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" h="42">
                <a:moveTo>
                  <a:pt x="0" y="42"/>
                </a:moveTo>
                <a:lnTo>
                  <a:pt x="73" y="42"/>
                </a:lnTo>
                <a:lnTo>
                  <a:pt x="63" y="10"/>
                </a:lnTo>
                <a:lnTo>
                  <a:pt x="56" y="12"/>
                </a:lnTo>
                <a:lnTo>
                  <a:pt x="49" y="0"/>
                </a:lnTo>
                <a:lnTo>
                  <a:pt x="28" y="31"/>
                </a:lnTo>
                <a:lnTo>
                  <a:pt x="17" y="23"/>
                </a:lnTo>
                <a:lnTo>
                  <a:pt x="0" y="4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1" name="Oval 502"/>
          <p:cNvSpPr>
            <a:spLocks noChangeArrowheads="1"/>
          </p:cNvSpPr>
          <p:nvPr/>
        </p:nvSpPr>
        <p:spPr bwMode="auto">
          <a:xfrm>
            <a:off x="3048538" y="3985355"/>
            <a:ext cx="51663" cy="51663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2" name="Freeform 504"/>
          <p:cNvSpPr>
            <a:spLocks noEditPoints="1"/>
          </p:cNvSpPr>
          <p:nvPr/>
        </p:nvSpPr>
        <p:spPr bwMode="auto">
          <a:xfrm>
            <a:off x="3008355" y="5167864"/>
            <a:ext cx="281276" cy="318589"/>
          </a:xfrm>
          <a:custGeom>
            <a:avLst/>
            <a:gdLst>
              <a:gd name="T0" fmla="*/ 25 w 255"/>
              <a:gd name="T1" fmla="*/ 19 h 288"/>
              <a:gd name="T2" fmla="*/ 0 w 255"/>
              <a:gd name="T3" fmla="*/ 35 h 288"/>
              <a:gd name="T4" fmla="*/ 25 w 255"/>
              <a:gd name="T5" fmla="*/ 51 h 288"/>
              <a:gd name="T6" fmla="*/ 15 w 255"/>
              <a:gd name="T7" fmla="*/ 62 h 288"/>
              <a:gd name="T8" fmla="*/ 15 w 255"/>
              <a:gd name="T9" fmla="*/ 95 h 288"/>
              <a:gd name="T10" fmla="*/ 25 w 255"/>
              <a:gd name="T11" fmla="*/ 106 h 288"/>
              <a:gd name="T12" fmla="*/ 0 w 255"/>
              <a:gd name="T13" fmla="*/ 122 h 288"/>
              <a:gd name="T14" fmla="*/ 25 w 255"/>
              <a:gd name="T15" fmla="*/ 139 h 288"/>
              <a:gd name="T16" fmla="*/ 25 w 255"/>
              <a:gd name="T17" fmla="*/ 146 h 288"/>
              <a:gd name="T18" fmla="*/ 15 w 255"/>
              <a:gd name="T19" fmla="*/ 150 h 288"/>
              <a:gd name="T20" fmla="*/ 15 w 255"/>
              <a:gd name="T21" fmla="*/ 182 h 288"/>
              <a:gd name="T22" fmla="*/ 25 w 255"/>
              <a:gd name="T23" fmla="*/ 193 h 288"/>
              <a:gd name="T24" fmla="*/ 0 w 255"/>
              <a:gd name="T25" fmla="*/ 210 h 288"/>
              <a:gd name="T26" fmla="*/ 25 w 255"/>
              <a:gd name="T27" fmla="*/ 226 h 288"/>
              <a:gd name="T28" fmla="*/ 15 w 255"/>
              <a:gd name="T29" fmla="*/ 237 h 288"/>
              <a:gd name="T30" fmla="*/ 15 w 255"/>
              <a:gd name="T31" fmla="*/ 270 h 288"/>
              <a:gd name="T32" fmla="*/ 25 w 255"/>
              <a:gd name="T33" fmla="*/ 288 h 288"/>
              <a:gd name="T34" fmla="*/ 255 w 255"/>
              <a:gd name="T35" fmla="*/ 146 h 288"/>
              <a:gd name="T36" fmla="*/ 255 w 255"/>
              <a:gd name="T37" fmla="*/ 0 h 288"/>
              <a:gd name="T38" fmla="*/ 41 w 255"/>
              <a:gd name="T39" fmla="*/ 261 h 288"/>
              <a:gd name="T40" fmla="*/ 9 w 255"/>
              <a:gd name="T41" fmla="*/ 253 h 288"/>
              <a:gd name="T42" fmla="*/ 41 w 255"/>
              <a:gd name="T43" fmla="*/ 246 h 288"/>
              <a:gd name="T44" fmla="*/ 41 w 255"/>
              <a:gd name="T45" fmla="*/ 261 h 288"/>
              <a:gd name="T46" fmla="*/ 15 w 255"/>
              <a:gd name="T47" fmla="*/ 217 h 288"/>
              <a:gd name="T48" fmla="*/ 15 w 255"/>
              <a:gd name="T49" fmla="*/ 202 h 288"/>
              <a:gd name="T50" fmla="*/ 48 w 255"/>
              <a:gd name="T51" fmla="*/ 210 h 288"/>
              <a:gd name="T52" fmla="*/ 41 w 255"/>
              <a:gd name="T53" fmla="*/ 174 h 288"/>
              <a:gd name="T54" fmla="*/ 9 w 255"/>
              <a:gd name="T55" fmla="*/ 166 h 288"/>
              <a:gd name="T56" fmla="*/ 41 w 255"/>
              <a:gd name="T57" fmla="*/ 159 h 288"/>
              <a:gd name="T58" fmla="*/ 41 w 255"/>
              <a:gd name="T59" fmla="*/ 174 h 288"/>
              <a:gd name="T60" fmla="*/ 15 w 255"/>
              <a:gd name="T61" fmla="*/ 130 h 288"/>
              <a:gd name="T62" fmla="*/ 15 w 255"/>
              <a:gd name="T63" fmla="*/ 115 h 288"/>
              <a:gd name="T64" fmla="*/ 48 w 255"/>
              <a:gd name="T65" fmla="*/ 122 h 288"/>
              <a:gd name="T66" fmla="*/ 41 w 255"/>
              <a:gd name="T67" fmla="*/ 86 h 288"/>
              <a:gd name="T68" fmla="*/ 9 w 255"/>
              <a:gd name="T69" fmla="*/ 79 h 288"/>
              <a:gd name="T70" fmla="*/ 41 w 255"/>
              <a:gd name="T71" fmla="*/ 71 h 288"/>
              <a:gd name="T72" fmla="*/ 41 w 255"/>
              <a:gd name="T73" fmla="*/ 86 h 288"/>
              <a:gd name="T74" fmla="*/ 15 w 255"/>
              <a:gd name="T75" fmla="*/ 43 h 288"/>
              <a:gd name="T76" fmla="*/ 15 w 255"/>
              <a:gd name="T77" fmla="*/ 28 h 288"/>
              <a:gd name="T78" fmla="*/ 48 w 255"/>
              <a:gd name="T79" fmla="*/ 35 h 288"/>
              <a:gd name="T80" fmla="*/ 214 w 255"/>
              <a:gd name="T81" fmla="*/ 205 h 288"/>
              <a:gd name="T82" fmla="*/ 76 w 255"/>
              <a:gd name="T83" fmla="*/ 191 h 288"/>
              <a:gd name="T84" fmla="*/ 132 w 255"/>
              <a:gd name="T85" fmla="*/ 159 h 288"/>
              <a:gd name="T86" fmla="*/ 118 w 255"/>
              <a:gd name="T87" fmla="*/ 120 h 288"/>
              <a:gd name="T88" fmla="*/ 145 w 255"/>
              <a:gd name="T89" fmla="*/ 85 h 288"/>
              <a:gd name="T90" fmla="*/ 171 w 255"/>
              <a:gd name="T91" fmla="*/ 120 h 288"/>
              <a:gd name="T92" fmla="*/ 157 w 255"/>
              <a:gd name="T93" fmla="*/ 159 h 288"/>
              <a:gd name="T94" fmla="*/ 214 w 255"/>
              <a:gd name="T95" fmla="*/ 191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5" h="288">
                <a:moveTo>
                  <a:pt x="25" y="0"/>
                </a:moveTo>
                <a:cubicBezTo>
                  <a:pt x="25" y="19"/>
                  <a:pt x="25" y="19"/>
                  <a:pt x="2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6" y="19"/>
                  <a:pt x="0" y="25"/>
                  <a:pt x="0" y="35"/>
                </a:cubicBezTo>
                <a:cubicBezTo>
                  <a:pt x="0" y="45"/>
                  <a:pt x="6" y="51"/>
                  <a:pt x="15" y="51"/>
                </a:cubicBezTo>
                <a:cubicBezTo>
                  <a:pt x="25" y="51"/>
                  <a:pt x="25" y="51"/>
                  <a:pt x="25" y="51"/>
                </a:cubicBezTo>
                <a:cubicBezTo>
                  <a:pt x="25" y="62"/>
                  <a:pt x="25" y="62"/>
                  <a:pt x="2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6" y="62"/>
                  <a:pt x="0" y="68"/>
                  <a:pt x="0" y="79"/>
                </a:cubicBezTo>
                <a:cubicBezTo>
                  <a:pt x="0" y="89"/>
                  <a:pt x="6" y="95"/>
                  <a:pt x="15" y="95"/>
                </a:cubicBezTo>
                <a:cubicBezTo>
                  <a:pt x="25" y="95"/>
                  <a:pt x="25" y="95"/>
                  <a:pt x="25" y="95"/>
                </a:cubicBezTo>
                <a:cubicBezTo>
                  <a:pt x="25" y="106"/>
                  <a:pt x="25" y="106"/>
                  <a:pt x="25" y="106"/>
                </a:cubicBezTo>
                <a:cubicBezTo>
                  <a:pt x="15" y="106"/>
                  <a:pt x="15" y="106"/>
                  <a:pt x="15" y="106"/>
                </a:cubicBezTo>
                <a:cubicBezTo>
                  <a:pt x="6" y="106"/>
                  <a:pt x="0" y="112"/>
                  <a:pt x="0" y="122"/>
                </a:cubicBezTo>
                <a:cubicBezTo>
                  <a:pt x="0" y="132"/>
                  <a:pt x="6" y="139"/>
                  <a:pt x="15" y="139"/>
                </a:cubicBezTo>
                <a:cubicBezTo>
                  <a:pt x="25" y="139"/>
                  <a:pt x="25" y="139"/>
                  <a:pt x="25" y="139"/>
                </a:cubicBezTo>
                <a:cubicBezTo>
                  <a:pt x="25" y="142"/>
                  <a:pt x="25" y="142"/>
                  <a:pt x="25" y="142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25" y="150"/>
                  <a:pt x="25" y="150"/>
                  <a:pt x="25" y="150"/>
                </a:cubicBezTo>
                <a:cubicBezTo>
                  <a:pt x="15" y="150"/>
                  <a:pt x="15" y="150"/>
                  <a:pt x="15" y="150"/>
                </a:cubicBezTo>
                <a:cubicBezTo>
                  <a:pt x="6" y="150"/>
                  <a:pt x="0" y="156"/>
                  <a:pt x="0" y="166"/>
                </a:cubicBezTo>
                <a:cubicBezTo>
                  <a:pt x="0" y="176"/>
                  <a:pt x="6" y="182"/>
                  <a:pt x="1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25" y="193"/>
                  <a:pt x="25" y="193"/>
                  <a:pt x="25" y="193"/>
                </a:cubicBezTo>
                <a:cubicBezTo>
                  <a:pt x="15" y="193"/>
                  <a:pt x="15" y="193"/>
                  <a:pt x="15" y="193"/>
                </a:cubicBezTo>
                <a:cubicBezTo>
                  <a:pt x="6" y="193"/>
                  <a:pt x="0" y="199"/>
                  <a:pt x="0" y="210"/>
                </a:cubicBezTo>
                <a:cubicBezTo>
                  <a:pt x="0" y="220"/>
                  <a:pt x="6" y="226"/>
                  <a:pt x="15" y="226"/>
                </a:cubicBezTo>
                <a:cubicBezTo>
                  <a:pt x="25" y="226"/>
                  <a:pt x="25" y="226"/>
                  <a:pt x="25" y="226"/>
                </a:cubicBezTo>
                <a:cubicBezTo>
                  <a:pt x="25" y="237"/>
                  <a:pt x="25" y="237"/>
                  <a:pt x="25" y="237"/>
                </a:cubicBezTo>
                <a:cubicBezTo>
                  <a:pt x="15" y="237"/>
                  <a:pt x="15" y="237"/>
                  <a:pt x="15" y="237"/>
                </a:cubicBezTo>
                <a:cubicBezTo>
                  <a:pt x="6" y="237"/>
                  <a:pt x="0" y="243"/>
                  <a:pt x="0" y="253"/>
                </a:cubicBezTo>
                <a:cubicBezTo>
                  <a:pt x="0" y="263"/>
                  <a:pt x="6" y="270"/>
                  <a:pt x="15" y="270"/>
                </a:cubicBezTo>
                <a:cubicBezTo>
                  <a:pt x="25" y="270"/>
                  <a:pt x="25" y="270"/>
                  <a:pt x="25" y="270"/>
                </a:cubicBezTo>
                <a:cubicBezTo>
                  <a:pt x="25" y="288"/>
                  <a:pt x="25" y="288"/>
                  <a:pt x="25" y="288"/>
                </a:cubicBezTo>
                <a:cubicBezTo>
                  <a:pt x="255" y="288"/>
                  <a:pt x="255" y="288"/>
                  <a:pt x="255" y="288"/>
                </a:cubicBezTo>
                <a:cubicBezTo>
                  <a:pt x="255" y="146"/>
                  <a:pt x="255" y="146"/>
                  <a:pt x="255" y="146"/>
                </a:cubicBezTo>
                <a:cubicBezTo>
                  <a:pt x="255" y="142"/>
                  <a:pt x="255" y="142"/>
                  <a:pt x="255" y="142"/>
                </a:cubicBezTo>
                <a:cubicBezTo>
                  <a:pt x="255" y="0"/>
                  <a:pt x="255" y="0"/>
                  <a:pt x="255" y="0"/>
                </a:cubicBezTo>
                <a:lnTo>
                  <a:pt x="25" y="0"/>
                </a:lnTo>
                <a:close/>
                <a:moveTo>
                  <a:pt x="41" y="261"/>
                </a:moveTo>
                <a:cubicBezTo>
                  <a:pt x="15" y="261"/>
                  <a:pt x="15" y="261"/>
                  <a:pt x="15" y="261"/>
                </a:cubicBezTo>
                <a:cubicBezTo>
                  <a:pt x="11" y="261"/>
                  <a:pt x="9" y="259"/>
                  <a:pt x="9" y="253"/>
                </a:cubicBezTo>
                <a:cubicBezTo>
                  <a:pt x="9" y="248"/>
                  <a:pt x="11" y="246"/>
                  <a:pt x="15" y="246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6" y="246"/>
                  <a:pt x="48" y="248"/>
                  <a:pt x="48" y="253"/>
                </a:cubicBezTo>
                <a:cubicBezTo>
                  <a:pt x="48" y="259"/>
                  <a:pt x="46" y="261"/>
                  <a:pt x="41" y="261"/>
                </a:cubicBezTo>
                <a:close/>
                <a:moveTo>
                  <a:pt x="41" y="217"/>
                </a:moveTo>
                <a:cubicBezTo>
                  <a:pt x="15" y="217"/>
                  <a:pt x="15" y="217"/>
                  <a:pt x="15" y="217"/>
                </a:cubicBezTo>
                <a:cubicBezTo>
                  <a:pt x="11" y="217"/>
                  <a:pt x="9" y="215"/>
                  <a:pt x="9" y="210"/>
                </a:cubicBezTo>
                <a:cubicBezTo>
                  <a:pt x="9" y="204"/>
                  <a:pt x="11" y="202"/>
                  <a:pt x="15" y="202"/>
                </a:cubicBezTo>
                <a:cubicBezTo>
                  <a:pt x="41" y="202"/>
                  <a:pt x="41" y="202"/>
                  <a:pt x="41" y="202"/>
                </a:cubicBezTo>
                <a:cubicBezTo>
                  <a:pt x="46" y="202"/>
                  <a:pt x="48" y="204"/>
                  <a:pt x="48" y="210"/>
                </a:cubicBezTo>
                <a:cubicBezTo>
                  <a:pt x="48" y="215"/>
                  <a:pt x="46" y="217"/>
                  <a:pt x="41" y="217"/>
                </a:cubicBezTo>
                <a:close/>
                <a:moveTo>
                  <a:pt x="41" y="174"/>
                </a:moveTo>
                <a:cubicBezTo>
                  <a:pt x="15" y="174"/>
                  <a:pt x="15" y="174"/>
                  <a:pt x="15" y="174"/>
                </a:cubicBezTo>
                <a:cubicBezTo>
                  <a:pt x="11" y="174"/>
                  <a:pt x="9" y="171"/>
                  <a:pt x="9" y="166"/>
                </a:cubicBezTo>
                <a:cubicBezTo>
                  <a:pt x="9" y="161"/>
                  <a:pt x="11" y="159"/>
                  <a:pt x="15" y="159"/>
                </a:cubicBezTo>
                <a:cubicBezTo>
                  <a:pt x="41" y="159"/>
                  <a:pt x="41" y="159"/>
                  <a:pt x="41" y="159"/>
                </a:cubicBezTo>
                <a:cubicBezTo>
                  <a:pt x="46" y="159"/>
                  <a:pt x="48" y="161"/>
                  <a:pt x="48" y="166"/>
                </a:cubicBezTo>
                <a:cubicBezTo>
                  <a:pt x="48" y="171"/>
                  <a:pt x="46" y="174"/>
                  <a:pt x="41" y="174"/>
                </a:cubicBezTo>
                <a:close/>
                <a:moveTo>
                  <a:pt x="41" y="130"/>
                </a:moveTo>
                <a:cubicBezTo>
                  <a:pt x="15" y="130"/>
                  <a:pt x="15" y="130"/>
                  <a:pt x="15" y="130"/>
                </a:cubicBezTo>
                <a:cubicBezTo>
                  <a:pt x="11" y="130"/>
                  <a:pt x="9" y="128"/>
                  <a:pt x="9" y="122"/>
                </a:cubicBezTo>
                <a:cubicBezTo>
                  <a:pt x="9" y="117"/>
                  <a:pt x="11" y="115"/>
                  <a:pt x="15" y="115"/>
                </a:cubicBezTo>
                <a:cubicBezTo>
                  <a:pt x="41" y="115"/>
                  <a:pt x="41" y="115"/>
                  <a:pt x="41" y="115"/>
                </a:cubicBezTo>
                <a:cubicBezTo>
                  <a:pt x="46" y="115"/>
                  <a:pt x="48" y="117"/>
                  <a:pt x="48" y="122"/>
                </a:cubicBezTo>
                <a:cubicBezTo>
                  <a:pt x="48" y="128"/>
                  <a:pt x="46" y="130"/>
                  <a:pt x="41" y="130"/>
                </a:cubicBezTo>
                <a:close/>
                <a:moveTo>
                  <a:pt x="41" y="86"/>
                </a:moveTo>
                <a:cubicBezTo>
                  <a:pt x="15" y="86"/>
                  <a:pt x="15" y="86"/>
                  <a:pt x="15" y="86"/>
                </a:cubicBezTo>
                <a:cubicBezTo>
                  <a:pt x="11" y="86"/>
                  <a:pt x="9" y="84"/>
                  <a:pt x="9" y="79"/>
                </a:cubicBezTo>
                <a:cubicBezTo>
                  <a:pt x="9" y="73"/>
                  <a:pt x="11" y="71"/>
                  <a:pt x="15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6" y="71"/>
                  <a:pt x="48" y="73"/>
                  <a:pt x="48" y="79"/>
                </a:cubicBezTo>
                <a:cubicBezTo>
                  <a:pt x="48" y="84"/>
                  <a:pt x="46" y="86"/>
                  <a:pt x="41" y="86"/>
                </a:cubicBezTo>
                <a:close/>
                <a:moveTo>
                  <a:pt x="41" y="43"/>
                </a:moveTo>
                <a:cubicBezTo>
                  <a:pt x="15" y="43"/>
                  <a:pt x="15" y="43"/>
                  <a:pt x="15" y="43"/>
                </a:cubicBezTo>
                <a:cubicBezTo>
                  <a:pt x="11" y="43"/>
                  <a:pt x="9" y="40"/>
                  <a:pt x="9" y="35"/>
                </a:cubicBezTo>
                <a:cubicBezTo>
                  <a:pt x="9" y="30"/>
                  <a:pt x="11" y="28"/>
                  <a:pt x="15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6" y="28"/>
                  <a:pt x="48" y="30"/>
                  <a:pt x="48" y="35"/>
                </a:cubicBezTo>
                <a:cubicBezTo>
                  <a:pt x="48" y="40"/>
                  <a:pt x="46" y="43"/>
                  <a:pt x="41" y="43"/>
                </a:cubicBezTo>
                <a:close/>
                <a:moveTo>
                  <a:pt x="214" y="205"/>
                </a:moveTo>
                <a:cubicBezTo>
                  <a:pt x="76" y="205"/>
                  <a:pt x="76" y="205"/>
                  <a:pt x="76" y="205"/>
                </a:cubicBezTo>
                <a:cubicBezTo>
                  <a:pt x="76" y="191"/>
                  <a:pt x="76" y="191"/>
                  <a:pt x="76" y="191"/>
                </a:cubicBezTo>
                <a:cubicBezTo>
                  <a:pt x="76" y="191"/>
                  <a:pt x="76" y="183"/>
                  <a:pt x="93" y="175"/>
                </a:cubicBezTo>
                <a:cubicBezTo>
                  <a:pt x="101" y="172"/>
                  <a:pt x="114" y="162"/>
                  <a:pt x="132" y="159"/>
                </a:cubicBezTo>
                <a:cubicBezTo>
                  <a:pt x="127" y="154"/>
                  <a:pt x="124" y="146"/>
                  <a:pt x="120" y="137"/>
                </a:cubicBezTo>
                <a:cubicBezTo>
                  <a:pt x="118" y="131"/>
                  <a:pt x="118" y="127"/>
                  <a:pt x="118" y="120"/>
                </a:cubicBezTo>
                <a:cubicBezTo>
                  <a:pt x="118" y="115"/>
                  <a:pt x="117" y="108"/>
                  <a:pt x="118" y="103"/>
                </a:cubicBezTo>
                <a:cubicBezTo>
                  <a:pt x="122" y="89"/>
                  <a:pt x="133" y="85"/>
                  <a:pt x="145" y="85"/>
                </a:cubicBezTo>
                <a:cubicBezTo>
                  <a:pt x="157" y="85"/>
                  <a:pt x="167" y="89"/>
                  <a:pt x="171" y="103"/>
                </a:cubicBezTo>
                <a:cubicBezTo>
                  <a:pt x="172" y="108"/>
                  <a:pt x="171" y="115"/>
                  <a:pt x="171" y="120"/>
                </a:cubicBezTo>
                <a:cubicBezTo>
                  <a:pt x="171" y="127"/>
                  <a:pt x="171" y="131"/>
                  <a:pt x="169" y="137"/>
                </a:cubicBezTo>
                <a:cubicBezTo>
                  <a:pt x="166" y="146"/>
                  <a:pt x="162" y="154"/>
                  <a:pt x="157" y="159"/>
                </a:cubicBezTo>
                <a:cubicBezTo>
                  <a:pt x="176" y="162"/>
                  <a:pt x="188" y="171"/>
                  <a:pt x="196" y="175"/>
                </a:cubicBezTo>
                <a:cubicBezTo>
                  <a:pt x="214" y="183"/>
                  <a:pt x="214" y="191"/>
                  <a:pt x="214" y="191"/>
                </a:cubicBezTo>
                <a:lnTo>
                  <a:pt x="214" y="20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3" name="Freeform 505"/>
          <p:cNvSpPr>
            <a:spLocks noEditPoints="1"/>
          </p:cNvSpPr>
          <p:nvPr/>
        </p:nvSpPr>
        <p:spPr bwMode="auto">
          <a:xfrm>
            <a:off x="3628311" y="3916471"/>
            <a:ext cx="318590" cy="266926"/>
          </a:xfrm>
          <a:custGeom>
            <a:avLst/>
            <a:gdLst>
              <a:gd name="T0" fmla="*/ 92 w 111"/>
              <a:gd name="T1" fmla="*/ 27 h 93"/>
              <a:gd name="T2" fmla="*/ 81 w 111"/>
              <a:gd name="T3" fmla="*/ 0 h 93"/>
              <a:gd name="T4" fmla="*/ 0 w 111"/>
              <a:gd name="T5" fmla="*/ 31 h 93"/>
              <a:gd name="T6" fmla="*/ 23 w 111"/>
              <a:gd name="T7" fmla="*/ 93 h 93"/>
              <a:gd name="T8" fmla="*/ 23 w 111"/>
              <a:gd name="T9" fmla="*/ 93 h 93"/>
              <a:gd name="T10" fmla="*/ 111 w 111"/>
              <a:gd name="T11" fmla="*/ 93 h 93"/>
              <a:gd name="T12" fmla="*/ 111 w 111"/>
              <a:gd name="T13" fmla="*/ 27 h 93"/>
              <a:gd name="T14" fmla="*/ 92 w 111"/>
              <a:gd name="T15" fmla="*/ 27 h 93"/>
              <a:gd name="T16" fmla="*/ 84 w 111"/>
              <a:gd name="T17" fmla="*/ 27 h 93"/>
              <a:gd name="T18" fmla="*/ 32 w 111"/>
              <a:gd name="T19" fmla="*/ 27 h 93"/>
              <a:gd name="T20" fmla="*/ 77 w 111"/>
              <a:gd name="T21" fmla="*/ 9 h 93"/>
              <a:gd name="T22" fmla="*/ 84 w 111"/>
              <a:gd name="T23" fmla="*/ 27 h 93"/>
              <a:gd name="T24" fmla="*/ 9 w 111"/>
              <a:gd name="T25" fmla="*/ 36 h 93"/>
              <a:gd name="T26" fmla="*/ 23 w 111"/>
              <a:gd name="T27" fmla="*/ 30 h 93"/>
              <a:gd name="T28" fmla="*/ 23 w 111"/>
              <a:gd name="T29" fmla="*/ 73 h 93"/>
              <a:gd name="T30" fmla="*/ 9 w 111"/>
              <a:gd name="T31" fmla="*/ 36 h 93"/>
              <a:gd name="T32" fmla="*/ 31 w 111"/>
              <a:gd name="T33" fmla="*/ 85 h 93"/>
              <a:gd name="T34" fmla="*/ 31 w 111"/>
              <a:gd name="T35" fmla="*/ 34 h 93"/>
              <a:gd name="T36" fmla="*/ 104 w 111"/>
              <a:gd name="T37" fmla="*/ 34 h 93"/>
              <a:gd name="T38" fmla="*/ 104 w 111"/>
              <a:gd name="T39" fmla="*/ 85 h 93"/>
              <a:gd name="T40" fmla="*/ 31 w 111"/>
              <a:gd name="T41" fmla="*/ 85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1" h="93">
                <a:moveTo>
                  <a:pt x="92" y="27"/>
                </a:moveTo>
                <a:lnTo>
                  <a:pt x="81" y="0"/>
                </a:lnTo>
                <a:lnTo>
                  <a:pt x="0" y="31"/>
                </a:lnTo>
                <a:lnTo>
                  <a:pt x="23" y="93"/>
                </a:lnTo>
                <a:lnTo>
                  <a:pt x="23" y="93"/>
                </a:lnTo>
                <a:lnTo>
                  <a:pt x="111" y="93"/>
                </a:lnTo>
                <a:lnTo>
                  <a:pt x="111" y="27"/>
                </a:lnTo>
                <a:lnTo>
                  <a:pt x="92" y="27"/>
                </a:lnTo>
                <a:close/>
                <a:moveTo>
                  <a:pt x="84" y="27"/>
                </a:moveTo>
                <a:lnTo>
                  <a:pt x="32" y="27"/>
                </a:lnTo>
                <a:lnTo>
                  <a:pt x="77" y="9"/>
                </a:lnTo>
                <a:lnTo>
                  <a:pt x="84" y="27"/>
                </a:lnTo>
                <a:close/>
                <a:moveTo>
                  <a:pt x="9" y="36"/>
                </a:moveTo>
                <a:lnTo>
                  <a:pt x="23" y="30"/>
                </a:lnTo>
                <a:lnTo>
                  <a:pt x="23" y="73"/>
                </a:lnTo>
                <a:lnTo>
                  <a:pt x="9" y="36"/>
                </a:lnTo>
                <a:close/>
                <a:moveTo>
                  <a:pt x="31" y="85"/>
                </a:moveTo>
                <a:lnTo>
                  <a:pt x="31" y="34"/>
                </a:lnTo>
                <a:lnTo>
                  <a:pt x="104" y="34"/>
                </a:lnTo>
                <a:lnTo>
                  <a:pt x="104" y="85"/>
                </a:lnTo>
                <a:lnTo>
                  <a:pt x="31" y="8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4" name="Freeform 506"/>
          <p:cNvSpPr>
            <a:spLocks/>
          </p:cNvSpPr>
          <p:nvPr/>
        </p:nvSpPr>
        <p:spPr bwMode="auto">
          <a:xfrm>
            <a:off x="3740247" y="4051370"/>
            <a:ext cx="166470" cy="94716"/>
          </a:xfrm>
          <a:custGeom>
            <a:avLst/>
            <a:gdLst>
              <a:gd name="T0" fmla="*/ 50 w 58"/>
              <a:gd name="T1" fmla="*/ 7 h 33"/>
              <a:gd name="T2" fmla="*/ 44 w 58"/>
              <a:gd name="T3" fmla="*/ 9 h 33"/>
              <a:gd name="T4" fmla="*/ 39 w 58"/>
              <a:gd name="T5" fmla="*/ 0 h 33"/>
              <a:gd name="T6" fmla="*/ 23 w 58"/>
              <a:gd name="T7" fmla="*/ 23 h 33"/>
              <a:gd name="T8" fmla="*/ 14 w 58"/>
              <a:gd name="T9" fmla="*/ 18 h 33"/>
              <a:gd name="T10" fmla="*/ 0 w 58"/>
              <a:gd name="T11" fmla="*/ 33 h 33"/>
              <a:gd name="T12" fmla="*/ 58 w 58"/>
              <a:gd name="T13" fmla="*/ 33 h 33"/>
              <a:gd name="T14" fmla="*/ 50 w 58"/>
              <a:gd name="T15" fmla="*/ 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8" h="33">
                <a:moveTo>
                  <a:pt x="50" y="7"/>
                </a:moveTo>
                <a:lnTo>
                  <a:pt x="44" y="9"/>
                </a:lnTo>
                <a:lnTo>
                  <a:pt x="39" y="0"/>
                </a:lnTo>
                <a:lnTo>
                  <a:pt x="23" y="23"/>
                </a:lnTo>
                <a:lnTo>
                  <a:pt x="14" y="18"/>
                </a:lnTo>
                <a:lnTo>
                  <a:pt x="0" y="33"/>
                </a:lnTo>
                <a:lnTo>
                  <a:pt x="58" y="33"/>
                </a:lnTo>
                <a:lnTo>
                  <a:pt x="50" y="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5" name="Oval 507"/>
          <p:cNvSpPr>
            <a:spLocks noChangeArrowheads="1"/>
          </p:cNvSpPr>
          <p:nvPr/>
        </p:nvSpPr>
        <p:spPr bwMode="auto">
          <a:xfrm>
            <a:off x="3743118" y="4039889"/>
            <a:ext cx="40182" cy="40182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6" name="Rectangle 523"/>
          <p:cNvSpPr>
            <a:spLocks noChangeArrowheads="1"/>
          </p:cNvSpPr>
          <p:nvPr/>
        </p:nvSpPr>
        <p:spPr bwMode="auto">
          <a:xfrm>
            <a:off x="3714416" y="4556519"/>
            <a:ext cx="232484" cy="5166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7" name="Rectangle 524"/>
          <p:cNvSpPr>
            <a:spLocks noChangeArrowheads="1"/>
          </p:cNvSpPr>
          <p:nvPr/>
        </p:nvSpPr>
        <p:spPr bwMode="auto">
          <a:xfrm>
            <a:off x="3714416" y="4665586"/>
            <a:ext cx="232484" cy="5166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8" name="Rectangle 525"/>
          <p:cNvSpPr>
            <a:spLocks noChangeArrowheads="1"/>
          </p:cNvSpPr>
          <p:nvPr/>
        </p:nvSpPr>
        <p:spPr bwMode="auto">
          <a:xfrm>
            <a:off x="3714416" y="4774652"/>
            <a:ext cx="232484" cy="5166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9" name="Oval 526"/>
          <p:cNvSpPr>
            <a:spLocks noChangeArrowheads="1"/>
          </p:cNvSpPr>
          <p:nvPr/>
        </p:nvSpPr>
        <p:spPr bwMode="auto">
          <a:xfrm>
            <a:off x="3628311" y="4556519"/>
            <a:ext cx="48794" cy="51663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0" name="Oval 527"/>
          <p:cNvSpPr>
            <a:spLocks noChangeArrowheads="1"/>
          </p:cNvSpPr>
          <p:nvPr/>
        </p:nvSpPr>
        <p:spPr bwMode="auto">
          <a:xfrm>
            <a:off x="3628311" y="4665586"/>
            <a:ext cx="48794" cy="51663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1" name="Oval 528"/>
          <p:cNvSpPr>
            <a:spLocks noChangeArrowheads="1"/>
          </p:cNvSpPr>
          <p:nvPr/>
        </p:nvSpPr>
        <p:spPr bwMode="auto">
          <a:xfrm>
            <a:off x="3628311" y="4774652"/>
            <a:ext cx="48794" cy="51663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2" name="Rectangle 539"/>
          <p:cNvSpPr>
            <a:spLocks noChangeArrowheads="1"/>
          </p:cNvSpPr>
          <p:nvPr/>
        </p:nvSpPr>
        <p:spPr bwMode="auto">
          <a:xfrm>
            <a:off x="4902666" y="4527818"/>
            <a:ext cx="132028" cy="13202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3" name="Rectangle 540"/>
          <p:cNvSpPr>
            <a:spLocks noChangeArrowheads="1"/>
          </p:cNvSpPr>
          <p:nvPr/>
        </p:nvSpPr>
        <p:spPr bwMode="auto">
          <a:xfrm>
            <a:off x="5092097" y="4527818"/>
            <a:ext cx="129158" cy="13202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4" name="Rectangle 541"/>
          <p:cNvSpPr>
            <a:spLocks noChangeArrowheads="1"/>
          </p:cNvSpPr>
          <p:nvPr/>
        </p:nvSpPr>
        <p:spPr bwMode="auto">
          <a:xfrm>
            <a:off x="4902666" y="4717249"/>
            <a:ext cx="132028" cy="13202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5" name="Rectangle 542"/>
          <p:cNvSpPr>
            <a:spLocks noChangeArrowheads="1"/>
          </p:cNvSpPr>
          <p:nvPr/>
        </p:nvSpPr>
        <p:spPr bwMode="auto">
          <a:xfrm>
            <a:off x="5092097" y="4717249"/>
            <a:ext cx="129158" cy="13202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6" name="Freeform 543"/>
          <p:cNvSpPr>
            <a:spLocks noEditPoints="1"/>
          </p:cNvSpPr>
          <p:nvPr/>
        </p:nvSpPr>
        <p:spPr bwMode="auto">
          <a:xfrm>
            <a:off x="10760677" y="1445258"/>
            <a:ext cx="103326" cy="100457"/>
          </a:xfrm>
          <a:custGeom>
            <a:avLst/>
            <a:gdLst>
              <a:gd name="T0" fmla="*/ 46 w 92"/>
              <a:gd name="T1" fmla="*/ 0 h 92"/>
              <a:gd name="T2" fmla="*/ 0 w 92"/>
              <a:gd name="T3" fmla="*/ 46 h 92"/>
              <a:gd name="T4" fmla="*/ 46 w 92"/>
              <a:gd name="T5" fmla="*/ 92 h 92"/>
              <a:gd name="T6" fmla="*/ 92 w 92"/>
              <a:gd name="T7" fmla="*/ 46 h 92"/>
              <a:gd name="T8" fmla="*/ 46 w 92"/>
              <a:gd name="T9" fmla="*/ 0 h 92"/>
              <a:gd name="T10" fmla="*/ 46 w 92"/>
              <a:gd name="T11" fmla="*/ 76 h 92"/>
              <a:gd name="T12" fmla="*/ 16 w 92"/>
              <a:gd name="T13" fmla="*/ 46 h 92"/>
              <a:gd name="T14" fmla="*/ 46 w 92"/>
              <a:gd name="T15" fmla="*/ 16 h 92"/>
              <a:gd name="T16" fmla="*/ 76 w 92"/>
              <a:gd name="T17" fmla="*/ 46 h 92"/>
              <a:gd name="T18" fmla="*/ 46 w 92"/>
              <a:gd name="T19" fmla="*/ 7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2" h="92">
                <a:moveTo>
                  <a:pt x="46" y="0"/>
                </a:moveTo>
                <a:cubicBezTo>
                  <a:pt x="21" y="0"/>
                  <a:pt x="0" y="21"/>
                  <a:pt x="0" y="46"/>
                </a:cubicBezTo>
                <a:cubicBezTo>
                  <a:pt x="0" y="72"/>
                  <a:pt x="21" y="92"/>
                  <a:pt x="46" y="92"/>
                </a:cubicBezTo>
                <a:cubicBezTo>
                  <a:pt x="72" y="92"/>
                  <a:pt x="92" y="72"/>
                  <a:pt x="92" y="46"/>
                </a:cubicBezTo>
                <a:cubicBezTo>
                  <a:pt x="92" y="21"/>
                  <a:pt x="72" y="0"/>
                  <a:pt x="46" y="0"/>
                </a:cubicBezTo>
                <a:close/>
                <a:moveTo>
                  <a:pt x="46" y="76"/>
                </a:moveTo>
                <a:cubicBezTo>
                  <a:pt x="30" y="76"/>
                  <a:pt x="16" y="63"/>
                  <a:pt x="16" y="46"/>
                </a:cubicBezTo>
                <a:cubicBezTo>
                  <a:pt x="16" y="30"/>
                  <a:pt x="30" y="16"/>
                  <a:pt x="46" y="16"/>
                </a:cubicBezTo>
                <a:cubicBezTo>
                  <a:pt x="63" y="16"/>
                  <a:pt x="76" y="30"/>
                  <a:pt x="76" y="46"/>
                </a:cubicBezTo>
                <a:cubicBezTo>
                  <a:pt x="76" y="63"/>
                  <a:pt x="63" y="76"/>
                  <a:pt x="46" y="7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7" name="Rectangle 544"/>
          <p:cNvSpPr>
            <a:spLocks noChangeArrowheads="1"/>
          </p:cNvSpPr>
          <p:nvPr/>
        </p:nvSpPr>
        <p:spPr bwMode="auto">
          <a:xfrm>
            <a:off x="10800859" y="1336192"/>
            <a:ext cx="20092" cy="8036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8" name="Rectangle 545"/>
          <p:cNvSpPr>
            <a:spLocks noChangeArrowheads="1"/>
          </p:cNvSpPr>
          <p:nvPr/>
        </p:nvSpPr>
        <p:spPr bwMode="auto">
          <a:xfrm>
            <a:off x="10800859" y="1574415"/>
            <a:ext cx="20092" cy="8036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9" name="Rectangle 546"/>
          <p:cNvSpPr>
            <a:spLocks noChangeArrowheads="1"/>
          </p:cNvSpPr>
          <p:nvPr/>
        </p:nvSpPr>
        <p:spPr bwMode="auto">
          <a:xfrm>
            <a:off x="10892705" y="1485440"/>
            <a:ext cx="77495" cy="20092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0" name="Rectangle 547"/>
          <p:cNvSpPr>
            <a:spLocks noChangeArrowheads="1"/>
          </p:cNvSpPr>
          <p:nvPr/>
        </p:nvSpPr>
        <p:spPr bwMode="auto">
          <a:xfrm>
            <a:off x="10651611" y="1485440"/>
            <a:ext cx="80365" cy="20092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1" name="Freeform 548"/>
          <p:cNvSpPr>
            <a:spLocks/>
          </p:cNvSpPr>
          <p:nvPr/>
        </p:nvSpPr>
        <p:spPr bwMode="auto">
          <a:xfrm>
            <a:off x="10861134" y="1376374"/>
            <a:ext cx="71755" cy="68884"/>
          </a:xfrm>
          <a:custGeom>
            <a:avLst/>
            <a:gdLst>
              <a:gd name="T0" fmla="*/ 25 w 25"/>
              <a:gd name="T1" fmla="*/ 5 h 24"/>
              <a:gd name="T2" fmla="*/ 20 w 25"/>
              <a:gd name="T3" fmla="*/ 0 h 24"/>
              <a:gd name="T4" fmla="*/ 0 w 25"/>
              <a:gd name="T5" fmla="*/ 19 h 24"/>
              <a:gd name="T6" fmla="*/ 5 w 25"/>
              <a:gd name="T7" fmla="*/ 24 h 24"/>
              <a:gd name="T8" fmla="*/ 25 w 25"/>
              <a:gd name="T9" fmla="*/ 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4">
                <a:moveTo>
                  <a:pt x="25" y="5"/>
                </a:moveTo>
                <a:lnTo>
                  <a:pt x="20" y="0"/>
                </a:lnTo>
                <a:lnTo>
                  <a:pt x="0" y="19"/>
                </a:lnTo>
                <a:lnTo>
                  <a:pt x="5" y="24"/>
                </a:lnTo>
                <a:lnTo>
                  <a:pt x="25" y="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2" name="Freeform 549"/>
          <p:cNvSpPr>
            <a:spLocks/>
          </p:cNvSpPr>
          <p:nvPr/>
        </p:nvSpPr>
        <p:spPr bwMode="auto">
          <a:xfrm>
            <a:off x="10691793" y="1545713"/>
            <a:ext cx="71755" cy="68884"/>
          </a:xfrm>
          <a:custGeom>
            <a:avLst/>
            <a:gdLst>
              <a:gd name="T0" fmla="*/ 0 w 25"/>
              <a:gd name="T1" fmla="*/ 19 h 24"/>
              <a:gd name="T2" fmla="*/ 5 w 25"/>
              <a:gd name="T3" fmla="*/ 24 h 24"/>
              <a:gd name="T4" fmla="*/ 25 w 25"/>
              <a:gd name="T5" fmla="*/ 5 h 24"/>
              <a:gd name="T6" fmla="*/ 20 w 25"/>
              <a:gd name="T7" fmla="*/ 0 h 24"/>
              <a:gd name="T8" fmla="*/ 0 w 25"/>
              <a:gd name="T9" fmla="*/ 1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4">
                <a:moveTo>
                  <a:pt x="0" y="19"/>
                </a:moveTo>
                <a:lnTo>
                  <a:pt x="5" y="24"/>
                </a:lnTo>
                <a:lnTo>
                  <a:pt x="25" y="5"/>
                </a:lnTo>
                <a:lnTo>
                  <a:pt x="20" y="0"/>
                </a:lnTo>
                <a:lnTo>
                  <a:pt x="0" y="1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3" name="Freeform 550"/>
          <p:cNvSpPr>
            <a:spLocks/>
          </p:cNvSpPr>
          <p:nvPr/>
        </p:nvSpPr>
        <p:spPr bwMode="auto">
          <a:xfrm>
            <a:off x="10861134" y="1542844"/>
            <a:ext cx="71755" cy="71755"/>
          </a:xfrm>
          <a:custGeom>
            <a:avLst/>
            <a:gdLst>
              <a:gd name="T0" fmla="*/ 0 w 25"/>
              <a:gd name="T1" fmla="*/ 5 h 25"/>
              <a:gd name="T2" fmla="*/ 20 w 25"/>
              <a:gd name="T3" fmla="*/ 25 h 25"/>
              <a:gd name="T4" fmla="*/ 25 w 25"/>
              <a:gd name="T5" fmla="*/ 20 h 25"/>
              <a:gd name="T6" fmla="*/ 5 w 25"/>
              <a:gd name="T7" fmla="*/ 0 h 25"/>
              <a:gd name="T8" fmla="*/ 0 w 25"/>
              <a:gd name="T9" fmla="*/ 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5">
                <a:moveTo>
                  <a:pt x="0" y="5"/>
                </a:moveTo>
                <a:lnTo>
                  <a:pt x="20" y="25"/>
                </a:lnTo>
                <a:lnTo>
                  <a:pt x="25" y="20"/>
                </a:lnTo>
                <a:lnTo>
                  <a:pt x="5" y="0"/>
                </a:lnTo>
                <a:lnTo>
                  <a:pt x="0" y="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4" name="Freeform 551"/>
          <p:cNvSpPr>
            <a:spLocks/>
          </p:cNvSpPr>
          <p:nvPr/>
        </p:nvSpPr>
        <p:spPr bwMode="auto">
          <a:xfrm>
            <a:off x="10691793" y="1376374"/>
            <a:ext cx="71755" cy="68884"/>
          </a:xfrm>
          <a:custGeom>
            <a:avLst/>
            <a:gdLst>
              <a:gd name="T0" fmla="*/ 25 w 25"/>
              <a:gd name="T1" fmla="*/ 19 h 24"/>
              <a:gd name="T2" fmla="*/ 5 w 25"/>
              <a:gd name="T3" fmla="*/ 0 h 24"/>
              <a:gd name="T4" fmla="*/ 0 w 25"/>
              <a:gd name="T5" fmla="*/ 4 h 24"/>
              <a:gd name="T6" fmla="*/ 20 w 25"/>
              <a:gd name="T7" fmla="*/ 24 h 24"/>
              <a:gd name="T8" fmla="*/ 25 w 25"/>
              <a:gd name="T9" fmla="*/ 1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4">
                <a:moveTo>
                  <a:pt x="25" y="19"/>
                </a:moveTo>
                <a:lnTo>
                  <a:pt x="5" y="0"/>
                </a:lnTo>
                <a:lnTo>
                  <a:pt x="0" y="4"/>
                </a:lnTo>
                <a:lnTo>
                  <a:pt x="20" y="24"/>
                </a:lnTo>
                <a:lnTo>
                  <a:pt x="25" y="1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5" name="Freeform 552"/>
          <p:cNvSpPr>
            <a:spLocks noEditPoints="1"/>
          </p:cNvSpPr>
          <p:nvPr/>
        </p:nvSpPr>
        <p:spPr bwMode="auto">
          <a:xfrm>
            <a:off x="11400725" y="1445258"/>
            <a:ext cx="100457" cy="100457"/>
          </a:xfrm>
          <a:custGeom>
            <a:avLst/>
            <a:gdLst>
              <a:gd name="T0" fmla="*/ 46 w 92"/>
              <a:gd name="T1" fmla="*/ 0 h 92"/>
              <a:gd name="T2" fmla="*/ 0 w 92"/>
              <a:gd name="T3" fmla="*/ 46 h 92"/>
              <a:gd name="T4" fmla="*/ 46 w 92"/>
              <a:gd name="T5" fmla="*/ 92 h 92"/>
              <a:gd name="T6" fmla="*/ 92 w 92"/>
              <a:gd name="T7" fmla="*/ 46 h 92"/>
              <a:gd name="T8" fmla="*/ 46 w 92"/>
              <a:gd name="T9" fmla="*/ 0 h 92"/>
              <a:gd name="T10" fmla="*/ 46 w 92"/>
              <a:gd name="T11" fmla="*/ 76 h 92"/>
              <a:gd name="T12" fmla="*/ 16 w 92"/>
              <a:gd name="T13" fmla="*/ 46 h 92"/>
              <a:gd name="T14" fmla="*/ 46 w 92"/>
              <a:gd name="T15" fmla="*/ 16 h 92"/>
              <a:gd name="T16" fmla="*/ 76 w 92"/>
              <a:gd name="T17" fmla="*/ 46 h 92"/>
              <a:gd name="T18" fmla="*/ 46 w 92"/>
              <a:gd name="T19" fmla="*/ 7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2" h="92">
                <a:moveTo>
                  <a:pt x="46" y="0"/>
                </a:moveTo>
                <a:cubicBezTo>
                  <a:pt x="21" y="0"/>
                  <a:pt x="0" y="21"/>
                  <a:pt x="0" y="46"/>
                </a:cubicBezTo>
                <a:cubicBezTo>
                  <a:pt x="0" y="72"/>
                  <a:pt x="21" y="92"/>
                  <a:pt x="46" y="92"/>
                </a:cubicBezTo>
                <a:cubicBezTo>
                  <a:pt x="72" y="92"/>
                  <a:pt x="92" y="72"/>
                  <a:pt x="92" y="46"/>
                </a:cubicBezTo>
                <a:cubicBezTo>
                  <a:pt x="92" y="21"/>
                  <a:pt x="72" y="0"/>
                  <a:pt x="46" y="0"/>
                </a:cubicBezTo>
                <a:close/>
                <a:moveTo>
                  <a:pt x="46" y="76"/>
                </a:moveTo>
                <a:cubicBezTo>
                  <a:pt x="30" y="76"/>
                  <a:pt x="16" y="63"/>
                  <a:pt x="16" y="46"/>
                </a:cubicBezTo>
                <a:cubicBezTo>
                  <a:pt x="16" y="30"/>
                  <a:pt x="30" y="16"/>
                  <a:pt x="46" y="16"/>
                </a:cubicBezTo>
                <a:cubicBezTo>
                  <a:pt x="63" y="16"/>
                  <a:pt x="76" y="30"/>
                  <a:pt x="76" y="46"/>
                </a:cubicBezTo>
                <a:cubicBezTo>
                  <a:pt x="76" y="63"/>
                  <a:pt x="63" y="76"/>
                  <a:pt x="46" y="7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6" name="Rectangle 553"/>
          <p:cNvSpPr>
            <a:spLocks noChangeArrowheads="1"/>
          </p:cNvSpPr>
          <p:nvPr/>
        </p:nvSpPr>
        <p:spPr bwMode="auto">
          <a:xfrm>
            <a:off x="11440908" y="1379243"/>
            <a:ext cx="20092" cy="3731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7" name="Rectangle 554"/>
          <p:cNvSpPr>
            <a:spLocks noChangeArrowheads="1"/>
          </p:cNvSpPr>
          <p:nvPr/>
        </p:nvSpPr>
        <p:spPr bwMode="auto">
          <a:xfrm>
            <a:off x="11440908" y="1574415"/>
            <a:ext cx="20092" cy="3731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8" name="Rectangle 555"/>
          <p:cNvSpPr>
            <a:spLocks noChangeArrowheads="1"/>
          </p:cNvSpPr>
          <p:nvPr/>
        </p:nvSpPr>
        <p:spPr bwMode="auto">
          <a:xfrm>
            <a:off x="11529882" y="1485440"/>
            <a:ext cx="37313" cy="20092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9" name="Rectangle 556"/>
          <p:cNvSpPr>
            <a:spLocks noChangeArrowheads="1"/>
          </p:cNvSpPr>
          <p:nvPr/>
        </p:nvSpPr>
        <p:spPr bwMode="auto">
          <a:xfrm>
            <a:off x="11334710" y="1485440"/>
            <a:ext cx="37313" cy="20092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0" name="Freeform 557"/>
          <p:cNvSpPr>
            <a:spLocks/>
          </p:cNvSpPr>
          <p:nvPr/>
        </p:nvSpPr>
        <p:spPr bwMode="auto">
          <a:xfrm>
            <a:off x="11501180" y="1407945"/>
            <a:ext cx="37313" cy="37313"/>
          </a:xfrm>
          <a:custGeom>
            <a:avLst/>
            <a:gdLst>
              <a:gd name="T0" fmla="*/ 13 w 13"/>
              <a:gd name="T1" fmla="*/ 5 h 13"/>
              <a:gd name="T2" fmla="*/ 8 w 13"/>
              <a:gd name="T3" fmla="*/ 0 h 13"/>
              <a:gd name="T4" fmla="*/ 0 w 13"/>
              <a:gd name="T5" fmla="*/ 8 h 13"/>
              <a:gd name="T6" fmla="*/ 5 w 13"/>
              <a:gd name="T7" fmla="*/ 13 h 13"/>
              <a:gd name="T8" fmla="*/ 13 w 13"/>
              <a:gd name="T9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3">
                <a:moveTo>
                  <a:pt x="13" y="5"/>
                </a:moveTo>
                <a:lnTo>
                  <a:pt x="8" y="0"/>
                </a:lnTo>
                <a:lnTo>
                  <a:pt x="0" y="8"/>
                </a:lnTo>
                <a:lnTo>
                  <a:pt x="5" y="13"/>
                </a:lnTo>
                <a:lnTo>
                  <a:pt x="13" y="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1" name="Freeform 558"/>
          <p:cNvSpPr>
            <a:spLocks/>
          </p:cNvSpPr>
          <p:nvPr/>
        </p:nvSpPr>
        <p:spPr bwMode="auto">
          <a:xfrm>
            <a:off x="11363412" y="1545713"/>
            <a:ext cx="37313" cy="37313"/>
          </a:xfrm>
          <a:custGeom>
            <a:avLst/>
            <a:gdLst>
              <a:gd name="T0" fmla="*/ 0 w 13"/>
              <a:gd name="T1" fmla="*/ 8 h 13"/>
              <a:gd name="T2" fmla="*/ 4 w 13"/>
              <a:gd name="T3" fmla="*/ 13 h 13"/>
              <a:gd name="T4" fmla="*/ 13 w 13"/>
              <a:gd name="T5" fmla="*/ 5 h 13"/>
              <a:gd name="T6" fmla="*/ 8 w 13"/>
              <a:gd name="T7" fmla="*/ 0 h 13"/>
              <a:gd name="T8" fmla="*/ 0 w 13"/>
              <a:gd name="T9" fmla="*/ 8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3">
                <a:moveTo>
                  <a:pt x="0" y="8"/>
                </a:moveTo>
                <a:lnTo>
                  <a:pt x="4" y="13"/>
                </a:lnTo>
                <a:lnTo>
                  <a:pt x="13" y="5"/>
                </a:lnTo>
                <a:lnTo>
                  <a:pt x="8" y="0"/>
                </a:lnTo>
                <a:lnTo>
                  <a:pt x="0" y="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2" name="Freeform 559"/>
          <p:cNvSpPr>
            <a:spLocks/>
          </p:cNvSpPr>
          <p:nvPr/>
        </p:nvSpPr>
        <p:spPr bwMode="auto">
          <a:xfrm>
            <a:off x="11501180" y="1542844"/>
            <a:ext cx="37313" cy="40182"/>
          </a:xfrm>
          <a:custGeom>
            <a:avLst/>
            <a:gdLst>
              <a:gd name="T0" fmla="*/ 0 w 13"/>
              <a:gd name="T1" fmla="*/ 5 h 14"/>
              <a:gd name="T2" fmla="*/ 8 w 13"/>
              <a:gd name="T3" fmla="*/ 14 h 14"/>
              <a:gd name="T4" fmla="*/ 13 w 13"/>
              <a:gd name="T5" fmla="*/ 9 h 14"/>
              <a:gd name="T6" fmla="*/ 5 w 13"/>
              <a:gd name="T7" fmla="*/ 0 h 14"/>
              <a:gd name="T8" fmla="*/ 0 w 13"/>
              <a:gd name="T9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4">
                <a:moveTo>
                  <a:pt x="0" y="5"/>
                </a:moveTo>
                <a:lnTo>
                  <a:pt x="8" y="14"/>
                </a:lnTo>
                <a:lnTo>
                  <a:pt x="13" y="9"/>
                </a:lnTo>
                <a:lnTo>
                  <a:pt x="5" y="0"/>
                </a:lnTo>
                <a:lnTo>
                  <a:pt x="0" y="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3" name="Freeform 560"/>
          <p:cNvSpPr>
            <a:spLocks/>
          </p:cNvSpPr>
          <p:nvPr/>
        </p:nvSpPr>
        <p:spPr bwMode="auto">
          <a:xfrm>
            <a:off x="11363412" y="1407945"/>
            <a:ext cx="37313" cy="37313"/>
          </a:xfrm>
          <a:custGeom>
            <a:avLst/>
            <a:gdLst>
              <a:gd name="T0" fmla="*/ 13 w 13"/>
              <a:gd name="T1" fmla="*/ 8 h 13"/>
              <a:gd name="T2" fmla="*/ 4 w 13"/>
              <a:gd name="T3" fmla="*/ 0 h 13"/>
              <a:gd name="T4" fmla="*/ 0 w 13"/>
              <a:gd name="T5" fmla="*/ 5 h 13"/>
              <a:gd name="T6" fmla="*/ 8 w 13"/>
              <a:gd name="T7" fmla="*/ 13 h 13"/>
              <a:gd name="T8" fmla="*/ 13 w 13"/>
              <a:gd name="T9" fmla="*/ 8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3">
                <a:moveTo>
                  <a:pt x="13" y="8"/>
                </a:moveTo>
                <a:lnTo>
                  <a:pt x="4" y="0"/>
                </a:lnTo>
                <a:lnTo>
                  <a:pt x="0" y="5"/>
                </a:lnTo>
                <a:lnTo>
                  <a:pt x="8" y="13"/>
                </a:lnTo>
                <a:lnTo>
                  <a:pt x="13" y="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4" name="Freeform 561"/>
          <p:cNvSpPr>
            <a:spLocks noEditPoints="1"/>
          </p:cNvSpPr>
          <p:nvPr/>
        </p:nvSpPr>
        <p:spPr bwMode="auto">
          <a:xfrm>
            <a:off x="10077577" y="4530687"/>
            <a:ext cx="189431" cy="255446"/>
          </a:xfrm>
          <a:custGeom>
            <a:avLst/>
            <a:gdLst>
              <a:gd name="T0" fmla="*/ 86 w 170"/>
              <a:gd name="T1" fmla="*/ 0 h 230"/>
              <a:gd name="T2" fmla="*/ 85 w 170"/>
              <a:gd name="T3" fmla="*/ 0 h 230"/>
              <a:gd name="T4" fmla="*/ 84 w 170"/>
              <a:gd name="T5" fmla="*/ 0 h 230"/>
              <a:gd name="T6" fmla="*/ 0 w 170"/>
              <a:gd name="T7" fmla="*/ 96 h 230"/>
              <a:gd name="T8" fmla="*/ 50 w 170"/>
              <a:gd name="T9" fmla="*/ 230 h 230"/>
              <a:gd name="T10" fmla="*/ 120 w 170"/>
              <a:gd name="T11" fmla="*/ 230 h 230"/>
              <a:gd name="T12" fmla="*/ 170 w 170"/>
              <a:gd name="T13" fmla="*/ 96 h 230"/>
              <a:gd name="T14" fmla="*/ 86 w 170"/>
              <a:gd name="T15" fmla="*/ 0 h 230"/>
              <a:gd name="T16" fmla="*/ 105 w 170"/>
              <a:gd name="T17" fmla="*/ 210 h 230"/>
              <a:gd name="T18" fmla="*/ 97 w 170"/>
              <a:gd name="T19" fmla="*/ 210 h 230"/>
              <a:gd name="T20" fmla="*/ 97 w 170"/>
              <a:gd name="T21" fmla="*/ 159 h 230"/>
              <a:gd name="T22" fmla="*/ 73 w 170"/>
              <a:gd name="T23" fmla="*/ 159 h 230"/>
              <a:gd name="T24" fmla="*/ 73 w 170"/>
              <a:gd name="T25" fmla="*/ 210 h 230"/>
              <a:gd name="T26" fmla="*/ 65 w 170"/>
              <a:gd name="T27" fmla="*/ 210 h 230"/>
              <a:gd name="T28" fmla="*/ 49 w 170"/>
              <a:gd name="T29" fmla="*/ 176 h 230"/>
              <a:gd name="T30" fmla="*/ 20 w 170"/>
              <a:gd name="T31" fmla="*/ 96 h 230"/>
              <a:gd name="T32" fmla="*/ 49 w 170"/>
              <a:gd name="T33" fmla="*/ 30 h 230"/>
              <a:gd name="T34" fmla="*/ 84 w 170"/>
              <a:gd name="T35" fmla="*/ 20 h 230"/>
              <a:gd name="T36" fmla="*/ 84 w 170"/>
              <a:gd name="T37" fmla="*/ 20 h 230"/>
              <a:gd name="T38" fmla="*/ 85 w 170"/>
              <a:gd name="T39" fmla="*/ 20 h 230"/>
              <a:gd name="T40" fmla="*/ 86 w 170"/>
              <a:gd name="T41" fmla="*/ 20 h 230"/>
              <a:gd name="T42" fmla="*/ 86 w 170"/>
              <a:gd name="T43" fmla="*/ 20 h 230"/>
              <a:gd name="T44" fmla="*/ 121 w 170"/>
              <a:gd name="T45" fmla="*/ 30 h 230"/>
              <a:gd name="T46" fmla="*/ 150 w 170"/>
              <a:gd name="T47" fmla="*/ 96 h 230"/>
              <a:gd name="T48" fmla="*/ 121 w 170"/>
              <a:gd name="T49" fmla="*/ 176 h 230"/>
              <a:gd name="T50" fmla="*/ 105 w 170"/>
              <a:gd name="T51" fmla="*/ 21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0" h="230">
                <a:moveTo>
                  <a:pt x="86" y="0"/>
                </a:moveTo>
                <a:cubicBezTo>
                  <a:pt x="85" y="0"/>
                  <a:pt x="85" y="0"/>
                  <a:pt x="85" y="0"/>
                </a:cubicBezTo>
                <a:cubicBezTo>
                  <a:pt x="85" y="0"/>
                  <a:pt x="84" y="0"/>
                  <a:pt x="84" y="0"/>
                </a:cubicBezTo>
                <a:cubicBezTo>
                  <a:pt x="74" y="0"/>
                  <a:pt x="0" y="3"/>
                  <a:pt x="0" y="96"/>
                </a:cubicBezTo>
                <a:cubicBezTo>
                  <a:pt x="0" y="136"/>
                  <a:pt x="50" y="210"/>
                  <a:pt x="50" y="230"/>
                </a:cubicBezTo>
                <a:cubicBezTo>
                  <a:pt x="120" y="230"/>
                  <a:pt x="120" y="230"/>
                  <a:pt x="120" y="230"/>
                </a:cubicBezTo>
                <a:cubicBezTo>
                  <a:pt x="120" y="210"/>
                  <a:pt x="170" y="136"/>
                  <a:pt x="170" y="96"/>
                </a:cubicBezTo>
                <a:cubicBezTo>
                  <a:pt x="170" y="3"/>
                  <a:pt x="96" y="0"/>
                  <a:pt x="86" y="0"/>
                </a:cubicBezTo>
                <a:close/>
                <a:moveTo>
                  <a:pt x="105" y="210"/>
                </a:moveTo>
                <a:cubicBezTo>
                  <a:pt x="97" y="210"/>
                  <a:pt x="97" y="210"/>
                  <a:pt x="97" y="210"/>
                </a:cubicBezTo>
                <a:cubicBezTo>
                  <a:pt x="97" y="159"/>
                  <a:pt x="97" y="159"/>
                  <a:pt x="97" y="159"/>
                </a:cubicBezTo>
                <a:cubicBezTo>
                  <a:pt x="73" y="159"/>
                  <a:pt x="73" y="159"/>
                  <a:pt x="73" y="159"/>
                </a:cubicBezTo>
                <a:cubicBezTo>
                  <a:pt x="73" y="210"/>
                  <a:pt x="73" y="210"/>
                  <a:pt x="73" y="210"/>
                </a:cubicBezTo>
                <a:cubicBezTo>
                  <a:pt x="65" y="210"/>
                  <a:pt x="65" y="210"/>
                  <a:pt x="65" y="210"/>
                </a:cubicBezTo>
                <a:cubicBezTo>
                  <a:pt x="62" y="201"/>
                  <a:pt x="56" y="190"/>
                  <a:pt x="49" y="176"/>
                </a:cubicBezTo>
                <a:cubicBezTo>
                  <a:pt x="37" y="150"/>
                  <a:pt x="20" y="115"/>
                  <a:pt x="20" y="96"/>
                </a:cubicBezTo>
                <a:cubicBezTo>
                  <a:pt x="20" y="64"/>
                  <a:pt x="30" y="42"/>
                  <a:pt x="49" y="30"/>
                </a:cubicBezTo>
                <a:cubicBezTo>
                  <a:pt x="65" y="20"/>
                  <a:pt x="82" y="20"/>
                  <a:pt x="84" y="20"/>
                </a:cubicBezTo>
                <a:cubicBezTo>
                  <a:pt x="84" y="20"/>
                  <a:pt x="84" y="20"/>
                  <a:pt x="84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8" y="20"/>
                  <a:pt x="105" y="20"/>
                  <a:pt x="121" y="30"/>
                </a:cubicBezTo>
                <a:cubicBezTo>
                  <a:pt x="140" y="42"/>
                  <a:pt x="150" y="64"/>
                  <a:pt x="150" y="96"/>
                </a:cubicBezTo>
                <a:cubicBezTo>
                  <a:pt x="150" y="115"/>
                  <a:pt x="133" y="150"/>
                  <a:pt x="121" y="176"/>
                </a:cubicBezTo>
                <a:cubicBezTo>
                  <a:pt x="114" y="190"/>
                  <a:pt x="108" y="201"/>
                  <a:pt x="105" y="21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5" name="Rectangle 562"/>
          <p:cNvSpPr>
            <a:spLocks noChangeArrowheads="1"/>
          </p:cNvSpPr>
          <p:nvPr/>
        </p:nvSpPr>
        <p:spPr bwMode="auto">
          <a:xfrm>
            <a:off x="10134980" y="4794742"/>
            <a:ext cx="77495" cy="2296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6" name="Rectangle 563"/>
          <p:cNvSpPr>
            <a:spLocks noChangeArrowheads="1"/>
          </p:cNvSpPr>
          <p:nvPr/>
        </p:nvSpPr>
        <p:spPr bwMode="auto">
          <a:xfrm>
            <a:off x="10155072" y="4829184"/>
            <a:ext cx="37313" cy="20092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7" name="Freeform 564"/>
          <p:cNvSpPr>
            <a:spLocks noEditPoints="1"/>
          </p:cNvSpPr>
          <p:nvPr/>
        </p:nvSpPr>
        <p:spPr bwMode="auto">
          <a:xfrm>
            <a:off x="433814" y="5896887"/>
            <a:ext cx="226744" cy="226744"/>
          </a:xfrm>
          <a:custGeom>
            <a:avLst/>
            <a:gdLst>
              <a:gd name="T0" fmla="*/ 63 w 79"/>
              <a:gd name="T1" fmla="*/ 0 h 79"/>
              <a:gd name="T2" fmla="*/ 0 w 79"/>
              <a:gd name="T3" fmla="*/ 63 h 79"/>
              <a:gd name="T4" fmla="*/ 16 w 79"/>
              <a:gd name="T5" fmla="*/ 79 h 79"/>
              <a:gd name="T6" fmla="*/ 79 w 79"/>
              <a:gd name="T7" fmla="*/ 16 h 79"/>
              <a:gd name="T8" fmla="*/ 63 w 79"/>
              <a:gd name="T9" fmla="*/ 0 h 79"/>
              <a:gd name="T10" fmla="*/ 48 w 79"/>
              <a:gd name="T11" fmla="*/ 22 h 79"/>
              <a:gd name="T12" fmla="*/ 63 w 79"/>
              <a:gd name="T13" fmla="*/ 7 h 79"/>
              <a:gd name="T14" fmla="*/ 72 w 79"/>
              <a:gd name="T15" fmla="*/ 16 h 79"/>
              <a:gd name="T16" fmla="*/ 57 w 79"/>
              <a:gd name="T17" fmla="*/ 31 h 79"/>
              <a:gd name="T18" fmla="*/ 48 w 79"/>
              <a:gd name="T19" fmla="*/ 22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" h="79">
                <a:moveTo>
                  <a:pt x="63" y="0"/>
                </a:moveTo>
                <a:lnTo>
                  <a:pt x="0" y="63"/>
                </a:lnTo>
                <a:lnTo>
                  <a:pt x="16" y="79"/>
                </a:lnTo>
                <a:lnTo>
                  <a:pt x="79" y="16"/>
                </a:lnTo>
                <a:lnTo>
                  <a:pt x="63" y="0"/>
                </a:lnTo>
                <a:close/>
                <a:moveTo>
                  <a:pt x="48" y="22"/>
                </a:moveTo>
                <a:lnTo>
                  <a:pt x="63" y="7"/>
                </a:lnTo>
                <a:lnTo>
                  <a:pt x="72" y="16"/>
                </a:lnTo>
                <a:lnTo>
                  <a:pt x="57" y="31"/>
                </a:lnTo>
                <a:lnTo>
                  <a:pt x="48" y="2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8" name="Freeform 565"/>
          <p:cNvSpPr>
            <a:spLocks/>
          </p:cNvSpPr>
          <p:nvPr/>
        </p:nvSpPr>
        <p:spPr bwMode="auto">
          <a:xfrm>
            <a:off x="654818" y="5845224"/>
            <a:ext cx="60274" cy="60274"/>
          </a:xfrm>
          <a:custGeom>
            <a:avLst/>
            <a:gdLst>
              <a:gd name="T0" fmla="*/ 21 w 21"/>
              <a:gd name="T1" fmla="*/ 5 h 21"/>
              <a:gd name="T2" fmla="*/ 16 w 21"/>
              <a:gd name="T3" fmla="*/ 0 h 21"/>
              <a:gd name="T4" fmla="*/ 0 w 21"/>
              <a:gd name="T5" fmla="*/ 15 h 21"/>
              <a:gd name="T6" fmla="*/ 5 w 21"/>
              <a:gd name="T7" fmla="*/ 21 h 21"/>
              <a:gd name="T8" fmla="*/ 21 w 21"/>
              <a:gd name="T9" fmla="*/ 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21" y="5"/>
                </a:moveTo>
                <a:lnTo>
                  <a:pt x="16" y="0"/>
                </a:lnTo>
                <a:lnTo>
                  <a:pt x="0" y="15"/>
                </a:lnTo>
                <a:lnTo>
                  <a:pt x="5" y="21"/>
                </a:lnTo>
                <a:lnTo>
                  <a:pt x="21" y="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9" name="Freeform 566"/>
          <p:cNvSpPr>
            <a:spLocks/>
          </p:cNvSpPr>
          <p:nvPr/>
        </p:nvSpPr>
        <p:spPr bwMode="auto">
          <a:xfrm>
            <a:off x="654818" y="5980123"/>
            <a:ext cx="60274" cy="60274"/>
          </a:xfrm>
          <a:custGeom>
            <a:avLst/>
            <a:gdLst>
              <a:gd name="T0" fmla="*/ 0 w 21"/>
              <a:gd name="T1" fmla="*/ 5 h 21"/>
              <a:gd name="T2" fmla="*/ 16 w 21"/>
              <a:gd name="T3" fmla="*/ 21 h 21"/>
              <a:gd name="T4" fmla="*/ 21 w 21"/>
              <a:gd name="T5" fmla="*/ 16 h 21"/>
              <a:gd name="T6" fmla="*/ 5 w 21"/>
              <a:gd name="T7" fmla="*/ 0 h 21"/>
              <a:gd name="T8" fmla="*/ 0 w 21"/>
              <a:gd name="T9" fmla="*/ 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0" y="5"/>
                </a:moveTo>
                <a:lnTo>
                  <a:pt x="16" y="21"/>
                </a:lnTo>
                <a:lnTo>
                  <a:pt x="21" y="16"/>
                </a:lnTo>
                <a:lnTo>
                  <a:pt x="5" y="0"/>
                </a:lnTo>
                <a:lnTo>
                  <a:pt x="0" y="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0" name="Freeform 567"/>
          <p:cNvSpPr>
            <a:spLocks/>
          </p:cNvSpPr>
          <p:nvPr/>
        </p:nvSpPr>
        <p:spPr bwMode="auto">
          <a:xfrm>
            <a:off x="517050" y="5845224"/>
            <a:ext cx="60274" cy="60274"/>
          </a:xfrm>
          <a:custGeom>
            <a:avLst/>
            <a:gdLst>
              <a:gd name="T0" fmla="*/ 21 w 21"/>
              <a:gd name="T1" fmla="*/ 15 h 21"/>
              <a:gd name="T2" fmla="*/ 5 w 21"/>
              <a:gd name="T3" fmla="*/ 0 h 21"/>
              <a:gd name="T4" fmla="*/ 0 w 21"/>
              <a:gd name="T5" fmla="*/ 5 h 21"/>
              <a:gd name="T6" fmla="*/ 16 w 21"/>
              <a:gd name="T7" fmla="*/ 21 h 21"/>
              <a:gd name="T8" fmla="*/ 21 w 21"/>
              <a:gd name="T9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21" y="15"/>
                </a:moveTo>
                <a:lnTo>
                  <a:pt x="5" y="0"/>
                </a:lnTo>
                <a:lnTo>
                  <a:pt x="0" y="5"/>
                </a:lnTo>
                <a:lnTo>
                  <a:pt x="16" y="21"/>
                </a:lnTo>
                <a:lnTo>
                  <a:pt x="21" y="1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1" name="Rectangle 568"/>
          <p:cNvSpPr>
            <a:spLocks noChangeArrowheads="1"/>
          </p:cNvSpPr>
          <p:nvPr/>
        </p:nvSpPr>
        <p:spPr bwMode="auto">
          <a:xfrm>
            <a:off x="606024" y="5805041"/>
            <a:ext cx="20092" cy="66015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2" name="Rectangle 569"/>
          <p:cNvSpPr>
            <a:spLocks noChangeArrowheads="1"/>
          </p:cNvSpPr>
          <p:nvPr/>
        </p:nvSpPr>
        <p:spPr bwMode="auto">
          <a:xfrm>
            <a:off x="689260" y="5931329"/>
            <a:ext cx="63144" cy="2296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3" name="Freeform 576"/>
          <p:cNvSpPr>
            <a:spLocks/>
          </p:cNvSpPr>
          <p:nvPr/>
        </p:nvSpPr>
        <p:spPr bwMode="auto">
          <a:xfrm>
            <a:off x="6177020" y="2607675"/>
            <a:ext cx="200912" cy="200912"/>
          </a:xfrm>
          <a:custGeom>
            <a:avLst/>
            <a:gdLst>
              <a:gd name="T0" fmla="*/ 103 w 181"/>
              <a:gd name="T1" fmla="*/ 142 h 181"/>
              <a:gd name="T2" fmla="*/ 90 w 181"/>
              <a:gd name="T3" fmla="*/ 140 h 181"/>
              <a:gd name="T4" fmla="*/ 41 w 181"/>
              <a:gd name="T5" fmla="*/ 90 h 181"/>
              <a:gd name="T6" fmla="*/ 41 w 181"/>
              <a:gd name="T7" fmla="*/ 75 h 181"/>
              <a:gd name="T8" fmla="*/ 75 w 181"/>
              <a:gd name="T9" fmla="*/ 41 h 181"/>
              <a:gd name="T10" fmla="*/ 91 w 181"/>
              <a:gd name="T11" fmla="*/ 41 h 181"/>
              <a:gd name="T12" fmla="*/ 140 w 181"/>
              <a:gd name="T13" fmla="*/ 90 h 181"/>
              <a:gd name="T14" fmla="*/ 142 w 181"/>
              <a:gd name="T15" fmla="*/ 103 h 181"/>
              <a:gd name="T16" fmla="*/ 166 w 181"/>
              <a:gd name="T17" fmla="*/ 127 h 181"/>
              <a:gd name="T18" fmla="*/ 164 w 181"/>
              <a:gd name="T19" fmla="*/ 67 h 181"/>
              <a:gd name="T20" fmla="*/ 114 w 181"/>
              <a:gd name="T21" fmla="*/ 17 h 181"/>
              <a:gd name="T22" fmla="*/ 51 w 181"/>
              <a:gd name="T23" fmla="*/ 17 h 181"/>
              <a:gd name="T24" fmla="*/ 17 w 181"/>
              <a:gd name="T25" fmla="*/ 51 h 181"/>
              <a:gd name="T26" fmla="*/ 17 w 181"/>
              <a:gd name="T27" fmla="*/ 114 h 181"/>
              <a:gd name="T28" fmla="*/ 67 w 181"/>
              <a:gd name="T29" fmla="*/ 164 h 181"/>
              <a:gd name="T30" fmla="*/ 127 w 181"/>
              <a:gd name="T31" fmla="*/ 166 h 181"/>
              <a:gd name="T32" fmla="*/ 103 w 181"/>
              <a:gd name="T33" fmla="*/ 14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1" h="181">
                <a:moveTo>
                  <a:pt x="103" y="142"/>
                </a:moveTo>
                <a:cubicBezTo>
                  <a:pt x="99" y="144"/>
                  <a:pt x="94" y="143"/>
                  <a:pt x="90" y="140"/>
                </a:cubicBezTo>
                <a:cubicBezTo>
                  <a:pt x="41" y="90"/>
                  <a:pt x="41" y="90"/>
                  <a:pt x="41" y="90"/>
                </a:cubicBezTo>
                <a:cubicBezTo>
                  <a:pt x="37" y="86"/>
                  <a:pt x="37" y="79"/>
                  <a:pt x="41" y="75"/>
                </a:cubicBezTo>
                <a:cubicBezTo>
                  <a:pt x="75" y="41"/>
                  <a:pt x="75" y="41"/>
                  <a:pt x="75" y="41"/>
                </a:cubicBezTo>
                <a:cubicBezTo>
                  <a:pt x="79" y="36"/>
                  <a:pt x="86" y="36"/>
                  <a:pt x="91" y="41"/>
                </a:cubicBezTo>
                <a:cubicBezTo>
                  <a:pt x="140" y="90"/>
                  <a:pt x="140" y="90"/>
                  <a:pt x="140" y="90"/>
                </a:cubicBezTo>
                <a:cubicBezTo>
                  <a:pt x="144" y="94"/>
                  <a:pt x="144" y="99"/>
                  <a:pt x="142" y="103"/>
                </a:cubicBezTo>
                <a:cubicBezTo>
                  <a:pt x="166" y="127"/>
                  <a:pt x="166" y="127"/>
                  <a:pt x="166" y="127"/>
                </a:cubicBezTo>
                <a:cubicBezTo>
                  <a:pt x="181" y="110"/>
                  <a:pt x="180" y="83"/>
                  <a:pt x="164" y="67"/>
                </a:cubicBezTo>
                <a:cubicBezTo>
                  <a:pt x="114" y="17"/>
                  <a:pt x="114" y="17"/>
                  <a:pt x="114" y="17"/>
                </a:cubicBezTo>
                <a:cubicBezTo>
                  <a:pt x="97" y="0"/>
                  <a:pt x="69" y="0"/>
                  <a:pt x="51" y="17"/>
                </a:cubicBezTo>
                <a:cubicBezTo>
                  <a:pt x="17" y="51"/>
                  <a:pt x="17" y="51"/>
                  <a:pt x="17" y="51"/>
                </a:cubicBezTo>
                <a:cubicBezTo>
                  <a:pt x="0" y="69"/>
                  <a:pt x="0" y="97"/>
                  <a:pt x="17" y="114"/>
                </a:cubicBezTo>
                <a:cubicBezTo>
                  <a:pt x="67" y="164"/>
                  <a:pt x="67" y="164"/>
                  <a:pt x="67" y="164"/>
                </a:cubicBezTo>
                <a:cubicBezTo>
                  <a:pt x="83" y="180"/>
                  <a:pt x="109" y="181"/>
                  <a:pt x="127" y="166"/>
                </a:cubicBezTo>
                <a:lnTo>
                  <a:pt x="103" y="14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4" name="Freeform 577"/>
          <p:cNvSpPr>
            <a:spLocks/>
          </p:cNvSpPr>
          <p:nvPr/>
        </p:nvSpPr>
        <p:spPr bwMode="auto">
          <a:xfrm>
            <a:off x="6303308" y="2736833"/>
            <a:ext cx="200912" cy="200912"/>
          </a:xfrm>
          <a:custGeom>
            <a:avLst/>
            <a:gdLst>
              <a:gd name="T0" fmla="*/ 130 w 181"/>
              <a:gd name="T1" fmla="*/ 164 h 181"/>
              <a:gd name="T2" fmla="*/ 164 w 181"/>
              <a:gd name="T3" fmla="*/ 130 h 181"/>
              <a:gd name="T4" fmla="*/ 164 w 181"/>
              <a:gd name="T5" fmla="*/ 67 h 181"/>
              <a:gd name="T6" fmla="*/ 115 w 181"/>
              <a:gd name="T7" fmla="*/ 18 h 181"/>
              <a:gd name="T8" fmla="*/ 54 w 181"/>
              <a:gd name="T9" fmla="*/ 15 h 181"/>
              <a:gd name="T10" fmla="*/ 78 w 181"/>
              <a:gd name="T11" fmla="*/ 39 h 181"/>
              <a:gd name="T12" fmla="*/ 91 w 181"/>
              <a:gd name="T13" fmla="*/ 41 h 181"/>
              <a:gd name="T14" fmla="*/ 141 w 181"/>
              <a:gd name="T15" fmla="*/ 91 h 181"/>
              <a:gd name="T16" fmla="*/ 141 w 181"/>
              <a:gd name="T17" fmla="*/ 106 h 181"/>
              <a:gd name="T18" fmla="*/ 107 w 181"/>
              <a:gd name="T19" fmla="*/ 140 h 181"/>
              <a:gd name="T20" fmla="*/ 91 w 181"/>
              <a:gd name="T21" fmla="*/ 140 h 181"/>
              <a:gd name="T22" fmla="*/ 41 w 181"/>
              <a:gd name="T23" fmla="*/ 91 h 181"/>
              <a:gd name="T24" fmla="*/ 39 w 181"/>
              <a:gd name="T25" fmla="*/ 78 h 181"/>
              <a:gd name="T26" fmla="*/ 15 w 181"/>
              <a:gd name="T27" fmla="*/ 54 h 181"/>
              <a:gd name="T28" fmla="*/ 18 w 181"/>
              <a:gd name="T29" fmla="*/ 114 h 181"/>
              <a:gd name="T30" fmla="*/ 67 w 181"/>
              <a:gd name="T31" fmla="*/ 164 h 181"/>
              <a:gd name="T32" fmla="*/ 130 w 181"/>
              <a:gd name="T33" fmla="*/ 164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1" h="181">
                <a:moveTo>
                  <a:pt x="130" y="164"/>
                </a:moveTo>
                <a:cubicBezTo>
                  <a:pt x="164" y="130"/>
                  <a:pt x="164" y="130"/>
                  <a:pt x="164" y="130"/>
                </a:cubicBezTo>
                <a:cubicBezTo>
                  <a:pt x="181" y="113"/>
                  <a:pt x="181" y="84"/>
                  <a:pt x="164" y="67"/>
                </a:cubicBezTo>
                <a:cubicBezTo>
                  <a:pt x="115" y="18"/>
                  <a:pt x="115" y="18"/>
                  <a:pt x="115" y="18"/>
                </a:cubicBezTo>
                <a:cubicBezTo>
                  <a:pt x="98" y="1"/>
                  <a:pt x="72" y="0"/>
                  <a:pt x="54" y="15"/>
                </a:cubicBezTo>
                <a:cubicBezTo>
                  <a:pt x="78" y="39"/>
                  <a:pt x="78" y="39"/>
                  <a:pt x="78" y="39"/>
                </a:cubicBezTo>
                <a:cubicBezTo>
                  <a:pt x="82" y="37"/>
                  <a:pt x="88" y="38"/>
                  <a:pt x="91" y="41"/>
                </a:cubicBezTo>
                <a:cubicBezTo>
                  <a:pt x="141" y="91"/>
                  <a:pt x="141" y="91"/>
                  <a:pt x="141" y="91"/>
                </a:cubicBezTo>
                <a:cubicBezTo>
                  <a:pt x="145" y="95"/>
                  <a:pt x="145" y="102"/>
                  <a:pt x="141" y="106"/>
                </a:cubicBezTo>
                <a:cubicBezTo>
                  <a:pt x="107" y="140"/>
                  <a:pt x="107" y="140"/>
                  <a:pt x="107" y="140"/>
                </a:cubicBezTo>
                <a:cubicBezTo>
                  <a:pt x="102" y="145"/>
                  <a:pt x="95" y="145"/>
                  <a:pt x="91" y="140"/>
                </a:cubicBezTo>
                <a:cubicBezTo>
                  <a:pt x="41" y="91"/>
                  <a:pt x="41" y="91"/>
                  <a:pt x="41" y="91"/>
                </a:cubicBezTo>
                <a:cubicBezTo>
                  <a:pt x="38" y="87"/>
                  <a:pt x="37" y="82"/>
                  <a:pt x="39" y="78"/>
                </a:cubicBezTo>
                <a:cubicBezTo>
                  <a:pt x="15" y="54"/>
                  <a:pt x="15" y="54"/>
                  <a:pt x="15" y="54"/>
                </a:cubicBezTo>
                <a:cubicBezTo>
                  <a:pt x="0" y="72"/>
                  <a:pt x="1" y="98"/>
                  <a:pt x="18" y="114"/>
                </a:cubicBezTo>
                <a:cubicBezTo>
                  <a:pt x="67" y="164"/>
                  <a:pt x="67" y="164"/>
                  <a:pt x="67" y="164"/>
                </a:cubicBezTo>
                <a:cubicBezTo>
                  <a:pt x="85" y="181"/>
                  <a:pt x="113" y="181"/>
                  <a:pt x="130" y="16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5" name="Freeform 578"/>
          <p:cNvSpPr>
            <a:spLocks/>
          </p:cNvSpPr>
          <p:nvPr/>
        </p:nvSpPr>
        <p:spPr bwMode="auto">
          <a:xfrm>
            <a:off x="6263125" y="2696651"/>
            <a:ext cx="154989" cy="152120"/>
          </a:xfrm>
          <a:custGeom>
            <a:avLst/>
            <a:gdLst>
              <a:gd name="T0" fmla="*/ 7 w 139"/>
              <a:gd name="T1" fmla="*/ 6 h 138"/>
              <a:gd name="T2" fmla="*/ 7 w 139"/>
              <a:gd name="T3" fmla="*/ 30 h 138"/>
              <a:gd name="T4" fmla="*/ 108 w 139"/>
              <a:gd name="T5" fmla="*/ 131 h 138"/>
              <a:gd name="T6" fmla="*/ 132 w 139"/>
              <a:gd name="T7" fmla="*/ 131 h 138"/>
              <a:gd name="T8" fmla="*/ 132 w 139"/>
              <a:gd name="T9" fmla="*/ 108 h 138"/>
              <a:gd name="T10" fmla="*/ 30 w 139"/>
              <a:gd name="T11" fmla="*/ 6 h 138"/>
              <a:gd name="T12" fmla="*/ 7 w 139"/>
              <a:gd name="T13" fmla="*/ 6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138">
                <a:moveTo>
                  <a:pt x="7" y="6"/>
                </a:moveTo>
                <a:cubicBezTo>
                  <a:pt x="0" y="13"/>
                  <a:pt x="0" y="23"/>
                  <a:pt x="7" y="30"/>
                </a:cubicBezTo>
                <a:cubicBezTo>
                  <a:pt x="108" y="131"/>
                  <a:pt x="108" y="131"/>
                  <a:pt x="108" y="131"/>
                </a:cubicBezTo>
                <a:cubicBezTo>
                  <a:pt x="115" y="138"/>
                  <a:pt x="126" y="138"/>
                  <a:pt x="132" y="131"/>
                </a:cubicBezTo>
                <a:cubicBezTo>
                  <a:pt x="139" y="125"/>
                  <a:pt x="138" y="114"/>
                  <a:pt x="132" y="108"/>
                </a:cubicBezTo>
                <a:cubicBezTo>
                  <a:pt x="30" y="6"/>
                  <a:pt x="30" y="6"/>
                  <a:pt x="30" y="6"/>
                </a:cubicBezTo>
                <a:cubicBezTo>
                  <a:pt x="24" y="0"/>
                  <a:pt x="13" y="0"/>
                  <a:pt x="7" y="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6" name="Freeform 579"/>
          <p:cNvSpPr>
            <a:spLocks/>
          </p:cNvSpPr>
          <p:nvPr/>
        </p:nvSpPr>
        <p:spPr bwMode="auto">
          <a:xfrm>
            <a:off x="7563310" y="2702391"/>
            <a:ext cx="215263" cy="221004"/>
          </a:xfrm>
          <a:custGeom>
            <a:avLst/>
            <a:gdLst>
              <a:gd name="T0" fmla="*/ 188 w 196"/>
              <a:gd name="T1" fmla="*/ 83 h 199"/>
              <a:gd name="T2" fmla="*/ 124 w 196"/>
              <a:gd name="T3" fmla="*/ 15 h 199"/>
              <a:gd name="T4" fmla="*/ 99 w 196"/>
              <a:gd name="T5" fmla="*/ 0 h 199"/>
              <a:gd name="T6" fmla="*/ 120 w 196"/>
              <a:gd name="T7" fmla="*/ 53 h 199"/>
              <a:gd name="T8" fmla="*/ 154 w 196"/>
              <a:gd name="T9" fmla="*/ 93 h 199"/>
              <a:gd name="T10" fmla="*/ 161 w 196"/>
              <a:gd name="T11" fmla="*/ 111 h 199"/>
              <a:gd name="T12" fmla="*/ 154 w 196"/>
              <a:gd name="T13" fmla="*/ 129 h 199"/>
              <a:gd name="T14" fmla="*/ 114 w 196"/>
              <a:gd name="T15" fmla="*/ 159 h 199"/>
              <a:gd name="T16" fmla="*/ 75 w 196"/>
              <a:gd name="T17" fmla="*/ 130 h 199"/>
              <a:gd name="T18" fmla="*/ 42 w 196"/>
              <a:gd name="T19" fmla="*/ 97 h 199"/>
              <a:gd name="T20" fmla="*/ 34 w 196"/>
              <a:gd name="T21" fmla="*/ 79 h 199"/>
              <a:gd name="T22" fmla="*/ 36 w 196"/>
              <a:gd name="T23" fmla="*/ 71 h 199"/>
              <a:gd name="T24" fmla="*/ 37 w 196"/>
              <a:gd name="T25" fmla="*/ 68 h 199"/>
              <a:gd name="T26" fmla="*/ 39 w 196"/>
              <a:gd name="T27" fmla="*/ 65 h 199"/>
              <a:gd name="T28" fmla="*/ 39 w 196"/>
              <a:gd name="T29" fmla="*/ 64 h 199"/>
              <a:gd name="T30" fmla="*/ 50 w 196"/>
              <a:gd name="T31" fmla="*/ 53 h 199"/>
              <a:gd name="T32" fmla="*/ 48 w 196"/>
              <a:gd name="T33" fmla="*/ 48 h 199"/>
              <a:gd name="T34" fmla="*/ 27 w 196"/>
              <a:gd name="T35" fmla="*/ 27 h 199"/>
              <a:gd name="T36" fmla="*/ 14 w 196"/>
              <a:gd name="T37" fmla="*/ 40 h 199"/>
              <a:gd name="T38" fmla="*/ 14 w 196"/>
              <a:gd name="T39" fmla="*/ 41 h 199"/>
              <a:gd name="T40" fmla="*/ 11 w 196"/>
              <a:gd name="T41" fmla="*/ 44 h 199"/>
              <a:gd name="T42" fmla="*/ 9 w 196"/>
              <a:gd name="T43" fmla="*/ 47 h 199"/>
              <a:gd name="T44" fmla="*/ 9 w 196"/>
              <a:gd name="T45" fmla="*/ 47 h 199"/>
              <a:gd name="T46" fmla="*/ 7 w 196"/>
              <a:gd name="T47" fmla="*/ 51 h 199"/>
              <a:gd name="T48" fmla="*/ 2 w 196"/>
              <a:gd name="T49" fmla="*/ 63 h 199"/>
              <a:gd name="T50" fmla="*/ 0 w 196"/>
              <a:gd name="T51" fmla="*/ 79 h 199"/>
              <a:gd name="T52" fmla="*/ 17 w 196"/>
              <a:gd name="T53" fmla="*/ 121 h 199"/>
              <a:gd name="T54" fmla="*/ 45 w 196"/>
              <a:gd name="T55" fmla="*/ 149 h 199"/>
              <a:gd name="T56" fmla="*/ 156 w 196"/>
              <a:gd name="T57" fmla="*/ 176 h 199"/>
              <a:gd name="T58" fmla="*/ 194 w 196"/>
              <a:gd name="T59" fmla="*/ 126 h 199"/>
              <a:gd name="T60" fmla="*/ 189 w 196"/>
              <a:gd name="T61" fmla="*/ 84 h 199"/>
              <a:gd name="T62" fmla="*/ 189 w 196"/>
              <a:gd name="T63" fmla="*/ 83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6" h="199">
                <a:moveTo>
                  <a:pt x="188" y="83"/>
                </a:moveTo>
                <a:cubicBezTo>
                  <a:pt x="188" y="83"/>
                  <a:pt x="188" y="83"/>
                  <a:pt x="188" y="83"/>
                </a:cubicBezTo>
                <a:cubicBezTo>
                  <a:pt x="185" y="77"/>
                  <a:pt x="182" y="73"/>
                  <a:pt x="178" y="69"/>
                </a:cubicBezTo>
                <a:cubicBezTo>
                  <a:pt x="124" y="15"/>
                  <a:pt x="124" y="15"/>
                  <a:pt x="124" y="15"/>
                </a:cubicBezTo>
                <a:cubicBezTo>
                  <a:pt x="124" y="14"/>
                  <a:pt x="123" y="14"/>
                  <a:pt x="123" y="14"/>
                </a:cubicBezTo>
                <a:cubicBezTo>
                  <a:pt x="116" y="7"/>
                  <a:pt x="108" y="2"/>
                  <a:pt x="99" y="0"/>
                </a:cubicBezTo>
                <a:cubicBezTo>
                  <a:pt x="109" y="11"/>
                  <a:pt x="116" y="25"/>
                  <a:pt x="119" y="40"/>
                </a:cubicBezTo>
                <a:cubicBezTo>
                  <a:pt x="120" y="44"/>
                  <a:pt x="120" y="49"/>
                  <a:pt x="120" y="53"/>
                </a:cubicBezTo>
                <a:cubicBezTo>
                  <a:pt x="120" y="55"/>
                  <a:pt x="120" y="57"/>
                  <a:pt x="120" y="59"/>
                </a:cubicBezTo>
                <a:cubicBezTo>
                  <a:pt x="154" y="93"/>
                  <a:pt x="154" y="93"/>
                  <a:pt x="154" y="93"/>
                </a:cubicBezTo>
                <a:cubicBezTo>
                  <a:pt x="157" y="96"/>
                  <a:pt x="159" y="100"/>
                  <a:pt x="160" y="104"/>
                </a:cubicBezTo>
                <a:cubicBezTo>
                  <a:pt x="161" y="106"/>
                  <a:pt x="161" y="109"/>
                  <a:pt x="161" y="111"/>
                </a:cubicBezTo>
                <a:cubicBezTo>
                  <a:pt x="161" y="114"/>
                  <a:pt x="161" y="117"/>
                  <a:pt x="160" y="119"/>
                </a:cubicBezTo>
                <a:cubicBezTo>
                  <a:pt x="159" y="123"/>
                  <a:pt x="157" y="126"/>
                  <a:pt x="154" y="129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27" y="156"/>
                  <a:pt x="121" y="159"/>
                  <a:pt x="114" y="159"/>
                </a:cubicBezTo>
                <a:cubicBezTo>
                  <a:pt x="107" y="159"/>
                  <a:pt x="100" y="156"/>
                  <a:pt x="96" y="151"/>
                </a:cubicBezTo>
                <a:cubicBezTo>
                  <a:pt x="75" y="130"/>
                  <a:pt x="75" y="130"/>
                  <a:pt x="75" y="130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42" y="97"/>
                  <a:pt x="42" y="97"/>
                  <a:pt x="42" y="97"/>
                </a:cubicBezTo>
                <a:cubicBezTo>
                  <a:pt x="40" y="95"/>
                  <a:pt x="38" y="93"/>
                  <a:pt x="37" y="90"/>
                </a:cubicBezTo>
                <a:cubicBezTo>
                  <a:pt x="35" y="87"/>
                  <a:pt x="34" y="83"/>
                  <a:pt x="34" y="79"/>
                </a:cubicBezTo>
                <a:cubicBezTo>
                  <a:pt x="34" y="76"/>
                  <a:pt x="35" y="74"/>
                  <a:pt x="35" y="71"/>
                </a:cubicBezTo>
                <a:cubicBezTo>
                  <a:pt x="35" y="71"/>
                  <a:pt x="36" y="71"/>
                  <a:pt x="36" y="71"/>
                </a:cubicBezTo>
                <a:cubicBezTo>
                  <a:pt x="36" y="70"/>
                  <a:pt x="36" y="70"/>
                  <a:pt x="36" y="70"/>
                </a:cubicBezTo>
                <a:cubicBezTo>
                  <a:pt x="36" y="69"/>
                  <a:pt x="36" y="69"/>
                  <a:pt x="37" y="68"/>
                </a:cubicBezTo>
                <a:cubicBezTo>
                  <a:pt x="37" y="68"/>
                  <a:pt x="37" y="67"/>
                  <a:pt x="37" y="67"/>
                </a:cubicBezTo>
                <a:cubicBezTo>
                  <a:pt x="38" y="66"/>
                  <a:pt x="38" y="66"/>
                  <a:pt x="39" y="65"/>
                </a:cubicBezTo>
                <a:cubicBezTo>
                  <a:pt x="39" y="64"/>
                  <a:pt x="39" y="64"/>
                  <a:pt x="39" y="64"/>
                </a:cubicBezTo>
                <a:cubicBezTo>
                  <a:pt x="39" y="64"/>
                  <a:pt x="39" y="64"/>
                  <a:pt x="39" y="64"/>
                </a:cubicBezTo>
                <a:cubicBezTo>
                  <a:pt x="40" y="63"/>
                  <a:pt x="41" y="62"/>
                  <a:pt x="42" y="61"/>
                </a:cubicBezTo>
                <a:cubicBezTo>
                  <a:pt x="50" y="53"/>
                  <a:pt x="50" y="53"/>
                  <a:pt x="50" y="53"/>
                </a:cubicBezTo>
                <a:cubicBezTo>
                  <a:pt x="50" y="52"/>
                  <a:pt x="50" y="51"/>
                  <a:pt x="49" y="50"/>
                </a:cubicBezTo>
                <a:cubicBezTo>
                  <a:pt x="49" y="49"/>
                  <a:pt x="48" y="49"/>
                  <a:pt x="48" y="48"/>
                </a:cubicBezTo>
                <a:cubicBezTo>
                  <a:pt x="28" y="28"/>
                  <a:pt x="28" y="28"/>
                  <a:pt x="28" y="28"/>
                </a:cubicBezTo>
                <a:cubicBezTo>
                  <a:pt x="27" y="27"/>
                  <a:pt x="27" y="27"/>
                  <a:pt x="27" y="27"/>
                </a:cubicBezTo>
                <a:cubicBezTo>
                  <a:pt x="17" y="37"/>
                  <a:pt x="17" y="37"/>
                  <a:pt x="17" y="37"/>
                </a:cubicBezTo>
                <a:cubicBezTo>
                  <a:pt x="16" y="38"/>
                  <a:pt x="15" y="39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1"/>
                  <a:pt x="14" y="41"/>
                  <a:pt x="14" y="41"/>
                </a:cubicBezTo>
                <a:cubicBezTo>
                  <a:pt x="13" y="41"/>
                  <a:pt x="12" y="42"/>
                  <a:pt x="12" y="43"/>
                </a:cubicBezTo>
                <a:cubicBezTo>
                  <a:pt x="11" y="43"/>
                  <a:pt x="11" y="44"/>
                  <a:pt x="11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0" y="45"/>
                  <a:pt x="10" y="46"/>
                  <a:pt x="9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8" y="49"/>
                  <a:pt x="7" y="50"/>
                  <a:pt x="7" y="51"/>
                </a:cubicBez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cubicBezTo>
                  <a:pt x="5" y="55"/>
                  <a:pt x="3" y="59"/>
                  <a:pt x="2" y="63"/>
                </a:cubicBezTo>
                <a:cubicBezTo>
                  <a:pt x="2" y="64"/>
                  <a:pt x="1" y="66"/>
                  <a:pt x="1" y="67"/>
                </a:cubicBezTo>
                <a:cubicBezTo>
                  <a:pt x="0" y="71"/>
                  <a:pt x="0" y="75"/>
                  <a:pt x="0" y="79"/>
                </a:cubicBezTo>
                <a:cubicBezTo>
                  <a:pt x="0" y="83"/>
                  <a:pt x="0" y="86"/>
                  <a:pt x="1" y="90"/>
                </a:cubicBezTo>
                <a:cubicBezTo>
                  <a:pt x="3" y="102"/>
                  <a:pt x="9" y="113"/>
                  <a:pt x="17" y="121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45" y="149"/>
                  <a:pt x="45" y="149"/>
                  <a:pt x="45" y="149"/>
                </a:cubicBezTo>
                <a:cubicBezTo>
                  <a:pt x="71" y="176"/>
                  <a:pt x="71" y="176"/>
                  <a:pt x="71" y="176"/>
                </a:cubicBezTo>
                <a:cubicBezTo>
                  <a:pt x="95" y="199"/>
                  <a:pt x="133" y="199"/>
                  <a:pt x="156" y="176"/>
                </a:cubicBezTo>
                <a:cubicBezTo>
                  <a:pt x="178" y="153"/>
                  <a:pt x="178" y="153"/>
                  <a:pt x="178" y="153"/>
                </a:cubicBezTo>
                <a:cubicBezTo>
                  <a:pt x="186" y="146"/>
                  <a:pt x="191" y="136"/>
                  <a:pt x="194" y="126"/>
                </a:cubicBezTo>
                <a:cubicBezTo>
                  <a:pt x="195" y="121"/>
                  <a:pt x="196" y="116"/>
                  <a:pt x="196" y="111"/>
                </a:cubicBezTo>
                <a:cubicBezTo>
                  <a:pt x="196" y="102"/>
                  <a:pt x="193" y="92"/>
                  <a:pt x="189" y="84"/>
                </a:cubicBezTo>
                <a:cubicBezTo>
                  <a:pt x="189" y="84"/>
                  <a:pt x="189" y="84"/>
                  <a:pt x="189" y="84"/>
                </a:cubicBezTo>
                <a:cubicBezTo>
                  <a:pt x="189" y="84"/>
                  <a:pt x="189" y="83"/>
                  <a:pt x="189" y="83"/>
                </a:cubicBezTo>
                <a:cubicBezTo>
                  <a:pt x="189" y="83"/>
                  <a:pt x="189" y="83"/>
                  <a:pt x="188" y="8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7" name="Freeform 580"/>
          <p:cNvSpPr>
            <a:spLocks/>
          </p:cNvSpPr>
          <p:nvPr/>
        </p:nvSpPr>
        <p:spPr bwMode="auto">
          <a:xfrm>
            <a:off x="7459984" y="2627767"/>
            <a:ext cx="215263" cy="221004"/>
          </a:xfrm>
          <a:custGeom>
            <a:avLst/>
            <a:gdLst>
              <a:gd name="T0" fmla="*/ 178 w 195"/>
              <a:gd name="T1" fmla="*/ 78 h 199"/>
              <a:gd name="T2" fmla="*/ 167 w 195"/>
              <a:gd name="T3" fmla="*/ 66 h 199"/>
              <a:gd name="T4" fmla="*/ 150 w 195"/>
              <a:gd name="T5" fmla="*/ 50 h 199"/>
              <a:gd name="T6" fmla="*/ 124 w 195"/>
              <a:gd name="T7" fmla="*/ 23 h 199"/>
              <a:gd name="T8" fmla="*/ 39 w 195"/>
              <a:gd name="T9" fmla="*/ 23 h 199"/>
              <a:gd name="T10" fmla="*/ 17 w 195"/>
              <a:gd name="T11" fmla="*/ 45 h 199"/>
              <a:gd name="T12" fmla="*/ 2 w 195"/>
              <a:gd name="T13" fmla="*/ 73 h 199"/>
              <a:gd name="T14" fmla="*/ 0 w 195"/>
              <a:gd name="T15" fmla="*/ 88 h 199"/>
              <a:gd name="T16" fmla="*/ 6 w 195"/>
              <a:gd name="T17" fmla="*/ 115 h 199"/>
              <a:gd name="T18" fmla="*/ 6 w 195"/>
              <a:gd name="T19" fmla="*/ 115 h 199"/>
              <a:gd name="T20" fmla="*/ 7 w 195"/>
              <a:gd name="T21" fmla="*/ 116 h 199"/>
              <a:gd name="T22" fmla="*/ 7 w 195"/>
              <a:gd name="T23" fmla="*/ 116 h 199"/>
              <a:gd name="T24" fmla="*/ 7 w 195"/>
              <a:gd name="T25" fmla="*/ 116 h 199"/>
              <a:gd name="T26" fmla="*/ 17 w 195"/>
              <a:gd name="T27" fmla="*/ 130 h 199"/>
              <a:gd name="T28" fmla="*/ 71 w 195"/>
              <a:gd name="T29" fmla="*/ 184 h 199"/>
              <a:gd name="T30" fmla="*/ 72 w 195"/>
              <a:gd name="T31" fmla="*/ 185 h 199"/>
              <a:gd name="T32" fmla="*/ 96 w 195"/>
              <a:gd name="T33" fmla="*/ 199 h 199"/>
              <a:gd name="T34" fmla="*/ 76 w 195"/>
              <a:gd name="T35" fmla="*/ 159 h 199"/>
              <a:gd name="T36" fmla="*/ 75 w 195"/>
              <a:gd name="T37" fmla="*/ 145 h 199"/>
              <a:gd name="T38" fmla="*/ 75 w 195"/>
              <a:gd name="T39" fmla="*/ 139 h 199"/>
              <a:gd name="T40" fmla="*/ 41 w 195"/>
              <a:gd name="T41" fmla="*/ 106 h 199"/>
              <a:gd name="T42" fmla="*/ 35 w 195"/>
              <a:gd name="T43" fmla="*/ 95 h 199"/>
              <a:gd name="T44" fmla="*/ 34 w 195"/>
              <a:gd name="T45" fmla="*/ 88 h 199"/>
              <a:gd name="T46" fmla="*/ 35 w 195"/>
              <a:gd name="T47" fmla="*/ 80 h 199"/>
              <a:gd name="T48" fmla="*/ 41 w 195"/>
              <a:gd name="T49" fmla="*/ 70 h 199"/>
              <a:gd name="T50" fmla="*/ 63 w 195"/>
              <a:gd name="T51" fmla="*/ 48 h 199"/>
              <a:gd name="T52" fmla="*/ 99 w 195"/>
              <a:gd name="T53" fmla="*/ 48 h 199"/>
              <a:gd name="T54" fmla="*/ 120 w 195"/>
              <a:gd name="T55" fmla="*/ 69 h 199"/>
              <a:gd name="T56" fmla="*/ 134 w 195"/>
              <a:gd name="T57" fmla="*/ 82 h 199"/>
              <a:gd name="T58" fmla="*/ 154 w 195"/>
              <a:gd name="T59" fmla="*/ 102 h 199"/>
              <a:gd name="T60" fmla="*/ 158 w 195"/>
              <a:gd name="T61" fmla="*/ 109 h 199"/>
              <a:gd name="T62" fmla="*/ 161 w 195"/>
              <a:gd name="T63" fmla="*/ 120 h 199"/>
              <a:gd name="T64" fmla="*/ 160 w 195"/>
              <a:gd name="T65" fmla="*/ 127 h 199"/>
              <a:gd name="T66" fmla="*/ 160 w 195"/>
              <a:gd name="T67" fmla="*/ 128 h 199"/>
              <a:gd name="T68" fmla="*/ 159 w 195"/>
              <a:gd name="T69" fmla="*/ 128 h 199"/>
              <a:gd name="T70" fmla="*/ 159 w 195"/>
              <a:gd name="T71" fmla="*/ 131 h 199"/>
              <a:gd name="T72" fmla="*/ 158 w 195"/>
              <a:gd name="T73" fmla="*/ 132 h 199"/>
              <a:gd name="T74" fmla="*/ 157 w 195"/>
              <a:gd name="T75" fmla="*/ 134 h 199"/>
              <a:gd name="T76" fmla="*/ 157 w 195"/>
              <a:gd name="T77" fmla="*/ 134 h 199"/>
              <a:gd name="T78" fmla="*/ 156 w 195"/>
              <a:gd name="T79" fmla="*/ 135 h 199"/>
              <a:gd name="T80" fmla="*/ 154 w 195"/>
              <a:gd name="T81" fmla="*/ 138 h 199"/>
              <a:gd name="T82" fmla="*/ 145 w 195"/>
              <a:gd name="T83" fmla="*/ 146 h 199"/>
              <a:gd name="T84" fmla="*/ 146 w 195"/>
              <a:gd name="T85" fmla="*/ 149 h 199"/>
              <a:gd name="T86" fmla="*/ 147 w 195"/>
              <a:gd name="T87" fmla="*/ 151 h 199"/>
              <a:gd name="T88" fmla="*/ 167 w 195"/>
              <a:gd name="T89" fmla="*/ 170 h 199"/>
              <a:gd name="T90" fmla="*/ 168 w 195"/>
              <a:gd name="T91" fmla="*/ 172 h 199"/>
              <a:gd name="T92" fmla="*/ 178 w 195"/>
              <a:gd name="T93" fmla="*/ 162 h 199"/>
              <a:gd name="T94" fmla="*/ 181 w 195"/>
              <a:gd name="T95" fmla="*/ 159 h 199"/>
              <a:gd name="T96" fmla="*/ 181 w 195"/>
              <a:gd name="T97" fmla="*/ 159 h 199"/>
              <a:gd name="T98" fmla="*/ 182 w 195"/>
              <a:gd name="T99" fmla="*/ 158 h 199"/>
              <a:gd name="T100" fmla="*/ 184 w 195"/>
              <a:gd name="T101" fmla="*/ 156 h 199"/>
              <a:gd name="T102" fmla="*/ 184 w 195"/>
              <a:gd name="T103" fmla="*/ 155 h 199"/>
              <a:gd name="T104" fmla="*/ 186 w 195"/>
              <a:gd name="T105" fmla="*/ 152 h 199"/>
              <a:gd name="T106" fmla="*/ 186 w 195"/>
              <a:gd name="T107" fmla="*/ 152 h 199"/>
              <a:gd name="T108" fmla="*/ 187 w 195"/>
              <a:gd name="T109" fmla="*/ 151 h 199"/>
              <a:gd name="T110" fmla="*/ 188 w 195"/>
              <a:gd name="T111" fmla="*/ 148 h 199"/>
              <a:gd name="T112" fmla="*/ 188 w 195"/>
              <a:gd name="T113" fmla="*/ 148 h 199"/>
              <a:gd name="T114" fmla="*/ 189 w 195"/>
              <a:gd name="T115" fmla="*/ 148 h 199"/>
              <a:gd name="T116" fmla="*/ 193 w 195"/>
              <a:gd name="T117" fmla="*/ 136 h 199"/>
              <a:gd name="T118" fmla="*/ 194 w 195"/>
              <a:gd name="T119" fmla="*/ 132 h 199"/>
              <a:gd name="T120" fmla="*/ 195 w 195"/>
              <a:gd name="T121" fmla="*/ 120 h 199"/>
              <a:gd name="T122" fmla="*/ 194 w 195"/>
              <a:gd name="T123" fmla="*/ 109 h 199"/>
              <a:gd name="T124" fmla="*/ 178 w 195"/>
              <a:gd name="T125" fmla="*/ 78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5" h="199">
                <a:moveTo>
                  <a:pt x="178" y="78"/>
                </a:moveTo>
                <a:cubicBezTo>
                  <a:pt x="167" y="66"/>
                  <a:pt x="167" y="66"/>
                  <a:pt x="167" y="66"/>
                </a:cubicBezTo>
                <a:cubicBezTo>
                  <a:pt x="150" y="50"/>
                  <a:pt x="150" y="50"/>
                  <a:pt x="150" y="50"/>
                </a:cubicBezTo>
                <a:cubicBezTo>
                  <a:pt x="124" y="23"/>
                  <a:pt x="124" y="23"/>
                  <a:pt x="124" y="23"/>
                </a:cubicBezTo>
                <a:cubicBezTo>
                  <a:pt x="100" y="0"/>
                  <a:pt x="63" y="0"/>
                  <a:pt x="39" y="23"/>
                </a:cubicBezTo>
                <a:cubicBezTo>
                  <a:pt x="17" y="45"/>
                  <a:pt x="17" y="45"/>
                  <a:pt x="17" y="45"/>
                </a:cubicBezTo>
                <a:cubicBezTo>
                  <a:pt x="10" y="53"/>
                  <a:pt x="4" y="62"/>
                  <a:pt x="2" y="73"/>
                </a:cubicBezTo>
                <a:cubicBezTo>
                  <a:pt x="0" y="78"/>
                  <a:pt x="0" y="83"/>
                  <a:pt x="0" y="88"/>
                </a:cubicBezTo>
                <a:cubicBezTo>
                  <a:pt x="0" y="97"/>
                  <a:pt x="2" y="107"/>
                  <a:pt x="6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6" y="115"/>
                  <a:pt x="6" y="115"/>
                  <a:pt x="7" y="116"/>
                </a:cubicBezTo>
                <a:cubicBezTo>
                  <a:pt x="7" y="116"/>
                  <a:pt x="7" y="116"/>
                  <a:pt x="7" y="116"/>
                </a:cubicBezTo>
                <a:cubicBezTo>
                  <a:pt x="7" y="116"/>
                  <a:pt x="7" y="116"/>
                  <a:pt x="7" y="116"/>
                </a:cubicBezTo>
                <a:cubicBezTo>
                  <a:pt x="10" y="121"/>
                  <a:pt x="13" y="126"/>
                  <a:pt x="17" y="130"/>
                </a:cubicBezTo>
                <a:cubicBezTo>
                  <a:pt x="71" y="184"/>
                  <a:pt x="71" y="184"/>
                  <a:pt x="71" y="184"/>
                </a:cubicBezTo>
                <a:cubicBezTo>
                  <a:pt x="72" y="184"/>
                  <a:pt x="72" y="185"/>
                  <a:pt x="72" y="185"/>
                </a:cubicBezTo>
                <a:cubicBezTo>
                  <a:pt x="79" y="191"/>
                  <a:pt x="87" y="196"/>
                  <a:pt x="96" y="199"/>
                </a:cubicBezTo>
                <a:cubicBezTo>
                  <a:pt x="86" y="188"/>
                  <a:pt x="79" y="174"/>
                  <a:pt x="76" y="159"/>
                </a:cubicBezTo>
                <a:cubicBezTo>
                  <a:pt x="75" y="155"/>
                  <a:pt x="75" y="150"/>
                  <a:pt x="75" y="145"/>
                </a:cubicBezTo>
                <a:cubicBezTo>
                  <a:pt x="75" y="144"/>
                  <a:pt x="75" y="142"/>
                  <a:pt x="75" y="139"/>
                </a:cubicBezTo>
                <a:cubicBezTo>
                  <a:pt x="41" y="106"/>
                  <a:pt x="41" y="106"/>
                  <a:pt x="41" y="106"/>
                </a:cubicBezTo>
                <a:cubicBezTo>
                  <a:pt x="39" y="103"/>
                  <a:pt x="36" y="99"/>
                  <a:pt x="35" y="95"/>
                </a:cubicBezTo>
                <a:cubicBezTo>
                  <a:pt x="34" y="93"/>
                  <a:pt x="34" y="90"/>
                  <a:pt x="34" y="88"/>
                </a:cubicBezTo>
                <a:cubicBezTo>
                  <a:pt x="34" y="85"/>
                  <a:pt x="35" y="82"/>
                  <a:pt x="35" y="80"/>
                </a:cubicBezTo>
                <a:cubicBezTo>
                  <a:pt x="37" y="76"/>
                  <a:pt x="39" y="72"/>
                  <a:pt x="41" y="70"/>
                </a:cubicBezTo>
                <a:cubicBezTo>
                  <a:pt x="63" y="48"/>
                  <a:pt x="63" y="48"/>
                  <a:pt x="63" y="48"/>
                </a:cubicBezTo>
                <a:cubicBezTo>
                  <a:pt x="73" y="38"/>
                  <a:pt x="90" y="38"/>
                  <a:pt x="99" y="48"/>
                </a:cubicBezTo>
                <a:cubicBezTo>
                  <a:pt x="120" y="69"/>
                  <a:pt x="120" y="69"/>
                  <a:pt x="120" y="69"/>
                </a:cubicBezTo>
                <a:cubicBezTo>
                  <a:pt x="134" y="82"/>
                  <a:pt x="134" y="82"/>
                  <a:pt x="134" y="82"/>
                </a:cubicBezTo>
                <a:cubicBezTo>
                  <a:pt x="154" y="102"/>
                  <a:pt x="154" y="102"/>
                  <a:pt x="154" y="102"/>
                </a:cubicBezTo>
                <a:cubicBezTo>
                  <a:pt x="156" y="104"/>
                  <a:pt x="157" y="106"/>
                  <a:pt x="158" y="109"/>
                </a:cubicBezTo>
                <a:cubicBezTo>
                  <a:pt x="160" y="112"/>
                  <a:pt x="161" y="116"/>
                  <a:pt x="161" y="120"/>
                </a:cubicBezTo>
                <a:cubicBezTo>
                  <a:pt x="161" y="122"/>
                  <a:pt x="161" y="125"/>
                  <a:pt x="160" y="127"/>
                </a:cubicBezTo>
                <a:cubicBezTo>
                  <a:pt x="160" y="128"/>
                  <a:pt x="160" y="128"/>
                  <a:pt x="160" y="128"/>
                </a:cubicBezTo>
                <a:cubicBezTo>
                  <a:pt x="159" y="128"/>
                  <a:pt x="159" y="128"/>
                  <a:pt x="159" y="128"/>
                </a:cubicBezTo>
                <a:cubicBezTo>
                  <a:pt x="159" y="129"/>
                  <a:pt x="159" y="130"/>
                  <a:pt x="159" y="131"/>
                </a:cubicBezTo>
                <a:cubicBezTo>
                  <a:pt x="158" y="131"/>
                  <a:pt x="158" y="132"/>
                  <a:pt x="158" y="132"/>
                </a:cubicBezTo>
                <a:cubicBezTo>
                  <a:pt x="158" y="133"/>
                  <a:pt x="157" y="133"/>
                  <a:pt x="157" y="134"/>
                </a:cubicBezTo>
                <a:cubicBezTo>
                  <a:pt x="157" y="134"/>
                  <a:pt x="157" y="134"/>
                  <a:pt x="157" y="134"/>
                </a:cubicBezTo>
                <a:cubicBezTo>
                  <a:pt x="156" y="135"/>
                  <a:pt x="156" y="135"/>
                  <a:pt x="156" y="135"/>
                </a:cubicBezTo>
                <a:cubicBezTo>
                  <a:pt x="155" y="136"/>
                  <a:pt x="154" y="137"/>
                  <a:pt x="154" y="138"/>
                </a:cubicBezTo>
                <a:cubicBezTo>
                  <a:pt x="145" y="146"/>
                  <a:pt x="145" y="146"/>
                  <a:pt x="145" y="146"/>
                </a:cubicBezTo>
                <a:cubicBezTo>
                  <a:pt x="145" y="147"/>
                  <a:pt x="146" y="148"/>
                  <a:pt x="146" y="149"/>
                </a:cubicBezTo>
                <a:cubicBezTo>
                  <a:pt x="146" y="150"/>
                  <a:pt x="147" y="150"/>
                  <a:pt x="147" y="151"/>
                </a:cubicBezTo>
                <a:cubicBezTo>
                  <a:pt x="167" y="170"/>
                  <a:pt x="167" y="170"/>
                  <a:pt x="167" y="170"/>
                </a:cubicBezTo>
                <a:cubicBezTo>
                  <a:pt x="168" y="172"/>
                  <a:pt x="168" y="172"/>
                  <a:pt x="168" y="172"/>
                </a:cubicBezTo>
                <a:cubicBezTo>
                  <a:pt x="178" y="162"/>
                  <a:pt x="178" y="162"/>
                  <a:pt x="178" y="162"/>
                </a:cubicBezTo>
                <a:cubicBezTo>
                  <a:pt x="179" y="161"/>
                  <a:pt x="180" y="160"/>
                  <a:pt x="181" y="159"/>
                </a:cubicBezTo>
                <a:cubicBezTo>
                  <a:pt x="181" y="159"/>
                  <a:pt x="181" y="159"/>
                  <a:pt x="181" y="159"/>
                </a:cubicBezTo>
                <a:cubicBezTo>
                  <a:pt x="182" y="158"/>
                  <a:pt x="182" y="158"/>
                  <a:pt x="182" y="158"/>
                </a:cubicBezTo>
                <a:cubicBezTo>
                  <a:pt x="182" y="157"/>
                  <a:pt x="183" y="157"/>
                  <a:pt x="184" y="156"/>
                </a:cubicBezTo>
                <a:cubicBezTo>
                  <a:pt x="184" y="155"/>
                  <a:pt x="184" y="155"/>
                  <a:pt x="184" y="155"/>
                </a:cubicBezTo>
                <a:cubicBezTo>
                  <a:pt x="185" y="154"/>
                  <a:pt x="185" y="153"/>
                  <a:pt x="186" y="152"/>
                </a:cubicBezTo>
                <a:cubicBezTo>
                  <a:pt x="186" y="152"/>
                  <a:pt x="186" y="152"/>
                  <a:pt x="186" y="152"/>
                </a:cubicBezTo>
                <a:cubicBezTo>
                  <a:pt x="187" y="151"/>
                  <a:pt x="187" y="151"/>
                  <a:pt x="187" y="151"/>
                </a:cubicBezTo>
                <a:cubicBezTo>
                  <a:pt x="187" y="150"/>
                  <a:pt x="188" y="149"/>
                  <a:pt x="188" y="148"/>
                </a:cubicBezTo>
                <a:cubicBezTo>
                  <a:pt x="188" y="148"/>
                  <a:pt x="188" y="148"/>
                  <a:pt x="188" y="148"/>
                </a:cubicBezTo>
                <a:cubicBezTo>
                  <a:pt x="189" y="148"/>
                  <a:pt x="189" y="148"/>
                  <a:pt x="189" y="148"/>
                </a:cubicBezTo>
                <a:cubicBezTo>
                  <a:pt x="190" y="144"/>
                  <a:pt x="192" y="140"/>
                  <a:pt x="193" y="136"/>
                </a:cubicBezTo>
                <a:cubicBezTo>
                  <a:pt x="194" y="135"/>
                  <a:pt x="194" y="133"/>
                  <a:pt x="194" y="132"/>
                </a:cubicBezTo>
                <a:cubicBezTo>
                  <a:pt x="195" y="128"/>
                  <a:pt x="195" y="124"/>
                  <a:pt x="195" y="120"/>
                </a:cubicBezTo>
                <a:cubicBezTo>
                  <a:pt x="195" y="116"/>
                  <a:pt x="195" y="113"/>
                  <a:pt x="194" y="109"/>
                </a:cubicBezTo>
                <a:cubicBezTo>
                  <a:pt x="192" y="97"/>
                  <a:pt x="187" y="86"/>
                  <a:pt x="178" y="7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8" name="Freeform 581"/>
          <p:cNvSpPr>
            <a:spLocks/>
          </p:cNvSpPr>
          <p:nvPr/>
        </p:nvSpPr>
        <p:spPr bwMode="auto">
          <a:xfrm>
            <a:off x="3648402" y="3310867"/>
            <a:ext cx="126287" cy="169341"/>
          </a:xfrm>
          <a:custGeom>
            <a:avLst/>
            <a:gdLst>
              <a:gd name="T0" fmla="*/ 112 w 112"/>
              <a:gd name="T1" fmla="*/ 53 h 154"/>
              <a:gd name="T2" fmla="*/ 105 w 112"/>
              <a:gd name="T3" fmla="*/ 35 h 154"/>
              <a:gd name="T4" fmla="*/ 52 w 112"/>
              <a:gd name="T5" fmla="*/ 0 h 154"/>
              <a:gd name="T6" fmla="*/ 0 w 112"/>
              <a:gd name="T7" fmla="*/ 33 h 154"/>
              <a:gd name="T8" fmla="*/ 0 w 112"/>
              <a:gd name="T9" fmla="*/ 148 h 154"/>
              <a:gd name="T10" fmla="*/ 52 w 112"/>
              <a:gd name="T11" fmla="*/ 132 h 154"/>
              <a:gd name="T12" fmla="*/ 112 w 112"/>
              <a:gd name="T13" fmla="*/ 154 h 154"/>
              <a:gd name="T14" fmla="*/ 112 w 112"/>
              <a:gd name="T15" fmla="*/ 5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2" h="154">
                <a:moveTo>
                  <a:pt x="112" y="53"/>
                </a:moveTo>
                <a:cubicBezTo>
                  <a:pt x="105" y="35"/>
                  <a:pt x="105" y="35"/>
                  <a:pt x="105" y="35"/>
                </a:cubicBezTo>
                <a:cubicBezTo>
                  <a:pt x="104" y="32"/>
                  <a:pt x="91" y="0"/>
                  <a:pt x="52" y="0"/>
                </a:cubicBezTo>
                <a:cubicBezTo>
                  <a:pt x="18" y="0"/>
                  <a:pt x="4" y="24"/>
                  <a:pt x="0" y="33"/>
                </a:cubicBezTo>
                <a:cubicBezTo>
                  <a:pt x="0" y="148"/>
                  <a:pt x="0" y="148"/>
                  <a:pt x="0" y="148"/>
                </a:cubicBezTo>
                <a:cubicBezTo>
                  <a:pt x="13" y="139"/>
                  <a:pt x="30" y="132"/>
                  <a:pt x="52" y="132"/>
                </a:cubicBezTo>
                <a:cubicBezTo>
                  <a:pt x="78" y="132"/>
                  <a:pt x="98" y="142"/>
                  <a:pt x="112" y="154"/>
                </a:cubicBezTo>
                <a:lnTo>
                  <a:pt x="112" y="5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9" name="Freeform 582"/>
          <p:cNvSpPr>
            <a:spLocks/>
          </p:cNvSpPr>
          <p:nvPr/>
        </p:nvSpPr>
        <p:spPr bwMode="auto">
          <a:xfrm>
            <a:off x="3800521" y="3310867"/>
            <a:ext cx="123418" cy="169341"/>
          </a:xfrm>
          <a:custGeom>
            <a:avLst/>
            <a:gdLst>
              <a:gd name="T0" fmla="*/ 60 w 112"/>
              <a:gd name="T1" fmla="*/ 0 h 153"/>
              <a:gd name="T2" fmla="*/ 6 w 112"/>
              <a:gd name="T3" fmla="*/ 36 h 153"/>
              <a:gd name="T4" fmla="*/ 0 w 112"/>
              <a:gd name="T5" fmla="*/ 53 h 153"/>
              <a:gd name="T6" fmla="*/ 0 w 112"/>
              <a:gd name="T7" fmla="*/ 153 h 153"/>
              <a:gd name="T8" fmla="*/ 60 w 112"/>
              <a:gd name="T9" fmla="*/ 132 h 153"/>
              <a:gd name="T10" fmla="*/ 112 w 112"/>
              <a:gd name="T11" fmla="*/ 147 h 153"/>
              <a:gd name="T12" fmla="*/ 112 w 112"/>
              <a:gd name="T13" fmla="*/ 34 h 153"/>
              <a:gd name="T14" fmla="*/ 60 w 112"/>
              <a:gd name="T15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2" h="153">
                <a:moveTo>
                  <a:pt x="60" y="0"/>
                </a:moveTo>
                <a:cubicBezTo>
                  <a:pt x="21" y="0"/>
                  <a:pt x="7" y="35"/>
                  <a:pt x="6" y="36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153"/>
                  <a:pt x="0" y="153"/>
                  <a:pt x="0" y="153"/>
                </a:cubicBezTo>
                <a:cubicBezTo>
                  <a:pt x="14" y="142"/>
                  <a:pt x="33" y="132"/>
                  <a:pt x="60" y="132"/>
                </a:cubicBezTo>
                <a:cubicBezTo>
                  <a:pt x="81" y="132"/>
                  <a:pt x="99" y="139"/>
                  <a:pt x="112" y="147"/>
                </a:cubicBezTo>
                <a:cubicBezTo>
                  <a:pt x="112" y="34"/>
                  <a:pt x="112" y="34"/>
                  <a:pt x="112" y="34"/>
                </a:cubicBezTo>
                <a:cubicBezTo>
                  <a:pt x="107" y="25"/>
                  <a:pt x="92" y="0"/>
                  <a:pt x="6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0" name="Freeform 583"/>
          <p:cNvSpPr>
            <a:spLocks noEditPoints="1"/>
          </p:cNvSpPr>
          <p:nvPr/>
        </p:nvSpPr>
        <p:spPr bwMode="auto">
          <a:xfrm>
            <a:off x="3628311" y="3287905"/>
            <a:ext cx="318590" cy="243965"/>
          </a:xfrm>
          <a:custGeom>
            <a:avLst/>
            <a:gdLst>
              <a:gd name="T0" fmla="*/ 216 w 288"/>
              <a:gd name="T1" fmla="*/ 0 h 221"/>
              <a:gd name="T2" fmla="*/ 144 w 288"/>
              <a:gd name="T3" fmla="*/ 49 h 221"/>
              <a:gd name="T4" fmla="*/ 72 w 288"/>
              <a:gd name="T5" fmla="*/ 0 h 221"/>
              <a:gd name="T6" fmla="*/ 0 w 288"/>
              <a:gd name="T7" fmla="*/ 49 h 221"/>
              <a:gd name="T8" fmla="*/ 0 w 288"/>
              <a:gd name="T9" fmla="*/ 221 h 221"/>
              <a:gd name="T10" fmla="*/ 72 w 288"/>
              <a:gd name="T11" fmla="*/ 172 h 221"/>
              <a:gd name="T12" fmla="*/ 144 w 288"/>
              <a:gd name="T13" fmla="*/ 221 h 221"/>
              <a:gd name="T14" fmla="*/ 216 w 288"/>
              <a:gd name="T15" fmla="*/ 172 h 221"/>
              <a:gd name="T16" fmla="*/ 288 w 288"/>
              <a:gd name="T17" fmla="*/ 221 h 221"/>
              <a:gd name="T18" fmla="*/ 288 w 288"/>
              <a:gd name="T19" fmla="*/ 50 h 221"/>
              <a:gd name="T20" fmla="*/ 216 w 288"/>
              <a:gd name="T21" fmla="*/ 0 h 221"/>
              <a:gd name="T22" fmla="*/ 72 w 288"/>
              <a:gd name="T23" fmla="*/ 152 h 221"/>
              <a:gd name="T24" fmla="*/ 20 w 288"/>
              <a:gd name="T25" fmla="*/ 168 h 221"/>
              <a:gd name="T26" fmla="*/ 20 w 288"/>
              <a:gd name="T27" fmla="*/ 53 h 221"/>
              <a:gd name="T28" fmla="*/ 72 w 288"/>
              <a:gd name="T29" fmla="*/ 20 h 221"/>
              <a:gd name="T30" fmla="*/ 125 w 288"/>
              <a:gd name="T31" fmla="*/ 55 h 221"/>
              <a:gd name="T32" fmla="*/ 132 w 288"/>
              <a:gd name="T33" fmla="*/ 73 h 221"/>
              <a:gd name="T34" fmla="*/ 132 w 288"/>
              <a:gd name="T35" fmla="*/ 174 h 221"/>
              <a:gd name="T36" fmla="*/ 72 w 288"/>
              <a:gd name="T37" fmla="*/ 152 h 221"/>
              <a:gd name="T38" fmla="*/ 268 w 288"/>
              <a:gd name="T39" fmla="*/ 167 h 221"/>
              <a:gd name="T40" fmla="*/ 216 w 288"/>
              <a:gd name="T41" fmla="*/ 152 h 221"/>
              <a:gd name="T42" fmla="*/ 156 w 288"/>
              <a:gd name="T43" fmla="*/ 173 h 221"/>
              <a:gd name="T44" fmla="*/ 156 w 288"/>
              <a:gd name="T45" fmla="*/ 73 h 221"/>
              <a:gd name="T46" fmla="*/ 162 w 288"/>
              <a:gd name="T47" fmla="*/ 56 h 221"/>
              <a:gd name="T48" fmla="*/ 216 w 288"/>
              <a:gd name="T49" fmla="*/ 20 h 221"/>
              <a:gd name="T50" fmla="*/ 268 w 288"/>
              <a:gd name="T51" fmla="*/ 54 h 221"/>
              <a:gd name="T52" fmla="*/ 268 w 288"/>
              <a:gd name="T53" fmla="*/ 167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8" h="221">
                <a:moveTo>
                  <a:pt x="216" y="0"/>
                </a:moveTo>
                <a:cubicBezTo>
                  <a:pt x="162" y="0"/>
                  <a:pt x="144" y="49"/>
                  <a:pt x="144" y="49"/>
                </a:cubicBezTo>
                <a:cubicBezTo>
                  <a:pt x="144" y="49"/>
                  <a:pt x="127" y="0"/>
                  <a:pt x="72" y="0"/>
                </a:cubicBezTo>
                <a:cubicBezTo>
                  <a:pt x="16" y="0"/>
                  <a:pt x="0" y="49"/>
                  <a:pt x="0" y="49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21"/>
                  <a:pt x="21" y="172"/>
                  <a:pt x="72" y="172"/>
                </a:cubicBezTo>
                <a:cubicBezTo>
                  <a:pt x="123" y="172"/>
                  <a:pt x="144" y="221"/>
                  <a:pt x="144" y="221"/>
                </a:cubicBezTo>
                <a:cubicBezTo>
                  <a:pt x="144" y="221"/>
                  <a:pt x="162" y="172"/>
                  <a:pt x="216" y="172"/>
                </a:cubicBezTo>
                <a:cubicBezTo>
                  <a:pt x="269" y="172"/>
                  <a:pt x="288" y="221"/>
                  <a:pt x="288" y="221"/>
                </a:cubicBezTo>
                <a:cubicBezTo>
                  <a:pt x="288" y="50"/>
                  <a:pt x="288" y="50"/>
                  <a:pt x="288" y="50"/>
                </a:cubicBezTo>
                <a:cubicBezTo>
                  <a:pt x="288" y="50"/>
                  <a:pt x="269" y="0"/>
                  <a:pt x="216" y="0"/>
                </a:cubicBezTo>
                <a:close/>
                <a:moveTo>
                  <a:pt x="72" y="152"/>
                </a:moveTo>
                <a:cubicBezTo>
                  <a:pt x="50" y="152"/>
                  <a:pt x="33" y="159"/>
                  <a:pt x="20" y="168"/>
                </a:cubicBezTo>
                <a:cubicBezTo>
                  <a:pt x="20" y="53"/>
                  <a:pt x="20" y="53"/>
                  <a:pt x="20" y="53"/>
                </a:cubicBezTo>
                <a:cubicBezTo>
                  <a:pt x="24" y="44"/>
                  <a:pt x="38" y="20"/>
                  <a:pt x="72" y="20"/>
                </a:cubicBezTo>
                <a:cubicBezTo>
                  <a:pt x="111" y="20"/>
                  <a:pt x="124" y="52"/>
                  <a:pt x="125" y="55"/>
                </a:cubicBezTo>
                <a:cubicBezTo>
                  <a:pt x="132" y="73"/>
                  <a:pt x="132" y="73"/>
                  <a:pt x="132" y="73"/>
                </a:cubicBezTo>
                <a:cubicBezTo>
                  <a:pt x="132" y="174"/>
                  <a:pt x="132" y="174"/>
                  <a:pt x="132" y="174"/>
                </a:cubicBezTo>
                <a:cubicBezTo>
                  <a:pt x="118" y="162"/>
                  <a:pt x="98" y="152"/>
                  <a:pt x="72" y="152"/>
                </a:cubicBezTo>
                <a:close/>
                <a:moveTo>
                  <a:pt x="268" y="167"/>
                </a:moveTo>
                <a:cubicBezTo>
                  <a:pt x="255" y="159"/>
                  <a:pt x="237" y="152"/>
                  <a:pt x="216" y="152"/>
                </a:cubicBezTo>
                <a:cubicBezTo>
                  <a:pt x="189" y="152"/>
                  <a:pt x="170" y="162"/>
                  <a:pt x="156" y="173"/>
                </a:cubicBezTo>
                <a:cubicBezTo>
                  <a:pt x="156" y="73"/>
                  <a:pt x="156" y="73"/>
                  <a:pt x="156" y="73"/>
                </a:cubicBezTo>
                <a:cubicBezTo>
                  <a:pt x="162" y="56"/>
                  <a:pt x="162" y="56"/>
                  <a:pt x="162" y="56"/>
                </a:cubicBezTo>
                <a:cubicBezTo>
                  <a:pt x="163" y="55"/>
                  <a:pt x="177" y="20"/>
                  <a:pt x="216" y="20"/>
                </a:cubicBezTo>
                <a:cubicBezTo>
                  <a:pt x="248" y="20"/>
                  <a:pt x="263" y="45"/>
                  <a:pt x="268" y="54"/>
                </a:cubicBezTo>
                <a:lnTo>
                  <a:pt x="268" y="16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1" name="Freeform 584"/>
          <p:cNvSpPr>
            <a:spLocks noEditPoints="1"/>
          </p:cNvSpPr>
          <p:nvPr/>
        </p:nvSpPr>
        <p:spPr bwMode="auto">
          <a:xfrm>
            <a:off x="2988263" y="3287905"/>
            <a:ext cx="318590" cy="243965"/>
          </a:xfrm>
          <a:custGeom>
            <a:avLst/>
            <a:gdLst>
              <a:gd name="T0" fmla="*/ 245 w 288"/>
              <a:gd name="T1" fmla="*/ 6 h 221"/>
              <a:gd name="T2" fmla="*/ 245 w 288"/>
              <a:gd name="T3" fmla="*/ 131 h 221"/>
              <a:gd name="T4" fmla="*/ 216 w 288"/>
              <a:gd name="T5" fmla="*/ 100 h 221"/>
              <a:gd name="T6" fmla="*/ 187 w 288"/>
              <a:gd name="T7" fmla="*/ 131 h 221"/>
              <a:gd name="T8" fmla="*/ 187 w 288"/>
              <a:gd name="T9" fmla="*/ 6 h 221"/>
              <a:gd name="T10" fmla="*/ 144 w 288"/>
              <a:gd name="T11" fmla="*/ 49 h 221"/>
              <a:gd name="T12" fmla="*/ 72 w 288"/>
              <a:gd name="T13" fmla="*/ 0 h 221"/>
              <a:gd name="T14" fmla="*/ 0 w 288"/>
              <a:gd name="T15" fmla="*/ 49 h 221"/>
              <a:gd name="T16" fmla="*/ 0 w 288"/>
              <a:gd name="T17" fmla="*/ 221 h 221"/>
              <a:gd name="T18" fmla="*/ 72 w 288"/>
              <a:gd name="T19" fmla="*/ 172 h 221"/>
              <a:gd name="T20" fmla="*/ 144 w 288"/>
              <a:gd name="T21" fmla="*/ 221 h 221"/>
              <a:gd name="T22" fmla="*/ 216 w 288"/>
              <a:gd name="T23" fmla="*/ 172 h 221"/>
              <a:gd name="T24" fmla="*/ 288 w 288"/>
              <a:gd name="T25" fmla="*/ 221 h 221"/>
              <a:gd name="T26" fmla="*/ 288 w 288"/>
              <a:gd name="T27" fmla="*/ 50 h 221"/>
              <a:gd name="T28" fmla="*/ 245 w 288"/>
              <a:gd name="T29" fmla="*/ 6 h 221"/>
              <a:gd name="T30" fmla="*/ 187 w 288"/>
              <a:gd name="T31" fmla="*/ 131 h 221"/>
              <a:gd name="T32" fmla="*/ 187 w 288"/>
              <a:gd name="T33" fmla="*/ 131 h 221"/>
              <a:gd name="T34" fmla="*/ 187 w 288"/>
              <a:gd name="T35" fmla="*/ 131 h 221"/>
              <a:gd name="T36" fmla="*/ 245 w 288"/>
              <a:gd name="T37" fmla="*/ 131 h 221"/>
              <a:gd name="T38" fmla="*/ 245 w 288"/>
              <a:gd name="T39" fmla="*/ 131 h 221"/>
              <a:gd name="T40" fmla="*/ 245 w 288"/>
              <a:gd name="T41" fmla="*/ 13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8" h="221">
                <a:moveTo>
                  <a:pt x="245" y="6"/>
                </a:moveTo>
                <a:cubicBezTo>
                  <a:pt x="245" y="131"/>
                  <a:pt x="245" y="131"/>
                  <a:pt x="245" y="131"/>
                </a:cubicBezTo>
                <a:cubicBezTo>
                  <a:pt x="216" y="100"/>
                  <a:pt x="216" y="100"/>
                  <a:pt x="216" y="100"/>
                </a:cubicBezTo>
                <a:cubicBezTo>
                  <a:pt x="187" y="131"/>
                  <a:pt x="187" y="131"/>
                  <a:pt x="187" y="131"/>
                </a:cubicBezTo>
                <a:cubicBezTo>
                  <a:pt x="187" y="6"/>
                  <a:pt x="187" y="6"/>
                  <a:pt x="187" y="6"/>
                </a:cubicBezTo>
                <a:cubicBezTo>
                  <a:pt x="156" y="19"/>
                  <a:pt x="144" y="49"/>
                  <a:pt x="144" y="49"/>
                </a:cubicBezTo>
                <a:cubicBezTo>
                  <a:pt x="144" y="49"/>
                  <a:pt x="127" y="0"/>
                  <a:pt x="72" y="0"/>
                </a:cubicBezTo>
                <a:cubicBezTo>
                  <a:pt x="17" y="0"/>
                  <a:pt x="0" y="49"/>
                  <a:pt x="0" y="49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21"/>
                  <a:pt x="21" y="172"/>
                  <a:pt x="72" y="172"/>
                </a:cubicBezTo>
                <a:cubicBezTo>
                  <a:pt x="123" y="172"/>
                  <a:pt x="144" y="221"/>
                  <a:pt x="144" y="221"/>
                </a:cubicBezTo>
                <a:cubicBezTo>
                  <a:pt x="144" y="221"/>
                  <a:pt x="163" y="172"/>
                  <a:pt x="216" y="172"/>
                </a:cubicBezTo>
                <a:cubicBezTo>
                  <a:pt x="269" y="172"/>
                  <a:pt x="288" y="221"/>
                  <a:pt x="288" y="221"/>
                </a:cubicBezTo>
                <a:cubicBezTo>
                  <a:pt x="288" y="50"/>
                  <a:pt x="288" y="50"/>
                  <a:pt x="288" y="50"/>
                </a:cubicBezTo>
                <a:cubicBezTo>
                  <a:pt x="288" y="50"/>
                  <a:pt x="276" y="19"/>
                  <a:pt x="245" y="6"/>
                </a:cubicBezTo>
                <a:close/>
                <a:moveTo>
                  <a:pt x="187" y="131"/>
                </a:moveTo>
                <a:cubicBezTo>
                  <a:pt x="187" y="131"/>
                  <a:pt x="187" y="131"/>
                  <a:pt x="187" y="131"/>
                </a:cubicBezTo>
                <a:cubicBezTo>
                  <a:pt x="187" y="131"/>
                  <a:pt x="187" y="131"/>
                  <a:pt x="187" y="131"/>
                </a:cubicBezTo>
                <a:close/>
                <a:moveTo>
                  <a:pt x="245" y="131"/>
                </a:moveTo>
                <a:cubicBezTo>
                  <a:pt x="245" y="131"/>
                  <a:pt x="245" y="131"/>
                  <a:pt x="245" y="131"/>
                </a:cubicBezTo>
                <a:cubicBezTo>
                  <a:pt x="245" y="131"/>
                  <a:pt x="245" y="131"/>
                  <a:pt x="245" y="13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2" name="Rectangle 585"/>
          <p:cNvSpPr>
            <a:spLocks noChangeArrowheads="1"/>
          </p:cNvSpPr>
          <p:nvPr/>
        </p:nvSpPr>
        <p:spPr bwMode="auto">
          <a:xfrm>
            <a:off x="3260930" y="3434283"/>
            <a:ext cx="2871" cy="287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3" name="Rectangle 586"/>
          <p:cNvSpPr>
            <a:spLocks noChangeArrowheads="1"/>
          </p:cNvSpPr>
          <p:nvPr/>
        </p:nvSpPr>
        <p:spPr bwMode="auto">
          <a:xfrm>
            <a:off x="3194915" y="3434283"/>
            <a:ext cx="2871" cy="287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4" name="Freeform 587"/>
          <p:cNvSpPr>
            <a:spLocks noEditPoints="1"/>
          </p:cNvSpPr>
          <p:nvPr/>
        </p:nvSpPr>
        <p:spPr bwMode="auto">
          <a:xfrm>
            <a:off x="6182761" y="4527818"/>
            <a:ext cx="318590" cy="321459"/>
          </a:xfrm>
          <a:custGeom>
            <a:avLst/>
            <a:gdLst>
              <a:gd name="T0" fmla="*/ 288 w 288"/>
              <a:gd name="T1" fmla="*/ 49 h 289"/>
              <a:gd name="T2" fmla="*/ 239 w 288"/>
              <a:gd name="T3" fmla="*/ 0 h 289"/>
              <a:gd name="T4" fmla="*/ 191 w 288"/>
              <a:gd name="T5" fmla="*/ 49 h 289"/>
              <a:gd name="T6" fmla="*/ 227 w 288"/>
              <a:gd name="T7" fmla="*/ 95 h 289"/>
              <a:gd name="T8" fmla="*/ 227 w 288"/>
              <a:gd name="T9" fmla="*/ 133 h 289"/>
              <a:gd name="T10" fmla="*/ 190 w 288"/>
              <a:gd name="T11" fmla="*/ 133 h 289"/>
              <a:gd name="T12" fmla="*/ 143 w 288"/>
              <a:gd name="T13" fmla="*/ 96 h 289"/>
              <a:gd name="T14" fmla="*/ 96 w 288"/>
              <a:gd name="T15" fmla="*/ 133 h 289"/>
              <a:gd name="T16" fmla="*/ 35 w 288"/>
              <a:gd name="T17" fmla="*/ 133 h 289"/>
              <a:gd name="T18" fmla="*/ 35 w 288"/>
              <a:gd name="T19" fmla="*/ 194 h 289"/>
              <a:gd name="T20" fmla="*/ 0 w 288"/>
              <a:gd name="T21" fmla="*/ 241 h 289"/>
              <a:gd name="T22" fmla="*/ 48 w 288"/>
              <a:gd name="T23" fmla="*/ 289 h 289"/>
              <a:gd name="T24" fmla="*/ 95 w 288"/>
              <a:gd name="T25" fmla="*/ 241 h 289"/>
              <a:gd name="T26" fmla="*/ 59 w 288"/>
              <a:gd name="T27" fmla="*/ 194 h 289"/>
              <a:gd name="T28" fmla="*/ 59 w 288"/>
              <a:gd name="T29" fmla="*/ 157 h 289"/>
              <a:gd name="T30" fmla="*/ 96 w 288"/>
              <a:gd name="T31" fmla="*/ 157 h 289"/>
              <a:gd name="T32" fmla="*/ 143 w 288"/>
              <a:gd name="T33" fmla="*/ 193 h 289"/>
              <a:gd name="T34" fmla="*/ 190 w 288"/>
              <a:gd name="T35" fmla="*/ 157 h 289"/>
              <a:gd name="T36" fmla="*/ 251 w 288"/>
              <a:gd name="T37" fmla="*/ 157 h 289"/>
              <a:gd name="T38" fmla="*/ 251 w 288"/>
              <a:gd name="T39" fmla="*/ 95 h 289"/>
              <a:gd name="T40" fmla="*/ 288 w 288"/>
              <a:gd name="T41" fmla="*/ 49 h 289"/>
              <a:gd name="T42" fmla="*/ 71 w 288"/>
              <a:gd name="T43" fmla="*/ 241 h 289"/>
              <a:gd name="T44" fmla="*/ 48 w 288"/>
              <a:gd name="T45" fmla="*/ 265 h 289"/>
              <a:gd name="T46" fmla="*/ 24 w 288"/>
              <a:gd name="T47" fmla="*/ 241 h 289"/>
              <a:gd name="T48" fmla="*/ 48 w 288"/>
              <a:gd name="T49" fmla="*/ 217 h 289"/>
              <a:gd name="T50" fmla="*/ 71 w 288"/>
              <a:gd name="T51" fmla="*/ 241 h 289"/>
              <a:gd name="T52" fmla="*/ 59 w 288"/>
              <a:gd name="T53" fmla="*/ 206 h 289"/>
              <a:gd name="T54" fmla="*/ 59 w 288"/>
              <a:gd name="T55" fmla="*/ 206 h 289"/>
              <a:gd name="T56" fmla="*/ 143 w 288"/>
              <a:gd name="T57" fmla="*/ 169 h 289"/>
              <a:gd name="T58" fmla="*/ 119 w 288"/>
              <a:gd name="T59" fmla="*/ 145 h 289"/>
              <a:gd name="T60" fmla="*/ 143 w 288"/>
              <a:gd name="T61" fmla="*/ 120 h 289"/>
              <a:gd name="T62" fmla="*/ 168 w 288"/>
              <a:gd name="T63" fmla="*/ 145 h 289"/>
              <a:gd name="T64" fmla="*/ 143 w 288"/>
              <a:gd name="T65" fmla="*/ 169 h 289"/>
              <a:gd name="T66" fmla="*/ 239 w 288"/>
              <a:gd name="T67" fmla="*/ 73 h 289"/>
              <a:gd name="T68" fmla="*/ 215 w 288"/>
              <a:gd name="T69" fmla="*/ 49 h 289"/>
              <a:gd name="T70" fmla="*/ 239 w 288"/>
              <a:gd name="T71" fmla="*/ 24 h 289"/>
              <a:gd name="T72" fmla="*/ 263 w 288"/>
              <a:gd name="T73" fmla="*/ 49 h 289"/>
              <a:gd name="T74" fmla="*/ 239 w 288"/>
              <a:gd name="T75" fmla="*/ 73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8" h="289">
                <a:moveTo>
                  <a:pt x="288" y="49"/>
                </a:moveTo>
                <a:cubicBezTo>
                  <a:pt x="288" y="22"/>
                  <a:pt x="266" y="0"/>
                  <a:pt x="239" y="0"/>
                </a:cubicBezTo>
                <a:cubicBezTo>
                  <a:pt x="213" y="0"/>
                  <a:pt x="191" y="22"/>
                  <a:pt x="191" y="49"/>
                </a:cubicBezTo>
                <a:cubicBezTo>
                  <a:pt x="191" y="71"/>
                  <a:pt x="207" y="90"/>
                  <a:pt x="227" y="95"/>
                </a:cubicBezTo>
                <a:cubicBezTo>
                  <a:pt x="227" y="133"/>
                  <a:pt x="227" y="133"/>
                  <a:pt x="227" y="133"/>
                </a:cubicBezTo>
                <a:cubicBezTo>
                  <a:pt x="190" y="133"/>
                  <a:pt x="190" y="133"/>
                  <a:pt x="190" y="133"/>
                </a:cubicBezTo>
                <a:cubicBezTo>
                  <a:pt x="185" y="112"/>
                  <a:pt x="166" y="96"/>
                  <a:pt x="143" y="96"/>
                </a:cubicBezTo>
                <a:cubicBezTo>
                  <a:pt x="121" y="96"/>
                  <a:pt x="102" y="112"/>
                  <a:pt x="96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5" y="194"/>
                  <a:pt x="35" y="194"/>
                  <a:pt x="35" y="194"/>
                </a:cubicBezTo>
                <a:cubicBezTo>
                  <a:pt x="15" y="200"/>
                  <a:pt x="0" y="219"/>
                  <a:pt x="0" y="241"/>
                </a:cubicBezTo>
                <a:cubicBezTo>
                  <a:pt x="0" y="267"/>
                  <a:pt x="21" y="289"/>
                  <a:pt x="48" y="289"/>
                </a:cubicBezTo>
                <a:cubicBezTo>
                  <a:pt x="74" y="289"/>
                  <a:pt x="95" y="267"/>
                  <a:pt x="95" y="241"/>
                </a:cubicBezTo>
                <a:cubicBezTo>
                  <a:pt x="95" y="218"/>
                  <a:pt x="80" y="199"/>
                  <a:pt x="59" y="194"/>
                </a:cubicBezTo>
                <a:cubicBezTo>
                  <a:pt x="59" y="157"/>
                  <a:pt x="59" y="157"/>
                  <a:pt x="59" y="157"/>
                </a:cubicBezTo>
                <a:cubicBezTo>
                  <a:pt x="96" y="157"/>
                  <a:pt x="96" y="157"/>
                  <a:pt x="96" y="157"/>
                </a:cubicBezTo>
                <a:cubicBezTo>
                  <a:pt x="102" y="178"/>
                  <a:pt x="121" y="193"/>
                  <a:pt x="143" y="193"/>
                </a:cubicBezTo>
                <a:cubicBezTo>
                  <a:pt x="166" y="193"/>
                  <a:pt x="185" y="178"/>
                  <a:pt x="190" y="157"/>
                </a:cubicBezTo>
                <a:cubicBezTo>
                  <a:pt x="251" y="157"/>
                  <a:pt x="251" y="157"/>
                  <a:pt x="251" y="157"/>
                </a:cubicBezTo>
                <a:cubicBezTo>
                  <a:pt x="251" y="95"/>
                  <a:pt x="251" y="95"/>
                  <a:pt x="251" y="95"/>
                </a:cubicBezTo>
                <a:cubicBezTo>
                  <a:pt x="272" y="90"/>
                  <a:pt x="288" y="71"/>
                  <a:pt x="288" y="49"/>
                </a:cubicBezTo>
                <a:close/>
                <a:moveTo>
                  <a:pt x="71" y="241"/>
                </a:moveTo>
                <a:cubicBezTo>
                  <a:pt x="71" y="254"/>
                  <a:pt x="61" y="265"/>
                  <a:pt x="48" y="265"/>
                </a:cubicBezTo>
                <a:cubicBezTo>
                  <a:pt x="34" y="265"/>
                  <a:pt x="24" y="254"/>
                  <a:pt x="24" y="241"/>
                </a:cubicBezTo>
                <a:cubicBezTo>
                  <a:pt x="24" y="228"/>
                  <a:pt x="34" y="217"/>
                  <a:pt x="48" y="217"/>
                </a:cubicBezTo>
                <a:cubicBezTo>
                  <a:pt x="61" y="217"/>
                  <a:pt x="71" y="228"/>
                  <a:pt x="71" y="241"/>
                </a:cubicBezTo>
                <a:close/>
                <a:moveTo>
                  <a:pt x="59" y="206"/>
                </a:moveTo>
                <a:cubicBezTo>
                  <a:pt x="59" y="206"/>
                  <a:pt x="59" y="206"/>
                  <a:pt x="59" y="206"/>
                </a:cubicBezTo>
                <a:close/>
                <a:moveTo>
                  <a:pt x="143" y="169"/>
                </a:moveTo>
                <a:cubicBezTo>
                  <a:pt x="130" y="169"/>
                  <a:pt x="119" y="158"/>
                  <a:pt x="119" y="145"/>
                </a:cubicBezTo>
                <a:cubicBezTo>
                  <a:pt x="119" y="131"/>
                  <a:pt x="130" y="120"/>
                  <a:pt x="143" y="120"/>
                </a:cubicBezTo>
                <a:cubicBezTo>
                  <a:pt x="157" y="120"/>
                  <a:pt x="168" y="131"/>
                  <a:pt x="168" y="145"/>
                </a:cubicBezTo>
                <a:cubicBezTo>
                  <a:pt x="168" y="158"/>
                  <a:pt x="157" y="169"/>
                  <a:pt x="143" y="169"/>
                </a:cubicBezTo>
                <a:close/>
                <a:moveTo>
                  <a:pt x="239" y="73"/>
                </a:moveTo>
                <a:cubicBezTo>
                  <a:pt x="226" y="73"/>
                  <a:pt x="215" y="62"/>
                  <a:pt x="215" y="49"/>
                </a:cubicBezTo>
                <a:cubicBezTo>
                  <a:pt x="215" y="35"/>
                  <a:pt x="226" y="24"/>
                  <a:pt x="239" y="24"/>
                </a:cubicBezTo>
                <a:cubicBezTo>
                  <a:pt x="253" y="24"/>
                  <a:pt x="263" y="35"/>
                  <a:pt x="263" y="49"/>
                </a:cubicBezTo>
                <a:cubicBezTo>
                  <a:pt x="263" y="62"/>
                  <a:pt x="253" y="73"/>
                  <a:pt x="239" y="7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5" name="Line 588"/>
          <p:cNvSpPr>
            <a:spLocks noChangeShapeType="1"/>
          </p:cNvSpPr>
          <p:nvPr/>
        </p:nvSpPr>
        <p:spPr bwMode="auto">
          <a:xfrm>
            <a:off x="6245904" y="4757431"/>
            <a:ext cx="0" cy="0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6" name="Line 589"/>
          <p:cNvSpPr>
            <a:spLocks noChangeShapeType="1"/>
          </p:cNvSpPr>
          <p:nvPr/>
        </p:nvSpPr>
        <p:spPr bwMode="auto">
          <a:xfrm>
            <a:off x="6245904" y="4757431"/>
            <a:ext cx="0" cy="0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7" name="Freeform 590"/>
          <p:cNvSpPr>
            <a:spLocks noEditPoints="1"/>
          </p:cNvSpPr>
          <p:nvPr/>
        </p:nvSpPr>
        <p:spPr bwMode="auto">
          <a:xfrm>
            <a:off x="1711039" y="5167864"/>
            <a:ext cx="321459" cy="32145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44 w 288"/>
              <a:gd name="T11" fmla="*/ 256 h 288"/>
              <a:gd name="T12" fmla="*/ 32 w 288"/>
              <a:gd name="T13" fmla="*/ 144 h 288"/>
              <a:gd name="T14" fmla="*/ 144 w 288"/>
              <a:gd name="T15" fmla="*/ 32 h 288"/>
              <a:gd name="T16" fmla="*/ 256 w 288"/>
              <a:gd name="T17" fmla="*/ 144 h 288"/>
              <a:gd name="T18" fmla="*/ 144 w 288"/>
              <a:gd name="T19" fmla="*/ 25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4"/>
                  <a:pt x="0" y="144"/>
                </a:cubicBezTo>
                <a:cubicBezTo>
                  <a:pt x="0" y="223"/>
                  <a:pt x="64" y="288"/>
                  <a:pt x="144" y="288"/>
                </a:cubicBezTo>
                <a:cubicBezTo>
                  <a:pt x="223" y="288"/>
                  <a:pt x="288" y="223"/>
                  <a:pt x="288" y="144"/>
                </a:cubicBezTo>
                <a:cubicBezTo>
                  <a:pt x="288" y="64"/>
                  <a:pt x="223" y="0"/>
                  <a:pt x="144" y="0"/>
                </a:cubicBezTo>
                <a:close/>
                <a:moveTo>
                  <a:pt x="144" y="256"/>
                </a:moveTo>
                <a:cubicBezTo>
                  <a:pt x="82" y="256"/>
                  <a:pt x="32" y="205"/>
                  <a:pt x="32" y="144"/>
                </a:cubicBezTo>
                <a:cubicBezTo>
                  <a:pt x="32" y="82"/>
                  <a:pt x="82" y="32"/>
                  <a:pt x="144" y="32"/>
                </a:cubicBezTo>
                <a:cubicBezTo>
                  <a:pt x="205" y="32"/>
                  <a:pt x="256" y="82"/>
                  <a:pt x="256" y="144"/>
                </a:cubicBezTo>
                <a:cubicBezTo>
                  <a:pt x="256" y="205"/>
                  <a:pt x="205" y="256"/>
                  <a:pt x="144" y="25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8" name="Freeform 591"/>
          <p:cNvSpPr>
            <a:spLocks noEditPoints="1"/>
          </p:cNvSpPr>
          <p:nvPr/>
        </p:nvSpPr>
        <p:spPr bwMode="auto">
          <a:xfrm>
            <a:off x="1794273" y="5248229"/>
            <a:ext cx="154989" cy="157860"/>
          </a:xfrm>
          <a:custGeom>
            <a:avLst/>
            <a:gdLst>
              <a:gd name="T0" fmla="*/ 19 w 54"/>
              <a:gd name="T1" fmla="*/ 19 h 55"/>
              <a:gd name="T2" fmla="*/ 19 w 54"/>
              <a:gd name="T3" fmla="*/ 19 h 55"/>
              <a:gd name="T4" fmla="*/ 18 w 54"/>
              <a:gd name="T5" fmla="*/ 19 h 55"/>
              <a:gd name="T6" fmla="*/ 19 w 54"/>
              <a:gd name="T7" fmla="*/ 19 h 55"/>
              <a:gd name="T8" fmla="*/ 0 w 54"/>
              <a:gd name="T9" fmla="*/ 55 h 55"/>
              <a:gd name="T10" fmla="*/ 36 w 54"/>
              <a:gd name="T11" fmla="*/ 36 h 55"/>
              <a:gd name="T12" fmla="*/ 36 w 54"/>
              <a:gd name="T13" fmla="*/ 36 h 55"/>
              <a:gd name="T14" fmla="*/ 36 w 54"/>
              <a:gd name="T15" fmla="*/ 36 h 55"/>
              <a:gd name="T16" fmla="*/ 36 w 54"/>
              <a:gd name="T17" fmla="*/ 36 h 55"/>
              <a:gd name="T18" fmla="*/ 36 w 54"/>
              <a:gd name="T19" fmla="*/ 36 h 55"/>
              <a:gd name="T20" fmla="*/ 54 w 54"/>
              <a:gd name="T21" fmla="*/ 0 h 55"/>
              <a:gd name="T22" fmla="*/ 19 w 54"/>
              <a:gd name="T23" fmla="*/ 19 h 55"/>
              <a:gd name="T24" fmla="*/ 19 w 54"/>
              <a:gd name="T25" fmla="*/ 19 h 55"/>
              <a:gd name="T26" fmla="*/ 22 w 54"/>
              <a:gd name="T27" fmla="*/ 22 h 55"/>
              <a:gd name="T28" fmla="*/ 32 w 54"/>
              <a:gd name="T29" fmla="*/ 33 h 55"/>
              <a:gd name="T30" fmla="*/ 11 w 54"/>
              <a:gd name="T31" fmla="*/ 44 h 55"/>
              <a:gd name="T32" fmla="*/ 22 w 54"/>
              <a:gd name="T33" fmla="*/ 22 h 55"/>
              <a:gd name="T34" fmla="*/ 22 w 54"/>
              <a:gd name="T35" fmla="*/ 22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4" h="55">
                <a:moveTo>
                  <a:pt x="19" y="19"/>
                </a:moveTo>
                <a:lnTo>
                  <a:pt x="19" y="19"/>
                </a:lnTo>
                <a:lnTo>
                  <a:pt x="18" y="19"/>
                </a:lnTo>
                <a:lnTo>
                  <a:pt x="19" y="19"/>
                </a:lnTo>
                <a:lnTo>
                  <a:pt x="0" y="55"/>
                </a:lnTo>
                <a:lnTo>
                  <a:pt x="36" y="36"/>
                </a:lnTo>
                <a:lnTo>
                  <a:pt x="36" y="36"/>
                </a:lnTo>
                <a:lnTo>
                  <a:pt x="36" y="36"/>
                </a:lnTo>
                <a:lnTo>
                  <a:pt x="36" y="36"/>
                </a:lnTo>
                <a:lnTo>
                  <a:pt x="36" y="36"/>
                </a:lnTo>
                <a:lnTo>
                  <a:pt x="54" y="0"/>
                </a:lnTo>
                <a:lnTo>
                  <a:pt x="19" y="19"/>
                </a:lnTo>
                <a:lnTo>
                  <a:pt x="19" y="19"/>
                </a:lnTo>
                <a:close/>
                <a:moveTo>
                  <a:pt x="22" y="22"/>
                </a:moveTo>
                <a:lnTo>
                  <a:pt x="32" y="33"/>
                </a:lnTo>
                <a:lnTo>
                  <a:pt x="11" y="44"/>
                </a:lnTo>
                <a:lnTo>
                  <a:pt x="22" y="22"/>
                </a:lnTo>
                <a:lnTo>
                  <a:pt x="22" y="2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9" name="Freeform 595"/>
          <p:cNvSpPr>
            <a:spLocks/>
          </p:cNvSpPr>
          <p:nvPr/>
        </p:nvSpPr>
        <p:spPr bwMode="auto">
          <a:xfrm>
            <a:off x="1831586" y="4045630"/>
            <a:ext cx="68884" cy="88976"/>
          </a:xfrm>
          <a:custGeom>
            <a:avLst/>
            <a:gdLst>
              <a:gd name="T0" fmla="*/ 44 w 63"/>
              <a:gd name="T1" fmla="*/ 0 h 82"/>
              <a:gd name="T2" fmla="*/ 26 w 63"/>
              <a:gd name="T3" fmla="*/ 5 h 82"/>
              <a:gd name="T4" fmla="*/ 12 w 63"/>
              <a:gd name="T5" fmla="*/ 19 h 82"/>
              <a:gd name="T6" fmla="*/ 3 w 63"/>
              <a:gd name="T7" fmla="*/ 38 h 82"/>
              <a:gd name="T8" fmla="*/ 0 w 63"/>
              <a:gd name="T9" fmla="*/ 58 h 82"/>
              <a:gd name="T10" fmla="*/ 4 w 63"/>
              <a:gd name="T11" fmla="*/ 75 h 82"/>
              <a:gd name="T12" fmla="*/ 19 w 63"/>
              <a:gd name="T13" fmla="*/ 82 h 82"/>
              <a:gd name="T14" fmla="*/ 28 w 63"/>
              <a:gd name="T15" fmla="*/ 79 h 82"/>
              <a:gd name="T16" fmla="*/ 38 w 63"/>
              <a:gd name="T17" fmla="*/ 72 h 82"/>
              <a:gd name="T18" fmla="*/ 47 w 63"/>
              <a:gd name="T19" fmla="*/ 62 h 82"/>
              <a:gd name="T20" fmla="*/ 55 w 63"/>
              <a:gd name="T21" fmla="*/ 50 h 82"/>
              <a:gd name="T22" fmla="*/ 63 w 63"/>
              <a:gd name="T23" fmla="*/ 7 h 82"/>
              <a:gd name="T24" fmla="*/ 55 w 63"/>
              <a:gd name="T25" fmla="*/ 1 h 82"/>
              <a:gd name="T26" fmla="*/ 44 w 63"/>
              <a:gd name="T2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3" h="82">
                <a:moveTo>
                  <a:pt x="44" y="0"/>
                </a:moveTo>
                <a:cubicBezTo>
                  <a:pt x="37" y="0"/>
                  <a:pt x="31" y="1"/>
                  <a:pt x="26" y="5"/>
                </a:cubicBezTo>
                <a:cubicBezTo>
                  <a:pt x="21" y="9"/>
                  <a:pt x="16" y="13"/>
                  <a:pt x="12" y="19"/>
                </a:cubicBezTo>
                <a:cubicBezTo>
                  <a:pt x="8" y="24"/>
                  <a:pt x="5" y="31"/>
                  <a:pt x="3" y="38"/>
                </a:cubicBezTo>
                <a:cubicBezTo>
                  <a:pt x="1" y="45"/>
                  <a:pt x="0" y="52"/>
                  <a:pt x="0" y="58"/>
                </a:cubicBezTo>
                <a:cubicBezTo>
                  <a:pt x="0" y="65"/>
                  <a:pt x="2" y="71"/>
                  <a:pt x="4" y="75"/>
                </a:cubicBezTo>
                <a:cubicBezTo>
                  <a:pt x="7" y="80"/>
                  <a:pt x="12" y="82"/>
                  <a:pt x="19" y="82"/>
                </a:cubicBezTo>
                <a:cubicBezTo>
                  <a:pt x="22" y="82"/>
                  <a:pt x="25" y="81"/>
                  <a:pt x="28" y="79"/>
                </a:cubicBezTo>
                <a:cubicBezTo>
                  <a:pt x="32" y="78"/>
                  <a:pt x="35" y="75"/>
                  <a:pt x="38" y="72"/>
                </a:cubicBezTo>
                <a:cubicBezTo>
                  <a:pt x="41" y="69"/>
                  <a:pt x="44" y="66"/>
                  <a:pt x="47" y="62"/>
                </a:cubicBezTo>
                <a:cubicBezTo>
                  <a:pt x="50" y="58"/>
                  <a:pt x="53" y="54"/>
                  <a:pt x="55" y="50"/>
                </a:cubicBezTo>
                <a:cubicBezTo>
                  <a:pt x="63" y="7"/>
                  <a:pt x="63" y="7"/>
                  <a:pt x="63" y="7"/>
                </a:cubicBezTo>
                <a:cubicBezTo>
                  <a:pt x="60" y="5"/>
                  <a:pt x="58" y="3"/>
                  <a:pt x="55" y="1"/>
                </a:cubicBezTo>
                <a:cubicBezTo>
                  <a:pt x="52" y="0"/>
                  <a:pt x="48" y="0"/>
                  <a:pt x="44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0" name="Freeform 596"/>
          <p:cNvSpPr>
            <a:spLocks noEditPoints="1"/>
          </p:cNvSpPr>
          <p:nvPr/>
        </p:nvSpPr>
        <p:spPr bwMode="auto">
          <a:xfrm>
            <a:off x="1711039" y="3930823"/>
            <a:ext cx="321459" cy="241094"/>
          </a:xfrm>
          <a:custGeom>
            <a:avLst/>
            <a:gdLst>
              <a:gd name="T0" fmla="*/ 249 w 288"/>
              <a:gd name="T1" fmla="*/ 32 h 218"/>
              <a:gd name="T2" fmla="*/ 152 w 288"/>
              <a:gd name="T3" fmla="*/ 0 h 218"/>
              <a:gd name="T4" fmla="*/ 45 w 288"/>
              <a:gd name="T5" fmla="*/ 41 h 218"/>
              <a:gd name="T6" fmla="*/ 0 w 288"/>
              <a:gd name="T7" fmla="*/ 150 h 218"/>
              <a:gd name="T8" fmla="*/ 15 w 288"/>
              <a:gd name="T9" fmla="*/ 217 h 218"/>
              <a:gd name="T10" fmla="*/ 43 w 288"/>
              <a:gd name="T11" fmla="*/ 193 h 218"/>
              <a:gd name="T12" fmla="*/ 44 w 288"/>
              <a:gd name="T13" fmla="*/ 102 h 218"/>
              <a:gd name="T14" fmla="*/ 105 w 288"/>
              <a:gd name="T15" fmla="*/ 41 h 218"/>
              <a:gd name="T16" fmla="*/ 191 w 288"/>
              <a:gd name="T17" fmla="*/ 38 h 218"/>
              <a:gd name="T18" fmla="*/ 245 w 288"/>
              <a:gd name="T19" fmla="*/ 81 h 218"/>
              <a:gd name="T20" fmla="*/ 249 w 288"/>
              <a:gd name="T21" fmla="*/ 150 h 218"/>
              <a:gd name="T22" fmla="*/ 224 w 288"/>
              <a:gd name="T23" fmla="*/ 181 h 218"/>
              <a:gd name="T24" fmla="*/ 198 w 288"/>
              <a:gd name="T25" fmla="*/ 178 h 218"/>
              <a:gd name="T26" fmla="*/ 213 w 288"/>
              <a:gd name="T27" fmla="*/ 72 h 218"/>
              <a:gd name="T28" fmla="*/ 181 w 288"/>
              <a:gd name="T29" fmla="*/ 82 h 218"/>
              <a:gd name="T30" fmla="*/ 149 w 288"/>
              <a:gd name="T31" fmla="*/ 70 h 218"/>
              <a:gd name="T32" fmla="*/ 93 w 288"/>
              <a:gd name="T33" fmla="*/ 101 h 218"/>
              <a:gd name="T34" fmla="*/ 70 w 288"/>
              <a:gd name="T35" fmla="*/ 172 h 218"/>
              <a:gd name="T36" fmla="*/ 81 w 288"/>
              <a:gd name="T37" fmla="*/ 205 h 218"/>
              <a:gd name="T38" fmla="*/ 107 w 288"/>
              <a:gd name="T39" fmla="*/ 218 h 218"/>
              <a:gd name="T40" fmla="*/ 139 w 288"/>
              <a:gd name="T41" fmla="*/ 207 h 218"/>
              <a:gd name="T42" fmla="*/ 161 w 288"/>
              <a:gd name="T43" fmla="*/ 183 h 218"/>
              <a:gd name="T44" fmla="*/ 164 w 288"/>
              <a:gd name="T45" fmla="*/ 200 h 218"/>
              <a:gd name="T46" fmla="*/ 182 w 288"/>
              <a:gd name="T47" fmla="*/ 216 h 218"/>
              <a:gd name="T48" fmla="*/ 232 w 288"/>
              <a:gd name="T49" fmla="*/ 210 h 218"/>
              <a:gd name="T50" fmla="*/ 281 w 288"/>
              <a:gd name="T51" fmla="*/ 159 h 218"/>
              <a:gd name="T52" fmla="*/ 277 w 288"/>
              <a:gd name="T53" fmla="*/ 70 h 218"/>
              <a:gd name="T54" fmla="*/ 155 w 288"/>
              <a:gd name="T55" fmla="*/ 165 h 218"/>
              <a:gd name="T56" fmla="*/ 136 w 288"/>
              <a:gd name="T57" fmla="*/ 182 h 218"/>
              <a:gd name="T58" fmla="*/ 112 w 288"/>
              <a:gd name="T59" fmla="*/ 178 h 218"/>
              <a:gd name="T60" fmla="*/ 111 w 288"/>
              <a:gd name="T61" fmla="*/ 141 h 218"/>
              <a:gd name="T62" fmla="*/ 134 w 288"/>
              <a:gd name="T63" fmla="*/ 108 h 218"/>
              <a:gd name="T64" fmla="*/ 163 w 288"/>
              <a:gd name="T65" fmla="*/ 104 h 218"/>
              <a:gd name="T66" fmla="*/ 163 w 288"/>
              <a:gd name="T67" fmla="*/ 153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88" h="218">
                <a:moveTo>
                  <a:pt x="277" y="70"/>
                </a:moveTo>
                <a:cubicBezTo>
                  <a:pt x="270" y="55"/>
                  <a:pt x="261" y="43"/>
                  <a:pt x="249" y="32"/>
                </a:cubicBezTo>
                <a:cubicBezTo>
                  <a:pt x="236" y="22"/>
                  <a:pt x="222" y="14"/>
                  <a:pt x="205" y="8"/>
                </a:cubicBezTo>
                <a:cubicBezTo>
                  <a:pt x="189" y="3"/>
                  <a:pt x="171" y="0"/>
                  <a:pt x="152" y="0"/>
                </a:cubicBezTo>
                <a:cubicBezTo>
                  <a:pt x="131" y="0"/>
                  <a:pt x="112" y="3"/>
                  <a:pt x="94" y="10"/>
                </a:cubicBezTo>
                <a:cubicBezTo>
                  <a:pt x="75" y="18"/>
                  <a:pt x="59" y="28"/>
                  <a:pt x="45" y="41"/>
                </a:cubicBezTo>
                <a:cubicBezTo>
                  <a:pt x="32" y="54"/>
                  <a:pt x="21" y="69"/>
                  <a:pt x="12" y="88"/>
                </a:cubicBezTo>
                <a:cubicBezTo>
                  <a:pt x="4" y="106"/>
                  <a:pt x="0" y="127"/>
                  <a:pt x="0" y="150"/>
                </a:cubicBezTo>
                <a:cubicBezTo>
                  <a:pt x="0" y="172"/>
                  <a:pt x="4" y="192"/>
                  <a:pt x="11" y="209"/>
                </a:cubicBezTo>
                <a:cubicBezTo>
                  <a:pt x="12" y="212"/>
                  <a:pt x="15" y="217"/>
                  <a:pt x="15" y="217"/>
                </a:cubicBezTo>
                <a:cubicBezTo>
                  <a:pt x="57" y="217"/>
                  <a:pt x="57" y="217"/>
                  <a:pt x="57" y="217"/>
                </a:cubicBezTo>
                <a:cubicBezTo>
                  <a:pt x="51" y="210"/>
                  <a:pt x="46" y="202"/>
                  <a:pt x="43" y="193"/>
                </a:cubicBezTo>
                <a:cubicBezTo>
                  <a:pt x="38" y="180"/>
                  <a:pt x="35" y="165"/>
                  <a:pt x="35" y="149"/>
                </a:cubicBezTo>
                <a:cubicBezTo>
                  <a:pt x="35" y="132"/>
                  <a:pt x="38" y="117"/>
                  <a:pt x="44" y="102"/>
                </a:cubicBezTo>
                <a:cubicBezTo>
                  <a:pt x="50" y="88"/>
                  <a:pt x="58" y="76"/>
                  <a:pt x="69" y="66"/>
                </a:cubicBezTo>
                <a:cubicBezTo>
                  <a:pt x="79" y="55"/>
                  <a:pt x="91" y="47"/>
                  <a:pt x="105" y="41"/>
                </a:cubicBezTo>
                <a:cubicBezTo>
                  <a:pt x="119" y="36"/>
                  <a:pt x="135" y="33"/>
                  <a:pt x="151" y="33"/>
                </a:cubicBezTo>
                <a:cubicBezTo>
                  <a:pt x="165" y="33"/>
                  <a:pt x="179" y="34"/>
                  <a:pt x="191" y="38"/>
                </a:cubicBezTo>
                <a:cubicBezTo>
                  <a:pt x="203" y="41"/>
                  <a:pt x="214" y="46"/>
                  <a:pt x="223" y="54"/>
                </a:cubicBezTo>
                <a:cubicBezTo>
                  <a:pt x="232" y="61"/>
                  <a:pt x="240" y="70"/>
                  <a:pt x="245" y="81"/>
                </a:cubicBezTo>
                <a:cubicBezTo>
                  <a:pt x="250" y="92"/>
                  <a:pt x="253" y="106"/>
                  <a:pt x="253" y="121"/>
                </a:cubicBezTo>
                <a:cubicBezTo>
                  <a:pt x="253" y="132"/>
                  <a:pt x="251" y="142"/>
                  <a:pt x="249" y="150"/>
                </a:cubicBezTo>
                <a:cubicBezTo>
                  <a:pt x="246" y="158"/>
                  <a:pt x="243" y="164"/>
                  <a:pt x="239" y="170"/>
                </a:cubicBezTo>
                <a:cubicBezTo>
                  <a:pt x="234" y="175"/>
                  <a:pt x="230" y="179"/>
                  <a:pt x="224" y="181"/>
                </a:cubicBezTo>
                <a:cubicBezTo>
                  <a:pt x="219" y="184"/>
                  <a:pt x="214" y="185"/>
                  <a:pt x="208" y="185"/>
                </a:cubicBezTo>
                <a:cubicBezTo>
                  <a:pt x="203" y="185"/>
                  <a:pt x="199" y="183"/>
                  <a:pt x="198" y="178"/>
                </a:cubicBezTo>
                <a:cubicBezTo>
                  <a:pt x="196" y="174"/>
                  <a:pt x="196" y="167"/>
                  <a:pt x="198" y="157"/>
                </a:cubicBezTo>
                <a:cubicBezTo>
                  <a:pt x="213" y="72"/>
                  <a:pt x="213" y="72"/>
                  <a:pt x="213" y="72"/>
                </a:cubicBezTo>
                <a:cubicBezTo>
                  <a:pt x="191" y="72"/>
                  <a:pt x="191" y="72"/>
                  <a:pt x="191" y="72"/>
                </a:cubicBezTo>
                <a:cubicBezTo>
                  <a:pt x="181" y="82"/>
                  <a:pt x="181" y="82"/>
                  <a:pt x="181" y="82"/>
                </a:cubicBezTo>
                <a:cubicBezTo>
                  <a:pt x="177" y="78"/>
                  <a:pt x="172" y="75"/>
                  <a:pt x="167" y="73"/>
                </a:cubicBezTo>
                <a:cubicBezTo>
                  <a:pt x="162" y="71"/>
                  <a:pt x="156" y="70"/>
                  <a:pt x="149" y="70"/>
                </a:cubicBezTo>
                <a:cubicBezTo>
                  <a:pt x="138" y="70"/>
                  <a:pt x="128" y="73"/>
                  <a:pt x="118" y="78"/>
                </a:cubicBezTo>
                <a:cubicBezTo>
                  <a:pt x="109" y="84"/>
                  <a:pt x="100" y="92"/>
                  <a:pt x="93" y="101"/>
                </a:cubicBezTo>
                <a:cubicBezTo>
                  <a:pt x="86" y="111"/>
                  <a:pt x="80" y="122"/>
                  <a:pt x="76" y="134"/>
                </a:cubicBezTo>
                <a:cubicBezTo>
                  <a:pt x="72" y="146"/>
                  <a:pt x="70" y="159"/>
                  <a:pt x="70" y="172"/>
                </a:cubicBezTo>
                <a:cubicBezTo>
                  <a:pt x="70" y="179"/>
                  <a:pt x="71" y="185"/>
                  <a:pt x="73" y="191"/>
                </a:cubicBezTo>
                <a:cubicBezTo>
                  <a:pt x="75" y="196"/>
                  <a:pt x="77" y="201"/>
                  <a:pt x="81" y="205"/>
                </a:cubicBezTo>
                <a:cubicBezTo>
                  <a:pt x="84" y="209"/>
                  <a:pt x="88" y="212"/>
                  <a:pt x="93" y="215"/>
                </a:cubicBezTo>
                <a:cubicBezTo>
                  <a:pt x="97" y="217"/>
                  <a:pt x="102" y="218"/>
                  <a:pt x="107" y="218"/>
                </a:cubicBezTo>
                <a:cubicBezTo>
                  <a:pt x="114" y="218"/>
                  <a:pt x="119" y="217"/>
                  <a:pt x="125" y="215"/>
                </a:cubicBezTo>
                <a:cubicBezTo>
                  <a:pt x="130" y="213"/>
                  <a:pt x="135" y="211"/>
                  <a:pt x="139" y="207"/>
                </a:cubicBezTo>
                <a:cubicBezTo>
                  <a:pt x="143" y="204"/>
                  <a:pt x="147" y="200"/>
                  <a:pt x="151" y="196"/>
                </a:cubicBezTo>
                <a:cubicBezTo>
                  <a:pt x="155" y="192"/>
                  <a:pt x="158" y="188"/>
                  <a:pt x="161" y="183"/>
                </a:cubicBezTo>
                <a:cubicBezTo>
                  <a:pt x="163" y="183"/>
                  <a:pt x="163" y="183"/>
                  <a:pt x="163" y="183"/>
                </a:cubicBezTo>
                <a:cubicBezTo>
                  <a:pt x="162" y="190"/>
                  <a:pt x="162" y="195"/>
                  <a:pt x="164" y="200"/>
                </a:cubicBezTo>
                <a:cubicBezTo>
                  <a:pt x="165" y="204"/>
                  <a:pt x="168" y="208"/>
                  <a:pt x="171" y="210"/>
                </a:cubicBezTo>
                <a:cubicBezTo>
                  <a:pt x="174" y="213"/>
                  <a:pt x="177" y="215"/>
                  <a:pt x="182" y="216"/>
                </a:cubicBezTo>
                <a:cubicBezTo>
                  <a:pt x="187" y="217"/>
                  <a:pt x="191" y="218"/>
                  <a:pt x="197" y="218"/>
                </a:cubicBezTo>
                <a:cubicBezTo>
                  <a:pt x="209" y="218"/>
                  <a:pt x="221" y="215"/>
                  <a:pt x="232" y="210"/>
                </a:cubicBezTo>
                <a:cubicBezTo>
                  <a:pt x="243" y="205"/>
                  <a:pt x="253" y="198"/>
                  <a:pt x="261" y="190"/>
                </a:cubicBezTo>
                <a:cubicBezTo>
                  <a:pt x="269" y="181"/>
                  <a:pt x="276" y="171"/>
                  <a:pt x="281" y="159"/>
                </a:cubicBezTo>
                <a:cubicBezTo>
                  <a:pt x="285" y="148"/>
                  <a:pt x="288" y="135"/>
                  <a:pt x="288" y="121"/>
                </a:cubicBezTo>
                <a:cubicBezTo>
                  <a:pt x="288" y="102"/>
                  <a:pt x="284" y="85"/>
                  <a:pt x="277" y="70"/>
                </a:cubicBezTo>
                <a:close/>
                <a:moveTo>
                  <a:pt x="163" y="153"/>
                </a:moveTo>
                <a:cubicBezTo>
                  <a:pt x="161" y="157"/>
                  <a:pt x="158" y="161"/>
                  <a:pt x="155" y="165"/>
                </a:cubicBezTo>
                <a:cubicBezTo>
                  <a:pt x="152" y="169"/>
                  <a:pt x="149" y="172"/>
                  <a:pt x="146" y="175"/>
                </a:cubicBezTo>
                <a:cubicBezTo>
                  <a:pt x="143" y="178"/>
                  <a:pt x="140" y="181"/>
                  <a:pt x="136" y="182"/>
                </a:cubicBezTo>
                <a:cubicBezTo>
                  <a:pt x="133" y="184"/>
                  <a:pt x="130" y="185"/>
                  <a:pt x="127" y="185"/>
                </a:cubicBezTo>
                <a:cubicBezTo>
                  <a:pt x="120" y="185"/>
                  <a:pt x="115" y="183"/>
                  <a:pt x="112" y="178"/>
                </a:cubicBezTo>
                <a:cubicBezTo>
                  <a:pt x="110" y="174"/>
                  <a:pt x="108" y="168"/>
                  <a:pt x="108" y="161"/>
                </a:cubicBezTo>
                <a:cubicBezTo>
                  <a:pt x="108" y="155"/>
                  <a:pt x="109" y="148"/>
                  <a:pt x="111" y="141"/>
                </a:cubicBezTo>
                <a:cubicBezTo>
                  <a:pt x="113" y="134"/>
                  <a:pt x="116" y="127"/>
                  <a:pt x="120" y="122"/>
                </a:cubicBezTo>
                <a:cubicBezTo>
                  <a:pt x="124" y="116"/>
                  <a:pt x="129" y="112"/>
                  <a:pt x="134" y="108"/>
                </a:cubicBezTo>
                <a:cubicBezTo>
                  <a:pt x="139" y="104"/>
                  <a:pt x="145" y="103"/>
                  <a:pt x="152" y="103"/>
                </a:cubicBezTo>
                <a:cubicBezTo>
                  <a:pt x="156" y="103"/>
                  <a:pt x="160" y="103"/>
                  <a:pt x="163" y="104"/>
                </a:cubicBezTo>
                <a:cubicBezTo>
                  <a:pt x="166" y="106"/>
                  <a:pt x="168" y="108"/>
                  <a:pt x="171" y="110"/>
                </a:cubicBezTo>
                <a:lnTo>
                  <a:pt x="163" y="15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1" name="Freeform 597"/>
          <p:cNvSpPr>
            <a:spLocks/>
          </p:cNvSpPr>
          <p:nvPr/>
        </p:nvSpPr>
        <p:spPr bwMode="auto">
          <a:xfrm>
            <a:off x="8737210" y="3293646"/>
            <a:ext cx="215263" cy="232484"/>
          </a:xfrm>
          <a:custGeom>
            <a:avLst/>
            <a:gdLst>
              <a:gd name="T0" fmla="*/ 194 w 194"/>
              <a:gd name="T1" fmla="*/ 188 h 209"/>
              <a:gd name="T2" fmla="*/ 172 w 194"/>
              <a:gd name="T3" fmla="*/ 188 h 209"/>
              <a:gd name="T4" fmla="*/ 152 w 194"/>
              <a:gd name="T5" fmla="*/ 188 h 209"/>
              <a:gd name="T6" fmla="*/ 152 w 194"/>
              <a:gd name="T7" fmla="*/ 168 h 209"/>
              <a:gd name="T8" fmla="*/ 152 w 194"/>
              <a:gd name="T9" fmla="*/ 135 h 209"/>
              <a:gd name="T10" fmla="*/ 152 w 194"/>
              <a:gd name="T11" fmla="*/ 130 h 209"/>
              <a:gd name="T12" fmla="*/ 142 w 194"/>
              <a:gd name="T13" fmla="*/ 128 h 209"/>
              <a:gd name="T14" fmla="*/ 162 w 194"/>
              <a:gd name="T15" fmla="*/ 90 h 209"/>
              <a:gd name="T16" fmla="*/ 165 w 194"/>
              <a:gd name="T17" fmla="*/ 61 h 209"/>
              <a:gd name="T18" fmla="*/ 165 w 194"/>
              <a:gd name="T19" fmla="*/ 32 h 209"/>
              <a:gd name="T20" fmla="*/ 119 w 194"/>
              <a:gd name="T21" fmla="*/ 0 h 209"/>
              <a:gd name="T22" fmla="*/ 74 w 194"/>
              <a:gd name="T23" fmla="*/ 32 h 209"/>
              <a:gd name="T24" fmla="*/ 73 w 194"/>
              <a:gd name="T25" fmla="*/ 61 h 209"/>
              <a:gd name="T26" fmla="*/ 76 w 194"/>
              <a:gd name="T27" fmla="*/ 90 h 209"/>
              <a:gd name="T28" fmla="*/ 97 w 194"/>
              <a:gd name="T29" fmla="*/ 128 h 209"/>
              <a:gd name="T30" fmla="*/ 30 w 194"/>
              <a:gd name="T31" fmla="*/ 157 h 209"/>
              <a:gd name="T32" fmla="*/ 0 w 194"/>
              <a:gd name="T33" fmla="*/ 185 h 209"/>
              <a:gd name="T34" fmla="*/ 0 w 194"/>
              <a:gd name="T35" fmla="*/ 209 h 209"/>
              <a:gd name="T36" fmla="*/ 194 w 194"/>
              <a:gd name="T37" fmla="*/ 209 h 209"/>
              <a:gd name="T38" fmla="*/ 194 w 194"/>
              <a:gd name="T39" fmla="*/ 209 h 209"/>
              <a:gd name="T40" fmla="*/ 194 w 194"/>
              <a:gd name="T41" fmla="*/ 188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4" h="209">
                <a:moveTo>
                  <a:pt x="194" y="188"/>
                </a:moveTo>
                <a:cubicBezTo>
                  <a:pt x="172" y="188"/>
                  <a:pt x="172" y="188"/>
                  <a:pt x="172" y="188"/>
                </a:cubicBezTo>
                <a:cubicBezTo>
                  <a:pt x="152" y="188"/>
                  <a:pt x="152" y="188"/>
                  <a:pt x="152" y="188"/>
                </a:cubicBezTo>
                <a:cubicBezTo>
                  <a:pt x="152" y="168"/>
                  <a:pt x="152" y="168"/>
                  <a:pt x="152" y="168"/>
                </a:cubicBezTo>
                <a:cubicBezTo>
                  <a:pt x="152" y="135"/>
                  <a:pt x="152" y="135"/>
                  <a:pt x="152" y="135"/>
                </a:cubicBezTo>
                <a:cubicBezTo>
                  <a:pt x="152" y="130"/>
                  <a:pt x="152" y="130"/>
                  <a:pt x="152" y="130"/>
                </a:cubicBezTo>
                <a:cubicBezTo>
                  <a:pt x="149" y="130"/>
                  <a:pt x="145" y="129"/>
                  <a:pt x="142" y="128"/>
                </a:cubicBezTo>
                <a:cubicBezTo>
                  <a:pt x="150" y="119"/>
                  <a:pt x="156" y="106"/>
                  <a:pt x="162" y="90"/>
                </a:cubicBezTo>
                <a:cubicBezTo>
                  <a:pt x="166" y="80"/>
                  <a:pt x="165" y="72"/>
                  <a:pt x="165" y="61"/>
                </a:cubicBezTo>
                <a:cubicBezTo>
                  <a:pt x="165" y="53"/>
                  <a:pt x="167" y="39"/>
                  <a:pt x="165" y="32"/>
                </a:cubicBezTo>
                <a:cubicBezTo>
                  <a:pt x="158" y="7"/>
                  <a:pt x="140" y="0"/>
                  <a:pt x="119" y="0"/>
                </a:cubicBezTo>
                <a:cubicBezTo>
                  <a:pt x="99" y="0"/>
                  <a:pt x="81" y="7"/>
                  <a:pt x="74" y="32"/>
                </a:cubicBezTo>
                <a:cubicBezTo>
                  <a:pt x="72" y="39"/>
                  <a:pt x="73" y="53"/>
                  <a:pt x="73" y="61"/>
                </a:cubicBezTo>
                <a:cubicBezTo>
                  <a:pt x="73" y="72"/>
                  <a:pt x="73" y="80"/>
                  <a:pt x="76" y="90"/>
                </a:cubicBezTo>
                <a:cubicBezTo>
                  <a:pt x="83" y="106"/>
                  <a:pt x="89" y="120"/>
                  <a:pt x="97" y="128"/>
                </a:cubicBezTo>
                <a:cubicBezTo>
                  <a:pt x="65" y="134"/>
                  <a:pt x="44" y="151"/>
                  <a:pt x="30" y="157"/>
                </a:cubicBezTo>
                <a:cubicBezTo>
                  <a:pt x="0" y="170"/>
                  <a:pt x="0" y="185"/>
                  <a:pt x="0" y="185"/>
                </a:cubicBezTo>
                <a:cubicBezTo>
                  <a:pt x="0" y="209"/>
                  <a:pt x="0" y="209"/>
                  <a:pt x="0" y="209"/>
                </a:cubicBezTo>
                <a:cubicBezTo>
                  <a:pt x="194" y="209"/>
                  <a:pt x="194" y="209"/>
                  <a:pt x="194" y="209"/>
                </a:cubicBezTo>
                <a:cubicBezTo>
                  <a:pt x="194" y="209"/>
                  <a:pt x="194" y="209"/>
                  <a:pt x="194" y="209"/>
                </a:cubicBezTo>
                <a:lnTo>
                  <a:pt x="194" y="18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2" name="Freeform 598"/>
          <p:cNvSpPr>
            <a:spLocks/>
          </p:cNvSpPr>
          <p:nvPr/>
        </p:nvSpPr>
        <p:spPr bwMode="auto">
          <a:xfrm>
            <a:off x="8926641" y="3396972"/>
            <a:ext cx="129158" cy="129158"/>
          </a:xfrm>
          <a:custGeom>
            <a:avLst/>
            <a:gdLst>
              <a:gd name="T0" fmla="*/ 45 w 45"/>
              <a:gd name="T1" fmla="*/ 16 h 45"/>
              <a:gd name="T2" fmla="*/ 29 w 45"/>
              <a:gd name="T3" fmla="*/ 16 h 45"/>
              <a:gd name="T4" fmla="*/ 29 w 45"/>
              <a:gd name="T5" fmla="*/ 0 h 45"/>
              <a:gd name="T6" fmla="*/ 16 w 45"/>
              <a:gd name="T7" fmla="*/ 0 h 45"/>
              <a:gd name="T8" fmla="*/ 16 w 45"/>
              <a:gd name="T9" fmla="*/ 16 h 45"/>
              <a:gd name="T10" fmla="*/ 0 w 45"/>
              <a:gd name="T11" fmla="*/ 16 h 45"/>
              <a:gd name="T12" fmla="*/ 0 w 45"/>
              <a:gd name="T13" fmla="*/ 29 h 45"/>
              <a:gd name="T14" fmla="*/ 16 w 45"/>
              <a:gd name="T15" fmla="*/ 29 h 45"/>
              <a:gd name="T16" fmla="*/ 16 w 45"/>
              <a:gd name="T17" fmla="*/ 45 h 45"/>
              <a:gd name="T18" fmla="*/ 29 w 45"/>
              <a:gd name="T19" fmla="*/ 45 h 45"/>
              <a:gd name="T20" fmla="*/ 29 w 45"/>
              <a:gd name="T21" fmla="*/ 29 h 45"/>
              <a:gd name="T22" fmla="*/ 45 w 45"/>
              <a:gd name="T23" fmla="*/ 29 h 45"/>
              <a:gd name="T24" fmla="*/ 45 w 45"/>
              <a:gd name="T25" fmla="*/ 16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" h="45">
                <a:moveTo>
                  <a:pt x="45" y="16"/>
                </a:moveTo>
                <a:lnTo>
                  <a:pt x="29" y="16"/>
                </a:lnTo>
                <a:lnTo>
                  <a:pt x="29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lnTo>
                  <a:pt x="0" y="29"/>
                </a:lnTo>
                <a:lnTo>
                  <a:pt x="16" y="29"/>
                </a:lnTo>
                <a:lnTo>
                  <a:pt x="16" y="45"/>
                </a:lnTo>
                <a:lnTo>
                  <a:pt x="29" y="45"/>
                </a:lnTo>
                <a:lnTo>
                  <a:pt x="29" y="29"/>
                </a:lnTo>
                <a:lnTo>
                  <a:pt x="45" y="29"/>
                </a:lnTo>
                <a:lnTo>
                  <a:pt x="45" y="1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3" name="Freeform 599"/>
          <p:cNvSpPr>
            <a:spLocks/>
          </p:cNvSpPr>
          <p:nvPr/>
        </p:nvSpPr>
        <p:spPr bwMode="auto">
          <a:xfrm>
            <a:off x="11372024" y="5164995"/>
            <a:ext cx="212392" cy="206652"/>
          </a:xfrm>
          <a:custGeom>
            <a:avLst/>
            <a:gdLst>
              <a:gd name="T0" fmla="*/ 185 w 192"/>
              <a:gd name="T1" fmla="*/ 46 h 187"/>
              <a:gd name="T2" fmla="*/ 120 w 192"/>
              <a:gd name="T3" fmla="*/ 50 h 187"/>
              <a:gd name="T4" fmla="*/ 116 w 192"/>
              <a:gd name="T5" fmla="*/ 22 h 187"/>
              <a:gd name="T6" fmla="*/ 0 w 192"/>
              <a:gd name="T7" fmla="*/ 32 h 187"/>
              <a:gd name="T8" fmla="*/ 0 w 192"/>
              <a:gd name="T9" fmla="*/ 165 h 187"/>
              <a:gd name="T10" fmla="*/ 21 w 192"/>
              <a:gd name="T11" fmla="*/ 165 h 187"/>
              <a:gd name="T12" fmla="*/ 98 w 192"/>
              <a:gd name="T13" fmla="*/ 164 h 187"/>
              <a:gd name="T14" fmla="*/ 182 w 192"/>
              <a:gd name="T15" fmla="*/ 168 h 187"/>
              <a:gd name="T16" fmla="*/ 184 w 192"/>
              <a:gd name="T17" fmla="*/ 90 h 187"/>
              <a:gd name="T18" fmla="*/ 185 w 192"/>
              <a:gd name="T19" fmla="*/ 46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2" h="187">
                <a:moveTo>
                  <a:pt x="185" y="46"/>
                </a:moveTo>
                <a:cubicBezTo>
                  <a:pt x="185" y="46"/>
                  <a:pt x="143" y="48"/>
                  <a:pt x="120" y="50"/>
                </a:cubicBezTo>
                <a:cubicBezTo>
                  <a:pt x="108" y="52"/>
                  <a:pt x="116" y="27"/>
                  <a:pt x="116" y="22"/>
                </a:cubicBezTo>
                <a:cubicBezTo>
                  <a:pt x="116" y="0"/>
                  <a:pt x="0" y="32"/>
                  <a:pt x="0" y="32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65"/>
                  <a:pt x="9" y="169"/>
                  <a:pt x="21" y="165"/>
                </a:cubicBezTo>
                <a:cubicBezTo>
                  <a:pt x="52" y="153"/>
                  <a:pt x="106" y="136"/>
                  <a:pt x="98" y="164"/>
                </a:cubicBezTo>
                <a:cubicBezTo>
                  <a:pt x="90" y="187"/>
                  <a:pt x="182" y="168"/>
                  <a:pt x="182" y="168"/>
                </a:cubicBezTo>
                <a:cubicBezTo>
                  <a:pt x="182" y="168"/>
                  <a:pt x="176" y="119"/>
                  <a:pt x="184" y="90"/>
                </a:cubicBezTo>
                <a:cubicBezTo>
                  <a:pt x="192" y="62"/>
                  <a:pt x="185" y="46"/>
                  <a:pt x="185" y="4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4" name="Freeform 600"/>
          <p:cNvSpPr>
            <a:spLocks/>
          </p:cNvSpPr>
          <p:nvPr/>
        </p:nvSpPr>
        <p:spPr bwMode="auto">
          <a:xfrm>
            <a:off x="11323230" y="5167864"/>
            <a:ext cx="31573" cy="318589"/>
          </a:xfrm>
          <a:custGeom>
            <a:avLst/>
            <a:gdLst>
              <a:gd name="T0" fmla="*/ 29 w 29"/>
              <a:gd name="T1" fmla="*/ 14 h 287"/>
              <a:gd name="T2" fmla="*/ 14 w 29"/>
              <a:gd name="T3" fmla="*/ 0 h 287"/>
              <a:gd name="T4" fmla="*/ 0 w 29"/>
              <a:gd name="T5" fmla="*/ 14 h 287"/>
              <a:gd name="T6" fmla="*/ 0 w 29"/>
              <a:gd name="T7" fmla="*/ 287 h 287"/>
              <a:gd name="T8" fmla="*/ 29 w 29"/>
              <a:gd name="T9" fmla="*/ 287 h 287"/>
              <a:gd name="T10" fmla="*/ 29 w 29"/>
              <a:gd name="T11" fmla="*/ 14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87">
                <a:moveTo>
                  <a:pt x="29" y="14"/>
                </a:moveTo>
                <a:cubicBezTo>
                  <a:pt x="29" y="7"/>
                  <a:pt x="22" y="0"/>
                  <a:pt x="14" y="0"/>
                </a:cubicBezTo>
                <a:cubicBezTo>
                  <a:pt x="7" y="0"/>
                  <a:pt x="0" y="7"/>
                  <a:pt x="0" y="14"/>
                </a:cubicBezTo>
                <a:cubicBezTo>
                  <a:pt x="0" y="287"/>
                  <a:pt x="0" y="287"/>
                  <a:pt x="0" y="287"/>
                </a:cubicBezTo>
                <a:cubicBezTo>
                  <a:pt x="29" y="287"/>
                  <a:pt x="29" y="287"/>
                  <a:pt x="29" y="287"/>
                </a:cubicBezTo>
                <a:lnTo>
                  <a:pt x="29" y="1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5" name="Freeform 601"/>
          <p:cNvSpPr>
            <a:spLocks noEditPoints="1"/>
          </p:cNvSpPr>
          <p:nvPr/>
        </p:nvSpPr>
        <p:spPr bwMode="auto">
          <a:xfrm>
            <a:off x="2471633" y="4648365"/>
            <a:ext cx="143508" cy="123418"/>
          </a:xfrm>
          <a:custGeom>
            <a:avLst/>
            <a:gdLst>
              <a:gd name="T0" fmla="*/ 50 w 50"/>
              <a:gd name="T1" fmla="*/ 0 h 43"/>
              <a:gd name="T2" fmla="*/ 0 w 50"/>
              <a:gd name="T3" fmla="*/ 0 h 43"/>
              <a:gd name="T4" fmla="*/ 0 w 50"/>
              <a:gd name="T5" fmla="*/ 43 h 43"/>
              <a:gd name="T6" fmla="*/ 50 w 50"/>
              <a:gd name="T7" fmla="*/ 43 h 43"/>
              <a:gd name="T8" fmla="*/ 50 w 50"/>
              <a:gd name="T9" fmla="*/ 0 h 43"/>
              <a:gd name="T10" fmla="*/ 44 w 50"/>
              <a:gd name="T11" fmla="*/ 37 h 43"/>
              <a:gd name="T12" fmla="*/ 7 w 50"/>
              <a:gd name="T13" fmla="*/ 37 h 43"/>
              <a:gd name="T14" fmla="*/ 7 w 50"/>
              <a:gd name="T15" fmla="*/ 6 h 43"/>
              <a:gd name="T16" fmla="*/ 44 w 50"/>
              <a:gd name="T17" fmla="*/ 6 h 43"/>
              <a:gd name="T18" fmla="*/ 44 w 50"/>
              <a:gd name="T19" fmla="*/ 37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43">
                <a:moveTo>
                  <a:pt x="50" y="0"/>
                </a:moveTo>
                <a:lnTo>
                  <a:pt x="0" y="0"/>
                </a:lnTo>
                <a:lnTo>
                  <a:pt x="0" y="43"/>
                </a:lnTo>
                <a:lnTo>
                  <a:pt x="50" y="43"/>
                </a:lnTo>
                <a:lnTo>
                  <a:pt x="50" y="0"/>
                </a:lnTo>
                <a:close/>
                <a:moveTo>
                  <a:pt x="44" y="37"/>
                </a:moveTo>
                <a:lnTo>
                  <a:pt x="7" y="37"/>
                </a:lnTo>
                <a:lnTo>
                  <a:pt x="7" y="6"/>
                </a:lnTo>
                <a:lnTo>
                  <a:pt x="44" y="6"/>
                </a:lnTo>
                <a:lnTo>
                  <a:pt x="44" y="3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6" name="Rectangle 602"/>
          <p:cNvSpPr>
            <a:spLocks noChangeArrowheads="1"/>
          </p:cNvSpPr>
          <p:nvPr/>
        </p:nvSpPr>
        <p:spPr bwMode="auto">
          <a:xfrm>
            <a:off x="2402749" y="4648365"/>
            <a:ext cx="45923" cy="12341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7" name="Freeform 603"/>
          <p:cNvSpPr>
            <a:spLocks noEditPoints="1"/>
          </p:cNvSpPr>
          <p:nvPr/>
        </p:nvSpPr>
        <p:spPr bwMode="auto">
          <a:xfrm>
            <a:off x="2348217" y="4556519"/>
            <a:ext cx="318590" cy="272667"/>
          </a:xfrm>
          <a:custGeom>
            <a:avLst/>
            <a:gdLst>
              <a:gd name="T0" fmla="*/ 0 w 111"/>
              <a:gd name="T1" fmla="*/ 0 h 95"/>
              <a:gd name="T2" fmla="*/ 0 w 111"/>
              <a:gd name="T3" fmla="*/ 95 h 95"/>
              <a:gd name="T4" fmla="*/ 111 w 111"/>
              <a:gd name="T5" fmla="*/ 95 h 95"/>
              <a:gd name="T6" fmla="*/ 111 w 111"/>
              <a:gd name="T7" fmla="*/ 0 h 95"/>
              <a:gd name="T8" fmla="*/ 0 w 111"/>
              <a:gd name="T9" fmla="*/ 0 h 95"/>
              <a:gd name="T10" fmla="*/ 79 w 111"/>
              <a:gd name="T11" fmla="*/ 6 h 95"/>
              <a:gd name="T12" fmla="*/ 102 w 111"/>
              <a:gd name="T13" fmla="*/ 6 h 95"/>
              <a:gd name="T14" fmla="*/ 102 w 111"/>
              <a:gd name="T15" fmla="*/ 15 h 95"/>
              <a:gd name="T16" fmla="*/ 79 w 111"/>
              <a:gd name="T17" fmla="*/ 15 h 95"/>
              <a:gd name="T18" fmla="*/ 79 w 111"/>
              <a:gd name="T19" fmla="*/ 6 h 95"/>
              <a:gd name="T20" fmla="*/ 9 w 111"/>
              <a:gd name="T21" fmla="*/ 6 h 95"/>
              <a:gd name="T22" fmla="*/ 71 w 111"/>
              <a:gd name="T23" fmla="*/ 6 h 95"/>
              <a:gd name="T24" fmla="*/ 71 w 111"/>
              <a:gd name="T25" fmla="*/ 15 h 95"/>
              <a:gd name="T26" fmla="*/ 9 w 111"/>
              <a:gd name="T27" fmla="*/ 15 h 95"/>
              <a:gd name="T28" fmla="*/ 9 w 111"/>
              <a:gd name="T29" fmla="*/ 6 h 95"/>
              <a:gd name="T30" fmla="*/ 102 w 111"/>
              <a:gd name="T31" fmla="*/ 86 h 95"/>
              <a:gd name="T32" fmla="*/ 9 w 111"/>
              <a:gd name="T33" fmla="*/ 86 h 95"/>
              <a:gd name="T34" fmla="*/ 9 w 111"/>
              <a:gd name="T35" fmla="*/ 21 h 95"/>
              <a:gd name="T36" fmla="*/ 102 w 111"/>
              <a:gd name="T37" fmla="*/ 21 h 95"/>
              <a:gd name="T38" fmla="*/ 102 w 111"/>
              <a:gd name="T39" fmla="*/ 8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1" h="95">
                <a:moveTo>
                  <a:pt x="0" y="0"/>
                </a:moveTo>
                <a:lnTo>
                  <a:pt x="0" y="95"/>
                </a:lnTo>
                <a:lnTo>
                  <a:pt x="111" y="95"/>
                </a:lnTo>
                <a:lnTo>
                  <a:pt x="111" y="0"/>
                </a:lnTo>
                <a:lnTo>
                  <a:pt x="0" y="0"/>
                </a:lnTo>
                <a:close/>
                <a:moveTo>
                  <a:pt x="79" y="6"/>
                </a:moveTo>
                <a:lnTo>
                  <a:pt x="102" y="6"/>
                </a:lnTo>
                <a:lnTo>
                  <a:pt x="102" y="15"/>
                </a:lnTo>
                <a:lnTo>
                  <a:pt x="79" y="15"/>
                </a:lnTo>
                <a:lnTo>
                  <a:pt x="79" y="6"/>
                </a:lnTo>
                <a:close/>
                <a:moveTo>
                  <a:pt x="9" y="6"/>
                </a:moveTo>
                <a:lnTo>
                  <a:pt x="71" y="6"/>
                </a:lnTo>
                <a:lnTo>
                  <a:pt x="71" y="15"/>
                </a:lnTo>
                <a:lnTo>
                  <a:pt x="9" y="15"/>
                </a:lnTo>
                <a:lnTo>
                  <a:pt x="9" y="6"/>
                </a:lnTo>
                <a:close/>
                <a:moveTo>
                  <a:pt x="102" y="86"/>
                </a:moveTo>
                <a:lnTo>
                  <a:pt x="9" y="86"/>
                </a:lnTo>
                <a:lnTo>
                  <a:pt x="9" y="21"/>
                </a:lnTo>
                <a:lnTo>
                  <a:pt x="102" y="21"/>
                </a:lnTo>
                <a:lnTo>
                  <a:pt x="102" y="8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8" name="Freeform 604"/>
          <p:cNvSpPr>
            <a:spLocks noEditPoints="1"/>
          </p:cNvSpPr>
          <p:nvPr/>
        </p:nvSpPr>
        <p:spPr bwMode="auto">
          <a:xfrm>
            <a:off x="1070991" y="3890641"/>
            <a:ext cx="321459" cy="318589"/>
          </a:xfrm>
          <a:custGeom>
            <a:avLst/>
            <a:gdLst>
              <a:gd name="T0" fmla="*/ 0 w 112"/>
              <a:gd name="T1" fmla="*/ 0 h 111"/>
              <a:gd name="T2" fmla="*/ 0 w 112"/>
              <a:gd name="T3" fmla="*/ 111 h 111"/>
              <a:gd name="T4" fmla="*/ 112 w 112"/>
              <a:gd name="T5" fmla="*/ 111 h 111"/>
              <a:gd name="T6" fmla="*/ 112 w 112"/>
              <a:gd name="T7" fmla="*/ 0 h 111"/>
              <a:gd name="T8" fmla="*/ 0 w 112"/>
              <a:gd name="T9" fmla="*/ 0 h 111"/>
              <a:gd name="T10" fmla="*/ 102 w 112"/>
              <a:gd name="T11" fmla="*/ 102 h 111"/>
              <a:gd name="T12" fmla="*/ 10 w 112"/>
              <a:gd name="T13" fmla="*/ 102 h 111"/>
              <a:gd name="T14" fmla="*/ 10 w 112"/>
              <a:gd name="T15" fmla="*/ 9 h 111"/>
              <a:gd name="T16" fmla="*/ 102 w 112"/>
              <a:gd name="T17" fmla="*/ 9 h 111"/>
              <a:gd name="T18" fmla="*/ 102 w 112"/>
              <a:gd name="T19" fmla="*/ 10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2" h="111">
                <a:moveTo>
                  <a:pt x="0" y="0"/>
                </a:moveTo>
                <a:lnTo>
                  <a:pt x="0" y="111"/>
                </a:lnTo>
                <a:lnTo>
                  <a:pt x="112" y="111"/>
                </a:lnTo>
                <a:lnTo>
                  <a:pt x="112" y="0"/>
                </a:lnTo>
                <a:lnTo>
                  <a:pt x="0" y="0"/>
                </a:lnTo>
                <a:close/>
                <a:moveTo>
                  <a:pt x="102" y="102"/>
                </a:moveTo>
                <a:lnTo>
                  <a:pt x="10" y="102"/>
                </a:lnTo>
                <a:lnTo>
                  <a:pt x="10" y="9"/>
                </a:lnTo>
                <a:lnTo>
                  <a:pt x="102" y="9"/>
                </a:lnTo>
                <a:lnTo>
                  <a:pt x="102" y="10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9" name="Freeform 605"/>
          <p:cNvSpPr>
            <a:spLocks/>
          </p:cNvSpPr>
          <p:nvPr/>
        </p:nvSpPr>
        <p:spPr bwMode="auto">
          <a:xfrm>
            <a:off x="1139875" y="3971005"/>
            <a:ext cx="186562" cy="160729"/>
          </a:xfrm>
          <a:custGeom>
            <a:avLst/>
            <a:gdLst>
              <a:gd name="T0" fmla="*/ 167 w 167"/>
              <a:gd name="T1" fmla="*/ 129 h 146"/>
              <a:gd name="T2" fmla="*/ 146 w 167"/>
              <a:gd name="T3" fmla="*/ 109 h 146"/>
              <a:gd name="T4" fmla="*/ 99 w 167"/>
              <a:gd name="T5" fmla="*/ 89 h 146"/>
              <a:gd name="T6" fmla="*/ 113 w 167"/>
              <a:gd name="T7" fmla="*/ 62 h 146"/>
              <a:gd name="T8" fmla="*/ 115 w 167"/>
              <a:gd name="T9" fmla="*/ 42 h 146"/>
              <a:gd name="T10" fmla="*/ 115 w 167"/>
              <a:gd name="T11" fmla="*/ 22 h 146"/>
              <a:gd name="T12" fmla="*/ 83 w 167"/>
              <a:gd name="T13" fmla="*/ 0 h 146"/>
              <a:gd name="T14" fmla="*/ 51 w 167"/>
              <a:gd name="T15" fmla="*/ 22 h 146"/>
              <a:gd name="T16" fmla="*/ 51 w 167"/>
              <a:gd name="T17" fmla="*/ 42 h 146"/>
              <a:gd name="T18" fmla="*/ 53 w 167"/>
              <a:gd name="T19" fmla="*/ 62 h 146"/>
              <a:gd name="T20" fmla="*/ 68 w 167"/>
              <a:gd name="T21" fmla="*/ 89 h 146"/>
              <a:gd name="T22" fmla="*/ 21 w 167"/>
              <a:gd name="T23" fmla="*/ 109 h 146"/>
              <a:gd name="T24" fmla="*/ 0 w 167"/>
              <a:gd name="T25" fmla="*/ 129 h 146"/>
              <a:gd name="T26" fmla="*/ 0 w 167"/>
              <a:gd name="T27" fmla="*/ 146 h 146"/>
              <a:gd name="T28" fmla="*/ 167 w 167"/>
              <a:gd name="T29" fmla="*/ 146 h 146"/>
              <a:gd name="T30" fmla="*/ 167 w 167"/>
              <a:gd name="T31" fmla="*/ 129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7" h="146">
                <a:moveTo>
                  <a:pt x="167" y="129"/>
                </a:moveTo>
                <a:cubicBezTo>
                  <a:pt x="167" y="129"/>
                  <a:pt x="167" y="118"/>
                  <a:pt x="146" y="109"/>
                </a:cubicBezTo>
                <a:cubicBezTo>
                  <a:pt x="136" y="105"/>
                  <a:pt x="121" y="93"/>
                  <a:pt x="99" y="89"/>
                </a:cubicBezTo>
                <a:cubicBezTo>
                  <a:pt x="104" y="83"/>
                  <a:pt x="109" y="74"/>
                  <a:pt x="113" y="62"/>
                </a:cubicBezTo>
                <a:cubicBezTo>
                  <a:pt x="116" y="56"/>
                  <a:pt x="115" y="50"/>
                  <a:pt x="115" y="42"/>
                </a:cubicBezTo>
                <a:cubicBezTo>
                  <a:pt x="115" y="37"/>
                  <a:pt x="116" y="27"/>
                  <a:pt x="115" y="22"/>
                </a:cubicBezTo>
                <a:cubicBezTo>
                  <a:pt x="110" y="5"/>
                  <a:pt x="98" y="0"/>
                  <a:pt x="83" y="0"/>
                </a:cubicBezTo>
                <a:cubicBezTo>
                  <a:pt x="69" y="0"/>
                  <a:pt x="56" y="5"/>
                  <a:pt x="51" y="22"/>
                </a:cubicBezTo>
                <a:cubicBezTo>
                  <a:pt x="50" y="27"/>
                  <a:pt x="51" y="37"/>
                  <a:pt x="51" y="42"/>
                </a:cubicBezTo>
                <a:cubicBezTo>
                  <a:pt x="51" y="50"/>
                  <a:pt x="51" y="56"/>
                  <a:pt x="53" y="62"/>
                </a:cubicBezTo>
                <a:cubicBezTo>
                  <a:pt x="58" y="74"/>
                  <a:pt x="62" y="83"/>
                  <a:pt x="68" y="89"/>
                </a:cubicBezTo>
                <a:cubicBezTo>
                  <a:pt x="46" y="93"/>
                  <a:pt x="31" y="105"/>
                  <a:pt x="21" y="109"/>
                </a:cubicBezTo>
                <a:cubicBezTo>
                  <a:pt x="0" y="118"/>
                  <a:pt x="0" y="129"/>
                  <a:pt x="0" y="129"/>
                </a:cubicBezTo>
                <a:cubicBezTo>
                  <a:pt x="0" y="146"/>
                  <a:pt x="0" y="146"/>
                  <a:pt x="0" y="146"/>
                </a:cubicBezTo>
                <a:cubicBezTo>
                  <a:pt x="167" y="146"/>
                  <a:pt x="167" y="146"/>
                  <a:pt x="167" y="146"/>
                </a:cubicBezTo>
                <a:lnTo>
                  <a:pt x="167" y="12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0" name="Freeform 606"/>
          <p:cNvSpPr>
            <a:spLocks/>
          </p:cNvSpPr>
          <p:nvPr/>
        </p:nvSpPr>
        <p:spPr bwMode="auto">
          <a:xfrm>
            <a:off x="11291659" y="3299386"/>
            <a:ext cx="258315" cy="223873"/>
          </a:xfrm>
          <a:custGeom>
            <a:avLst/>
            <a:gdLst>
              <a:gd name="T0" fmla="*/ 203 w 232"/>
              <a:gd name="T1" fmla="*/ 152 h 203"/>
              <a:gd name="T2" fmla="*/ 137 w 232"/>
              <a:gd name="T3" fmla="*/ 124 h 203"/>
              <a:gd name="T4" fmla="*/ 157 w 232"/>
              <a:gd name="T5" fmla="*/ 87 h 203"/>
              <a:gd name="T6" fmla="*/ 160 w 232"/>
              <a:gd name="T7" fmla="*/ 59 h 203"/>
              <a:gd name="T8" fmla="*/ 159 w 232"/>
              <a:gd name="T9" fmla="*/ 31 h 203"/>
              <a:gd name="T10" fmla="*/ 115 w 232"/>
              <a:gd name="T11" fmla="*/ 0 h 203"/>
              <a:gd name="T12" fmla="*/ 71 w 232"/>
              <a:gd name="T13" fmla="*/ 31 h 203"/>
              <a:gd name="T14" fmla="*/ 71 w 232"/>
              <a:gd name="T15" fmla="*/ 59 h 203"/>
              <a:gd name="T16" fmla="*/ 74 w 232"/>
              <a:gd name="T17" fmla="*/ 87 h 203"/>
              <a:gd name="T18" fmla="*/ 94 w 232"/>
              <a:gd name="T19" fmla="*/ 124 h 203"/>
              <a:gd name="T20" fmla="*/ 29 w 232"/>
              <a:gd name="T21" fmla="*/ 152 h 203"/>
              <a:gd name="T22" fmla="*/ 0 w 232"/>
              <a:gd name="T23" fmla="*/ 179 h 203"/>
              <a:gd name="T24" fmla="*/ 0 w 232"/>
              <a:gd name="T25" fmla="*/ 203 h 203"/>
              <a:gd name="T26" fmla="*/ 232 w 232"/>
              <a:gd name="T27" fmla="*/ 203 h 203"/>
              <a:gd name="T28" fmla="*/ 232 w 232"/>
              <a:gd name="T29" fmla="*/ 179 h 203"/>
              <a:gd name="T30" fmla="*/ 203 w 232"/>
              <a:gd name="T31" fmla="*/ 152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32" h="203">
                <a:moveTo>
                  <a:pt x="203" y="152"/>
                </a:moveTo>
                <a:cubicBezTo>
                  <a:pt x="189" y="146"/>
                  <a:pt x="168" y="130"/>
                  <a:pt x="137" y="124"/>
                </a:cubicBezTo>
                <a:cubicBezTo>
                  <a:pt x="145" y="116"/>
                  <a:pt x="151" y="103"/>
                  <a:pt x="157" y="87"/>
                </a:cubicBezTo>
                <a:cubicBezTo>
                  <a:pt x="161" y="78"/>
                  <a:pt x="160" y="70"/>
                  <a:pt x="160" y="59"/>
                </a:cubicBezTo>
                <a:cubicBezTo>
                  <a:pt x="160" y="51"/>
                  <a:pt x="162" y="38"/>
                  <a:pt x="159" y="31"/>
                </a:cubicBezTo>
                <a:cubicBezTo>
                  <a:pt x="153" y="7"/>
                  <a:pt x="136" y="0"/>
                  <a:pt x="115" y="0"/>
                </a:cubicBezTo>
                <a:cubicBezTo>
                  <a:pt x="95" y="0"/>
                  <a:pt x="78" y="7"/>
                  <a:pt x="71" y="31"/>
                </a:cubicBezTo>
                <a:cubicBezTo>
                  <a:pt x="69" y="38"/>
                  <a:pt x="71" y="51"/>
                  <a:pt x="71" y="59"/>
                </a:cubicBezTo>
                <a:cubicBezTo>
                  <a:pt x="71" y="70"/>
                  <a:pt x="70" y="78"/>
                  <a:pt x="74" y="87"/>
                </a:cubicBezTo>
                <a:cubicBezTo>
                  <a:pt x="80" y="103"/>
                  <a:pt x="86" y="116"/>
                  <a:pt x="94" y="124"/>
                </a:cubicBezTo>
                <a:cubicBezTo>
                  <a:pt x="63" y="130"/>
                  <a:pt x="42" y="146"/>
                  <a:pt x="29" y="152"/>
                </a:cubicBezTo>
                <a:cubicBezTo>
                  <a:pt x="0" y="165"/>
                  <a:pt x="0" y="179"/>
                  <a:pt x="0" y="179"/>
                </a:cubicBezTo>
                <a:cubicBezTo>
                  <a:pt x="0" y="203"/>
                  <a:pt x="0" y="203"/>
                  <a:pt x="0" y="203"/>
                </a:cubicBezTo>
                <a:cubicBezTo>
                  <a:pt x="232" y="203"/>
                  <a:pt x="232" y="203"/>
                  <a:pt x="232" y="203"/>
                </a:cubicBezTo>
                <a:cubicBezTo>
                  <a:pt x="232" y="179"/>
                  <a:pt x="232" y="179"/>
                  <a:pt x="232" y="179"/>
                </a:cubicBezTo>
                <a:cubicBezTo>
                  <a:pt x="232" y="179"/>
                  <a:pt x="232" y="165"/>
                  <a:pt x="203" y="15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1" name="Rectangle 608"/>
          <p:cNvSpPr>
            <a:spLocks noChangeArrowheads="1"/>
          </p:cNvSpPr>
          <p:nvPr/>
        </p:nvSpPr>
        <p:spPr bwMode="auto">
          <a:xfrm>
            <a:off x="11506920" y="3305126"/>
            <a:ext cx="103326" cy="2296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2" name="Rectangle 609"/>
          <p:cNvSpPr>
            <a:spLocks noChangeArrowheads="1"/>
          </p:cNvSpPr>
          <p:nvPr/>
        </p:nvSpPr>
        <p:spPr bwMode="auto">
          <a:xfrm>
            <a:off x="11506920" y="3353918"/>
            <a:ext cx="60274" cy="2296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3" name="Rectangle 610"/>
          <p:cNvSpPr>
            <a:spLocks noChangeArrowheads="1"/>
          </p:cNvSpPr>
          <p:nvPr/>
        </p:nvSpPr>
        <p:spPr bwMode="auto">
          <a:xfrm>
            <a:off x="11506920" y="3402712"/>
            <a:ext cx="86105" cy="20092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4" name="Freeform 611"/>
          <p:cNvSpPr>
            <a:spLocks/>
          </p:cNvSpPr>
          <p:nvPr/>
        </p:nvSpPr>
        <p:spPr bwMode="auto">
          <a:xfrm>
            <a:off x="10014433" y="3305126"/>
            <a:ext cx="189431" cy="212392"/>
          </a:xfrm>
          <a:custGeom>
            <a:avLst/>
            <a:gdLst>
              <a:gd name="T0" fmla="*/ 133 w 172"/>
              <a:gd name="T1" fmla="*/ 117 h 190"/>
              <a:gd name="T2" fmla="*/ 129 w 172"/>
              <a:gd name="T3" fmla="*/ 116 h 190"/>
              <a:gd name="T4" fmla="*/ 148 w 172"/>
              <a:gd name="T5" fmla="*/ 81 h 190"/>
              <a:gd name="T6" fmla="*/ 150 w 172"/>
              <a:gd name="T7" fmla="*/ 55 h 190"/>
              <a:gd name="T8" fmla="*/ 150 w 172"/>
              <a:gd name="T9" fmla="*/ 29 h 190"/>
              <a:gd name="T10" fmla="*/ 109 w 172"/>
              <a:gd name="T11" fmla="*/ 0 h 190"/>
              <a:gd name="T12" fmla="*/ 67 w 172"/>
              <a:gd name="T13" fmla="*/ 29 h 190"/>
              <a:gd name="T14" fmla="*/ 67 w 172"/>
              <a:gd name="T15" fmla="*/ 55 h 190"/>
              <a:gd name="T16" fmla="*/ 70 w 172"/>
              <a:gd name="T17" fmla="*/ 82 h 190"/>
              <a:gd name="T18" fmla="*/ 88 w 172"/>
              <a:gd name="T19" fmla="*/ 116 h 190"/>
              <a:gd name="T20" fmla="*/ 27 w 172"/>
              <a:gd name="T21" fmla="*/ 142 h 190"/>
              <a:gd name="T22" fmla="*/ 0 w 172"/>
              <a:gd name="T23" fmla="*/ 168 h 190"/>
              <a:gd name="T24" fmla="*/ 0 w 172"/>
              <a:gd name="T25" fmla="*/ 190 h 190"/>
              <a:gd name="T26" fmla="*/ 158 w 172"/>
              <a:gd name="T27" fmla="*/ 190 h 190"/>
              <a:gd name="T28" fmla="*/ 160 w 172"/>
              <a:gd name="T29" fmla="*/ 183 h 190"/>
              <a:gd name="T30" fmla="*/ 172 w 172"/>
              <a:gd name="T31" fmla="*/ 143 h 190"/>
              <a:gd name="T32" fmla="*/ 141 w 172"/>
              <a:gd name="T33" fmla="*/ 123 h 190"/>
              <a:gd name="T34" fmla="*/ 133 w 172"/>
              <a:gd name="T35" fmla="*/ 117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2" h="190">
                <a:moveTo>
                  <a:pt x="133" y="117"/>
                </a:moveTo>
                <a:cubicBezTo>
                  <a:pt x="131" y="117"/>
                  <a:pt x="130" y="117"/>
                  <a:pt x="129" y="116"/>
                </a:cubicBezTo>
                <a:cubicBezTo>
                  <a:pt x="136" y="108"/>
                  <a:pt x="142" y="96"/>
                  <a:pt x="148" y="81"/>
                </a:cubicBezTo>
                <a:cubicBezTo>
                  <a:pt x="151" y="73"/>
                  <a:pt x="150" y="66"/>
                  <a:pt x="150" y="55"/>
                </a:cubicBezTo>
                <a:cubicBezTo>
                  <a:pt x="150" y="48"/>
                  <a:pt x="152" y="36"/>
                  <a:pt x="150" y="29"/>
                </a:cubicBezTo>
                <a:cubicBezTo>
                  <a:pt x="144" y="6"/>
                  <a:pt x="127" y="0"/>
                  <a:pt x="109" y="0"/>
                </a:cubicBezTo>
                <a:cubicBezTo>
                  <a:pt x="90" y="0"/>
                  <a:pt x="74" y="6"/>
                  <a:pt x="67" y="29"/>
                </a:cubicBezTo>
                <a:cubicBezTo>
                  <a:pt x="65" y="36"/>
                  <a:pt x="67" y="48"/>
                  <a:pt x="67" y="55"/>
                </a:cubicBezTo>
                <a:cubicBezTo>
                  <a:pt x="67" y="66"/>
                  <a:pt x="66" y="73"/>
                  <a:pt x="70" y="82"/>
                </a:cubicBezTo>
                <a:cubicBezTo>
                  <a:pt x="75" y="96"/>
                  <a:pt x="81" y="109"/>
                  <a:pt x="88" y="116"/>
                </a:cubicBezTo>
                <a:cubicBezTo>
                  <a:pt x="60" y="122"/>
                  <a:pt x="40" y="137"/>
                  <a:pt x="27" y="142"/>
                </a:cubicBezTo>
                <a:cubicBezTo>
                  <a:pt x="0" y="154"/>
                  <a:pt x="0" y="168"/>
                  <a:pt x="0" y="168"/>
                </a:cubicBezTo>
                <a:cubicBezTo>
                  <a:pt x="0" y="190"/>
                  <a:pt x="0" y="190"/>
                  <a:pt x="0" y="190"/>
                </a:cubicBezTo>
                <a:cubicBezTo>
                  <a:pt x="158" y="190"/>
                  <a:pt x="158" y="190"/>
                  <a:pt x="158" y="190"/>
                </a:cubicBezTo>
                <a:cubicBezTo>
                  <a:pt x="160" y="183"/>
                  <a:pt x="160" y="183"/>
                  <a:pt x="160" y="183"/>
                </a:cubicBezTo>
                <a:cubicBezTo>
                  <a:pt x="172" y="143"/>
                  <a:pt x="172" y="143"/>
                  <a:pt x="172" y="143"/>
                </a:cubicBezTo>
                <a:cubicBezTo>
                  <a:pt x="141" y="123"/>
                  <a:pt x="141" y="123"/>
                  <a:pt x="141" y="123"/>
                </a:cubicBezTo>
                <a:lnTo>
                  <a:pt x="133" y="11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5" name="Freeform 612"/>
          <p:cNvSpPr>
            <a:spLocks/>
          </p:cNvSpPr>
          <p:nvPr/>
        </p:nvSpPr>
        <p:spPr bwMode="auto">
          <a:xfrm>
            <a:off x="10180903" y="3365399"/>
            <a:ext cx="152120" cy="152120"/>
          </a:xfrm>
          <a:custGeom>
            <a:avLst/>
            <a:gdLst>
              <a:gd name="T0" fmla="*/ 53 w 53"/>
              <a:gd name="T1" fmla="*/ 21 h 53"/>
              <a:gd name="T2" fmla="*/ 32 w 53"/>
              <a:gd name="T3" fmla="*/ 21 h 53"/>
              <a:gd name="T4" fmla="*/ 27 w 53"/>
              <a:gd name="T5" fmla="*/ 0 h 53"/>
              <a:gd name="T6" fmla="*/ 21 w 53"/>
              <a:gd name="T7" fmla="*/ 21 h 53"/>
              <a:gd name="T8" fmla="*/ 0 w 53"/>
              <a:gd name="T9" fmla="*/ 21 h 53"/>
              <a:gd name="T10" fmla="*/ 17 w 53"/>
              <a:gd name="T11" fmla="*/ 32 h 53"/>
              <a:gd name="T12" fmla="*/ 11 w 53"/>
              <a:gd name="T13" fmla="*/ 53 h 53"/>
              <a:gd name="T14" fmla="*/ 27 w 53"/>
              <a:gd name="T15" fmla="*/ 39 h 53"/>
              <a:gd name="T16" fmla="*/ 43 w 53"/>
              <a:gd name="T17" fmla="*/ 53 h 53"/>
              <a:gd name="T18" fmla="*/ 36 w 53"/>
              <a:gd name="T19" fmla="*/ 32 h 53"/>
              <a:gd name="T20" fmla="*/ 53 w 53"/>
              <a:gd name="T21" fmla="*/ 21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" h="53">
                <a:moveTo>
                  <a:pt x="53" y="21"/>
                </a:moveTo>
                <a:lnTo>
                  <a:pt x="32" y="21"/>
                </a:lnTo>
                <a:lnTo>
                  <a:pt x="27" y="0"/>
                </a:lnTo>
                <a:lnTo>
                  <a:pt x="21" y="21"/>
                </a:lnTo>
                <a:lnTo>
                  <a:pt x="0" y="21"/>
                </a:lnTo>
                <a:lnTo>
                  <a:pt x="17" y="32"/>
                </a:lnTo>
                <a:lnTo>
                  <a:pt x="11" y="53"/>
                </a:lnTo>
                <a:lnTo>
                  <a:pt x="27" y="39"/>
                </a:lnTo>
                <a:lnTo>
                  <a:pt x="43" y="53"/>
                </a:lnTo>
                <a:lnTo>
                  <a:pt x="36" y="32"/>
                </a:lnTo>
                <a:lnTo>
                  <a:pt x="53" y="2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6" name="Freeform 613"/>
          <p:cNvSpPr>
            <a:spLocks/>
          </p:cNvSpPr>
          <p:nvPr/>
        </p:nvSpPr>
        <p:spPr bwMode="auto">
          <a:xfrm>
            <a:off x="9374387" y="3285034"/>
            <a:ext cx="284147" cy="249705"/>
          </a:xfrm>
          <a:custGeom>
            <a:avLst/>
            <a:gdLst>
              <a:gd name="T0" fmla="*/ 163 w 257"/>
              <a:gd name="T1" fmla="*/ 201 h 224"/>
              <a:gd name="T2" fmla="*/ 163 w 257"/>
              <a:gd name="T3" fmla="*/ 179 h 224"/>
              <a:gd name="T4" fmla="*/ 163 w 257"/>
              <a:gd name="T5" fmla="*/ 144 h 224"/>
              <a:gd name="T6" fmla="*/ 163 w 257"/>
              <a:gd name="T7" fmla="*/ 139 h 224"/>
              <a:gd name="T8" fmla="*/ 152 w 257"/>
              <a:gd name="T9" fmla="*/ 137 h 224"/>
              <a:gd name="T10" fmla="*/ 174 w 257"/>
              <a:gd name="T11" fmla="*/ 96 h 224"/>
              <a:gd name="T12" fmla="*/ 178 w 257"/>
              <a:gd name="T13" fmla="*/ 65 h 224"/>
              <a:gd name="T14" fmla="*/ 177 w 257"/>
              <a:gd name="T15" fmla="*/ 34 h 224"/>
              <a:gd name="T16" fmla="*/ 128 w 257"/>
              <a:gd name="T17" fmla="*/ 0 h 224"/>
              <a:gd name="T18" fmla="*/ 79 w 257"/>
              <a:gd name="T19" fmla="*/ 34 h 224"/>
              <a:gd name="T20" fmla="*/ 79 w 257"/>
              <a:gd name="T21" fmla="*/ 65 h 224"/>
              <a:gd name="T22" fmla="*/ 82 w 257"/>
              <a:gd name="T23" fmla="*/ 96 h 224"/>
              <a:gd name="T24" fmla="*/ 104 w 257"/>
              <a:gd name="T25" fmla="*/ 137 h 224"/>
              <a:gd name="T26" fmla="*/ 32 w 257"/>
              <a:gd name="T27" fmla="*/ 168 h 224"/>
              <a:gd name="T28" fmla="*/ 0 w 257"/>
              <a:gd name="T29" fmla="*/ 198 h 224"/>
              <a:gd name="T30" fmla="*/ 0 w 257"/>
              <a:gd name="T31" fmla="*/ 224 h 224"/>
              <a:gd name="T32" fmla="*/ 257 w 257"/>
              <a:gd name="T33" fmla="*/ 224 h 224"/>
              <a:gd name="T34" fmla="*/ 257 w 257"/>
              <a:gd name="T35" fmla="*/ 201 h 224"/>
              <a:gd name="T36" fmla="*/ 185 w 257"/>
              <a:gd name="T37" fmla="*/ 201 h 224"/>
              <a:gd name="T38" fmla="*/ 163 w 257"/>
              <a:gd name="T39" fmla="*/ 201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7" h="224">
                <a:moveTo>
                  <a:pt x="163" y="201"/>
                </a:moveTo>
                <a:cubicBezTo>
                  <a:pt x="163" y="179"/>
                  <a:pt x="163" y="179"/>
                  <a:pt x="163" y="179"/>
                </a:cubicBezTo>
                <a:cubicBezTo>
                  <a:pt x="163" y="144"/>
                  <a:pt x="163" y="144"/>
                  <a:pt x="163" y="144"/>
                </a:cubicBezTo>
                <a:cubicBezTo>
                  <a:pt x="163" y="139"/>
                  <a:pt x="163" y="139"/>
                  <a:pt x="163" y="139"/>
                </a:cubicBezTo>
                <a:cubicBezTo>
                  <a:pt x="160" y="139"/>
                  <a:pt x="156" y="138"/>
                  <a:pt x="152" y="137"/>
                </a:cubicBezTo>
                <a:cubicBezTo>
                  <a:pt x="161" y="128"/>
                  <a:pt x="167" y="113"/>
                  <a:pt x="174" y="96"/>
                </a:cubicBezTo>
                <a:cubicBezTo>
                  <a:pt x="178" y="86"/>
                  <a:pt x="178" y="77"/>
                  <a:pt x="178" y="65"/>
                </a:cubicBezTo>
                <a:cubicBezTo>
                  <a:pt x="178" y="56"/>
                  <a:pt x="179" y="42"/>
                  <a:pt x="177" y="34"/>
                </a:cubicBezTo>
                <a:cubicBezTo>
                  <a:pt x="169" y="7"/>
                  <a:pt x="150" y="0"/>
                  <a:pt x="128" y="0"/>
                </a:cubicBezTo>
                <a:cubicBezTo>
                  <a:pt x="106" y="0"/>
                  <a:pt x="87" y="7"/>
                  <a:pt x="79" y="34"/>
                </a:cubicBezTo>
                <a:cubicBezTo>
                  <a:pt x="77" y="42"/>
                  <a:pt x="79" y="56"/>
                  <a:pt x="79" y="65"/>
                </a:cubicBezTo>
                <a:cubicBezTo>
                  <a:pt x="79" y="77"/>
                  <a:pt x="78" y="86"/>
                  <a:pt x="82" y="96"/>
                </a:cubicBezTo>
                <a:cubicBezTo>
                  <a:pt x="89" y="113"/>
                  <a:pt x="95" y="128"/>
                  <a:pt x="104" y="137"/>
                </a:cubicBezTo>
                <a:cubicBezTo>
                  <a:pt x="70" y="143"/>
                  <a:pt x="48" y="161"/>
                  <a:pt x="32" y="168"/>
                </a:cubicBezTo>
                <a:cubicBezTo>
                  <a:pt x="0" y="182"/>
                  <a:pt x="0" y="198"/>
                  <a:pt x="0" y="198"/>
                </a:cubicBezTo>
                <a:cubicBezTo>
                  <a:pt x="0" y="224"/>
                  <a:pt x="0" y="224"/>
                  <a:pt x="0" y="224"/>
                </a:cubicBezTo>
                <a:cubicBezTo>
                  <a:pt x="257" y="224"/>
                  <a:pt x="257" y="224"/>
                  <a:pt x="257" y="224"/>
                </a:cubicBezTo>
                <a:cubicBezTo>
                  <a:pt x="257" y="201"/>
                  <a:pt x="257" y="201"/>
                  <a:pt x="257" y="201"/>
                </a:cubicBezTo>
                <a:cubicBezTo>
                  <a:pt x="185" y="201"/>
                  <a:pt x="185" y="201"/>
                  <a:pt x="185" y="201"/>
                </a:cubicBezTo>
                <a:lnTo>
                  <a:pt x="163" y="20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7" name="Rectangle 614"/>
          <p:cNvSpPr>
            <a:spLocks noChangeArrowheads="1"/>
          </p:cNvSpPr>
          <p:nvPr/>
        </p:nvSpPr>
        <p:spPr bwMode="auto">
          <a:xfrm>
            <a:off x="9581039" y="3445764"/>
            <a:ext cx="111937" cy="37313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8" name="Freeform 616"/>
          <p:cNvSpPr>
            <a:spLocks noEditPoints="1"/>
          </p:cNvSpPr>
          <p:nvPr/>
        </p:nvSpPr>
        <p:spPr bwMode="auto">
          <a:xfrm>
            <a:off x="5542712" y="4527818"/>
            <a:ext cx="140639" cy="140639"/>
          </a:xfrm>
          <a:custGeom>
            <a:avLst/>
            <a:gdLst>
              <a:gd name="T0" fmla="*/ 103 w 126"/>
              <a:gd name="T1" fmla="*/ 0 h 126"/>
              <a:gd name="T2" fmla="*/ 23 w 126"/>
              <a:gd name="T3" fmla="*/ 0 h 126"/>
              <a:gd name="T4" fmla="*/ 0 w 126"/>
              <a:gd name="T5" fmla="*/ 23 h 126"/>
              <a:gd name="T6" fmla="*/ 0 w 126"/>
              <a:gd name="T7" fmla="*/ 103 h 126"/>
              <a:gd name="T8" fmla="*/ 23 w 126"/>
              <a:gd name="T9" fmla="*/ 126 h 126"/>
              <a:gd name="T10" fmla="*/ 103 w 126"/>
              <a:gd name="T11" fmla="*/ 126 h 126"/>
              <a:gd name="T12" fmla="*/ 126 w 126"/>
              <a:gd name="T13" fmla="*/ 103 h 126"/>
              <a:gd name="T14" fmla="*/ 126 w 126"/>
              <a:gd name="T15" fmla="*/ 23 h 126"/>
              <a:gd name="T16" fmla="*/ 103 w 126"/>
              <a:gd name="T17" fmla="*/ 0 h 126"/>
              <a:gd name="T18" fmla="*/ 114 w 126"/>
              <a:gd name="T19" fmla="*/ 89 h 126"/>
              <a:gd name="T20" fmla="*/ 107 w 126"/>
              <a:gd name="T21" fmla="*/ 96 h 126"/>
              <a:gd name="T22" fmla="*/ 19 w 126"/>
              <a:gd name="T23" fmla="*/ 96 h 126"/>
              <a:gd name="T24" fmla="*/ 12 w 126"/>
              <a:gd name="T25" fmla="*/ 89 h 126"/>
              <a:gd name="T26" fmla="*/ 12 w 126"/>
              <a:gd name="T27" fmla="*/ 37 h 126"/>
              <a:gd name="T28" fmla="*/ 19 w 126"/>
              <a:gd name="T29" fmla="*/ 30 h 126"/>
              <a:gd name="T30" fmla="*/ 107 w 126"/>
              <a:gd name="T31" fmla="*/ 30 h 126"/>
              <a:gd name="T32" fmla="*/ 114 w 126"/>
              <a:gd name="T33" fmla="*/ 37 h 126"/>
              <a:gd name="T34" fmla="*/ 114 w 126"/>
              <a:gd name="T35" fmla="*/ 89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6" h="126">
                <a:moveTo>
                  <a:pt x="103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16"/>
                  <a:pt x="10" y="126"/>
                  <a:pt x="23" y="126"/>
                </a:cubicBezTo>
                <a:cubicBezTo>
                  <a:pt x="103" y="126"/>
                  <a:pt x="103" y="126"/>
                  <a:pt x="103" y="126"/>
                </a:cubicBezTo>
                <a:cubicBezTo>
                  <a:pt x="116" y="126"/>
                  <a:pt x="126" y="116"/>
                  <a:pt x="126" y="103"/>
                </a:cubicBezTo>
                <a:cubicBezTo>
                  <a:pt x="126" y="23"/>
                  <a:pt x="126" y="23"/>
                  <a:pt x="126" y="23"/>
                </a:cubicBezTo>
                <a:cubicBezTo>
                  <a:pt x="126" y="10"/>
                  <a:pt x="116" y="0"/>
                  <a:pt x="103" y="0"/>
                </a:cubicBezTo>
                <a:close/>
                <a:moveTo>
                  <a:pt x="114" y="89"/>
                </a:moveTo>
                <a:cubicBezTo>
                  <a:pt x="114" y="95"/>
                  <a:pt x="113" y="96"/>
                  <a:pt x="107" y="96"/>
                </a:cubicBezTo>
                <a:cubicBezTo>
                  <a:pt x="19" y="96"/>
                  <a:pt x="19" y="96"/>
                  <a:pt x="19" y="96"/>
                </a:cubicBezTo>
                <a:cubicBezTo>
                  <a:pt x="13" y="96"/>
                  <a:pt x="12" y="95"/>
                  <a:pt x="12" y="89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1"/>
                  <a:pt x="13" y="30"/>
                  <a:pt x="19" y="30"/>
                </a:cubicBezTo>
                <a:cubicBezTo>
                  <a:pt x="107" y="30"/>
                  <a:pt x="107" y="30"/>
                  <a:pt x="107" y="30"/>
                </a:cubicBezTo>
                <a:cubicBezTo>
                  <a:pt x="113" y="30"/>
                  <a:pt x="114" y="31"/>
                  <a:pt x="114" y="37"/>
                </a:cubicBezTo>
                <a:lnTo>
                  <a:pt x="114" y="8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9" name="Freeform 617"/>
          <p:cNvSpPr>
            <a:spLocks noEditPoints="1"/>
          </p:cNvSpPr>
          <p:nvPr/>
        </p:nvSpPr>
        <p:spPr bwMode="auto">
          <a:xfrm>
            <a:off x="5723534" y="4527818"/>
            <a:ext cx="137768" cy="140639"/>
          </a:xfrm>
          <a:custGeom>
            <a:avLst/>
            <a:gdLst>
              <a:gd name="T0" fmla="*/ 103 w 125"/>
              <a:gd name="T1" fmla="*/ 0 h 126"/>
              <a:gd name="T2" fmla="*/ 22 w 125"/>
              <a:gd name="T3" fmla="*/ 0 h 126"/>
              <a:gd name="T4" fmla="*/ 0 w 125"/>
              <a:gd name="T5" fmla="*/ 23 h 126"/>
              <a:gd name="T6" fmla="*/ 0 w 125"/>
              <a:gd name="T7" fmla="*/ 103 h 126"/>
              <a:gd name="T8" fmla="*/ 22 w 125"/>
              <a:gd name="T9" fmla="*/ 126 h 126"/>
              <a:gd name="T10" fmla="*/ 103 w 125"/>
              <a:gd name="T11" fmla="*/ 126 h 126"/>
              <a:gd name="T12" fmla="*/ 125 w 125"/>
              <a:gd name="T13" fmla="*/ 103 h 126"/>
              <a:gd name="T14" fmla="*/ 125 w 125"/>
              <a:gd name="T15" fmla="*/ 23 h 126"/>
              <a:gd name="T16" fmla="*/ 103 w 125"/>
              <a:gd name="T17" fmla="*/ 0 h 126"/>
              <a:gd name="T18" fmla="*/ 114 w 125"/>
              <a:gd name="T19" fmla="*/ 89 h 126"/>
              <a:gd name="T20" fmla="*/ 107 w 125"/>
              <a:gd name="T21" fmla="*/ 96 h 126"/>
              <a:gd name="T22" fmla="*/ 18 w 125"/>
              <a:gd name="T23" fmla="*/ 96 h 126"/>
              <a:gd name="T24" fmla="*/ 11 w 125"/>
              <a:gd name="T25" fmla="*/ 89 h 126"/>
              <a:gd name="T26" fmla="*/ 11 w 125"/>
              <a:gd name="T27" fmla="*/ 37 h 126"/>
              <a:gd name="T28" fmla="*/ 18 w 125"/>
              <a:gd name="T29" fmla="*/ 30 h 126"/>
              <a:gd name="T30" fmla="*/ 107 w 125"/>
              <a:gd name="T31" fmla="*/ 30 h 126"/>
              <a:gd name="T32" fmla="*/ 114 w 125"/>
              <a:gd name="T33" fmla="*/ 37 h 126"/>
              <a:gd name="T34" fmla="*/ 114 w 125"/>
              <a:gd name="T35" fmla="*/ 89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5" h="126">
                <a:moveTo>
                  <a:pt x="103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16"/>
                  <a:pt x="10" y="126"/>
                  <a:pt x="22" y="126"/>
                </a:cubicBezTo>
                <a:cubicBezTo>
                  <a:pt x="103" y="126"/>
                  <a:pt x="103" y="126"/>
                  <a:pt x="103" y="126"/>
                </a:cubicBezTo>
                <a:cubicBezTo>
                  <a:pt x="115" y="126"/>
                  <a:pt x="125" y="116"/>
                  <a:pt x="125" y="10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5" y="10"/>
                  <a:pt x="115" y="0"/>
                  <a:pt x="103" y="0"/>
                </a:cubicBezTo>
                <a:close/>
                <a:moveTo>
                  <a:pt x="114" y="89"/>
                </a:moveTo>
                <a:cubicBezTo>
                  <a:pt x="114" y="95"/>
                  <a:pt x="113" y="96"/>
                  <a:pt x="107" y="96"/>
                </a:cubicBezTo>
                <a:cubicBezTo>
                  <a:pt x="18" y="96"/>
                  <a:pt x="18" y="96"/>
                  <a:pt x="18" y="96"/>
                </a:cubicBezTo>
                <a:cubicBezTo>
                  <a:pt x="12" y="96"/>
                  <a:pt x="11" y="95"/>
                  <a:pt x="11" y="89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1"/>
                  <a:pt x="12" y="30"/>
                  <a:pt x="18" y="30"/>
                </a:cubicBezTo>
                <a:cubicBezTo>
                  <a:pt x="107" y="30"/>
                  <a:pt x="107" y="30"/>
                  <a:pt x="107" y="30"/>
                </a:cubicBezTo>
                <a:cubicBezTo>
                  <a:pt x="113" y="30"/>
                  <a:pt x="114" y="31"/>
                  <a:pt x="114" y="37"/>
                </a:cubicBezTo>
                <a:lnTo>
                  <a:pt x="114" y="8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0" name="Freeform 618"/>
          <p:cNvSpPr>
            <a:spLocks noEditPoints="1"/>
          </p:cNvSpPr>
          <p:nvPr/>
        </p:nvSpPr>
        <p:spPr bwMode="auto">
          <a:xfrm>
            <a:off x="5542712" y="4708637"/>
            <a:ext cx="140639" cy="140639"/>
          </a:xfrm>
          <a:custGeom>
            <a:avLst/>
            <a:gdLst>
              <a:gd name="T0" fmla="*/ 103 w 126"/>
              <a:gd name="T1" fmla="*/ 0 h 126"/>
              <a:gd name="T2" fmla="*/ 23 w 126"/>
              <a:gd name="T3" fmla="*/ 0 h 126"/>
              <a:gd name="T4" fmla="*/ 0 w 126"/>
              <a:gd name="T5" fmla="*/ 23 h 126"/>
              <a:gd name="T6" fmla="*/ 0 w 126"/>
              <a:gd name="T7" fmla="*/ 103 h 126"/>
              <a:gd name="T8" fmla="*/ 23 w 126"/>
              <a:gd name="T9" fmla="*/ 126 h 126"/>
              <a:gd name="T10" fmla="*/ 103 w 126"/>
              <a:gd name="T11" fmla="*/ 126 h 126"/>
              <a:gd name="T12" fmla="*/ 126 w 126"/>
              <a:gd name="T13" fmla="*/ 103 h 126"/>
              <a:gd name="T14" fmla="*/ 126 w 126"/>
              <a:gd name="T15" fmla="*/ 23 h 126"/>
              <a:gd name="T16" fmla="*/ 103 w 126"/>
              <a:gd name="T17" fmla="*/ 0 h 126"/>
              <a:gd name="T18" fmla="*/ 114 w 126"/>
              <a:gd name="T19" fmla="*/ 89 h 126"/>
              <a:gd name="T20" fmla="*/ 107 w 126"/>
              <a:gd name="T21" fmla="*/ 96 h 126"/>
              <a:gd name="T22" fmla="*/ 19 w 126"/>
              <a:gd name="T23" fmla="*/ 96 h 126"/>
              <a:gd name="T24" fmla="*/ 12 w 126"/>
              <a:gd name="T25" fmla="*/ 89 h 126"/>
              <a:gd name="T26" fmla="*/ 12 w 126"/>
              <a:gd name="T27" fmla="*/ 37 h 126"/>
              <a:gd name="T28" fmla="*/ 19 w 126"/>
              <a:gd name="T29" fmla="*/ 30 h 126"/>
              <a:gd name="T30" fmla="*/ 107 w 126"/>
              <a:gd name="T31" fmla="*/ 30 h 126"/>
              <a:gd name="T32" fmla="*/ 114 w 126"/>
              <a:gd name="T33" fmla="*/ 37 h 126"/>
              <a:gd name="T34" fmla="*/ 114 w 126"/>
              <a:gd name="T35" fmla="*/ 89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6" h="126">
                <a:moveTo>
                  <a:pt x="103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16"/>
                  <a:pt x="10" y="126"/>
                  <a:pt x="23" y="126"/>
                </a:cubicBezTo>
                <a:cubicBezTo>
                  <a:pt x="103" y="126"/>
                  <a:pt x="103" y="126"/>
                  <a:pt x="103" y="126"/>
                </a:cubicBezTo>
                <a:cubicBezTo>
                  <a:pt x="116" y="126"/>
                  <a:pt x="126" y="116"/>
                  <a:pt x="126" y="103"/>
                </a:cubicBezTo>
                <a:cubicBezTo>
                  <a:pt x="126" y="23"/>
                  <a:pt x="126" y="23"/>
                  <a:pt x="126" y="23"/>
                </a:cubicBezTo>
                <a:cubicBezTo>
                  <a:pt x="126" y="10"/>
                  <a:pt x="116" y="0"/>
                  <a:pt x="103" y="0"/>
                </a:cubicBezTo>
                <a:close/>
                <a:moveTo>
                  <a:pt x="114" y="89"/>
                </a:moveTo>
                <a:cubicBezTo>
                  <a:pt x="114" y="95"/>
                  <a:pt x="113" y="96"/>
                  <a:pt x="107" y="96"/>
                </a:cubicBezTo>
                <a:cubicBezTo>
                  <a:pt x="19" y="96"/>
                  <a:pt x="19" y="96"/>
                  <a:pt x="19" y="96"/>
                </a:cubicBezTo>
                <a:cubicBezTo>
                  <a:pt x="13" y="96"/>
                  <a:pt x="12" y="95"/>
                  <a:pt x="12" y="89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1"/>
                  <a:pt x="13" y="30"/>
                  <a:pt x="19" y="30"/>
                </a:cubicBezTo>
                <a:cubicBezTo>
                  <a:pt x="107" y="30"/>
                  <a:pt x="107" y="30"/>
                  <a:pt x="107" y="30"/>
                </a:cubicBezTo>
                <a:cubicBezTo>
                  <a:pt x="113" y="30"/>
                  <a:pt x="114" y="31"/>
                  <a:pt x="114" y="37"/>
                </a:cubicBezTo>
                <a:lnTo>
                  <a:pt x="114" y="8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1" name="Freeform 619"/>
          <p:cNvSpPr>
            <a:spLocks noEditPoints="1"/>
          </p:cNvSpPr>
          <p:nvPr/>
        </p:nvSpPr>
        <p:spPr bwMode="auto">
          <a:xfrm>
            <a:off x="5723534" y="4708637"/>
            <a:ext cx="137768" cy="140639"/>
          </a:xfrm>
          <a:custGeom>
            <a:avLst/>
            <a:gdLst>
              <a:gd name="T0" fmla="*/ 103 w 125"/>
              <a:gd name="T1" fmla="*/ 0 h 126"/>
              <a:gd name="T2" fmla="*/ 22 w 125"/>
              <a:gd name="T3" fmla="*/ 0 h 126"/>
              <a:gd name="T4" fmla="*/ 0 w 125"/>
              <a:gd name="T5" fmla="*/ 23 h 126"/>
              <a:gd name="T6" fmla="*/ 0 w 125"/>
              <a:gd name="T7" fmla="*/ 103 h 126"/>
              <a:gd name="T8" fmla="*/ 22 w 125"/>
              <a:gd name="T9" fmla="*/ 126 h 126"/>
              <a:gd name="T10" fmla="*/ 103 w 125"/>
              <a:gd name="T11" fmla="*/ 126 h 126"/>
              <a:gd name="T12" fmla="*/ 125 w 125"/>
              <a:gd name="T13" fmla="*/ 103 h 126"/>
              <a:gd name="T14" fmla="*/ 125 w 125"/>
              <a:gd name="T15" fmla="*/ 23 h 126"/>
              <a:gd name="T16" fmla="*/ 103 w 125"/>
              <a:gd name="T17" fmla="*/ 0 h 126"/>
              <a:gd name="T18" fmla="*/ 114 w 125"/>
              <a:gd name="T19" fmla="*/ 89 h 126"/>
              <a:gd name="T20" fmla="*/ 107 w 125"/>
              <a:gd name="T21" fmla="*/ 96 h 126"/>
              <a:gd name="T22" fmla="*/ 18 w 125"/>
              <a:gd name="T23" fmla="*/ 96 h 126"/>
              <a:gd name="T24" fmla="*/ 11 w 125"/>
              <a:gd name="T25" fmla="*/ 89 h 126"/>
              <a:gd name="T26" fmla="*/ 11 w 125"/>
              <a:gd name="T27" fmla="*/ 37 h 126"/>
              <a:gd name="T28" fmla="*/ 18 w 125"/>
              <a:gd name="T29" fmla="*/ 30 h 126"/>
              <a:gd name="T30" fmla="*/ 107 w 125"/>
              <a:gd name="T31" fmla="*/ 30 h 126"/>
              <a:gd name="T32" fmla="*/ 114 w 125"/>
              <a:gd name="T33" fmla="*/ 37 h 126"/>
              <a:gd name="T34" fmla="*/ 114 w 125"/>
              <a:gd name="T35" fmla="*/ 89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5" h="126">
                <a:moveTo>
                  <a:pt x="103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16"/>
                  <a:pt x="10" y="126"/>
                  <a:pt x="22" y="126"/>
                </a:cubicBezTo>
                <a:cubicBezTo>
                  <a:pt x="103" y="126"/>
                  <a:pt x="103" y="126"/>
                  <a:pt x="103" y="126"/>
                </a:cubicBezTo>
                <a:cubicBezTo>
                  <a:pt x="115" y="126"/>
                  <a:pt x="125" y="116"/>
                  <a:pt x="125" y="10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5" y="10"/>
                  <a:pt x="115" y="0"/>
                  <a:pt x="103" y="0"/>
                </a:cubicBezTo>
                <a:close/>
                <a:moveTo>
                  <a:pt x="114" y="89"/>
                </a:moveTo>
                <a:cubicBezTo>
                  <a:pt x="114" y="95"/>
                  <a:pt x="113" y="96"/>
                  <a:pt x="107" y="96"/>
                </a:cubicBezTo>
                <a:cubicBezTo>
                  <a:pt x="18" y="96"/>
                  <a:pt x="18" y="96"/>
                  <a:pt x="18" y="96"/>
                </a:cubicBezTo>
                <a:cubicBezTo>
                  <a:pt x="12" y="96"/>
                  <a:pt x="11" y="95"/>
                  <a:pt x="11" y="89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1"/>
                  <a:pt x="12" y="30"/>
                  <a:pt x="18" y="30"/>
                </a:cubicBezTo>
                <a:cubicBezTo>
                  <a:pt x="107" y="30"/>
                  <a:pt x="107" y="30"/>
                  <a:pt x="107" y="30"/>
                </a:cubicBezTo>
                <a:cubicBezTo>
                  <a:pt x="113" y="30"/>
                  <a:pt x="114" y="31"/>
                  <a:pt x="114" y="37"/>
                </a:cubicBezTo>
                <a:lnTo>
                  <a:pt x="114" y="8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2" name="Freeform 626"/>
          <p:cNvSpPr>
            <a:spLocks/>
          </p:cNvSpPr>
          <p:nvPr/>
        </p:nvSpPr>
        <p:spPr bwMode="auto">
          <a:xfrm>
            <a:off x="8157436" y="4616792"/>
            <a:ext cx="200912" cy="232484"/>
          </a:xfrm>
          <a:custGeom>
            <a:avLst/>
            <a:gdLst>
              <a:gd name="T0" fmla="*/ 180 w 180"/>
              <a:gd name="T1" fmla="*/ 68 h 209"/>
              <a:gd name="T2" fmla="*/ 180 w 180"/>
              <a:gd name="T3" fmla="*/ 15 h 209"/>
              <a:gd name="T4" fmla="*/ 156 w 180"/>
              <a:gd name="T5" fmla="*/ 15 h 209"/>
              <a:gd name="T6" fmla="*/ 156 w 180"/>
              <a:gd name="T7" fmla="*/ 68 h 209"/>
              <a:gd name="T8" fmla="*/ 92 w 180"/>
              <a:gd name="T9" fmla="*/ 132 h 209"/>
              <a:gd name="T10" fmla="*/ 91 w 180"/>
              <a:gd name="T11" fmla="*/ 132 h 209"/>
              <a:gd name="T12" fmla="*/ 90 w 180"/>
              <a:gd name="T13" fmla="*/ 132 h 209"/>
              <a:gd name="T14" fmla="*/ 90 w 180"/>
              <a:gd name="T15" fmla="*/ 132 h 209"/>
              <a:gd name="T16" fmla="*/ 89 w 180"/>
              <a:gd name="T17" fmla="*/ 132 h 209"/>
              <a:gd name="T18" fmla="*/ 24 w 180"/>
              <a:gd name="T19" fmla="*/ 68 h 209"/>
              <a:gd name="T20" fmla="*/ 24 w 180"/>
              <a:gd name="T21" fmla="*/ 15 h 209"/>
              <a:gd name="T22" fmla="*/ 0 w 180"/>
              <a:gd name="T23" fmla="*/ 15 h 209"/>
              <a:gd name="T24" fmla="*/ 0 w 180"/>
              <a:gd name="T25" fmla="*/ 68 h 209"/>
              <a:gd name="T26" fmla="*/ 76 w 180"/>
              <a:gd name="T27" fmla="*/ 156 h 209"/>
              <a:gd name="T28" fmla="*/ 76 w 180"/>
              <a:gd name="T29" fmla="*/ 194 h 209"/>
              <a:gd name="T30" fmla="*/ 22 w 180"/>
              <a:gd name="T31" fmla="*/ 209 h 209"/>
              <a:gd name="T32" fmla="*/ 159 w 180"/>
              <a:gd name="T33" fmla="*/ 209 h 209"/>
              <a:gd name="T34" fmla="*/ 104 w 180"/>
              <a:gd name="T35" fmla="*/ 193 h 209"/>
              <a:gd name="T36" fmla="*/ 104 w 180"/>
              <a:gd name="T37" fmla="*/ 156 h 209"/>
              <a:gd name="T38" fmla="*/ 180 w 180"/>
              <a:gd name="T39" fmla="*/ 68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0" h="209">
                <a:moveTo>
                  <a:pt x="180" y="68"/>
                </a:moveTo>
                <a:cubicBezTo>
                  <a:pt x="180" y="68"/>
                  <a:pt x="180" y="38"/>
                  <a:pt x="180" y="15"/>
                </a:cubicBezTo>
                <a:cubicBezTo>
                  <a:pt x="180" y="0"/>
                  <a:pt x="156" y="0"/>
                  <a:pt x="156" y="15"/>
                </a:cubicBezTo>
                <a:cubicBezTo>
                  <a:pt x="156" y="38"/>
                  <a:pt x="156" y="68"/>
                  <a:pt x="156" y="68"/>
                </a:cubicBezTo>
                <a:cubicBezTo>
                  <a:pt x="156" y="104"/>
                  <a:pt x="128" y="132"/>
                  <a:pt x="92" y="132"/>
                </a:cubicBezTo>
                <a:cubicBezTo>
                  <a:pt x="92" y="132"/>
                  <a:pt x="91" y="132"/>
                  <a:pt x="91" y="132"/>
                </a:cubicBezTo>
                <a:cubicBezTo>
                  <a:pt x="90" y="132"/>
                  <a:pt x="90" y="132"/>
                  <a:pt x="90" y="132"/>
                </a:cubicBezTo>
                <a:cubicBezTo>
                  <a:pt x="90" y="132"/>
                  <a:pt x="90" y="132"/>
                  <a:pt x="90" y="132"/>
                </a:cubicBezTo>
                <a:cubicBezTo>
                  <a:pt x="90" y="132"/>
                  <a:pt x="89" y="132"/>
                  <a:pt x="89" y="132"/>
                </a:cubicBezTo>
                <a:cubicBezTo>
                  <a:pt x="53" y="132"/>
                  <a:pt x="24" y="104"/>
                  <a:pt x="24" y="68"/>
                </a:cubicBezTo>
                <a:cubicBezTo>
                  <a:pt x="24" y="68"/>
                  <a:pt x="24" y="38"/>
                  <a:pt x="24" y="15"/>
                </a:cubicBezTo>
                <a:cubicBezTo>
                  <a:pt x="24" y="0"/>
                  <a:pt x="0" y="0"/>
                  <a:pt x="0" y="15"/>
                </a:cubicBezTo>
                <a:cubicBezTo>
                  <a:pt x="0" y="22"/>
                  <a:pt x="0" y="68"/>
                  <a:pt x="0" y="68"/>
                </a:cubicBezTo>
                <a:cubicBezTo>
                  <a:pt x="0" y="113"/>
                  <a:pt x="33" y="149"/>
                  <a:pt x="76" y="156"/>
                </a:cubicBezTo>
                <a:cubicBezTo>
                  <a:pt x="76" y="194"/>
                  <a:pt x="76" y="194"/>
                  <a:pt x="76" y="194"/>
                </a:cubicBezTo>
                <a:cubicBezTo>
                  <a:pt x="22" y="209"/>
                  <a:pt x="22" y="209"/>
                  <a:pt x="22" y="209"/>
                </a:cubicBezTo>
                <a:cubicBezTo>
                  <a:pt x="159" y="209"/>
                  <a:pt x="159" y="209"/>
                  <a:pt x="159" y="209"/>
                </a:cubicBezTo>
                <a:cubicBezTo>
                  <a:pt x="104" y="193"/>
                  <a:pt x="104" y="193"/>
                  <a:pt x="104" y="193"/>
                </a:cubicBezTo>
                <a:cubicBezTo>
                  <a:pt x="104" y="156"/>
                  <a:pt x="104" y="156"/>
                  <a:pt x="104" y="156"/>
                </a:cubicBezTo>
                <a:cubicBezTo>
                  <a:pt x="147" y="150"/>
                  <a:pt x="180" y="113"/>
                  <a:pt x="180" y="6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3" name="Freeform 627"/>
          <p:cNvSpPr>
            <a:spLocks/>
          </p:cNvSpPr>
          <p:nvPr/>
        </p:nvSpPr>
        <p:spPr bwMode="auto">
          <a:xfrm>
            <a:off x="8211968" y="4527818"/>
            <a:ext cx="94716" cy="212392"/>
          </a:xfrm>
          <a:custGeom>
            <a:avLst/>
            <a:gdLst>
              <a:gd name="T0" fmla="*/ 43 w 87"/>
              <a:gd name="T1" fmla="*/ 190 h 190"/>
              <a:gd name="T2" fmla="*/ 43 w 87"/>
              <a:gd name="T3" fmla="*/ 190 h 190"/>
              <a:gd name="T4" fmla="*/ 44 w 87"/>
              <a:gd name="T5" fmla="*/ 190 h 190"/>
              <a:gd name="T6" fmla="*/ 87 w 87"/>
              <a:gd name="T7" fmla="*/ 147 h 190"/>
              <a:gd name="T8" fmla="*/ 87 w 87"/>
              <a:gd name="T9" fmla="*/ 43 h 190"/>
              <a:gd name="T10" fmla="*/ 44 w 87"/>
              <a:gd name="T11" fmla="*/ 0 h 190"/>
              <a:gd name="T12" fmla="*/ 43 w 87"/>
              <a:gd name="T13" fmla="*/ 0 h 190"/>
              <a:gd name="T14" fmla="*/ 43 w 87"/>
              <a:gd name="T15" fmla="*/ 0 h 190"/>
              <a:gd name="T16" fmla="*/ 0 w 87"/>
              <a:gd name="T17" fmla="*/ 43 h 190"/>
              <a:gd name="T18" fmla="*/ 0 w 87"/>
              <a:gd name="T19" fmla="*/ 147 h 190"/>
              <a:gd name="T20" fmla="*/ 43 w 87"/>
              <a:gd name="T21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7" h="190">
                <a:moveTo>
                  <a:pt x="43" y="190"/>
                </a:moveTo>
                <a:cubicBezTo>
                  <a:pt x="43" y="190"/>
                  <a:pt x="43" y="190"/>
                  <a:pt x="43" y="190"/>
                </a:cubicBezTo>
                <a:cubicBezTo>
                  <a:pt x="44" y="190"/>
                  <a:pt x="44" y="190"/>
                  <a:pt x="44" y="190"/>
                </a:cubicBezTo>
                <a:cubicBezTo>
                  <a:pt x="68" y="190"/>
                  <a:pt x="87" y="171"/>
                  <a:pt x="87" y="147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19"/>
                  <a:pt x="68" y="0"/>
                  <a:pt x="44" y="0"/>
                </a:cubicBezTo>
                <a:cubicBezTo>
                  <a:pt x="44" y="0"/>
                  <a:pt x="44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19" y="0"/>
                  <a:pt x="0" y="19"/>
                  <a:pt x="0" y="43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1"/>
                  <a:pt x="19" y="190"/>
                  <a:pt x="43" y="19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4" name="Freeform 628"/>
          <p:cNvSpPr>
            <a:spLocks/>
          </p:cNvSpPr>
          <p:nvPr/>
        </p:nvSpPr>
        <p:spPr bwMode="auto">
          <a:xfrm>
            <a:off x="8806094" y="4582350"/>
            <a:ext cx="180821" cy="152120"/>
          </a:xfrm>
          <a:custGeom>
            <a:avLst/>
            <a:gdLst>
              <a:gd name="T0" fmla="*/ 163 w 163"/>
              <a:gd name="T1" fmla="*/ 81 h 139"/>
              <a:gd name="T2" fmla="*/ 81 w 163"/>
              <a:gd name="T3" fmla="*/ 0 h 139"/>
              <a:gd name="T4" fmla="*/ 0 w 163"/>
              <a:gd name="T5" fmla="*/ 81 h 139"/>
              <a:gd name="T6" fmla="*/ 24 w 163"/>
              <a:gd name="T7" fmla="*/ 139 h 139"/>
              <a:gd name="T8" fmla="*/ 39 w 163"/>
              <a:gd name="T9" fmla="*/ 120 h 139"/>
              <a:gd name="T10" fmla="*/ 24 w 163"/>
              <a:gd name="T11" fmla="*/ 81 h 139"/>
              <a:gd name="T12" fmla="*/ 81 w 163"/>
              <a:gd name="T13" fmla="*/ 24 h 139"/>
              <a:gd name="T14" fmla="*/ 139 w 163"/>
              <a:gd name="T15" fmla="*/ 81 h 139"/>
              <a:gd name="T16" fmla="*/ 123 w 163"/>
              <a:gd name="T17" fmla="*/ 120 h 139"/>
              <a:gd name="T18" fmla="*/ 139 w 163"/>
              <a:gd name="T19" fmla="*/ 139 h 139"/>
              <a:gd name="T20" fmla="*/ 163 w 163"/>
              <a:gd name="T21" fmla="*/ 81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3" h="139">
                <a:moveTo>
                  <a:pt x="163" y="81"/>
                </a:moveTo>
                <a:cubicBezTo>
                  <a:pt x="163" y="36"/>
                  <a:pt x="126" y="0"/>
                  <a:pt x="81" y="0"/>
                </a:cubicBezTo>
                <a:cubicBezTo>
                  <a:pt x="36" y="0"/>
                  <a:pt x="0" y="36"/>
                  <a:pt x="0" y="81"/>
                </a:cubicBezTo>
                <a:cubicBezTo>
                  <a:pt x="0" y="104"/>
                  <a:pt x="9" y="124"/>
                  <a:pt x="24" y="139"/>
                </a:cubicBezTo>
                <a:cubicBezTo>
                  <a:pt x="28" y="132"/>
                  <a:pt x="33" y="126"/>
                  <a:pt x="39" y="120"/>
                </a:cubicBezTo>
                <a:cubicBezTo>
                  <a:pt x="30" y="110"/>
                  <a:pt x="24" y="96"/>
                  <a:pt x="24" y="81"/>
                </a:cubicBezTo>
                <a:cubicBezTo>
                  <a:pt x="24" y="50"/>
                  <a:pt x="49" y="24"/>
                  <a:pt x="81" y="24"/>
                </a:cubicBezTo>
                <a:cubicBezTo>
                  <a:pt x="113" y="24"/>
                  <a:pt x="139" y="50"/>
                  <a:pt x="139" y="81"/>
                </a:cubicBezTo>
                <a:cubicBezTo>
                  <a:pt x="139" y="96"/>
                  <a:pt x="133" y="110"/>
                  <a:pt x="123" y="120"/>
                </a:cubicBezTo>
                <a:cubicBezTo>
                  <a:pt x="129" y="125"/>
                  <a:pt x="135" y="132"/>
                  <a:pt x="139" y="139"/>
                </a:cubicBezTo>
                <a:cubicBezTo>
                  <a:pt x="153" y="124"/>
                  <a:pt x="163" y="104"/>
                  <a:pt x="163" y="8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5" name="Freeform 629"/>
          <p:cNvSpPr>
            <a:spLocks/>
          </p:cNvSpPr>
          <p:nvPr/>
        </p:nvSpPr>
        <p:spPr bwMode="auto">
          <a:xfrm>
            <a:off x="8751560" y="4527818"/>
            <a:ext cx="287017" cy="269796"/>
          </a:xfrm>
          <a:custGeom>
            <a:avLst/>
            <a:gdLst>
              <a:gd name="T0" fmla="*/ 259 w 259"/>
              <a:gd name="T1" fmla="*/ 129 h 244"/>
              <a:gd name="T2" fmla="*/ 130 w 259"/>
              <a:gd name="T3" fmla="*/ 0 h 244"/>
              <a:gd name="T4" fmla="*/ 0 w 259"/>
              <a:gd name="T5" fmla="*/ 129 h 244"/>
              <a:gd name="T6" fmla="*/ 70 w 259"/>
              <a:gd name="T7" fmla="*/ 244 h 244"/>
              <a:gd name="T8" fmla="*/ 65 w 259"/>
              <a:gd name="T9" fmla="*/ 217 h 244"/>
              <a:gd name="T10" fmla="*/ 65 w 259"/>
              <a:gd name="T11" fmla="*/ 214 h 244"/>
              <a:gd name="T12" fmla="*/ 23 w 259"/>
              <a:gd name="T13" fmla="*/ 129 h 244"/>
              <a:gd name="T14" fmla="*/ 130 w 259"/>
              <a:gd name="T15" fmla="*/ 23 h 244"/>
              <a:gd name="T16" fmla="*/ 236 w 259"/>
              <a:gd name="T17" fmla="*/ 129 h 244"/>
              <a:gd name="T18" fmla="*/ 195 w 259"/>
              <a:gd name="T19" fmla="*/ 214 h 244"/>
              <a:gd name="T20" fmla="*/ 195 w 259"/>
              <a:gd name="T21" fmla="*/ 217 h 244"/>
              <a:gd name="T22" fmla="*/ 191 w 259"/>
              <a:gd name="T23" fmla="*/ 244 h 244"/>
              <a:gd name="T24" fmla="*/ 259 w 259"/>
              <a:gd name="T25" fmla="*/ 129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9" h="244">
                <a:moveTo>
                  <a:pt x="259" y="129"/>
                </a:moveTo>
                <a:cubicBezTo>
                  <a:pt x="259" y="58"/>
                  <a:pt x="201" y="0"/>
                  <a:pt x="130" y="0"/>
                </a:cubicBezTo>
                <a:cubicBezTo>
                  <a:pt x="58" y="0"/>
                  <a:pt x="0" y="58"/>
                  <a:pt x="0" y="129"/>
                </a:cubicBezTo>
                <a:cubicBezTo>
                  <a:pt x="0" y="179"/>
                  <a:pt x="29" y="223"/>
                  <a:pt x="70" y="244"/>
                </a:cubicBezTo>
                <a:cubicBezTo>
                  <a:pt x="67" y="233"/>
                  <a:pt x="65" y="223"/>
                  <a:pt x="65" y="217"/>
                </a:cubicBezTo>
                <a:cubicBezTo>
                  <a:pt x="65" y="216"/>
                  <a:pt x="65" y="215"/>
                  <a:pt x="65" y="214"/>
                </a:cubicBezTo>
                <a:cubicBezTo>
                  <a:pt x="40" y="195"/>
                  <a:pt x="23" y="164"/>
                  <a:pt x="23" y="129"/>
                </a:cubicBezTo>
                <a:cubicBezTo>
                  <a:pt x="23" y="71"/>
                  <a:pt x="71" y="23"/>
                  <a:pt x="130" y="23"/>
                </a:cubicBezTo>
                <a:cubicBezTo>
                  <a:pt x="189" y="23"/>
                  <a:pt x="236" y="71"/>
                  <a:pt x="236" y="129"/>
                </a:cubicBezTo>
                <a:cubicBezTo>
                  <a:pt x="236" y="164"/>
                  <a:pt x="220" y="194"/>
                  <a:pt x="195" y="214"/>
                </a:cubicBezTo>
                <a:cubicBezTo>
                  <a:pt x="195" y="215"/>
                  <a:pt x="195" y="216"/>
                  <a:pt x="195" y="217"/>
                </a:cubicBezTo>
                <a:cubicBezTo>
                  <a:pt x="195" y="223"/>
                  <a:pt x="193" y="233"/>
                  <a:pt x="191" y="244"/>
                </a:cubicBezTo>
                <a:cubicBezTo>
                  <a:pt x="232" y="222"/>
                  <a:pt x="259" y="179"/>
                  <a:pt x="259" y="12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6" name="Freeform 630"/>
          <p:cNvSpPr>
            <a:spLocks/>
          </p:cNvSpPr>
          <p:nvPr/>
        </p:nvSpPr>
        <p:spPr bwMode="auto">
          <a:xfrm>
            <a:off x="8849145" y="4722989"/>
            <a:ext cx="91845" cy="126287"/>
          </a:xfrm>
          <a:custGeom>
            <a:avLst/>
            <a:gdLst>
              <a:gd name="T0" fmla="*/ 21 w 84"/>
              <a:gd name="T1" fmla="*/ 113 h 113"/>
              <a:gd name="T2" fmla="*/ 64 w 84"/>
              <a:gd name="T3" fmla="*/ 113 h 113"/>
              <a:gd name="T4" fmla="*/ 84 w 84"/>
              <a:gd name="T5" fmla="*/ 41 h 113"/>
              <a:gd name="T6" fmla="*/ 43 w 84"/>
              <a:gd name="T7" fmla="*/ 0 h 113"/>
              <a:gd name="T8" fmla="*/ 42 w 84"/>
              <a:gd name="T9" fmla="*/ 0 h 113"/>
              <a:gd name="T10" fmla="*/ 42 w 84"/>
              <a:gd name="T11" fmla="*/ 0 h 113"/>
              <a:gd name="T12" fmla="*/ 42 w 84"/>
              <a:gd name="T13" fmla="*/ 0 h 113"/>
              <a:gd name="T14" fmla="*/ 42 w 84"/>
              <a:gd name="T15" fmla="*/ 0 h 113"/>
              <a:gd name="T16" fmla="*/ 0 w 84"/>
              <a:gd name="T17" fmla="*/ 41 h 113"/>
              <a:gd name="T18" fmla="*/ 21 w 84"/>
              <a:gd name="T19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4" h="113">
                <a:moveTo>
                  <a:pt x="21" y="113"/>
                </a:moveTo>
                <a:cubicBezTo>
                  <a:pt x="64" y="113"/>
                  <a:pt x="64" y="113"/>
                  <a:pt x="64" y="113"/>
                </a:cubicBezTo>
                <a:cubicBezTo>
                  <a:pt x="73" y="90"/>
                  <a:pt x="84" y="52"/>
                  <a:pt x="84" y="41"/>
                </a:cubicBezTo>
                <a:cubicBezTo>
                  <a:pt x="84" y="19"/>
                  <a:pt x="66" y="0"/>
                  <a:pt x="43" y="0"/>
                </a:cubicBezTo>
                <a:cubicBezTo>
                  <a:pt x="43" y="0"/>
                  <a:pt x="43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19" y="0"/>
                  <a:pt x="0" y="19"/>
                  <a:pt x="0" y="41"/>
                </a:cubicBezTo>
                <a:cubicBezTo>
                  <a:pt x="0" y="52"/>
                  <a:pt x="11" y="90"/>
                  <a:pt x="21" y="11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7" name="Freeform 631"/>
          <p:cNvSpPr>
            <a:spLocks/>
          </p:cNvSpPr>
          <p:nvPr/>
        </p:nvSpPr>
        <p:spPr bwMode="auto">
          <a:xfrm>
            <a:off x="8860626" y="4636884"/>
            <a:ext cx="66015" cy="68884"/>
          </a:xfrm>
          <a:custGeom>
            <a:avLst/>
            <a:gdLst>
              <a:gd name="T0" fmla="*/ 60 w 60"/>
              <a:gd name="T1" fmla="*/ 30 h 61"/>
              <a:gd name="T2" fmla="*/ 30 w 60"/>
              <a:gd name="T3" fmla="*/ 0 h 61"/>
              <a:gd name="T4" fmla="*/ 0 w 60"/>
              <a:gd name="T5" fmla="*/ 30 h 61"/>
              <a:gd name="T6" fmla="*/ 14 w 60"/>
              <a:gd name="T7" fmla="*/ 56 h 61"/>
              <a:gd name="T8" fmla="*/ 30 w 60"/>
              <a:gd name="T9" fmla="*/ 61 h 61"/>
              <a:gd name="T10" fmla="*/ 46 w 60"/>
              <a:gd name="T11" fmla="*/ 56 h 61"/>
              <a:gd name="T12" fmla="*/ 60 w 60"/>
              <a:gd name="T1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61">
                <a:moveTo>
                  <a:pt x="60" y="30"/>
                </a:moveTo>
                <a:cubicBezTo>
                  <a:pt x="60" y="14"/>
                  <a:pt x="47" y="0"/>
                  <a:pt x="30" y="0"/>
                </a:cubicBezTo>
                <a:cubicBezTo>
                  <a:pt x="13" y="0"/>
                  <a:pt x="0" y="14"/>
                  <a:pt x="0" y="30"/>
                </a:cubicBezTo>
                <a:cubicBezTo>
                  <a:pt x="0" y="41"/>
                  <a:pt x="5" y="51"/>
                  <a:pt x="14" y="56"/>
                </a:cubicBezTo>
                <a:cubicBezTo>
                  <a:pt x="19" y="59"/>
                  <a:pt x="24" y="61"/>
                  <a:pt x="30" y="61"/>
                </a:cubicBezTo>
                <a:cubicBezTo>
                  <a:pt x="36" y="61"/>
                  <a:pt x="41" y="59"/>
                  <a:pt x="46" y="56"/>
                </a:cubicBezTo>
                <a:cubicBezTo>
                  <a:pt x="55" y="51"/>
                  <a:pt x="60" y="41"/>
                  <a:pt x="60" y="3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8" name="Freeform 632"/>
          <p:cNvSpPr>
            <a:spLocks/>
          </p:cNvSpPr>
          <p:nvPr/>
        </p:nvSpPr>
        <p:spPr bwMode="auto">
          <a:xfrm>
            <a:off x="2351086" y="5882537"/>
            <a:ext cx="149249" cy="226744"/>
          </a:xfrm>
          <a:custGeom>
            <a:avLst/>
            <a:gdLst>
              <a:gd name="T0" fmla="*/ 0 w 52"/>
              <a:gd name="T1" fmla="*/ 65 h 79"/>
              <a:gd name="T2" fmla="*/ 52 w 52"/>
              <a:gd name="T3" fmla="*/ 79 h 79"/>
              <a:gd name="T4" fmla="*/ 52 w 52"/>
              <a:gd name="T5" fmla="*/ 15 h 79"/>
              <a:gd name="T6" fmla="*/ 0 w 52"/>
              <a:gd name="T7" fmla="*/ 0 h 79"/>
              <a:gd name="T8" fmla="*/ 0 w 52"/>
              <a:gd name="T9" fmla="*/ 65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79">
                <a:moveTo>
                  <a:pt x="0" y="65"/>
                </a:moveTo>
                <a:lnTo>
                  <a:pt x="52" y="79"/>
                </a:lnTo>
                <a:lnTo>
                  <a:pt x="52" y="15"/>
                </a:lnTo>
                <a:lnTo>
                  <a:pt x="0" y="0"/>
                </a:lnTo>
                <a:lnTo>
                  <a:pt x="0" y="6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9" name="Freeform 633"/>
          <p:cNvSpPr>
            <a:spLocks/>
          </p:cNvSpPr>
          <p:nvPr/>
        </p:nvSpPr>
        <p:spPr bwMode="auto">
          <a:xfrm>
            <a:off x="2520427" y="5882537"/>
            <a:ext cx="149249" cy="226744"/>
          </a:xfrm>
          <a:custGeom>
            <a:avLst/>
            <a:gdLst>
              <a:gd name="T0" fmla="*/ 0 w 52"/>
              <a:gd name="T1" fmla="*/ 15 h 79"/>
              <a:gd name="T2" fmla="*/ 0 w 52"/>
              <a:gd name="T3" fmla="*/ 79 h 79"/>
              <a:gd name="T4" fmla="*/ 52 w 52"/>
              <a:gd name="T5" fmla="*/ 65 h 79"/>
              <a:gd name="T6" fmla="*/ 52 w 52"/>
              <a:gd name="T7" fmla="*/ 0 h 79"/>
              <a:gd name="T8" fmla="*/ 0 w 52"/>
              <a:gd name="T9" fmla="*/ 15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79">
                <a:moveTo>
                  <a:pt x="0" y="15"/>
                </a:moveTo>
                <a:lnTo>
                  <a:pt x="0" y="79"/>
                </a:lnTo>
                <a:lnTo>
                  <a:pt x="52" y="65"/>
                </a:lnTo>
                <a:lnTo>
                  <a:pt x="52" y="0"/>
                </a:lnTo>
                <a:lnTo>
                  <a:pt x="0" y="1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0" name="Freeform 634"/>
          <p:cNvSpPr>
            <a:spLocks/>
          </p:cNvSpPr>
          <p:nvPr/>
        </p:nvSpPr>
        <p:spPr bwMode="auto">
          <a:xfrm>
            <a:off x="2348217" y="5825134"/>
            <a:ext cx="318590" cy="86105"/>
          </a:xfrm>
          <a:custGeom>
            <a:avLst/>
            <a:gdLst>
              <a:gd name="T0" fmla="*/ 56 w 111"/>
              <a:gd name="T1" fmla="*/ 0 h 30"/>
              <a:gd name="T2" fmla="*/ 0 w 111"/>
              <a:gd name="T3" fmla="*/ 15 h 30"/>
              <a:gd name="T4" fmla="*/ 56 w 111"/>
              <a:gd name="T5" fmla="*/ 30 h 30"/>
              <a:gd name="T6" fmla="*/ 111 w 111"/>
              <a:gd name="T7" fmla="*/ 15 h 30"/>
              <a:gd name="T8" fmla="*/ 56 w 111"/>
              <a:gd name="T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" h="30">
                <a:moveTo>
                  <a:pt x="56" y="0"/>
                </a:moveTo>
                <a:lnTo>
                  <a:pt x="0" y="15"/>
                </a:lnTo>
                <a:lnTo>
                  <a:pt x="56" y="30"/>
                </a:lnTo>
                <a:lnTo>
                  <a:pt x="111" y="15"/>
                </a:lnTo>
                <a:lnTo>
                  <a:pt x="56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1" name="Freeform 635"/>
          <p:cNvSpPr>
            <a:spLocks noEditPoints="1"/>
          </p:cNvSpPr>
          <p:nvPr/>
        </p:nvSpPr>
        <p:spPr bwMode="auto">
          <a:xfrm>
            <a:off x="1711039" y="5805041"/>
            <a:ext cx="318590" cy="32145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44 w 288"/>
              <a:gd name="T11" fmla="*/ 191 h 288"/>
              <a:gd name="T12" fmla="*/ 97 w 288"/>
              <a:gd name="T13" fmla="*/ 144 h 288"/>
              <a:gd name="T14" fmla="*/ 144 w 288"/>
              <a:gd name="T15" fmla="*/ 97 h 288"/>
              <a:gd name="T16" fmla="*/ 191 w 288"/>
              <a:gd name="T17" fmla="*/ 144 h 288"/>
              <a:gd name="T18" fmla="*/ 144 w 288"/>
              <a:gd name="T19" fmla="*/ 191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44" y="191"/>
                </a:moveTo>
                <a:cubicBezTo>
                  <a:pt x="118" y="191"/>
                  <a:pt x="97" y="170"/>
                  <a:pt x="97" y="144"/>
                </a:cubicBezTo>
                <a:cubicBezTo>
                  <a:pt x="97" y="118"/>
                  <a:pt x="118" y="97"/>
                  <a:pt x="144" y="97"/>
                </a:cubicBezTo>
                <a:cubicBezTo>
                  <a:pt x="170" y="97"/>
                  <a:pt x="191" y="118"/>
                  <a:pt x="191" y="144"/>
                </a:cubicBezTo>
                <a:cubicBezTo>
                  <a:pt x="191" y="170"/>
                  <a:pt x="170" y="191"/>
                  <a:pt x="144" y="19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2" name="Freeform 636"/>
          <p:cNvSpPr>
            <a:spLocks/>
          </p:cNvSpPr>
          <p:nvPr/>
        </p:nvSpPr>
        <p:spPr bwMode="auto">
          <a:xfrm>
            <a:off x="7597752" y="5299892"/>
            <a:ext cx="45923" cy="25832"/>
          </a:xfrm>
          <a:custGeom>
            <a:avLst/>
            <a:gdLst>
              <a:gd name="T0" fmla="*/ 0 w 16"/>
              <a:gd name="T1" fmla="*/ 0 h 9"/>
              <a:gd name="T2" fmla="*/ 2 w 16"/>
              <a:gd name="T3" fmla="*/ 9 h 9"/>
              <a:gd name="T4" fmla="*/ 16 w 16"/>
              <a:gd name="T5" fmla="*/ 9 h 9"/>
              <a:gd name="T6" fmla="*/ 16 w 16"/>
              <a:gd name="T7" fmla="*/ 0 h 9"/>
              <a:gd name="T8" fmla="*/ 0 w 16"/>
              <a:gd name="T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9">
                <a:moveTo>
                  <a:pt x="0" y="0"/>
                </a:moveTo>
                <a:lnTo>
                  <a:pt x="2" y="9"/>
                </a:lnTo>
                <a:lnTo>
                  <a:pt x="16" y="9"/>
                </a:lnTo>
                <a:lnTo>
                  <a:pt x="16" y="0"/>
                </a:ln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3" name="Freeform 637"/>
          <p:cNvSpPr>
            <a:spLocks/>
          </p:cNvSpPr>
          <p:nvPr/>
        </p:nvSpPr>
        <p:spPr bwMode="auto">
          <a:xfrm>
            <a:off x="7666636" y="5299892"/>
            <a:ext cx="45923" cy="25832"/>
          </a:xfrm>
          <a:custGeom>
            <a:avLst/>
            <a:gdLst>
              <a:gd name="T0" fmla="*/ 0 w 16"/>
              <a:gd name="T1" fmla="*/ 0 h 9"/>
              <a:gd name="T2" fmla="*/ 0 w 16"/>
              <a:gd name="T3" fmla="*/ 9 h 9"/>
              <a:gd name="T4" fmla="*/ 14 w 16"/>
              <a:gd name="T5" fmla="*/ 9 h 9"/>
              <a:gd name="T6" fmla="*/ 16 w 16"/>
              <a:gd name="T7" fmla="*/ 0 h 9"/>
              <a:gd name="T8" fmla="*/ 0 w 16"/>
              <a:gd name="T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9">
                <a:moveTo>
                  <a:pt x="0" y="0"/>
                </a:moveTo>
                <a:lnTo>
                  <a:pt x="0" y="9"/>
                </a:lnTo>
                <a:lnTo>
                  <a:pt x="14" y="9"/>
                </a:lnTo>
                <a:lnTo>
                  <a:pt x="16" y="0"/>
                </a:ln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4" name="Oval 638"/>
          <p:cNvSpPr>
            <a:spLocks noChangeArrowheads="1"/>
          </p:cNvSpPr>
          <p:nvPr/>
        </p:nvSpPr>
        <p:spPr bwMode="auto">
          <a:xfrm>
            <a:off x="7577662" y="5388868"/>
            <a:ext cx="54534" cy="51663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5" name="Oval 639"/>
          <p:cNvSpPr>
            <a:spLocks noChangeArrowheads="1"/>
          </p:cNvSpPr>
          <p:nvPr/>
        </p:nvSpPr>
        <p:spPr bwMode="auto">
          <a:xfrm>
            <a:off x="7678117" y="5388868"/>
            <a:ext cx="51663" cy="51663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6" name="Freeform 640"/>
          <p:cNvSpPr>
            <a:spLocks noEditPoints="1"/>
          </p:cNvSpPr>
          <p:nvPr/>
        </p:nvSpPr>
        <p:spPr bwMode="auto">
          <a:xfrm>
            <a:off x="7459984" y="5213787"/>
            <a:ext cx="318590" cy="160729"/>
          </a:xfrm>
          <a:custGeom>
            <a:avLst/>
            <a:gdLst>
              <a:gd name="T0" fmla="*/ 278 w 286"/>
              <a:gd name="T1" fmla="*/ 21 h 145"/>
              <a:gd name="T2" fmla="*/ 275 w 286"/>
              <a:gd name="T3" fmla="*/ 21 h 145"/>
              <a:gd name="T4" fmla="*/ 264 w 286"/>
              <a:gd name="T5" fmla="*/ 29 h 145"/>
              <a:gd name="T6" fmla="*/ 262 w 286"/>
              <a:gd name="T7" fmla="*/ 34 h 145"/>
              <a:gd name="T8" fmla="*/ 89 w 286"/>
              <a:gd name="T9" fmla="*/ 34 h 145"/>
              <a:gd name="T10" fmla="*/ 83 w 286"/>
              <a:gd name="T11" fmla="*/ 9 h 145"/>
              <a:gd name="T12" fmla="*/ 72 w 286"/>
              <a:gd name="T13" fmla="*/ 0 h 145"/>
              <a:gd name="T14" fmla="*/ 11 w 286"/>
              <a:gd name="T15" fmla="*/ 0 h 145"/>
              <a:gd name="T16" fmla="*/ 0 w 286"/>
              <a:gd name="T17" fmla="*/ 12 h 145"/>
              <a:gd name="T18" fmla="*/ 11 w 286"/>
              <a:gd name="T19" fmla="*/ 24 h 145"/>
              <a:gd name="T20" fmla="*/ 63 w 286"/>
              <a:gd name="T21" fmla="*/ 24 h 145"/>
              <a:gd name="T22" fmla="*/ 90 w 286"/>
              <a:gd name="T23" fmla="*/ 136 h 145"/>
              <a:gd name="T24" fmla="*/ 102 w 286"/>
              <a:gd name="T25" fmla="*/ 145 h 145"/>
              <a:gd name="T26" fmla="*/ 245 w 286"/>
              <a:gd name="T27" fmla="*/ 145 h 145"/>
              <a:gd name="T28" fmla="*/ 256 w 286"/>
              <a:gd name="T29" fmla="*/ 137 h 145"/>
              <a:gd name="T30" fmla="*/ 286 w 286"/>
              <a:gd name="T31" fmla="*/ 36 h 145"/>
              <a:gd name="T32" fmla="*/ 286 w 286"/>
              <a:gd name="T33" fmla="*/ 33 h 145"/>
              <a:gd name="T34" fmla="*/ 278 w 286"/>
              <a:gd name="T35" fmla="*/ 21 h 145"/>
              <a:gd name="T36" fmla="*/ 237 w 286"/>
              <a:gd name="T37" fmla="*/ 119 h 145"/>
              <a:gd name="T38" fmla="*/ 236 w 286"/>
              <a:gd name="T39" fmla="*/ 121 h 145"/>
              <a:gd name="T40" fmla="*/ 111 w 286"/>
              <a:gd name="T41" fmla="*/ 121 h 145"/>
              <a:gd name="T42" fmla="*/ 95 w 286"/>
              <a:gd name="T43" fmla="*/ 58 h 145"/>
              <a:gd name="T44" fmla="*/ 255 w 286"/>
              <a:gd name="T45" fmla="*/ 58 h 145"/>
              <a:gd name="T46" fmla="*/ 237 w 286"/>
              <a:gd name="T47" fmla="*/ 119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86" h="145">
                <a:moveTo>
                  <a:pt x="278" y="21"/>
                </a:moveTo>
                <a:cubicBezTo>
                  <a:pt x="277" y="21"/>
                  <a:pt x="276" y="21"/>
                  <a:pt x="275" y="21"/>
                </a:cubicBezTo>
                <a:cubicBezTo>
                  <a:pt x="270" y="21"/>
                  <a:pt x="265" y="24"/>
                  <a:pt x="264" y="29"/>
                </a:cubicBezTo>
                <a:cubicBezTo>
                  <a:pt x="262" y="34"/>
                  <a:pt x="262" y="34"/>
                  <a:pt x="262" y="34"/>
                </a:cubicBezTo>
                <a:cubicBezTo>
                  <a:pt x="89" y="34"/>
                  <a:pt x="89" y="34"/>
                  <a:pt x="89" y="34"/>
                </a:cubicBezTo>
                <a:cubicBezTo>
                  <a:pt x="83" y="9"/>
                  <a:pt x="83" y="9"/>
                  <a:pt x="83" y="9"/>
                </a:cubicBezTo>
                <a:cubicBezTo>
                  <a:pt x="82" y="4"/>
                  <a:pt x="77" y="0"/>
                  <a:pt x="7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1"/>
                  <a:pt x="0" y="6"/>
                  <a:pt x="0" y="12"/>
                </a:cubicBezTo>
                <a:cubicBezTo>
                  <a:pt x="0" y="19"/>
                  <a:pt x="5" y="24"/>
                  <a:pt x="11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90" y="136"/>
                  <a:pt x="90" y="136"/>
                  <a:pt x="90" y="136"/>
                </a:cubicBezTo>
                <a:cubicBezTo>
                  <a:pt x="91" y="141"/>
                  <a:pt x="96" y="145"/>
                  <a:pt x="102" y="145"/>
                </a:cubicBezTo>
                <a:cubicBezTo>
                  <a:pt x="245" y="145"/>
                  <a:pt x="245" y="145"/>
                  <a:pt x="245" y="145"/>
                </a:cubicBezTo>
                <a:cubicBezTo>
                  <a:pt x="250" y="145"/>
                  <a:pt x="254" y="141"/>
                  <a:pt x="256" y="137"/>
                </a:cubicBezTo>
                <a:cubicBezTo>
                  <a:pt x="286" y="36"/>
                  <a:pt x="286" y="36"/>
                  <a:pt x="286" y="36"/>
                </a:cubicBezTo>
                <a:cubicBezTo>
                  <a:pt x="286" y="35"/>
                  <a:pt x="286" y="34"/>
                  <a:pt x="286" y="33"/>
                </a:cubicBezTo>
                <a:cubicBezTo>
                  <a:pt x="286" y="28"/>
                  <a:pt x="283" y="23"/>
                  <a:pt x="278" y="21"/>
                </a:cubicBezTo>
                <a:moveTo>
                  <a:pt x="237" y="119"/>
                </a:moveTo>
                <a:cubicBezTo>
                  <a:pt x="236" y="121"/>
                  <a:pt x="236" y="121"/>
                  <a:pt x="236" y="121"/>
                </a:cubicBezTo>
                <a:cubicBezTo>
                  <a:pt x="111" y="121"/>
                  <a:pt x="111" y="121"/>
                  <a:pt x="111" y="121"/>
                </a:cubicBezTo>
                <a:cubicBezTo>
                  <a:pt x="95" y="58"/>
                  <a:pt x="95" y="58"/>
                  <a:pt x="95" y="58"/>
                </a:cubicBezTo>
                <a:cubicBezTo>
                  <a:pt x="255" y="58"/>
                  <a:pt x="255" y="58"/>
                  <a:pt x="255" y="58"/>
                </a:cubicBezTo>
                <a:lnTo>
                  <a:pt x="237" y="11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7" name="Oval 641"/>
          <p:cNvSpPr>
            <a:spLocks noChangeArrowheads="1"/>
          </p:cNvSpPr>
          <p:nvPr/>
        </p:nvSpPr>
        <p:spPr bwMode="auto">
          <a:xfrm>
            <a:off x="8217708" y="5388868"/>
            <a:ext cx="51663" cy="51663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8" name="Oval 642"/>
          <p:cNvSpPr>
            <a:spLocks noChangeArrowheads="1"/>
          </p:cNvSpPr>
          <p:nvPr/>
        </p:nvSpPr>
        <p:spPr bwMode="auto">
          <a:xfrm>
            <a:off x="8315294" y="5388868"/>
            <a:ext cx="51663" cy="51663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9" name="Freeform 643"/>
          <p:cNvSpPr>
            <a:spLocks noEditPoints="1"/>
          </p:cNvSpPr>
          <p:nvPr/>
        </p:nvSpPr>
        <p:spPr bwMode="auto">
          <a:xfrm>
            <a:off x="8100032" y="5213787"/>
            <a:ext cx="318590" cy="160729"/>
          </a:xfrm>
          <a:custGeom>
            <a:avLst/>
            <a:gdLst>
              <a:gd name="T0" fmla="*/ 279 w 287"/>
              <a:gd name="T1" fmla="*/ 21 h 145"/>
              <a:gd name="T2" fmla="*/ 279 w 287"/>
              <a:gd name="T3" fmla="*/ 21 h 145"/>
              <a:gd name="T4" fmla="*/ 275 w 287"/>
              <a:gd name="T5" fmla="*/ 21 h 145"/>
              <a:gd name="T6" fmla="*/ 264 w 287"/>
              <a:gd name="T7" fmla="*/ 29 h 145"/>
              <a:gd name="T8" fmla="*/ 263 w 287"/>
              <a:gd name="T9" fmla="*/ 34 h 145"/>
              <a:gd name="T10" fmla="*/ 90 w 287"/>
              <a:gd name="T11" fmla="*/ 34 h 145"/>
              <a:gd name="T12" fmla="*/ 84 w 287"/>
              <a:gd name="T13" fmla="*/ 9 h 145"/>
              <a:gd name="T14" fmla="*/ 72 w 287"/>
              <a:gd name="T15" fmla="*/ 0 h 145"/>
              <a:gd name="T16" fmla="*/ 12 w 287"/>
              <a:gd name="T17" fmla="*/ 0 h 145"/>
              <a:gd name="T18" fmla="*/ 0 w 287"/>
              <a:gd name="T19" fmla="*/ 12 h 145"/>
              <a:gd name="T20" fmla="*/ 12 w 287"/>
              <a:gd name="T21" fmla="*/ 24 h 145"/>
              <a:gd name="T22" fmla="*/ 63 w 287"/>
              <a:gd name="T23" fmla="*/ 24 h 145"/>
              <a:gd name="T24" fmla="*/ 91 w 287"/>
              <a:gd name="T25" fmla="*/ 136 h 145"/>
              <a:gd name="T26" fmla="*/ 102 w 287"/>
              <a:gd name="T27" fmla="*/ 145 h 145"/>
              <a:gd name="T28" fmla="*/ 245 w 287"/>
              <a:gd name="T29" fmla="*/ 145 h 145"/>
              <a:gd name="T30" fmla="*/ 256 w 287"/>
              <a:gd name="T31" fmla="*/ 137 h 145"/>
              <a:gd name="T32" fmla="*/ 287 w 287"/>
              <a:gd name="T33" fmla="*/ 36 h 145"/>
              <a:gd name="T34" fmla="*/ 287 w 287"/>
              <a:gd name="T35" fmla="*/ 33 h 145"/>
              <a:gd name="T36" fmla="*/ 279 w 287"/>
              <a:gd name="T37" fmla="*/ 21 h 145"/>
              <a:gd name="T38" fmla="*/ 120 w 287"/>
              <a:gd name="T39" fmla="*/ 105 h 145"/>
              <a:gd name="T40" fmla="*/ 115 w 287"/>
              <a:gd name="T41" fmla="*/ 74 h 145"/>
              <a:gd name="T42" fmla="*/ 165 w 287"/>
              <a:gd name="T43" fmla="*/ 74 h 145"/>
              <a:gd name="T44" fmla="*/ 165 w 287"/>
              <a:gd name="T45" fmla="*/ 105 h 145"/>
              <a:gd name="T46" fmla="*/ 120 w 287"/>
              <a:gd name="T47" fmla="*/ 105 h 145"/>
              <a:gd name="T48" fmla="*/ 229 w 287"/>
              <a:gd name="T49" fmla="*/ 105 h 145"/>
              <a:gd name="T50" fmla="*/ 186 w 287"/>
              <a:gd name="T51" fmla="*/ 105 h 145"/>
              <a:gd name="T52" fmla="*/ 186 w 287"/>
              <a:gd name="T53" fmla="*/ 74 h 145"/>
              <a:gd name="T54" fmla="*/ 235 w 287"/>
              <a:gd name="T55" fmla="*/ 74 h 145"/>
              <a:gd name="T56" fmla="*/ 229 w 287"/>
              <a:gd name="T57" fmla="*/ 10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7" h="145">
                <a:moveTo>
                  <a:pt x="279" y="21"/>
                </a:moveTo>
                <a:cubicBezTo>
                  <a:pt x="279" y="21"/>
                  <a:pt x="279" y="21"/>
                  <a:pt x="279" y="21"/>
                </a:cubicBezTo>
                <a:cubicBezTo>
                  <a:pt x="278" y="21"/>
                  <a:pt x="276" y="21"/>
                  <a:pt x="275" y="21"/>
                </a:cubicBezTo>
                <a:cubicBezTo>
                  <a:pt x="270" y="21"/>
                  <a:pt x="266" y="24"/>
                  <a:pt x="264" y="29"/>
                </a:cubicBezTo>
                <a:cubicBezTo>
                  <a:pt x="263" y="34"/>
                  <a:pt x="263" y="34"/>
                  <a:pt x="263" y="34"/>
                </a:cubicBezTo>
                <a:cubicBezTo>
                  <a:pt x="90" y="34"/>
                  <a:pt x="90" y="34"/>
                  <a:pt x="90" y="34"/>
                </a:cubicBezTo>
                <a:cubicBezTo>
                  <a:pt x="84" y="9"/>
                  <a:pt x="84" y="9"/>
                  <a:pt x="84" y="9"/>
                </a:cubicBezTo>
                <a:cubicBezTo>
                  <a:pt x="82" y="4"/>
                  <a:pt x="78" y="0"/>
                  <a:pt x="7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1"/>
                  <a:pt x="0" y="6"/>
                  <a:pt x="0" y="12"/>
                </a:cubicBezTo>
                <a:cubicBezTo>
                  <a:pt x="0" y="19"/>
                  <a:pt x="6" y="24"/>
                  <a:pt x="12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92" y="141"/>
                  <a:pt x="97" y="145"/>
                  <a:pt x="102" y="145"/>
                </a:cubicBezTo>
                <a:cubicBezTo>
                  <a:pt x="245" y="145"/>
                  <a:pt x="245" y="145"/>
                  <a:pt x="245" y="145"/>
                </a:cubicBezTo>
                <a:cubicBezTo>
                  <a:pt x="250" y="145"/>
                  <a:pt x="255" y="141"/>
                  <a:pt x="256" y="137"/>
                </a:cubicBezTo>
                <a:cubicBezTo>
                  <a:pt x="287" y="36"/>
                  <a:pt x="287" y="36"/>
                  <a:pt x="287" y="36"/>
                </a:cubicBezTo>
                <a:cubicBezTo>
                  <a:pt x="287" y="35"/>
                  <a:pt x="287" y="34"/>
                  <a:pt x="287" y="33"/>
                </a:cubicBezTo>
                <a:cubicBezTo>
                  <a:pt x="287" y="28"/>
                  <a:pt x="284" y="23"/>
                  <a:pt x="279" y="21"/>
                </a:cubicBezTo>
                <a:close/>
                <a:moveTo>
                  <a:pt x="120" y="105"/>
                </a:moveTo>
                <a:cubicBezTo>
                  <a:pt x="115" y="74"/>
                  <a:pt x="115" y="74"/>
                  <a:pt x="115" y="74"/>
                </a:cubicBezTo>
                <a:cubicBezTo>
                  <a:pt x="165" y="74"/>
                  <a:pt x="165" y="74"/>
                  <a:pt x="165" y="74"/>
                </a:cubicBezTo>
                <a:cubicBezTo>
                  <a:pt x="165" y="105"/>
                  <a:pt x="165" y="105"/>
                  <a:pt x="165" y="105"/>
                </a:cubicBezTo>
                <a:lnTo>
                  <a:pt x="120" y="105"/>
                </a:lnTo>
                <a:close/>
                <a:moveTo>
                  <a:pt x="229" y="105"/>
                </a:moveTo>
                <a:cubicBezTo>
                  <a:pt x="186" y="105"/>
                  <a:pt x="186" y="105"/>
                  <a:pt x="186" y="105"/>
                </a:cubicBezTo>
                <a:cubicBezTo>
                  <a:pt x="186" y="74"/>
                  <a:pt x="186" y="74"/>
                  <a:pt x="186" y="74"/>
                </a:cubicBezTo>
                <a:cubicBezTo>
                  <a:pt x="235" y="74"/>
                  <a:pt x="235" y="74"/>
                  <a:pt x="235" y="74"/>
                </a:cubicBezTo>
                <a:lnTo>
                  <a:pt x="229" y="10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0" name="Freeform 644"/>
          <p:cNvSpPr>
            <a:spLocks/>
          </p:cNvSpPr>
          <p:nvPr/>
        </p:nvSpPr>
        <p:spPr bwMode="auto">
          <a:xfrm>
            <a:off x="8737210" y="5239619"/>
            <a:ext cx="120547" cy="175081"/>
          </a:xfrm>
          <a:custGeom>
            <a:avLst/>
            <a:gdLst>
              <a:gd name="T0" fmla="*/ 42 w 42"/>
              <a:gd name="T1" fmla="*/ 9 h 61"/>
              <a:gd name="T2" fmla="*/ 31 w 42"/>
              <a:gd name="T3" fmla="*/ 0 h 61"/>
              <a:gd name="T4" fmla="*/ 0 w 42"/>
              <a:gd name="T5" fmla="*/ 31 h 61"/>
              <a:gd name="T6" fmla="*/ 32 w 42"/>
              <a:gd name="T7" fmla="*/ 61 h 61"/>
              <a:gd name="T8" fmla="*/ 42 w 42"/>
              <a:gd name="T9" fmla="*/ 52 h 61"/>
              <a:gd name="T10" fmla="*/ 19 w 42"/>
              <a:gd name="T11" fmla="*/ 31 h 61"/>
              <a:gd name="T12" fmla="*/ 42 w 42"/>
              <a:gd name="T13" fmla="*/ 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" h="61">
                <a:moveTo>
                  <a:pt x="42" y="9"/>
                </a:moveTo>
                <a:lnTo>
                  <a:pt x="31" y="0"/>
                </a:lnTo>
                <a:lnTo>
                  <a:pt x="0" y="31"/>
                </a:lnTo>
                <a:lnTo>
                  <a:pt x="32" y="61"/>
                </a:lnTo>
                <a:lnTo>
                  <a:pt x="42" y="52"/>
                </a:lnTo>
                <a:lnTo>
                  <a:pt x="19" y="31"/>
                </a:lnTo>
                <a:lnTo>
                  <a:pt x="42" y="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1" name="Freeform 645"/>
          <p:cNvSpPr>
            <a:spLocks/>
          </p:cNvSpPr>
          <p:nvPr/>
        </p:nvSpPr>
        <p:spPr bwMode="auto">
          <a:xfrm>
            <a:off x="8935250" y="5239619"/>
            <a:ext cx="120547" cy="175081"/>
          </a:xfrm>
          <a:custGeom>
            <a:avLst/>
            <a:gdLst>
              <a:gd name="T0" fmla="*/ 10 w 42"/>
              <a:gd name="T1" fmla="*/ 0 h 61"/>
              <a:gd name="T2" fmla="*/ 0 w 42"/>
              <a:gd name="T3" fmla="*/ 9 h 61"/>
              <a:gd name="T4" fmla="*/ 23 w 42"/>
              <a:gd name="T5" fmla="*/ 31 h 61"/>
              <a:gd name="T6" fmla="*/ 0 w 42"/>
              <a:gd name="T7" fmla="*/ 52 h 61"/>
              <a:gd name="T8" fmla="*/ 11 w 42"/>
              <a:gd name="T9" fmla="*/ 61 h 61"/>
              <a:gd name="T10" fmla="*/ 42 w 42"/>
              <a:gd name="T11" fmla="*/ 31 h 61"/>
              <a:gd name="T12" fmla="*/ 10 w 42"/>
              <a:gd name="T13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" h="61">
                <a:moveTo>
                  <a:pt x="10" y="0"/>
                </a:moveTo>
                <a:lnTo>
                  <a:pt x="0" y="9"/>
                </a:lnTo>
                <a:lnTo>
                  <a:pt x="23" y="31"/>
                </a:lnTo>
                <a:lnTo>
                  <a:pt x="0" y="52"/>
                </a:lnTo>
                <a:lnTo>
                  <a:pt x="11" y="61"/>
                </a:lnTo>
                <a:lnTo>
                  <a:pt x="42" y="31"/>
                </a:lnTo>
                <a:lnTo>
                  <a:pt x="1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2" name="Freeform 646"/>
          <p:cNvSpPr>
            <a:spLocks/>
          </p:cNvSpPr>
          <p:nvPr/>
        </p:nvSpPr>
        <p:spPr bwMode="auto">
          <a:xfrm>
            <a:off x="9374387" y="5259710"/>
            <a:ext cx="94716" cy="134899"/>
          </a:xfrm>
          <a:custGeom>
            <a:avLst/>
            <a:gdLst>
              <a:gd name="T0" fmla="*/ 33 w 33"/>
              <a:gd name="T1" fmla="*/ 7 h 47"/>
              <a:gd name="T2" fmla="*/ 25 w 33"/>
              <a:gd name="T3" fmla="*/ 0 h 47"/>
              <a:gd name="T4" fmla="*/ 0 w 33"/>
              <a:gd name="T5" fmla="*/ 24 h 47"/>
              <a:gd name="T6" fmla="*/ 25 w 33"/>
              <a:gd name="T7" fmla="*/ 47 h 47"/>
              <a:gd name="T8" fmla="*/ 33 w 33"/>
              <a:gd name="T9" fmla="*/ 40 h 47"/>
              <a:gd name="T10" fmla="*/ 15 w 33"/>
              <a:gd name="T11" fmla="*/ 24 h 47"/>
              <a:gd name="T12" fmla="*/ 33 w 33"/>
              <a:gd name="T13" fmla="*/ 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" h="47">
                <a:moveTo>
                  <a:pt x="33" y="7"/>
                </a:moveTo>
                <a:lnTo>
                  <a:pt x="25" y="0"/>
                </a:lnTo>
                <a:lnTo>
                  <a:pt x="0" y="24"/>
                </a:lnTo>
                <a:lnTo>
                  <a:pt x="25" y="47"/>
                </a:lnTo>
                <a:lnTo>
                  <a:pt x="33" y="40"/>
                </a:lnTo>
                <a:lnTo>
                  <a:pt x="15" y="24"/>
                </a:lnTo>
                <a:lnTo>
                  <a:pt x="33" y="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3" name="Freeform 647"/>
          <p:cNvSpPr>
            <a:spLocks/>
          </p:cNvSpPr>
          <p:nvPr/>
        </p:nvSpPr>
        <p:spPr bwMode="auto">
          <a:xfrm>
            <a:off x="9601129" y="5259710"/>
            <a:ext cx="91845" cy="134899"/>
          </a:xfrm>
          <a:custGeom>
            <a:avLst/>
            <a:gdLst>
              <a:gd name="T0" fmla="*/ 8 w 32"/>
              <a:gd name="T1" fmla="*/ 0 h 47"/>
              <a:gd name="T2" fmla="*/ 0 w 32"/>
              <a:gd name="T3" fmla="*/ 7 h 47"/>
              <a:gd name="T4" fmla="*/ 17 w 32"/>
              <a:gd name="T5" fmla="*/ 24 h 47"/>
              <a:gd name="T6" fmla="*/ 0 w 32"/>
              <a:gd name="T7" fmla="*/ 40 h 47"/>
              <a:gd name="T8" fmla="*/ 8 w 32"/>
              <a:gd name="T9" fmla="*/ 47 h 47"/>
              <a:gd name="T10" fmla="*/ 32 w 32"/>
              <a:gd name="T11" fmla="*/ 24 h 47"/>
              <a:gd name="T12" fmla="*/ 8 w 32"/>
              <a:gd name="T13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47">
                <a:moveTo>
                  <a:pt x="8" y="0"/>
                </a:moveTo>
                <a:lnTo>
                  <a:pt x="0" y="7"/>
                </a:lnTo>
                <a:lnTo>
                  <a:pt x="17" y="24"/>
                </a:lnTo>
                <a:lnTo>
                  <a:pt x="0" y="40"/>
                </a:lnTo>
                <a:lnTo>
                  <a:pt x="8" y="47"/>
                </a:lnTo>
                <a:lnTo>
                  <a:pt x="32" y="24"/>
                </a:lnTo>
                <a:lnTo>
                  <a:pt x="8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4" name="Freeform 648"/>
          <p:cNvSpPr>
            <a:spLocks/>
          </p:cNvSpPr>
          <p:nvPr/>
        </p:nvSpPr>
        <p:spPr bwMode="auto">
          <a:xfrm>
            <a:off x="9515024" y="5233879"/>
            <a:ext cx="71755" cy="177950"/>
          </a:xfrm>
          <a:custGeom>
            <a:avLst/>
            <a:gdLst>
              <a:gd name="T0" fmla="*/ 0 w 25"/>
              <a:gd name="T1" fmla="*/ 62 h 62"/>
              <a:gd name="T2" fmla="*/ 10 w 25"/>
              <a:gd name="T3" fmla="*/ 62 h 62"/>
              <a:gd name="T4" fmla="*/ 25 w 25"/>
              <a:gd name="T5" fmla="*/ 0 h 62"/>
              <a:gd name="T6" fmla="*/ 15 w 25"/>
              <a:gd name="T7" fmla="*/ 0 h 62"/>
              <a:gd name="T8" fmla="*/ 0 w 25"/>
              <a:gd name="T9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62">
                <a:moveTo>
                  <a:pt x="0" y="62"/>
                </a:moveTo>
                <a:lnTo>
                  <a:pt x="10" y="62"/>
                </a:lnTo>
                <a:lnTo>
                  <a:pt x="25" y="0"/>
                </a:lnTo>
                <a:lnTo>
                  <a:pt x="15" y="0"/>
                </a:lnTo>
                <a:lnTo>
                  <a:pt x="0" y="6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5" name="Freeform 654"/>
          <p:cNvSpPr>
            <a:spLocks noEditPoints="1"/>
          </p:cNvSpPr>
          <p:nvPr/>
        </p:nvSpPr>
        <p:spPr bwMode="auto">
          <a:xfrm>
            <a:off x="433814" y="3922212"/>
            <a:ext cx="318590" cy="255446"/>
          </a:xfrm>
          <a:custGeom>
            <a:avLst/>
            <a:gdLst>
              <a:gd name="T0" fmla="*/ 0 w 111"/>
              <a:gd name="T1" fmla="*/ 0 h 89"/>
              <a:gd name="T2" fmla="*/ 0 w 111"/>
              <a:gd name="T3" fmla="*/ 89 h 89"/>
              <a:gd name="T4" fmla="*/ 111 w 111"/>
              <a:gd name="T5" fmla="*/ 89 h 89"/>
              <a:gd name="T6" fmla="*/ 111 w 111"/>
              <a:gd name="T7" fmla="*/ 0 h 89"/>
              <a:gd name="T8" fmla="*/ 0 w 111"/>
              <a:gd name="T9" fmla="*/ 0 h 89"/>
              <a:gd name="T10" fmla="*/ 102 w 111"/>
              <a:gd name="T11" fmla="*/ 80 h 89"/>
              <a:gd name="T12" fmla="*/ 9 w 111"/>
              <a:gd name="T13" fmla="*/ 80 h 89"/>
              <a:gd name="T14" fmla="*/ 9 w 111"/>
              <a:gd name="T15" fmla="*/ 9 h 89"/>
              <a:gd name="T16" fmla="*/ 102 w 111"/>
              <a:gd name="T17" fmla="*/ 9 h 89"/>
              <a:gd name="T18" fmla="*/ 102 w 111"/>
              <a:gd name="T19" fmla="*/ 8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1" h="89">
                <a:moveTo>
                  <a:pt x="0" y="0"/>
                </a:moveTo>
                <a:lnTo>
                  <a:pt x="0" y="89"/>
                </a:lnTo>
                <a:lnTo>
                  <a:pt x="111" y="89"/>
                </a:lnTo>
                <a:lnTo>
                  <a:pt x="111" y="0"/>
                </a:lnTo>
                <a:lnTo>
                  <a:pt x="0" y="0"/>
                </a:lnTo>
                <a:close/>
                <a:moveTo>
                  <a:pt x="102" y="80"/>
                </a:moveTo>
                <a:lnTo>
                  <a:pt x="9" y="80"/>
                </a:lnTo>
                <a:lnTo>
                  <a:pt x="9" y="9"/>
                </a:lnTo>
                <a:lnTo>
                  <a:pt x="102" y="9"/>
                </a:lnTo>
                <a:lnTo>
                  <a:pt x="102" y="8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6" name="Freeform 655"/>
          <p:cNvSpPr>
            <a:spLocks/>
          </p:cNvSpPr>
          <p:nvPr/>
        </p:nvSpPr>
        <p:spPr bwMode="auto">
          <a:xfrm>
            <a:off x="491217" y="3979615"/>
            <a:ext cx="160729" cy="143508"/>
          </a:xfrm>
          <a:custGeom>
            <a:avLst/>
            <a:gdLst>
              <a:gd name="T0" fmla="*/ 147 w 147"/>
              <a:gd name="T1" fmla="*/ 114 h 130"/>
              <a:gd name="T2" fmla="*/ 129 w 147"/>
              <a:gd name="T3" fmla="*/ 97 h 130"/>
              <a:gd name="T4" fmla="*/ 87 w 147"/>
              <a:gd name="T5" fmla="*/ 80 h 130"/>
              <a:gd name="T6" fmla="*/ 100 w 147"/>
              <a:gd name="T7" fmla="*/ 56 h 130"/>
              <a:gd name="T8" fmla="*/ 102 w 147"/>
              <a:gd name="T9" fmla="*/ 38 h 130"/>
              <a:gd name="T10" fmla="*/ 101 w 147"/>
              <a:gd name="T11" fmla="*/ 20 h 130"/>
              <a:gd name="T12" fmla="*/ 73 w 147"/>
              <a:gd name="T13" fmla="*/ 0 h 130"/>
              <a:gd name="T14" fmla="*/ 45 w 147"/>
              <a:gd name="T15" fmla="*/ 20 h 130"/>
              <a:gd name="T16" fmla="*/ 45 w 147"/>
              <a:gd name="T17" fmla="*/ 38 h 130"/>
              <a:gd name="T18" fmla="*/ 47 w 147"/>
              <a:gd name="T19" fmla="*/ 56 h 130"/>
              <a:gd name="T20" fmla="*/ 60 w 147"/>
              <a:gd name="T21" fmla="*/ 80 h 130"/>
              <a:gd name="T22" fmla="*/ 18 w 147"/>
              <a:gd name="T23" fmla="*/ 97 h 130"/>
              <a:gd name="T24" fmla="*/ 0 w 147"/>
              <a:gd name="T25" fmla="*/ 114 h 130"/>
              <a:gd name="T26" fmla="*/ 0 w 147"/>
              <a:gd name="T27" fmla="*/ 130 h 130"/>
              <a:gd name="T28" fmla="*/ 147 w 147"/>
              <a:gd name="T29" fmla="*/ 130 h 130"/>
              <a:gd name="T30" fmla="*/ 147 w 147"/>
              <a:gd name="T31" fmla="*/ 114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7" h="130">
                <a:moveTo>
                  <a:pt x="147" y="114"/>
                </a:moveTo>
                <a:cubicBezTo>
                  <a:pt x="147" y="114"/>
                  <a:pt x="147" y="105"/>
                  <a:pt x="129" y="97"/>
                </a:cubicBezTo>
                <a:cubicBezTo>
                  <a:pt x="120" y="93"/>
                  <a:pt x="107" y="83"/>
                  <a:pt x="87" y="80"/>
                </a:cubicBezTo>
                <a:cubicBezTo>
                  <a:pt x="92" y="74"/>
                  <a:pt x="96" y="66"/>
                  <a:pt x="100" y="56"/>
                </a:cubicBezTo>
                <a:cubicBezTo>
                  <a:pt x="102" y="50"/>
                  <a:pt x="102" y="45"/>
                  <a:pt x="102" y="38"/>
                </a:cubicBezTo>
                <a:cubicBezTo>
                  <a:pt x="102" y="33"/>
                  <a:pt x="103" y="25"/>
                  <a:pt x="101" y="20"/>
                </a:cubicBezTo>
                <a:cubicBezTo>
                  <a:pt x="97" y="5"/>
                  <a:pt x="86" y="0"/>
                  <a:pt x="73" y="0"/>
                </a:cubicBezTo>
                <a:cubicBezTo>
                  <a:pt x="61" y="0"/>
                  <a:pt x="50" y="5"/>
                  <a:pt x="45" y="20"/>
                </a:cubicBezTo>
                <a:cubicBezTo>
                  <a:pt x="44" y="25"/>
                  <a:pt x="45" y="33"/>
                  <a:pt x="45" y="38"/>
                </a:cubicBezTo>
                <a:cubicBezTo>
                  <a:pt x="45" y="45"/>
                  <a:pt x="45" y="50"/>
                  <a:pt x="47" y="56"/>
                </a:cubicBezTo>
                <a:cubicBezTo>
                  <a:pt x="51" y="66"/>
                  <a:pt x="55" y="74"/>
                  <a:pt x="60" y="80"/>
                </a:cubicBezTo>
                <a:cubicBezTo>
                  <a:pt x="40" y="83"/>
                  <a:pt x="27" y="93"/>
                  <a:pt x="18" y="97"/>
                </a:cubicBezTo>
                <a:cubicBezTo>
                  <a:pt x="0" y="105"/>
                  <a:pt x="0" y="114"/>
                  <a:pt x="0" y="114"/>
                </a:cubicBezTo>
                <a:cubicBezTo>
                  <a:pt x="0" y="130"/>
                  <a:pt x="0" y="130"/>
                  <a:pt x="0" y="130"/>
                </a:cubicBezTo>
                <a:cubicBezTo>
                  <a:pt x="147" y="130"/>
                  <a:pt x="147" y="130"/>
                  <a:pt x="147" y="130"/>
                </a:cubicBezTo>
                <a:lnTo>
                  <a:pt x="147" y="11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7" name="Rectangle 656"/>
          <p:cNvSpPr>
            <a:spLocks noChangeArrowheads="1"/>
          </p:cNvSpPr>
          <p:nvPr/>
        </p:nvSpPr>
        <p:spPr bwMode="auto">
          <a:xfrm>
            <a:off x="626116" y="3985355"/>
            <a:ext cx="66015" cy="14352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8" name="Rectangle 657"/>
          <p:cNvSpPr>
            <a:spLocks noChangeArrowheads="1"/>
          </p:cNvSpPr>
          <p:nvPr/>
        </p:nvSpPr>
        <p:spPr bwMode="auto">
          <a:xfrm>
            <a:off x="626116" y="4016928"/>
            <a:ext cx="40182" cy="14352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9" name="Rectangle 658"/>
          <p:cNvSpPr>
            <a:spLocks noChangeArrowheads="1"/>
          </p:cNvSpPr>
          <p:nvPr/>
        </p:nvSpPr>
        <p:spPr bwMode="auto">
          <a:xfrm>
            <a:off x="626116" y="4048499"/>
            <a:ext cx="57403" cy="1148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0" name="Freeform 660"/>
          <p:cNvSpPr>
            <a:spLocks noEditPoints="1"/>
          </p:cNvSpPr>
          <p:nvPr/>
        </p:nvSpPr>
        <p:spPr bwMode="auto">
          <a:xfrm>
            <a:off x="6917523" y="5896887"/>
            <a:ext cx="126287" cy="229613"/>
          </a:xfrm>
          <a:custGeom>
            <a:avLst/>
            <a:gdLst>
              <a:gd name="T0" fmla="*/ 106 w 115"/>
              <a:gd name="T1" fmla="*/ 0 h 206"/>
              <a:gd name="T2" fmla="*/ 9 w 115"/>
              <a:gd name="T3" fmla="*/ 0 h 206"/>
              <a:gd name="T4" fmla="*/ 0 w 115"/>
              <a:gd name="T5" fmla="*/ 9 h 206"/>
              <a:gd name="T6" fmla="*/ 9 w 115"/>
              <a:gd name="T7" fmla="*/ 18 h 206"/>
              <a:gd name="T8" fmla="*/ 19 w 115"/>
              <a:gd name="T9" fmla="*/ 18 h 206"/>
              <a:gd name="T10" fmla="*/ 19 w 115"/>
              <a:gd name="T11" fmla="*/ 168 h 206"/>
              <a:gd name="T12" fmla="*/ 19 w 115"/>
              <a:gd name="T13" fmla="*/ 168 h 206"/>
              <a:gd name="T14" fmla="*/ 58 w 115"/>
              <a:gd name="T15" fmla="*/ 206 h 206"/>
              <a:gd name="T16" fmla="*/ 96 w 115"/>
              <a:gd name="T17" fmla="*/ 168 h 206"/>
              <a:gd name="T18" fmla="*/ 96 w 115"/>
              <a:gd name="T19" fmla="*/ 168 h 206"/>
              <a:gd name="T20" fmla="*/ 96 w 115"/>
              <a:gd name="T21" fmla="*/ 18 h 206"/>
              <a:gd name="T22" fmla="*/ 106 w 115"/>
              <a:gd name="T23" fmla="*/ 18 h 206"/>
              <a:gd name="T24" fmla="*/ 115 w 115"/>
              <a:gd name="T25" fmla="*/ 9 h 206"/>
              <a:gd name="T26" fmla="*/ 106 w 115"/>
              <a:gd name="T27" fmla="*/ 0 h 206"/>
              <a:gd name="T28" fmla="*/ 76 w 115"/>
              <a:gd name="T29" fmla="*/ 168 h 206"/>
              <a:gd name="T30" fmla="*/ 76 w 115"/>
              <a:gd name="T31" fmla="*/ 168 h 206"/>
              <a:gd name="T32" fmla="*/ 58 w 115"/>
              <a:gd name="T33" fmla="*/ 186 h 206"/>
              <a:gd name="T34" fmla="*/ 39 w 115"/>
              <a:gd name="T35" fmla="*/ 168 h 206"/>
              <a:gd name="T36" fmla="*/ 39 w 115"/>
              <a:gd name="T37" fmla="*/ 168 h 206"/>
              <a:gd name="T38" fmla="*/ 39 w 115"/>
              <a:gd name="T39" fmla="*/ 20 h 206"/>
              <a:gd name="T40" fmla="*/ 76 w 115"/>
              <a:gd name="T41" fmla="*/ 20 h 206"/>
              <a:gd name="T42" fmla="*/ 76 w 115"/>
              <a:gd name="T43" fmla="*/ 168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5" h="206">
                <a:moveTo>
                  <a:pt x="106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4"/>
                  <a:pt x="4" y="18"/>
                  <a:pt x="9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68"/>
                  <a:pt x="19" y="168"/>
                  <a:pt x="19" y="168"/>
                </a:cubicBezTo>
                <a:cubicBezTo>
                  <a:pt x="19" y="168"/>
                  <a:pt x="19" y="168"/>
                  <a:pt x="19" y="168"/>
                </a:cubicBezTo>
                <a:cubicBezTo>
                  <a:pt x="19" y="189"/>
                  <a:pt x="37" y="206"/>
                  <a:pt x="58" y="206"/>
                </a:cubicBezTo>
                <a:cubicBezTo>
                  <a:pt x="79" y="206"/>
                  <a:pt x="96" y="189"/>
                  <a:pt x="96" y="168"/>
                </a:cubicBezTo>
                <a:cubicBezTo>
                  <a:pt x="96" y="168"/>
                  <a:pt x="96" y="168"/>
                  <a:pt x="96" y="168"/>
                </a:cubicBezTo>
                <a:cubicBezTo>
                  <a:pt x="96" y="18"/>
                  <a:pt x="96" y="18"/>
                  <a:pt x="96" y="18"/>
                </a:cubicBezTo>
                <a:cubicBezTo>
                  <a:pt x="106" y="18"/>
                  <a:pt x="106" y="18"/>
                  <a:pt x="106" y="18"/>
                </a:cubicBezTo>
                <a:cubicBezTo>
                  <a:pt x="111" y="18"/>
                  <a:pt x="115" y="14"/>
                  <a:pt x="115" y="9"/>
                </a:cubicBezTo>
                <a:cubicBezTo>
                  <a:pt x="115" y="4"/>
                  <a:pt x="111" y="0"/>
                  <a:pt x="106" y="0"/>
                </a:cubicBezTo>
                <a:close/>
                <a:moveTo>
                  <a:pt x="76" y="168"/>
                </a:moveTo>
                <a:cubicBezTo>
                  <a:pt x="76" y="168"/>
                  <a:pt x="76" y="168"/>
                  <a:pt x="76" y="168"/>
                </a:cubicBezTo>
                <a:cubicBezTo>
                  <a:pt x="76" y="178"/>
                  <a:pt x="68" y="186"/>
                  <a:pt x="58" y="186"/>
                </a:cubicBezTo>
                <a:cubicBezTo>
                  <a:pt x="47" y="186"/>
                  <a:pt x="39" y="178"/>
                  <a:pt x="39" y="168"/>
                </a:cubicBezTo>
                <a:cubicBezTo>
                  <a:pt x="39" y="168"/>
                  <a:pt x="39" y="168"/>
                  <a:pt x="39" y="168"/>
                </a:cubicBezTo>
                <a:cubicBezTo>
                  <a:pt x="39" y="20"/>
                  <a:pt x="39" y="20"/>
                  <a:pt x="39" y="20"/>
                </a:cubicBezTo>
                <a:cubicBezTo>
                  <a:pt x="76" y="20"/>
                  <a:pt x="76" y="20"/>
                  <a:pt x="76" y="20"/>
                </a:cubicBezTo>
                <a:lnTo>
                  <a:pt x="76" y="16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1" name="Freeform 661"/>
          <p:cNvSpPr>
            <a:spLocks noEditPoints="1"/>
          </p:cNvSpPr>
          <p:nvPr/>
        </p:nvSpPr>
        <p:spPr bwMode="auto">
          <a:xfrm>
            <a:off x="6923264" y="5830874"/>
            <a:ext cx="48794" cy="51663"/>
          </a:xfrm>
          <a:custGeom>
            <a:avLst/>
            <a:gdLst>
              <a:gd name="T0" fmla="*/ 23 w 45"/>
              <a:gd name="T1" fmla="*/ 45 h 45"/>
              <a:gd name="T2" fmla="*/ 45 w 45"/>
              <a:gd name="T3" fmla="*/ 23 h 45"/>
              <a:gd name="T4" fmla="*/ 23 w 45"/>
              <a:gd name="T5" fmla="*/ 0 h 45"/>
              <a:gd name="T6" fmla="*/ 0 w 45"/>
              <a:gd name="T7" fmla="*/ 23 h 45"/>
              <a:gd name="T8" fmla="*/ 23 w 45"/>
              <a:gd name="T9" fmla="*/ 45 h 45"/>
              <a:gd name="T10" fmla="*/ 23 w 45"/>
              <a:gd name="T11" fmla="*/ 12 h 45"/>
              <a:gd name="T12" fmla="*/ 33 w 45"/>
              <a:gd name="T13" fmla="*/ 23 h 45"/>
              <a:gd name="T14" fmla="*/ 23 w 45"/>
              <a:gd name="T15" fmla="*/ 33 h 45"/>
              <a:gd name="T16" fmla="*/ 12 w 45"/>
              <a:gd name="T17" fmla="*/ 23 h 45"/>
              <a:gd name="T18" fmla="*/ 23 w 45"/>
              <a:gd name="T19" fmla="*/ 12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" h="45">
                <a:moveTo>
                  <a:pt x="23" y="45"/>
                </a:moveTo>
                <a:cubicBezTo>
                  <a:pt x="35" y="45"/>
                  <a:pt x="45" y="35"/>
                  <a:pt x="45" y="23"/>
                </a:cubicBezTo>
                <a:cubicBezTo>
                  <a:pt x="45" y="10"/>
                  <a:pt x="35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35"/>
                  <a:pt x="10" y="45"/>
                  <a:pt x="23" y="45"/>
                </a:cubicBezTo>
                <a:close/>
                <a:moveTo>
                  <a:pt x="23" y="12"/>
                </a:moveTo>
                <a:cubicBezTo>
                  <a:pt x="29" y="12"/>
                  <a:pt x="33" y="17"/>
                  <a:pt x="33" y="23"/>
                </a:cubicBezTo>
                <a:cubicBezTo>
                  <a:pt x="33" y="29"/>
                  <a:pt x="29" y="33"/>
                  <a:pt x="23" y="33"/>
                </a:cubicBezTo>
                <a:cubicBezTo>
                  <a:pt x="17" y="33"/>
                  <a:pt x="12" y="29"/>
                  <a:pt x="12" y="23"/>
                </a:cubicBezTo>
                <a:cubicBezTo>
                  <a:pt x="12" y="17"/>
                  <a:pt x="17" y="12"/>
                  <a:pt x="23" y="1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2" name="Oval 662"/>
          <p:cNvSpPr>
            <a:spLocks noChangeArrowheads="1"/>
          </p:cNvSpPr>
          <p:nvPr/>
        </p:nvSpPr>
        <p:spPr bwMode="auto">
          <a:xfrm>
            <a:off x="6974927" y="5865316"/>
            <a:ext cx="25832" cy="25832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3" name="Freeform 663"/>
          <p:cNvSpPr>
            <a:spLocks noEditPoints="1"/>
          </p:cNvSpPr>
          <p:nvPr/>
        </p:nvSpPr>
        <p:spPr bwMode="auto">
          <a:xfrm>
            <a:off x="6963446" y="5805041"/>
            <a:ext cx="31573" cy="31573"/>
          </a:xfrm>
          <a:custGeom>
            <a:avLst/>
            <a:gdLst>
              <a:gd name="T0" fmla="*/ 14 w 28"/>
              <a:gd name="T1" fmla="*/ 28 h 28"/>
              <a:gd name="T2" fmla="*/ 28 w 28"/>
              <a:gd name="T3" fmla="*/ 14 h 28"/>
              <a:gd name="T4" fmla="*/ 14 w 28"/>
              <a:gd name="T5" fmla="*/ 0 h 28"/>
              <a:gd name="T6" fmla="*/ 0 w 28"/>
              <a:gd name="T7" fmla="*/ 14 h 28"/>
              <a:gd name="T8" fmla="*/ 14 w 28"/>
              <a:gd name="T9" fmla="*/ 28 h 28"/>
              <a:gd name="T10" fmla="*/ 14 w 28"/>
              <a:gd name="T11" fmla="*/ 8 h 28"/>
              <a:gd name="T12" fmla="*/ 20 w 28"/>
              <a:gd name="T13" fmla="*/ 14 h 28"/>
              <a:gd name="T14" fmla="*/ 14 w 28"/>
              <a:gd name="T15" fmla="*/ 20 h 28"/>
              <a:gd name="T16" fmla="*/ 8 w 28"/>
              <a:gd name="T17" fmla="*/ 14 h 28"/>
              <a:gd name="T18" fmla="*/ 14 w 28"/>
              <a:gd name="T19" fmla="*/ 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28">
                <a:moveTo>
                  <a:pt x="14" y="28"/>
                </a:moveTo>
                <a:cubicBezTo>
                  <a:pt x="22" y="28"/>
                  <a:pt x="28" y="22"/>
                  <a:pt x="28" y="14"/>
                </a:cubicBezTo>
                <a:cubicBezTo>
                  <a:pt x="28" y="7"/>
                  <a:pt x="22" y="0"/>
                  <a:pt x="14" y="0"/>
                </a:cubicBezTo>
                <a:cubicBezTo>
                  <a:pt x="6" y="0"/>
                  <a:pt x="0" y="7"/>
                  <a:pt x="0" y="14"/>
                </a:cubicBezTo>
                <a:cubicBezTo>
                  <a:pt x="0" y="22"/>
                  <a:pt x="6" y="28"/>
                  <a:pt x="14" y="28"/>
                </a:cubicBezTo>
                <a:close/>
                <a:moveTo>
                  <a:pt x="14" y="8"/>
                </a:moveTo>
                <a:cubicBezTo>
                  <a:pt x="17" y="8"/>
                  <a:pt x="20" y="11"/>
                  <a:pt x="20" y="14"/>
                </a:cubicBezTo>
                <a:cubicBezTo>
                  <a:pt x="20" y="18"/>
                  <a:pt x="17" y="20"/>
                  <a:pt x="14" y="20"/>
                </a:cubicBezTo>
                <a:cubicBezTo>
                  <a:pt x="11" y="20"/>
                  <a:pt x="8" y="18"/>
                  <a:pt x="8" y="14"/>
                </a:cubicBezTo>
                <a:cubicBezTo>
                  <a:pt x="8" y="11"/>
                  <a:pt x="11" y="8"/>
                  <a:pt x="14" y="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4" name="Freeform 664"/>
          <p:cNvSpPr>
            <a:spLocks/>
          </p:cNvSpPr>
          <p:nvPr/>
        </p:nvSpPr>
        <p:spPr bwMode="auto">
          <a:xfrm>
            <a:off x="2994003" y="6031786"/>
            <a:ext cx="309978" cy="94716"/>
          </a:xfrm>
          <a:custGeom>
            <a:avLst/>
            <a:gdLst>
              <a:gd name="T0" fmla="*/ 139 w 278"/>
              <a:gd name="T1" fmla="*/ 20 h 84"/>
              <a:gd name="T2" fmla="*/ 138 w 278"/>
              <a:gd name="T3" fmla="*/ 20 h 84"/>
              <a:gd name="T4" fmla="*/ 36 w 278"/>
              <a:gd name="T5" fmla="*/ 11 h 84"/>
              <a:gd name="T6" fmla="*/ 0 w 278"/>
              <a:gd name="T7" fmla="*/ 1 h 84"/>
              <a:gd name="T8" fmla="*/ 0 w 278"/>
              <a:gd name="T9" fmla="*/ 57 h 84"/>
              <a:gd name="T10" fmla="*/ 138 w 278"/>
              <a:gd name="T11" fmla="*/ 84 h 84"/>
              <a:gd name="T12" fmla="*/ 139 w 278"/>
              <a:gd name="T13" fmla="*/ 84 h 84"/>
              <a:gd name="T14" fmla="*/ 278 w 278"/>
              <a:gd name="T15" fmla="*/ 57 h 84"/>
              <a:gd name="T16" fmla="*/ 278 w 278"/>
              <a:gd name="T17" fmla="*/ 0 h 84"/>
              <a:gd name="T18" fmla="*/ 242 w 278"/>
              <a:gd name="T19" fmla="*/ 11 h 84"/>
              <a:gd name="T20" fmla="*/ 139 w 278"/>
              <a:gd name="T21" fmla="*/ 2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8" h="84">
                <a:moveTo>
                  <a:pt x="139" y="20"/>
                </a:moveTo>
                <a:cubicBezTo>
                  <a:pt x="138" y="20"/>
                  <a:pt x="138" y="20"/>
                  <a:pt x="138" y="20"/>
                </a:cubicBezTo>
                <a:cubicBezTo>
                  <a:pt x="100" y="20"/>
                  <a:pt x="64" y="17"/>
                  <a:pt x="36" y="11"/>
                </a:cubicBezTo>
                <a:cubicBezTo>
                  <a:pt x="27" y="10"/>
                  <a:pt x="13" y="7"/>
                  <a:pt x="0" y="1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72"/>
                  <a:pt x="62" y="84"/>
                  <a:pt x="138" y="84"/>
                </a:cubicBezTo>
                <a:cubicBezTo>
                  <a:pt x="138" y="84"/>
                  <a:pt x="139" y="84"/>
                  <a:pt x="139" y="84"/>
                </a:cubicBezTo>
                <a:cubicBezTo>
                  <a:pt x="216" y="84"/>
                  <a:pt x="278" y="72"/>
                  <a:pt x="278" y="57"/>
                </a:cubicBezTo>
                <a:cubicBezTo>
                  <a:pt x="278" y="0"/>
                  <a:pt x="278" y="0"/>
                  <a:pt x="278" y="0"/>
                </a:cubicBezTo>
                <a:cubicBezTo>
                  <a:pt x="265" y="7"/>
                  <a:pt x="251" y="9"/>
                  <a:pt x="242" y="11"/>
                </a:cubicBezTo>
                <a:cubicBezTo>
                  <a:pt x="214" y="17"/>
                  <a:pt x="178" y="20"/>
                  <a:pt x="139" y="2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5" name="Freeform 665"/>
          <p:cNvSpPr>
            <a:spLocks/>
          </p:cNvSpPr>
          <p:nvPr/>
        </p:nvSpPr>
        <p:spPr bwMode="auto">
          <a:xfrm>
            <a:off x="2994003" y="5934200"/>
            <a:ext cx="309978" cy="94716"/>
          </a:xfrm>
          <a:custGeom>
            <a:avLst/>
            <a:gdLst>
              <a:gd name="T0" fmla="*/ 139 w 278"/>
              <a:gd name="T1" fmla="*/ 19 h 85"/>
              <a:gd name="T2" fmla="*/ 138 w 278"/>
              <a:gd name="T3" fmla="*/ 19 h 85"/>
              <a:gd name="T4" fmla="*/ 36 w 278"/>
              <a:gd name="T5" fmla="*/ 10 h 85"/>
              <a:gd name="T6" fmla="*/ 0 w 278"/>
              <a:gd name="T7" fmla="*/ 0 h 85"/>
              <a:gd name="T8" fmla="*/ 0 w 278"/>
              <a:gd name="T9" fmla="*/ 0 h 85"/>
              <a:gd name="T10" fmla="*/ 0 w 278"/>
              <a:gd name="T11" fmla="*/ 58 h 85"/>
              <a:gd name="T12" fmla="*/ 138 w 278"/>
              <a:gd name="T13" fmla="*/ 85 h 85"/>
              <a:gd name="T14" fmla="*/ 139 w 278"/>
              <a:gd name="T15" fmla="*/ 85 h 85"/>
              <a:gd name="T16" fmla="*/ 278 w 278"/>
              <a:gd name="T17" fmla="*/ 58 h 85"/>
              <a:gd name="T18" fmla="*/ 278 w 278"/>
              <a:gd name="T19" fmla="*/ 0 h 85"/>
              <a:gd name="T20" fmla="*/ 278 w 278"/>
              <a:gd name="T21" fmla="*/ 0 h 85"/>
              <a:gd name="T22" fmla="*/ 242 w 278"/>
              <a:gd name="T23" fmla="*/ 10 h 85"/>
              <a:gd name="T24" fmla="*/ 139 w 278"/>
              <a:gd name="T25" fmla="*/ 19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8" h="85">
                <a:moveTo>
                  <a:pt x="139" y="19"/>
                </a:moveTo>
                <a:cubicBezTo>
                  <a:pt x="138" y="19"/>
                  <a:pt x="138" y="19"/>
                  <a:pt x="138" y="19"/>
                </a:cubicBezTo>
                <a:cubicBezTo>
                  <a:pt x="100" y="19"/>
                  <a:pt x="64" y="16"/>
                  <a:pt x="36" y="10"/>
                </a:cubicBezTo>
                <a:cubicBezTo>
                  <a:pt x="27" y="9"/>
                  <a:pt x="13" y="6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73"/>
                  <a:pt x="62" y="85"/>
                  <a:pt x="138" y="85"/>
                </a:cubicBezTo>
                <a:cubicBezTo>
                  <a:pt x="138" y="85"/>
                  <a:pt x="139" y="85"/>
                  <a:pt x="139" y="85"/>
                </a:cubicBezTo>
                <a:cubicBezTo>
                  <a:pt x="216" y="84"/>
                  <a:pt x="278" y="72"/>
                  <a:pt x="278" y="58"/>
                </a:cubicBezTo>
                <a:cubicBezTo>
                  <a:pt x="278" y="0"/>
                  <a:pt x="278" y="0"/>
                  <a:pt x="278" y="0"/>
                </a:cubicBezTo>
                <a:cubicBezTo>
                  <a:pt x="278" y="0"/>
                  <a:pt x="278" y="0"/>
                  <a:pt x="278" y="0"/>
                </a:cubicBezTo>
                <a:cubicBezTo>
                  <a:pt x="265" y="6"/>
                  <a:pt x="251" y="9"/>
                  <a:pt x="242" y="10"/>
                </a:cubicBezTo>
                <a:cubicBezTo>
                  <a:pt x="214" y="16"/>
                  <a:pt x="178" y="19"/>
                  <a:pt x="139" y="1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6" name="Freeform 666"/>
          <p:cNvSpPr>
            <a:spLocks/>
          </p:cNvSpPr>
          <p:nvPr/>
        </p:nvSpPr>
        <p:spPr bwMode="auto">
          <a:xfrm>
            <a:off x="2994003" y="5805041"/>
            <a:ext cx="309978" cy="126287"/>
          </a:xfrm>
          <a:custGeom>
            <a:avLst/>
            <a:gdLst>
              <a:gd name="T0" fmla="*/ 138 w 278"/>
              <a:gd name="T1" fmla="*/ 112 h 112"/>
              <a:gd name="T2" fmla="*/ 139 w 278"/>
              <a:gd name="T3" fmla="*/ 112 h 112"/>
              <a:gd name="T4" fmla="*/ 278 w 278"/>
              <a:gd name="T5" fmla="*/ 85 h 112"/>
              <a:gd name="T6" fmla="*/ 278 w 278"/>
              <a:gd name="T7" fmla="*/ 27 h 112"/>
              <a:gd name="T8" fmla="*/ 140 w 278"/>
              <a:gd name="T9" fmla="*/ 0 h 112"/>
              <a:gd name="T10" fmla="*/ 139 w 278"/>
              <a:gd name="T11" fmla="*/ 0 h 112"/>
              <a:gd name="T12" fmla="*/ 0 w 278"/>
              <a:gd name="T13" fmla="*/ 27 h 112"/>
              <a:gd name="T14" fmla="*/ 0 w 278"/>
              <a:gd name="T15" fmla="*/ 85 h 112"/>
              <a:gd name="T16" fmla="*/ 138 w 278"/>
              <a:gd name="T17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8" h="112">
                <a:moveTo>
                  <a:pt x="138" y="112"/>
                </a:moveTo>
                <a:cubicBezTo>
                  <a:pt x="138" y="112"/>
                  <a:pt x="139" y="112"/>
                  <a:pt x="139" y="112"/>
                </a:cubicBezTo>
                <a:cubicBezTo>
                  <a:pt x="216" y="112"/>
                  <a:pt x="278" y="99"/>
                  <a:pt x="278" y="85"/>
                </a:cubicBezTo>
                <a:cubicBezTo>
                  <a:pt x="278" y="27"/>
                  <a:pt x="278" y="27"/>
                  <a:pt x="278" y="27"/>
                </a:cubicBezTo>
                <a:cubicBezTo>
                  <a:pt x="278" y="12"/>
                  <a:pt x="216" y="0"/>
                  <a:pt x="140" y="0"/>
                </a:cubicBezTo>
                <a:cubicBezTo>
                  <a:pt x="140" y="0"/>
                  <a:pt x="139" y="0"/>
                  <a:pt x="139" y="0"/>
                </a:cubicBezTo>
                <a:cubicBezTo>
                  <a:pt x="62" y="0"/>
                  <a:pt x="0" y="12"/>
                  <a:pt x="0" y="27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100"/>
                  <a:pt x="62" y="112"/>
                  <a:pt x="138" y="11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7" name="Freeform 667"/>
          <p:cNvSpPr>
            <a:spLocks noEditPoints="1"/>
          </p:cNvSpPr>
          <p:nvPr/>
        </p:nvSpPr>
        <p:spPr bwMode="auto">
          <a:xfrm>
            <a:off x="3628311" y="5894018"/>
            <a:ext cx="318590" cy="146379"/>
          </a:xfrm>
          <a:custGeom>
            <a:avLst/>
            <a:gdLst>
              <a:gd name="T0" fmla="*/ 104 w 111"/>
              <a:gd name="T1" fmla="*/ 30 h 51"/>
              <a:gd name="T2" fmla="*/ 81 w 111"/>
              <a:gd name="T3" fmla="*/ 0 h 51"/>
              <a:gd name="T4" fmla="*/ 29 w 111"/>
              <a:gd name="T5" fmla="*/ 0 h 51"/>
              <a:gd name="T6" fmla="*/ 6 w 111"/>
              <a:gd name="T7" fmla="*/ 30 h 51"/>
              <a:gd name="T8" fmla="*/ 0 w 111"/>
              <a:gd name="T9" fmla="*/ 30 h 51"/>
              <a:gd name="T10" fmla="*/ 0 w 111"/>
              <a:gd name="T11" fmla="*/ 51 h 51"/>
              <a:gd name="T12" fmla="*/ 111 w 111"/>
              <a:gd name="T13" fmla="*/ 51 h 51"/>
              <a:gd name="T14" fmla="*/ 111 w 111"/>
              <a:gd name="T15" fmla="*/ 30 h 51"/>
              <a:gd name="T16" fmla="*/ 104 w 111"/>
              <a:gd name="T17" fmla="*/ 30 h 51"/>
              <a:gd name="T18" fmla="*/ 12 w 111"/>
              <a:gd name="T19" fmla="*/ 45 h 51"/>
              <a:gd name="T20" fmla="*/ 6 w 111"/>
              <a:gd name="T21" fmla="*/ 45 h 51"/>
              <a:gd name="T22" fmla="*/ 6 w 111"/>
              <a:gd name="T23" fmla="*/ 37 h 51"/>
              <a:gd name="T24" fmla="*/ 12 w 111"/>
              <a:gd name="T25" fmla="*/ 37 h 51"/>
              <a:gd name="T26" fmla="*/ 12 w 111"/>
              <a:gd name="T27" fmla="*/ 45 h 51"/>
              <a:gd name="T28" fmla="*/ 20 w 111"/>
              <a:gd name="T29" fmla="*/ 45 h 51"/>
              <a:gd name="T30" fmla="*/ 15 w 111"/>
              <a:gd name="T31" fmla="*/ 45 h 51"/>
              <a:gd name="T32" fmla="*/ 15 w 111"/>
              <a:gd name="T33" fmla="*/ 37 h 51"/>
              <a:gd name="T34" fmla="*/ 20 w 111"/>
              <a:gd name="T35" fmla="*/ 37 h 51"/>
              <a:gd name="T36" fmla="*/ 20 w 111"/>
              <a:gd name="T37" fmla="*/ 45 h 51"/>
              <a:gd name="T38" fmla="*/ 30 w 111"/>
              <a:gd name="T39" fmla="*/ 45 h 51"/>
              <a:gd name="T40" fmla="*/ 25 w 111"/>
              <a:gd name="T41" fmla="*/ 45 h 51"/>
              <a:gd name="T42" fmla="*/ 25 w 111"/>
              <a:gd name="T43" fmla="*/ 37 h 51"/>
              <a:gd name="T44" fmla="*/ 30 w 111"/>
              <a:gd name="T45" fmla="*/ 37 h 51"/>
              <a:gd name="T46" fmla="*/ 30 w 111"/>
              <a:gd name="T47" fmla="*/ 45 h 51"/>
              <a:gd name="T48" fmla="*/ 104 w 111"/>
              <a:gd name="T49" fmla="*/ 44 h 51"/>
              <a:gd name="T50" fmla="*/ 71 w 111"/>
              <a:gd name="T51" fmla="*/ 44 h 51"/>
              <a:gd name="T52" fmla="*/ 71 w 111"/>
              <a:gd name="T53" fmla="*/ 38 h 51"/>
              <a:gd name="T54" fmla="*/ 104 w 111"/>
              <a:gd name="T55" fmla="*/ 38 h 51"/>
              <a:gd name="T56" fmla="*/ 104 w 111"/>
              <a:gd name="T57" fmla="*/ 44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1" h="51">
                <a:moveTo>
                  <a:pt x="104" y="30"/>
                </a:moveTo>
                <a:lnTo>
                  <a:pt x="81" y="0"/>
                </a:lnTo>
                <a:lnTo>
                  <a:pt x="29" y="0"/>
                </a:lnTo>
                <a:lnTo>
                  <a:pt x="6" y="30"/>
                </a:lnTo>
                <a:lnTo>
                  <a:pt x="0" y="30"/>
                </a:lnTo>
                <a:lnTo>
                  <a:pt x="0" y="51"/>
                </a:lnTo>
                <a:lnTo>
                  <a:pt x="111" y="51"/>
                </a:lnTo>
                <a:lnTo>
                  <a:pt x="111" y="30"/>
                </a:lnTo>
                <a:lnTo>
                  <a:pt x="104" y="30"/>
                </a:lnTo>
                <a:close/>
                <a:moveTo>
                  <a:pt x="12" y="45"/>
                </a:moveTo>
                <a:lnTo>
                  <a:pt x="6" y="45"/>
                </a:lnTo>
                <a:lnTo>
                  <a:pt x="6" y="37"/>
                </a:lnTo>
                <a:lnTo>
                  <a:pt x="12" y="37"/>
                </a:lnTo>
                <a:lnTo>
                  <a:pt x="12" y="45"/>
                </a:lnTo>
                <a:close/>
                <a:moveTo>
                  <a:pt x="20" y="45"/>
                </a:moveTo>
                <a:lnTo>
                  <a:pt x="15" y="45"/>
                </a:lnTo>
                <a:lnTo>
                  <a:pt x="15" y="37"/>
                </a:lnTo>
                <a:lnTo>
                  <a:pt x="20" y="37"/>
                </a:lnTo>
                <a:lnTo>
                  <a:pt x="20" y="45"/>
                </a:lnTo>
                <a:close/>
                <a:moveTo>
                  <a:pt x="30" y="45"/>
                </a:moveTo>
                <a:lnTo>
                  <a:pt x="25" y="45"/>
                </a:lnTo>
                <a:lnTo>
                  <a:pt x="25" y="37"/>
                </a:lnTo>
                <a:lnTo>
                  <a:pt x="30" y="37"/>
                </a:lnTo>
                <a:lnTo>
                  <a:pt x="30" y="45"/>
                </a:lnTo>
                <a:close/>
                <a:moveTo>
                  <a:pt x="104" y="44"/>
                </a:moveTo>
                <a:lnTo>
                  <a:pt x="71" y="44"/>
                </a:lnTo>
                <a:lnTo>
                  <a:pt x="71" y="38"/>
                </a:lnTo>
                <a:lnTo>
                  <a:pt x="104" y="38"/>
                </a:lnTo>
                <a:lnTo>
                  <a:pt x="104" y="4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8" name="Freeform 668"/>
          <p:cNvSpPr>
            <a:spLocks noEditPoints="1"/>
          </p:cNvSpPr>
          <p:nvPr/>
        </p:nvSpPr>
        <p:spPr bwMode="auto">
          <a:xfrm>
            <a:off x="4265489" y="5813653"/>
            <a:ext cx="318590" cy="146379"/>
          </a:xfrm>
          <a:custGeom>
            <a:avLst/>
            <a:gdLst>
              <a:gd name="T0" fmla="*/ 104 w 111"/>
              <a:gd name="T1" fmla="*/ 31 h 51"/>
              <a:gd name="T2" fmla="*/ 82 w 111"/>
              <a:gd name="T3" fmla="*/ 0 h 51"/>
              <a:gd name="T4" fmla="*/ 30 w 111"/>
              <a:gd name="T5" fmla="*/ 0 h 51"/>
              <a:gd name="T6" fmla="*/ 7 w 111"/>
              <a:gd name="T7" fmla="*/ 31 h 51"/>
              <a:gd name="T8" fmla="*/ 0 w 111"/>
              <a:gd name="T9" fmla="*/ 31 h 51"/>
              <a:gd name="T10" fmla="*/ 0 w 111"/>
              <a:gd name="T11" fmla="*/ 51 h 51"/>
              <a:gd name="T12" fmla="*/ 111 w 111"/>
              <a:gd name="T13" fmla="*/ 51 h 51"/>
              <a:gd name="T14" fmla="*/ 111 w 111"/>
              <a:gd name="T15" fmla="*/ 31 h 51"/>
              <a:gd name="T16" fmla="*/ 104 w 111"/>
              <a:gd name="T17" fmla="*/ 31 h 51"/>
              <a:gd name="T18" fmla="*/ 12 w 111"/>
              <a:gd name="T19" fmla="*/ 45 h 51"/>
              <a:gd name="T20" fmla="*/ 7 w 111"/>
              <a:gd name="T21" fmla="*/ 45 h 51"/>
              <a:gd name="T22" fmla="*/ 7 w 111"/>
              <a:gd name="T23" fmla="*/ 37 h 51"/>
              <a:gd name="T24" fmla="*/ 12 w 111"/>
              <a:gd name="T25" fmla="*/ 37 h 51"/>
              <a:gd name="T26" fmla="*/ 12 w 111"/>
              <a:gd name="T27" fmla="*/ 45 h 51"/>
              <a:gd name="T28" fmla="*/ 21 w 111"/>
              <a:gd name="T29" fmla="*/ 45 h 51"/>
              <a:gd name="T30" fmla="*/ 16 w 111"/>
              <a:gd name="T31" fmla="*/ 45 h 51"/>
              <a:gd name="T32" fmla="*/ 16 w 111"/>
              <a:gd name="T33" fmla="*/ 37 h 51"/>
              <a:gd name="T34" fmla="*/ 21 w 111"/>
              <a:gd name="T35" fmla="*/ 37 h 51"/>
              <a:gd name="T36" fmla="*/ 21 w 111"/>
              <a:gd name="T37" fmla="*/ 45 h 51"/>
              <a:gd name="T38" fmla="*/ 30 w 111"/>
              <a:gd name="T39" fmla="*/ 45 h 51"/>
              <a:gd name="T40" fmla="*/ 25 w 111"/>
              <a:gd name="T41" fmla="*/ 45 h 51"/>
              <a:gd name="T42" fmla="*/ 25 w 111"/>
              <a:gd name="T43" fmla="*/ 37 h 51"/>
              <a:gd name="T44" fmla="*/ 30 w 111"/>
              <a:gd name="T45" fmla="*/ 37 h 51"/>
              <a:gd name="T46" fmla="*/ 30 w 111"/>
              <a:gd name="T47" fmla="*/ 45 h 51"/>
              <a:gd name="T48" fmla="*/ 104 w 111"/>
              <a:gd name="T49" fmla="*/ 44 h 51"/>
              <a:gd name="T50" fmla="*/ 72 w 111"/>
              <a:gd name="T51" fmla="*/ 44 h 51"/>
              <a:gd name="T52" fmla="*/ 72 w 111"/>
              <a:gd name="T53" fmla="*/ 38 h 51"/>
              <a:gd name="T54" fmla="*/ 104 w 111"/>
              <a:gd name="T55" fmla="*/ 38 h 51"/>
              <a:gd name="T56" fmla="*/ 104 w 111"/>
              <a:gd name="T57" fmla="*/ 44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1" h="51">
                <a:moveTo>
                  <a:pt x="104" y="31"/>
                </a:moveTo>
                <a:lnTo>
                  <a:pt x="82" y="0"/>
                </a:lnTo>
                <a:lnTo>
                  <a:pt x="30" y="0"/>
                </a:lnTo>
                <a:lnTo>
                  <a:pt x="7" y="31"/>
                </a:lnTo>
                <a:lnTo>
                  <a:pt x="0" y="31"/>
                </a:lnTo>
                <a:lnTo>
                  <a:pt x="0" y="51"/>
                </a:lnTo>
                <a:lnTo>
                  <a:pt x="111" y="51"/>
                </a:lnTo>
                <a:lnTo>
                  <a:pt x="111" y="31"/>
                </a:lnTo>
                <a:lnTo>
                  <a:pt x="104" y="31"/>
                </a:lnTo>
                <a:close/>
                <a:moveTo>
                  <a:pt x="12" y="45"/>
                </a:moveTo>
                <a:lnTo>
                  <a:pt x="7" y="45"/>
                </a:lnTo>
                <a:lnTo>
                  <a:pt x="7" y="37"/>
                </a:lnTo>
                <a:lnTo>
                  <a:pt x="12" y="37"/>
                </a:lnTo>
                <a:lnTo>
                  <a:pt x="12" y="45"/>
                </a:lnTo>
                <a:close/>
                <a:moveTo>
                  <a:pt x="21" y="45"/>
                </a:moveTo>
                <a:lnTo>
                  <a:pt x="16" y="45"/>
                </a:lnTo>
                <a:lnTo>
                  <a:pt x="16" y="37"/>
                </a:lnTo>
                <a:lnTo>
                  <a:pt x="21" y="37"/>
                </a:lnTo>
                <a:lnTo>
                  <a:pt x="21" y="45"/>
                </a:lnTo>
                <a:close/>
                <a:moveTo>
                  <a:pt x="30" y="45"/>
                </a:moveTo>
                <a:lnTo>
                  <a:pt x="25" y="45"/>
                </a:lnTo>
                <a:lnTo>
                  <a:pt x="25" y="37"/>
                </a:lnTo>
                <a:lnTo>
                  <a:pt x="30" y="37"/>
                </a:lnTo>
                <a:lnTo>
                  <a:pt x="30" y="45"/>
                </a:lnTo>
                <a:close/>
                <a:moveTo>
                  <a:pt x="104" y="44"/>
                </a:moveTo>
                <a:lnTo>
                  <a:pt x="72" y="44"/>
                </a:lnTo>
                <a:lnTo>
                  <a:pt x="72" y="38"/>
                </a:lnTo>
                <a:lnTo>
                  <a:pt x="104" y="38"/>
                </a:lnTo>
                <a:lnTo>
                  <a:pt x="104" y="4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9" name="Freeform 669"/>
          <p:cNvSpPr>
            <a:spLocks noEditPoints="1"/>
          </p:cNvSpPr>
          <p:nvPr/>
        </p:nvSpPr>
        <p:spPr bwMode="auto">
          <a:xfrm>
            <a:off x="4265489" y="5980123"/>
            <a:ext cx="318590" cy="60274"/>
          </a:xfrm>
          <a:custGeom>
            <a:avLst/>
            <a:gdLst>
              <a:gd name="T0" fmla="*/ 7 w 111"/>
              <a:gd name="T1" fmla="*/ 0 h 21"/>
              <a:gd name="T2" fmla="*/ 0 w 111"/>
              <a:gd name="T3" fmla="*/ 0 h 21"/>
              <a:gd name="T4" fmla="*/ 0 w 111"/>
              <a:gd name="T5" fmla="*/ 21 h 21"/>
              <a:gd name="T6" fmla="*/ 111 w 111"/>
              <a:gd name="T7" fmla="*/ 21 h 21"/>
              <a:gd name="T8" fmla="*/ 111 w 111"/>
              <a:gd name="T9" fmla="*/ 0 h 21"/>
              <a:gd name="T10" fmla="*/ 104 w 111"/>
              <a:gd name="T11" fmla="*/ 0 h 21"/>
              <a:gd name="T12" fmla="*/ 7 w 111"/>
              <a:gd name="T13" fmla="*/ 0 h 21"/>
              <a:gd name="T14" fmla="*/ 12 w 111"/>
              <a:gd name="T15" fmla="*/ 15 h 21"/>
              <a:gd name="T16" fmla="*/ 7 w 111"/>
              <a:gd name="T17" fmla="*/ 15 h 21"/>
              <a:gd name="T18" fmla="*/ 7 w 111"/>
              <a:gd name="T19" fmla="*/ 6 h 21"/>
              <a:gd name="T20" fmla="*/ 12 w 111"/>
              <a:gd name="T21" fmla="*/ 6 h 21"/>
              <a:gd name="T22" fmla="*/ 12 w 111"/>
              <a:gd name="T23" fmla="*/ 15 h 21"/>
              <a:gd name="T24" fmla="*/ 21 w 111"/>
              <a:gd name="T25" fmla="*/ 15 h 21"/>
              <a:gd name="T26" fmla="*/ 16 w 111"/>
              <a:gd name="T27" fmla="*/ 15 h 21"/>
              <a:gd name="T28" fmla="*/ 16 w 111"/>
              <a:gd name="T29" fmla="*/ 6 h 21"/>
              <a:gd name="T30" fmla="*/ 21 w 111"/>
              <a:gd name="T31" fmla="*/ 6 h 21"/>
              <a:gd name="T32" fmla="*/ 21 w 111"/>
              <a:gd name="T33" fmla="*/ 15 h 21"/>
              <a:gd name="T34" fmla="*/ 30 w 111"/>
              <a:gd name="T35" fmla="*/ 15 h 21"/>
              <a:gd name="T36" fmla="*/ 25 w 111"/>
              <a:gd name="T37" fmla="*/ 15 h 21"/>
              <a:gd name="T38" fmla="*/ 25 w 111"/>
              <a:gd name="T39" fmla="*/ 6 h 21"/>
              <a:gd name="T40" fmla="*/ 30 w 111"/>
              <a:gd name="T41" fmla="*/ 6 h 21"/>
              <a:gd name="T42" fmla="*/ 30 w 111"/>
              <a:gd name="T43" fmla="*/ 15 h 21"/>
              <a:gd name="T44" fmla="*/ 104 w 111"/>
              <a:gd name="T45" fmla="*/ 13 h 21"/>
              <a:gd name="T46" fmla="*/ 72 w 111"/>
              <a:gd name="T47" fmla="*/ 13 h 21"/>
              <a:gd name="T48" fmla="*/ 72 w 111"/>
              <a:gd name="T49" fmla="*/ 8 h 21"/>
              <a:gd name="T50" fmla="*/ 104 w 111"/>
              <a:gd name="T51" fmla="*/ 8 h 21"/>
              <a:gd name="T52" fmla="*/ 104 w 111"/>
              <a:gd name="T53" fmla="*/ 1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1" h="21">
                <a:moveTo>
                  <a:pt x="7" y="0"/>
                </a:moveTo>
                <a:lnTo>
                  <a:pt x="0" y="0"/>
                </a:lnTo>
                <a:lnTo>
                  <a:pt x="0" y="21"/>
                </a:lnTo>
                <a:lnTo>
                  <a:pt x="111" y="21"/>
                </a:lnTo>
                <a:lnTo>
                  <a:pt x="111" y="0"/>
                </a:lnTo>
                <a:lnTo>
                  <a:pt x="104" y="0"/>
                </a:lnTo>
                <a:lnTo>
                  <a:pt x="7" y="0"/>
                </a:lnTo>
                <a:close/>
                <a:moveTo>
                  <a:pt x="12" y="15"/>
                </a:moveTo>
                <a:lnTo>
                  <a:pt x="7" y="15"/>
                </a:lnTo>
                <a:lnTo>
                  <a:pt x="7" y="6"/>
                </a:lnTo>
                <a:lnTo>
                  <a:pt x="12" y="6"/>
                </a:lnTo>
                <a:lnTo>
                  <a:pt x="12" y="15"/>
                </a:lnTo>
                <a:close/>
                <a:moveTo>
                  <a:pt x="21" y="15"/>
                </a:moveTo>
                <a:lnTo>
                  <a:pt x="16" y="15"/>
                </a:lnTo>
                <a:lnTo>
                  <a:pt x="16" y="6"/>
                </a:lnTo>
                <a:lnTo>
                  <a:pt x="21" y="6"/>
                </a:lnTo>
                <a:lnTo>
                  <a:pt x="21" y="15"/>
                </a:lnTo>
                <a:close/>
                <a:moveTo>
                  <a:pt x="30" y="15"/>
                </a:moveTo>
                <a:lnTo>
                  <a:pt x="25" y="15"/>
                </a:lnTo>
                <a:lnTo>
                  <a:pt x="25" y="6"/>
                </a:lnTo>
                <a:lnTo>
                  <a:pt x="30" y="6"/>
                </a:lnTo>
                <a:lnTo>
                  <a:pt x="30" y="15"/>
                </a:lnTo>
                <a:close/>
                <a:moveTo>
                  <a:pt x="104" y="13"/>
                </a:moveTo>
                <a:lnTo>
                  <a:pt x="72" y="13"/>
                </a:lnTo>
                <a:lnTo>
                  <a:pt x="72" y="8"/>
                </a:lnTo>
                <a:lnTo>
                  <a:pt x="104" y="8"/>
                </a:lnTo>
                <a:lnTo>
                  <a:pt x="104" y="1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0" name="Freeform 670"/>
          <p:cNvSpPr>
            <a:spLocks noEditPoints="1"/>
          </p:cNvSpPr>
          <p:nvPr/>
        </p:nvSpPr>
        <p:spPr bwMode="auto">
          <a:xfrm>
            <a:off x="4265489" y="6057616"/>
            <a:ext cx="318590" cy="60274"/>
          </a:xfrm>
          <a:custGeom>
            <a:avLst/>
            <a:gdLst>
              <a:gd name="T0" fmla="*/ 7 w 111"/>
              <a:gd name="T1" fmla="*/ 0 h 21"/>
              <a:gd name="T2" fmla="*/ 0 w 111"/>
              <a:gd name="T3" fmla="*/ 0 h 21"/>
              <a:gd name="T4" fmla="*/ 0 w 111"/>
              <a:gd name="T5" fmla="*/ 21 h 21"/>
              <a:gd name="T6" fmla="*/ 111 w 111"/>
              <a:gd name="T7" fmla="*/ 21 h 21"/>
              <a:gd name="T8" fmla="*/ 111 w 111"/>
              <a:gd name="T9" fmla="*/ 0 h 21"/>
              <a:gd name="T10" fmla="*/ 104 w 111"/>
              <a:gd name="T11" fmla="*/ 0 h 21"/>
              <a:gd name="T12" fmla="*/ 7 w 111"/>
              <a:gd name="T13" fmla="*/ 0 h 21"/>
              <a:gd name="T14" fmla="*/ 12 w 111"/>
              <a:gd name="T15" fmla="*/ 15 h 21"/>
              <a:gd name="T16" fmla="*/ 7 w 111"/>
              <a:gd name="T17" fmla="*/ 15 h 21"/>
              <a:gd name="T18" fmla="*/ 7 w 111"/>
              <a:gd name="T19" fmla="*/ 6 h 21"/>
              <a:gd name="T20" fmla="*/ 12 w 111"/>
              <a:gd name="T21" fmla="*/ 6 h 21"/>
              <a:gd name="T22" fmla="*/ 12 w 111"/>
              <a:gd name="T23" fmla="*/ 15 h 21"/>
              <a:gd name="T24" fmla="*/ 21 w 111"/>
              <a:gd name="T25" fmla="*/ 15 h 21"/>
              <a:gd name="T26" fmla="*/ 16 w 111"/>
              <a:gd name="T27" fmla="*/ 15 h 21"/>
              <a:gd name="T28" fmla="*/ 16 w 111"/>
              <a:gd name="T29" fmla="*/ 6 h 21"/>
              <a:gd name="T30" fmla="*/ 21 w 111"/>
              <a:gd name="T31" fmla="*/ 6 h 21"/>
              <a:gd name="T32" fmla="*/ 21 w 111"/>
              <a:gd name="T33" fmla="*/ 15 h 21"/>
              <a:gd name="T34" fmla="*/ 30 w 111"/>
              <a:gd name="T35" fmla="*/ 15 h 21"/>
              <a:gd name="T36" fmla="*/ 25 w 111"/>
              <a:gd name="T37" fmla="*/ 15 h 21"/>
              <a:gd name="T38" fmla="*/ 25 w 111"/>
              <a:gd name="T39" fmla="*/ 6 h 21"/>
              <a:gd name="T40" fmla="*/ 30 w 111"/>
              <a:gd name="T41" fmla="*/ 6 h 21"/>
              <a:gd name="T42" fmla="*/ 30 w 111"/>
              <a:gd name="T43" fmla="*/ 15 h 21"/>
              <a:gd name="T44" fmla="*/ 104 w 111"/>
              <a:gd name="T45" fmla="*/ 13 h 21"/>
              <a:gd name="T46" fmla="*/ 72 w 111"/>
              <a:gd name="T47" fmla="*/ 13 h 21"/>
              <a:gd name="T48" fmla="*/ 72 w 111"/>
              <a:gd name="T49" fmla="*/ 8 h 21"/>
              <a:gd name="T50" fmla="*/ 104 w 111"/>
              <a:gd name="T51" fmla="*/ 8 h 21"/>
              <a:gd name="T52" fmla="*/ 104 w 111"/>
              <a:gd name="T53" fmla="*/ 1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1" h="21">
                <a:moveTo>
                  <a:pt x="7" y="0"/>
                </a:moveTo>
                <a:lnTo>
                  <a:pt x="0" y="0"/>
                </a:lnTo>
                <a:lnTo>
                  <a:pt x="0" y="21"/>
                </a:lnTo>
                <a:lnTo>
                  <a:pt x="111" y="21"/>
                </a:lnTo>
                <a:lnTo>
                  <a:pt x="111" y="0"/>
                </a:lnTo>
                <a:lnTo>
                  <a:pt x="104" y="0"/>
                </a:lnTo>
                <a:lnTo>
                  <a:pt x="7" y="0"/>
                </a:lnTo>
                <a:close/>
                <a:moveTo>
                  <a:pt x="12" y="15"/>
                </a:moveTo>
                <a:lnTo>
                  <a:pt x="7" y="15"/>
                </a:lnTo>
                <a:lnTo>
                  <a:pt x="7" y="6"/>
                </a:lnTo>
                <a:lnTo>
                  <a:pt x="12" y="6"/>
                </a:lnTo>
                <a:lnTo>
                  <a:pt x="12" y="15"/>
                </a:lnTo>
                <a:close/>
                <a:moveTo>
                  <a:pt x="21" y="15"/>
                </a:moveTo>
                <a:lnTo>
                  <a:pt x="16" y="15"/>
                </a:lnTo>
                <a:lnTo>
                  <a:pt x="16" y="6"/>
                </a:lnTo>
                <a:lnTo>
                  <a:pt x="21" y="6"/>
                </a:lnTo>
                <a:lnTo>
                  <a:pt x="21" y="15"/>
                </a:lnTo>
                <a:close/>
                <a:moveTo>
                  <a:pt x="30" y="15"/>
                </a:moveTo>
                <a:lnTo>
                  <a:pt x="25" y="15"/>
                </a:lnTo>
                <a:lnTo>
                  <a:pt x="25" y="6"/>
                </a:lnTo>
                <a:lnTo>
                  <a:pt x="30" y="6"/>
                </a:lnTo>
                <a:lnTo>
                  <a:pt x="30" y="15"/>
                </a:lnTo>
                <a:close/>
                <a:moveTo>
                  <a:pt x="104" y="13"/>
                </a:moveTo>
                <a:lnTo>
                  <a:pt x="72" y="13"/>
                </a:lnTo>
                <a:lnTo>
                  <a:pt x="72" y="8"/>
                </a:lnTo>
                <a:lnTo>
                  <a:pt x="104" y="8"/>
                </a:lnTo>
                <a:lnTo>
                  <a:pt x="104" y="1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1" name="Rectangle 685"/>
          <p:cNvSpPr>
            <a:spLocks noChangeArrowheads="1"/>
          </p:cNvSpPr>
          <p:nvPr/>
        </p:nvSpPr>
        <p:spPr bwMode="auto">
          <a:xfrm>
            <a:off x="3042797" y="4582350"/>
            <a:ext cx="212392" cy="54534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2" name="Rectangle 686"/>
          <p:cNvSpPr>
            <a:spLocks noChangeArrowheads="1"/>
          </p:cNvSpPr>
          <p:nvPr/>
        </p:nvSpPr>
        <p:spPr bwMode="auto">
          <a:xfrm>
            <a:off x="3042797" y="4665586"/>
            <a:ext cx="51663" cy="12915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3" name="Rectangle 687"/>
          <p:cNvSpPr>
            <a:spLocks noChangeArrowheads="1"/>
          </p:cNvSpPr>
          <p:nvPr/>
        </p:nvSpPr>
        <p:spPr bwMode="auto">
          <a:xfrm>
            <a:off x="3128902" y="4665586"/>
            <a:ext cx="126287" cy="129158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4" name="Freeform 688"/>
          <p:cNvSpPr>
            <a:spLocks noEditPoints="1"/>
          </p:cNvSpPr>
          <p:nvPr/>
        </p:nvSpPr>
        <p:spPr bwMode="auto">
          <a:xfrm>
            <a:off x="2988263" y="4527818"/>
            <a:ext cx="318590" cy="321459"/>
          </a:xfrm>
          <a:custGeom>
            <a:avLst/>
            <a:gdLst>
              <a:gd name="T0" fmla="*/ 0 w 111"/>
              <a:gd name="T1" fmla="*/ 0 h 112"/>
              <a:gd name="T2" fmla="*/ 0 w 111"/>
              <a:gd name="T3" fmla="*/ 112 h 112"/>
              <a:gd name="T4" fmla="*/ 111 w 111"/>
              <a:gd name="T5" fmla="*/ 112 h 112"/>
              <a:gd name="T6" fmla="*/ 111 w 111"/>
              <a:gd name="T7" fmla="*/ 0 h 112"/>
              <a:gd name="T8" fmla="*/ 0 w 111"/>
              <a:gd name="T9" fmla="*/ 0 h 112"/>
              <a:gd name="T10" fmla="*/ 105 w 111"/>
              <a:gd name="T11" fmla="*/ 105 h 112"/>
              <a:gd name="T12" fmla="*/ 6 w 111"/>
              <a:gd name="T13" fmla="*/ 105 h 112"/>
              <a:gd name="T14" fmla="*/ 6 w 111"/>
              <a:gd name="T15" fmla="*/ 7 h 112"/>
              <a:gd name="T16" fmla="*/ 105 w 111"/>
              <a:gd name="T17" fmla="*/ 7 h 112"/>
              <a:gd name="T18" fmla="*/ 105 w 111"/>
              <a:gd name="T19" fmla="*/ 105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1" h="112">
                <a:moveTo>
                  <a:pt x="0" y="0"/>
                </a:moveTo>
                <a:lnTo>
                  <a:pt x="0" y="112"/>
                </a:lnTo>
                <a:lnTo>
                  <a:pt x="111" y="112"/>
                </a:lnTo>
                <a:lnTo>
                  <a:pt x="111" y="0"/>
                </a:lnTo>
                <a:lnTo>
                  <a:pt x="0" y="0"/>
                </a:lnTo>
                <a:close/>
                <a:moveTo>
                  <a:pt x="105" y="105"/>
                </a:moveTo>
                <a:lnTo>
                  <a:pt x="6" y="105"/>
                </a:lnTo>
                <a:lnTo>
                  <a:pt x="6" y="7"/>
                </a:lnTo>
                <a:lnTo>
                  <a:pt x="105" y="7"/>
                </a:lnTo>
                <a:lnTo>
                  <a:pt x="105" y="10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5" name="Freeform 697"/>
          <p:cNvSpPr>
            <a:spLocks noEditPoints="1"/>
          </p:cNvSpPr>
          <p:nvPr/>
        </p:nvSpPr>
        <p:spPr bwMode="auto">
          <a:xfrm>
            <a:off x="4988771" y="5807913"/>
            <a:ext cx="149249" cy="318589"/>
          </a:xfrm>
          <a:custGeom>
            <a:avLst/>
            <a:gdLst>
              <a:gd name="T0" fmla="*/ 116 w 135"/>
              <a:gd name="T1" fmla="*/ 11 h 288"/>
              <a:gd name="T2" fmla="*/ 90 w 135"/>
              <a:gd name="T3" fmla="*/ 11 h 288"/>
              <a:gd name="T4" fmla="*/ 26 w 135"/>
              <a:gd name="T5" fmla="*/ 58 h 288"/>
              <a:gd name="T6" fmla="*/ 0 w 135"/>
              <a:gd name="T7" fmla="*/ 262 h 288"/>
              <a:gd name="T8" fmla="*/ 109 w 135"/>
              <a:gd name="T9" fmla="*/ 288 h 288"/>
              <a:gd name="T10" fmla="*/ 135 w 135"/>
              <a:gd name="T11" fmla="*/ 83 h 288"/>
              <a:gd name="T12" fmla="*/ 29 w 135"/>
              <a:gd name="T13" fmla="*/ 269 h 288"/>
              <a:gd name="T14" fmla="*/ 29 w 135"/>
              <a:gd name="T15" fmla="*/ 248 h 288"/>
              <a:gd name="T16" fmla="*/ 29 w 135"/>
              <a:gd name="T17" fmla="*/ 269 h 288"/>
              <a:gd name="T18" fmla="*/ 19 w 135"/>
              <a:gd name="T19" fmla="*/ 223 h 288"/>
              <a:gd name="T20" fmla="*/ 40 w 135"/>
              <a:gd name="T21" fmla="*/ 223 h 288"/>
              <a:gd name="T22" fmla="*/ 29 w 135"/>
              <a:gd name="T23" fmla="*/ 233 h 288"/>
              <a:gd name="T24" fmla="*/ 29 w 135"/>
              <a:gd name="T25" fmla="*/ 177 h 288"/>
              <a:gd name="T26" fmla="*/ 29 w 135"/>
              <a:gd name="T27" fmla="*/ 198 h 288"/>
              <a:gd name="T28" fmla="*/ 68 w 135"/>
              <a:gd name="T29" fmla="*/ 269 h 288"/>
              <a:gd name="T30" fmla="*/ 68 w 135"/>
              <a:gd name="T31" fmla="*/ 248 h 288"/>
              <a:gd name="T32" fmla="*/ 68 w 135"/>
              <a:gd name="T33" fmla="*/ 269 h 288"/>
              <a:gd name="T34" fmla="*/ 58 w 135"/>
              <a:gd name="T35" fmla="*/ 223 h 288"/>
              <a:gd name="T36" fmla="*/ 78 w 135"/>
              <a:gd name="T37" fmla="*/ 223 h 288"/>
              <a:gd name="T38" fmla="*/ 68 w 135"/>
              <a:gd name="T39" fmla="*/ 198 h 288"/>
              <a:gd name="T40" fmla="*/ 68 w 135"/>
              <a:gd name="T41" fmla="*/ 177 h 288"/>
              <a:gd name="T42" fmla="*/ 68 w 135"/>
              <a:gd name="T43" fmla="*/ 198 h 288"/>
              <a:gd name="T44" fmla="*/ 21 w 135"/>
              <a:gd name="T45" fmla="*/ 141 h 288"/>
              <a:gd name="T46" fmla="*/ 40 w 135"/>
              <a:gd name="T47" fmla="*/ 79 h 288"/>
              <a:gd name="T48" fmla="*/ 114 w 135"/>
              <a:gd name="T49" fmla="*/ 97 h 288"/>
              <a:gd name="T50" fmla="*/ 95 w 135"/>
              <a:gd name="T51" fmla="*/ 159 h 288"/>
              <a:gd name="T52" fmla="*/ 106 w 135"/>
              <a:gd name="T53" fmla="*/ 177 h 288"/>
              <a:gd name="T54" fmla="*/ 106 w 135"/>
              <a:gd name="T55" fmla="*/ 198 h 288"/>
              <a:gd name="T56" fmla="*/ 106 w 135"/>
              <a:gd name="T57" fmla="*/ 177 h 288"/>
              <a:gd name="T58" fmla="*/ 95 w 135"/>
              <a:gd name="T59" fmla="*/ 258 h 288"/>
              <a:gd name="T60" fmla="*/ 116 w 135"/>
              <a:gd name="T61" fmla="*/ 258 h 288"/>
              <a:gd name="T62" fmla="*/ 106 w 135"/>
              <a:gd name="T63" fmla="*/ 233 h 288"/>
              <a:gd name="T64" fmla="*/ 106 w 135"/>
              <a:gd name="T65" fmla="*/ 212 h 288"/>
              <a:gd name="T66" fmla="*/ 106 w 135"/>
              <a:gd name="T67" fmla="*/ 23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5" h="288">
                <a:moveTo>
                  <a:pt x="116" y="59"/>
                </a:moveTo>
                <a:cubicBezTo>
                  <a:pt x="116" y="11"/>
                  <a:pt x="116" y="11"/>
                  <a:pt x="116" y="11"/>
                </a:cubicBezTo>
                <a:cubicBezTo>
                  <a:pt x="116" y="7"/>
                  <a:pt x="110" y="0"/>
                  <a:pt x="103" y="0"/>
                </a:cubicBezTo>
                <a:cubicBezTo>
                  <a:pt x="95" y="0"/>
                  <a:pt x="90" y="7"/>
                  <a:pt x="90" y="11"/>
                </a:cubicBezTo>
                <a:cubicBezTo>
                  <a:pt x="90" y="58"/>
                  <a:pt x="90" y="58"/>
                  <a:pt x="90" y="58"/>
                </a:cubicBezTo>
                <a:cubicBezTo>
                  <a:pt x="26" y="58"/>
                  <a:pt x="26" y="58"/>
                  <a:pt x="26" y="58"/>
                </a:cubicBezTo>
                <a:cubicBezTo>
                  <a:pt x="12" y="58"/>
                  <a:pt x="0" y="69"/>
                  <a:pt x="0" y="83"/>
                </a:cubicBezTo>
                <a:cubicBezTo>
                  <a:pt x="0" y="262"/>
                  <a:pt x="0" y="262"/>
                  <a:pt x="0" y="262"/>
                </a:cubicBezTo>
                <a:cubicBezTo>
                  <a:pt x="0" y="277"/>
                  <a:pt x="12" y="288"/>
                  <a:pt x="26" y="288"/>
                </a:cubicBezTo>
                <a:cubicBezTo>
                  <a:pt x="109" y="288"/>
                  <a:pt x="109" y="288"/>
                  <a:pt x="109" y="288"/>
                </a:cubicBezTo>
                <a:cubicBezTo>
                  <a:pt x="123" y="288"/>
                  <a:pt x="135" y="277"/>
                  <a:pt x="135" y="262"/>
                </a:cubicBezTo>
                <a:cubicBezTo>
                  <a:pt x="135" y="83"/>
                  <a:pt x="135" y="83"/>
                  <a:pt x="135" y="83"/>
                </a:cubicBezTo>
                <a:cubicBezTo>
                  <a:pt x="135" y="72"/>
                  <a:pt x="127" y="62"/>
                  <a:pt x="116" y="59"/>
                </a:cubicBezTo>
                <a:close/>
                <a:moveTo>
                  <a:pt x="29" y="269"/>
                </a:moveTo>
                <a:cubicBezTo>
                  <a:pt x="24" y="269"/>
                  <a:pt x="19" y="264"/>
                  <a:pt x="19" y="258"/>
                </a:cubicBezTo>
                <a:cubicBezTo>
                  <a:pt x="19" y="252"/>
                  <a:pt x="24" y="248"/>
                  <a:pt x="29" y="248"/>
                </a:cubicBezTo>
                <a:cubicBezTo>
                  <a:pt x="35" y="248"/>
                  <a:pt x="40" y="252"/>
                  <a:pt x="40" y="258"/>
                </a:cubicBezTo>
                <a:cubicBezTo>
                  <a:pt x="40" y="264"/>
                  <a:pt x="35" y="269"/>
                  <a:pt x="29" y="269"/>
                </a:cubicBezTo>
                <a:close/>
                <a:moveTo>
                  <a:pt x="29" y="233"/>
                </a:moveTo>
                <a:cubicBezTo>
                  <a:pt x="24" y="233"/>
                  <a:pt x="19" y="229"/>
                  <a:pt x="19" y="223"/>
                </a:cubicBezTo>
                <a:cubicBezTo>
                  <a:pt x="19" y="217"/>
                  <a:pt x="24" y="212"/>
                  <a:pt x="29" y="212"/>
                </a:cubicBezTo>
                <a:cubicBezTo>
                  <a:pt x="35" y="212"/>
                  <a:pt x="40" y="217"/>
                  <a:pt x="40" y="223"/>
                </a:cubicBezTo>
                <a:cubicBezTo>
                  <a:pt x="40" y="223"/>
                  <a:pt x="40" y="223"/>
                  <a:pt x="40" y="223"/>
                </a:cubicBezTo>
                <a:cubicBezTo>
                  <a:pt x="40" y="229"/>
                  <a:pt x="35" y="233"/>
                  <a:pt x="29" y="233"/>
                </a:cubicBezTo>
                <a:close/>
                <a:moveTo>
                  <a:pt x="19" y="188"/>
                </a:moveTo>
                <a:cubicBezTo>
                  <a:pt x="19" y="182"/>
                  <a:pt x="24" y="177"/>
                  <a:pt x="29" y="177"/>
                </a:cubicBezTo>
                <a:cubicBezTo>
                  <a:pt x="35" y="177"/>
                  <a:pt x="40" y="182"/>
                  <a:pt x="40" y="188"/>
                </a:cubicBezTo>
                <a:cubicBezTo>
                  <a:pt x="40" y="193"/>
                  <a:pt x="35" y="198"/>
                  <a:pt x="29" y="198"/>
                </a:cubicBezTo>
                <a:cubicBezTo>
                  <a:pt x="24" y="198"/>
                  <a:pt x="19" y="193"/>
                  <a:pt x="19" y="188"/>
                </a:cubicBezTo>
                <a:close/>
                <a:moveTo>
                  <a:pt x="68" y="269"/>
                </a:moveTo>
                <a:cubicBezTo>
                  <a:pt x="62" y="269"/>
                  <a:pt x="58" y="264"/>
                  <a:pt x="58" y="258"/>
                </a:cubicBezTo>
                <a:cubicBezTo>
                  <a:pt x="58" y="252"/>
                  <a:pt x="62" y="248"/>
                  <a:pt x="68" y="248"/>
                </a:cubicBezTo>
                <a:cubicBezTo>
                  <a:pt x="74" y="248"/>
                  <a:pt x="78" y="252"/>
                  <a:pt x="78" y="258"/>
                </a:cubicBezTo>
                <a:cubicBezTo>
                  <a:pt x="78" y="264"/>
                  <a:pt x="74" y="269"/>
                  <a:pt x="68" y="269"/>
                </a:cubicBezTo>
                <a:close/>
                <a:moveTo>
                  <a:pt x="68" y="233"/>
                </a:moveTo>
                <a:cubicBezTo>
                  <a:pt x="62" y="233"/>
                  <a:pt x="58" y="229"/>
                  <a:pt x="58" y="223"/>
                </a:cubicBezTo>
                <a:cubicBezTo>
                  <a:pt x="58" y="217"/>
                  <a:pt x="62" y="212"/>
                  <a:pt x="68" y="212"/>
                </a:cubicBezTo>
                <a:cubicBezTo>
                  <a:pt x="74" y="212"/>
                  <a:pt x="78" y="217"/>
                  <a:pt x="78" y="223"/>
                </a:cubicBezTo>
                <a:cubicBezTo>
                  <a:pt x="78" y="229"/>
                  <a:pt x="74" y="233"/>
                  <a:pt x="68" y="233"/>
                </a:cubicBezTo>
                <a:close/>
                <a:moveTo>
                  <a:pt x="68" y="198"/>
                </a:moveTo>
                <a:cubicBezTo>
                  <a:pt x="62" y="198"/>
                  <a:pt x="58" y="193"/>
                  <a:pt x="58" y="188"/>
                </a:cubicBezTo>
                <a:cubicBezTo>
                  <a:pt x="58" y="182"/>
                  <a:pt x="62" y="177"/>
                  <a:pt x="68" y="177"/>
                </a:cubicBezTo>
                <a:cubicBezTo>
                  <a:pt x="74" y="177"/>
                  <a:pt x="78" y="182"/>
                  <a:pt x="78" y="188"/>
                </a:cubicBezTo>
                <a:cubicBezTo>
                  <a:pt x="78" y="193"/>
                  <a:pt x="74" y="198"/>
                  <a:pt x="68" y="198"/>
                </a:cubicBezTo>
                <a:close/>
                <a:moveTo>
                  <a:pt x="40" y="159"/>
                </a:moveTo>
                <a:cubicBezTo>
                  <a:pt x="30" y="159"/>
                  <a:pt x="21" y="151"/>
                  <a:pt x="21" y="141"/>
                </a:cubicBezTo>
                <a:cubicBezTo>
                  <a:pt x="21" y="97"/>
                  <a:pt x="21" y="97"/>
                  <a:pt x="21" y="97"/>
                </a:cubicBezTo>
                <a:cubicBezTo>
                  <a:pt x="21" y="87"/>
                  <a:pt x="30" y="79"/>
                  <a:pt x="40" y="79"/>
                </a:cubicBezTo>
                <a:cubicBezTo>
                  <a:pt x="95" y="79"/>
                  <a:pt x="95" y="79"/>
                  <a:pt x="95" y="79"/>
                </a:cubicBezTo>
                <a:cubicBezTo>
                  <a:pt x="105" y="79"/>
                  <a:pt x="114" y="87"/>
                  <a:pt x="114" y="97"/>
                </a:cubicBezTo>
                <a:cubicBezTo>
                  <a:pt x="114" y="141"/>
                  <a:pt x="114" y="141"/>
                  <a:pt x="114" y="141"/>
                </a:cubicBezTo>
                <a:cubicBezTo>
                  <a:pt x="114" y="151"/>
                  <a:pt x="105" y="159"/>
                  <a:pt x="95" y="159"/>
                </a:cubicBezTo>
                <a:lnTo>
                  <a:pt x="40" y="159"/>
                </a:lnTo>
                <a:close/>
                <a:moveTo>
                  <a:pt x="106" y="177"/>
                </a:moveTo>
                <a:cubicBezTo>
                  <a:pt x="111" y="177"/>
                  <a:pt x="116" y="182"/>
                  <a:pt x="116" y="188"/>
                </a:cubicBezTo>
                <a:cubicBezTo>
                  <a:pt x="116" y="193"/>
                  <a:pt x="111" y="198"/>
                  <a:pt x="106" y="198"/>
                </a:cubicBezTo>
                <a:cubicBezTo>
                  <a:pt x="100" y="198"/>
                  <a:pt x="95" y="193"/>
                  <a:pt x="95" y="188"/>
                </a:cubicBezTo>
                <a:cubicBezTo>
                  <a:pt x="95" y="182"/>
                  <a:pt x="100" y="177"/>
                  <a:pt x="106" y="177"/>
                </a:cubicBezTo>
                <a:close/>
                <a:moveTo>
                  <a:pt x="106" y="269"/>
                </a:moveTo>
                <a:cubicBezTo>
                  <a:pt x="100" y="269"/>
                  <a:pt x="95" y="264"/>
                  <a:pt x="95" y="258"/>
                </a:cubicBezTo>
                <a:cubicBezTo>
                  <a:pt x="95" y="252"/>
                  <a:pt x="100" y="248"/>
                  <a:pt x="106" y="248"/>
                </a:cubicBezTo>
                <a:cubicBezTo>
                  <a:pt x="111" y="248"/>
                  <a:pt x="116" y="252"/>
                  <a:pt x="116" y="258"/>
                </a:cubicBezTo>
                <a:cubicBezTo>
                  <a:pt x="116" y="264"/>
                  <a:pt x="111" y="269"/>
                  <a:pt x="106" y="269"/>
                </a:cubicBezTo>
                <a:close/>
                <a:moveTo>
                  <a:pt x="106" y="233"/>
                </a:moveTo>
                <a:cubicBezTo>
                  <a:pt x="100" y="233"/>
                  <a:pt x="95" y="229"/>
                  <a:pt x="95" y="223"/>
                </a:cubicBezTo>
                <a:cubicBezTo>
                  <a:pt x="95" y="217"/>
                  <a:pt x="100" y="212"/>
                  <a:pt x="106" y="212"/>
                </a:cubicBezTo>
                <a:cubicBezTo>
                  <a:pt x="111" y="212"/>
                  <a:pt x="116" y="217"/>
                  <a:pt x="116" y="223"/>
                </a:cubicBezTo>
                <a:cubicBezTo>
                  <a:pt x="116" y="229"/>
                  <a:pt x="111" y="233"/>
                  <a:pt x="106" y="23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6" name="Freeform 698"/>
          <p:cNvSpPr>
            <a:spLocks noEditPoints="1"/>
          </p:cNvSpPr>
          <p:nvPr/>
        </p:nvSpPr>
        <p:spPr bwMode="auto">
          <a:xfrm>
            <a:off x="5542712" y="5807913"/>
            <a:ext cx="149249" cy="318589"/>
          </a:xfrm>
          <a:custGeom>
            <a:avLst/>
            <a:gdLst>
              <a:gd name="T0" fmla="*/ 115 w 134"/>
              <a:gd name="T1" fmla="*/ 11 h 288"/>
              <a:gd name="T2" fmla="*/ 89 w 134"/>
              <a:gd name="T3" fmla="*/ 11 h 288"/>
              <a:gd name="T4" fmla="*/ 25 w 134"/>
              <a:gd name="T5" fmla="*/ 58 h 288"/>
              <a:gd name="T6" fmla="*/ 0 w 134"/>
              <a:gd name="T7" fmla="*/ 262 h 288"/>
              <a:gd name="T8" fmla="*/ 109 w 134"/>
              <a:gd name="T9" fmla="*/ 288 h 288"/>
              <a:gd name="T10" fmla="*/ 134 w 134"/>
              <a:gd name="T11" fmla="*/ 83 h 288"/>
              <a:gd name="T12" fmla="*/ 29 w 134"/>
              <a:gd name="T13" fmla="*/ 269 h 288"/>
              <a:gd name="T14" fmla="*/ 29 w 134"/>
              <a:gd name="T15" fmla="*/ 248 h 288"/>
              <a:gd name="T16" fmla="*/ 29 w 134"/>
              <a:gd name="T17" fmla="*/ 269 h 288"/>
              <a:gd name="T18" fmla="*/ 18 w 134"/>
              <a:gd name="T19" fmla="*/ 223 h 288"/>
              <a:gd name="T20" fmla="*/ 39 w 134"/>
              <a:gd name="T21" fmla="*/ 223 h 288"/>
              <a:gd name="T22" fmla="*/ 29 w 134"/>
              <a:gd name="T23" fmla="*/ 233 h 288"/>
              <a:gd name="T24" fmla="*/ 29 w 134"/>
              <a:gd name="T25" fmla="*/ 177 h 288"/>
              <a:gd name="T26" fmla="*/ 29 w 134"/>
              <a:gd name="T27" fmla="*/ 198 h 288"/>
              <a:gd name="T28" fmla="*/ 68 w 134"/>
              <a:gd name="T29" fmla="*/ 269 h 288"/>
              <a:gd name="T30" fmla="*/ 68 w 134"/>
              <a:gd name="T31" fmla="*/ 248 h 288"/>
              <a:gd name="T32" fmla="*/ 68 w 134"/>
              <a:gd name="T33" fmla="*/ 269 h 288"/>
              <a:gd name="T34" fmla="*/ 57 w 134"/>
              <a:gd name="T35" fmla="*/ 223 h 288"/>
              <a:gd name="T36" fmla="*/ 78 w 134"/>
              <a:gd name="T37" fmla="*/ 223 h 288"/>
              <a:gd name="T38" fmla="*/ 68 w 134"/>
              <a:gd name="T39" fmla="*/ 198 h 288"/>
              <a:gd name="T40" fmla="*/ 68 w 134"/>
              <a:gd name="T41" fmla="*/ 177 h 288"/>
              <a:gd name="T42" fmla="*/ 68 w 134"/>
              <a:gd name="T43" fmla="*/ 198 h 288"/>
              <a:gd name="T44" fmla="*/ 21 w 134"/>
              <a:gd name="T45" fmla="*/ 141 h 288"/>
              <a:gd name="T46" fmla="*/ 40 w 134"/>
              <a:gd name="T47" fmla="*/ 79 h 288"/>
              <a:gd name="T48" fmla="*/ 113 w 134"/>
              <a:gd name="T49" fmla="*/ 97 h 288"/>
              <a:gd name="T50" fmla="*/ 94 w 134"/>
              <a:gd name="T51" fmla="*/ 159 h 288"/>
              <a:gd name="T52" fmla="*/ 105 w 134"/>
              <a:gd name="T53" fmla="*/ 177 h 288"/>
              <a:gd name="T54" fmla="*/ 105 w 134"/>
              <a:gd name="T55" fmla="*/ 198 h 288"/>
              <a:gd name="T56" fmla="*/ 105 w 134"/>
              <a:gd name="T57" fmla="*/ 177 h 288"/>
              <a:gd name="T58" fmla="*/ 95 w 134"/>
              <a:gd name="T59" fmla="*/ 258 h 288"/>
              <a:gd name="T60" fmla="*/ 116 w 134"/>
              <a:gd name="T61" fmla="*/ 258 h 288"/>
              <a:gd name="T62" fmla="*/ 105 w 134"/>
              <a:gd name="T63" fmla="*/ 233 h 288"/>
              <a:gd name="T64" fmla="*/ 105 w 134"/>
              <a:gd name="T65" fmla="*/ 212 h 288"/>
              <a:gd name="T66" fmla="*/ 105 w 134"/>
              <a:gd name="T67" fmla="*/ 23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4" h="288">
                <a:moveTo>
                  <a:pt x="115" y="59"/>
                </a:moveTo>
                <a:cubicBezTo>
                  <a:pt x="115" y="11"/>
                  <a:pt x="115" y="11"/>
                  <a:pt x="115" y="11"/>
                </a:cubicBezTo>
                <a:cubicBezTo>
                  <a:pt x="115" y="7"/>
                  <a:pt x="109" y="0"/>
                  <a:pt x="102" y="0"/>
                </a:cubicBezTo>
                <a:cubicBezTo>
                  <a:pt x="95" y="0"/>
                  <a:pt x="89" y="7"/>
                  <a:pt x="89" y="11"/>
                </a:cubicBezTo>
                <a:cubicBezTo>
                  <a:pt x="89" y="58"/>
                  <a:pt x="89" y="58"/>
                  <a:pt x="89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11" y="58"/>
                  <a:pt x="0" y="69"/>
                  <a:pt x="0" y="83"/>
                </a:cubicBezTo>
                <a:cubicBezTo>
                  <a:pt x="0" y="262"/>
                  <a:pt x="0" y="262"/>
                  <a:pt x="0" y="262"/>
                </a:cubicBezTo>
                <a:cubicBezTo>
                  <a:pt x="0" y="277"/>
                  <a:pt x="11" y="288"/>
                  <a:pt x="25" y="288"/>
                </a:cubicBezTo>
                <a:cubicBezTo>
                  <a:pt x="109" y="288"/>
                  <a:pt x="109" y="288"/>
                  <a:pt x="109" y="288"/>
                </a:cubicBezTo>
                <a:cubicBezTo>
                  <a:pt x="123" y="288"/>
                  <a:pt x="134" y="277"/>
                  <a:pt x="134" y="262"/>
                </a:cubicBezTo>
                <a:cubicBezTo>
                  <a:pt x="134" y="83"/>
                  <a:pt x="134" y="83"/>
                  <a:pt x="134" y="83"/>
                </a:cubicBezTo>
                <a:cubicBezTo>
                  <a:pt x="134" y="72"/>
                  <a:pt x="126" y="62"/>
                  <a:pt x="115" y="59"/>
                </a:cubicBezTo>
                <a:close/>
                <a:moveTo>
                  <a:pt x="29" y="269"/>
                </a:moveTo>
                <a:cubicBezTo>
                  <a:pt x="23" y="269"/>
                  <a:pt x="19" y="264"/>
                  <a:pt x="19" y="258"/>
                </a:cubicBezTo>
                <a:cubicBezTo>
                  <a:pt x="19" y="252"/>
                  <a:pt x="23" y="248"/>
                  <a:pt x="29" y="248"/>
                </a:cubicBezTo>
                <a:cubicBezTo>
                  <a:pt x="35" y="248"/>
                  <a:pt x="39" y="252"/>
                  <a:pt x="39" y="258"/>
                </a:cubicBezTo>
                <a:cubicBezTo>
                  <a:pt x="39" y="264"/>
                  <a:pt x="35" y="269"/>
                  <a:pt x="29" y="269"/>
                </a:cubicBezTo>
                <a:close/>
                <a:moveTo>
                  <a:pt x="29" y="233"/>
                </a:moveTo>
                <a:cubicBezTo>
                  <a:pt x="23" y="233"/>
                  <a:pt x="19" y="229"/>
                  <a:pt x="18" y="223"/>
                </a:cubicBezTo>
                <a:cubicBezTo>
                  <a:pt x="19" y="217"/>
                  <a:pt x="23" y="212"/>
                  <a:pt x="29" y="212"/>
                </a:cubicBezTo>
                <a:cubicBezTo>
                  <a:pt x="35" y="212"/>
                  <a:pt x="39" y="217"/>
                  <a:pt x="39" y="223"/>
                </a:cubicBezTo>
                <a:cubicBezTo>
                  <a:pt x="39" y="223"/>
                  <a:pt x="39" y="223"/>
                  <a:pt x="39" y="223"/>
                </a:cubicBezTo>
                <a:cubicBezTo>
                  <a:pt x="39" y="229"/>
                  <a:pt x="35" y="233"/>
                  <a:pt x="29" y="233"/>
                </a:cubicBezTo>
                <a:close/>
                <a:moveTo>
                  <a:pt x="19" y="188"/>
                </a:moveTo>
                <a:cubicBezTo>
                  <a:pt x="19" y="182"/>
                  <a:pt x="23" y="177"/>
                  <a:pt x="29" y="177"/>
                </a:cubicBezTo>
                <a:cubicBezTo>
                  <a:pt x="35" y="177"/>
                  <a:pt x="39" y="182"/>
                  <a:pt x="39" y="188"/>
                </a:cubicBezTo>
                <a:cubicBezTo>
                  <a:pt x="39" y="193"/>
                  <a:pt x="35" y="198"/>
                  <a:pt x="29" y="198"/>
                </a:cubicBezTo>
                <a:cubicBezTo>
                  <a:pt x="23" y="198"/>
                  <a:pt x="19" y="193"/>
                  <a:pt x="19" y="188"/>
                </a:cubicBezTo>
                <a:close/>
                <a:moveTo>
                  <a:pt x="68" y="269"/>
                </a:moveTo>
                <a:cubicBezTo>
                  <a:pt x="62" y="269"/>
                  <a:pt x="57" y="264"/>
                  <a:pt x="57" y="258"/>
                </a:cubicBezTo>
                <a:cubicBezTo>
                  <a:pt x="57" y="252"/>
                  <a:pt x="62" y="248"/>
                  <a:pt x="68" y="248"/>
                </a:cubicBezTo>
                <a:cubicBezTo>
                  <a:pt x="73" y="248"/>
                  <a:pt x="78" y="252"/>
                  <a:pt x="78" y="258"/>
                </a:cubicBezTo>
                <a:cubicBezTo>
                  <a:pt x="78" y="264"/>
                  <a:pt x="73" y="269"/>
                  <a:pt x="68" y="269"/>
                </a:cubicBezTo>
                <a:close/>
                <a:moveTo>
                  <a:pt x="68" y="233"/>
                </a:moveTo>
                <a:cubicBezTo>
                  <a:pt x="62" y="233"/>
                  <a:pt x="57" y="229"/>
                  <a:pt x="57" y="223"/>
                </a:cubicBezTo>
                <a:cubicBezTo>
                  <a:pt x="57" y="217"/>
                  <a:pt x="62" y="212"/>
                  <a:pt x="68" y="212"/>
                </a:cubicBezTo>
                <a:cubicBezTo>
                  <a:pt x="73" y="212"/>
                  <a:pt x="78" y="217"/>
                  <a:pt x="78" y="223"/>
                </a:cubicBezTo>
                <a:cubicBezTo>
                  <a:pt x="78" y="229"/>
                  <a:pt x="73" y="233"/>
                  <a:pt x="68" y="233"/>
                </a:cubicBezTo>
                <a:close/>
                <a:moveTo>
                  <a:pt x="68" y="198"/>
                </a:moveTo>
                <a:cubicBezTo>
                  <a:pt x="62" y="198"/>
                  <a:pt x="57" y="193"/>
                  <a:pt x="57" y="188"/>
                </a:cubicBezTo>
                <a:cubicBezTo>
                  <a:pt x="57" y="182"/>
                  <a:pt x="62" y="177"/>
                  <a:pt x="68" y="177"/>
                </a:cubicBezTo>
                <a:cubicBezTo>
                  <a:pt x="73" y="177"/>
                  <a:pt x="78" y="182"/>
                  <a:pt x="78" y="188"/>
                </a:cubicBezTo>
                <a:cubicBezTo>
                  <a:pt x="78" y="193"/>
                  <a:pt x="73" y="198"/>
                  <a:pt x="68" y="198"/>
                </a:cubicBezTo>
                <a:close/>
                <a:moveTo>
                  <a:pt x="40" y="159"/>
                </a:moveTo>
                <a:cubicBezTo>
                  <a:pt x="29" y="159"/>
                  <a:pt x="21" y="151"/>
                  <a:pt x="21" y="141"/>
                </a:cubicBezTo>
                <a:cubicBezTo>
                  <a:pt x="21" y="97"/>
                  <a:pt x="21" y="97"/>
                  <a:pt x="21" y="97"/>
                </a:cubicBezTo>
                <a:cubicBezTo>
                  <a:pt x="21" y="87"/>
                  <a:pt x="29" y="79"/>
                  <a:pt x="40" y="79"/>
                </a:cubicBezTo>
                <a:cubicBezTo>
                  <a:pt x="94" y="79"/>
                  <a:pt x="94" y="79"/>
                  <a:pt x="94" y="79"/>
                </a:cubicBezTo>
                <a:cubicBezTo>
                  <a:pt x="105" y="79"/>
                  <a:pt x="113" y="87"/>
                  <a:pt x="113" y="97"/>
                </a:cubicBezTo>
                <a:cubicBezTo>
                  <a:pt x="113" y="141"/>
                  <a:pt x="113" y="141"/>
                  <a:pt x="113" y="141"/>
                </a:cubicBezTo>
                <a:cubicBezTo>
                  <a:pt x="113" y="151"/>
                  <a:pt x="105" y="159"/>
                  <a:pt x="94" y="159"/>
                </a:cubicBezTo>
                <a:lnTo>
                  <a:pt x="40" y="159"/>
                </a:lnTo>
                <a:close/>
                <a:moveTo>
                  <a:pt x="105" y="177"/>
                </a:moveTo>
                <a:cubicBezTo>
                  <a:pt x="111" y="177"/>
                  <a:pt x="116" y="182"/>
                  <a:pt x="116" y="188"/>
                </a:cubicBezTo>
                <a:cubicBezTo>
                  <a:pt x="116" y="193"/>
                  <a:pt x="111" y="198"/>
                  <a:pt x="105" y="198"/>
                </a:cubicBezTo>
                <a:cubicBezTo>
                  <a:pt x="99" y="198"/>
                  <a:pt x="95" y="193"/>
                  <a:pt x="95" y="188"/>
                </a:cubicBezTo>
                <a:cubicBezTo>
                  <a:pt x="95" y="182"/>
                  <a:pt x="99" y="177"/>
                  <a:pt x="105" y="177"/>
                </a:cubicBezTo>
                <a:close/>
                <a:moveTo>
                  <a:pt x="105" y="269"/>
                </a:moveTo>
                <a:cubicBezTo>
                  <a:pt x="99" y="269"/>
                  <a:pt x="95" y="264"/>
                  <a:pt x="95" y="258"/>
                </a:cubicBezTo>
                <a:cubicBezTo>
                  <a:pt x="95" y="252"/>
                  <a:pt x="99" y="248"/>
                  <a:pt x="105" y="248"/>
                </a:cubicBezTo>
                <a:cubicBezTo>
                  <a:pt x="111" y="248"/>
                  <a:pt x="116" y="252"/>
                  <a:pt x="116" y="258"/>
                </a:cubicBezTo>
                <a:cubicBezTo>
                  <a:pt x="116" y="264"/>
                  <a:pt x="111" y="269"/>
                  <a:pt x="105" y="269"/>
                </a:cubicBezTo>
                <a:close/>
                <a:moveTo>
                  <a:pt x="105" y="233"/>
                </a:moveTo>
                <a:cubicBezTo>
                  <a:pt x="99" y="233"/>
                  <a:pt x="95" y="229"/>
                  <a:pt x="95" y="223"/>
                </a:cubicBezTo>
                <a:cubicBezTo>
                  <a:pt x="95" y="217"/>
                  <a:pt x="99" y="212"/>
                  <a:pt x="105" y="212"/>
                </a:cubicBezTo>
                <a:cubicBezTo>
                  <a:pt x="111" y="212"/>
                  <a:pt x="116" y="217"/>
                  <a:pt x="116" y="223"/>
                </a:cubicBezTo>
                <a:cubicBezTo>
                  <a:pt x="116" y="229"/>
                  <a:pt x="111" y="233"/>
                  <a:pt x="105" y="23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7" name="Freeform 699"/>
          <p:cNvSpPr>
            <a:spLocks/>
          </p:cNvSpPr>
          <p:nvPr/>
        </p:nvSpPr>
        <p:spPr bwMode="auto">
          <a:xfrm>
            <a:off x="5717793" y="5919848"/>
            <a:ext cx="31573" cy="94716"/>
          </a:xfrm>
          <a:custGeom>
            <a:avLst/>
            <a:gdLst>
              <a:gd name="T0" fmla="*/ 0 w 28"/>
              <a:gd name="T1" fmla="*/ 13 h 86"/>
              <a:gd name="T2" fmla="*/ 8 w 28"/>
              <a:gd name="T3" fmla="*/ 43 h 86"/>
              <a:gd name="T4" fmla="*/ 0 w 28"/>
              <a:gd name="T5" fmla="*/ 73 h 86"/>
              <a:gd name="T6" fmla="*/ 13 w 28"/>
              <a:gd name="T7" fmla="*/ 86 h 86"/>
              <a:gd name="T8" fmla="*/ 28 w 28"/>
              <a:gd name="T9" fmla="*/ 43 h 86"/>
              <a:gd name="T10" fmla="*/ 13 w 28"/>
              <a:gd name="T11" fmla="*/ 0 h 86"/>
              <a:gd name="T12" fmla="*/ 0 w 28"/>
              <a:gd name="T1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86">
                <a:moveTo>
                  <a:pt x="0" y="13"/>
                </a:moveTo>
                <a:cubicBezTo>
                  <a:pt x="5" y="21"/>
                  <a:pt x="8" y="32"/>
                  <a:pt x="8" y="43"/>
                </a:cubicBezTo>
                <a:cubicBezTo>
                  <a:pt x="8" y="54"/>
                  <a:pt x="5" y="64"/>
                  <a:pt x="0" y="73"/>
                </a:cubicBezTo>
                <a:cubicBezTo>
                  <a:pt x="13" y="86"/>
                  <a:pt x="13" y="86"/>
                  <a:pt x="13" y="86"/>
                </a:cubicBezTo>
                <a:cubicBezTo>
                  <a:pt x="23" y="74"/>
                  <a:pt x="28" y="59"/>
                  <a:pt x="28" y="43"/>
                </a:cubicBezTo>
                <a:cubicBezTo>
                  <a:pt x="28" y="27"/>
                  <a:pt x="23" y="12"/>
                  <a:pt x="13" y="0"/>
                </a:cubicBezTo>
                <a:lnTo>
                  <a:pt x="0" y="1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8" name="Freeform 700"/>
          <p:cNvSpPr>
            <a:spLocks/>
          </p:cNvSpPr>
          <p:nvPr/>
        </p:nvSpPr>
        <p:spPr bwMode="auto">
          <a:xfrm>
            <a:off x="5795287" y="5839483"/>
            <a:ext cx="83236" cy="258315"/>
          </a:xfrm>
          <a:custGeom>
            <a:avLst/>
            <a:gdLst>
              <a:gd name="T0" fmla="*/ 15 w 74"/>
              <a:gd name="T1" fmla="*/ 0 h 232"/>
              <a:gd name="T2" fmla="*/ 0 w 74"/>
              <a:gd name="T3" fmla="*/ 16 h 232"/>
              <a:gd name="T4" fmla="*/ 0 w 74"/>
              <a:gd name="T5" fmla="*/ 216 h 232"/>
              <a:gd name="T6" fmla="*/ 16 w 74"/>
              <a:gd name="T7" fmla="*/ 232 h 232"/>
              <a:gd name="T8" fmla="*/ 15 w 74"/>
              <a:gd name="T9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232">
                <a:moveTo>
                  <a:pt x="15" y="0"/>
                </a:moveTo>
                <a:cubicBezTo>
                  <a:pt x="0" y="16"/>
                  <a:pt x="0" y="16"/>
                  <a:pt x="0" y="16"/>
                </a:cubicBezTo>
                <a:cubicBezTo>
                  <a:pt x="51" y="72"/>
                  <a:pt x="51" y="159"/>
                  <a:pt x="0" y="216"/>
                </a:cubicBezTo>
                <a:cubicBezTo>
                  <a:pt x="16" y="232"/>
                  <a:pt x="16" y="232"/>
                  <a:pt x="16" y="232"/>
                </a:cubicBezTo>
                <a:cubicBezTo>
                  <a:pt x="74" y="171"/>
                  <a:pt x="74" y="61"/>
                  <a:pt x="15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9" name="Freeform 701"/>
          <p:cNvSpPr>
            <a:spLocks/>
          </p:cNvSpPr>
          <p:nvPr/>
        </p:nvSpPr>
        <p:spPr bwMode="auto">
          <a:xfrm>
            <a:off x="5755105" y="5879666"/>
            <a:ext cx="63144" cy="175081"/>
          </a:xfrm>
          <a:custGeom>
            <a:avLst/>
            <a:gdLst>
              <a:gd name="T0" fmla="*/ 15 w 55"/>
              <a:gd name="T1" fmla="*/ 0 h 159"/>
              <a:gd name="T2" fmla="*/ 0 w 55"/>
              <a:gd name="T3" fmla="*/ 16 h 159"/>
              <a:gd name="T4" fmla="*/ 0 w 55"/>
              <a:gd name="T5" fmla="*/ 144 h 159"/>
              <a:gd name="T6" fmla="*/ 15 w 55"/>
              <a:gd name="T7" fmla="*/ 159 h 159"/>
              <a:gd name="T8" fmla="*/ 15 w 55"/>
              <a:gd name="T9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159">
                <a:moveTo>
                  <a:pt x="15" y="0"/>
                </a:moveTo>
                <a:cubicBezTo>
                  <a:pt x="0" y="16"/>
                  <a:pt x="0" y="16"/>
                  <a:pt x="0" y="16"/>
                </a:cubicBezTo>
                <a:cubicBezTo>
                  <a:pt x="30" y="53"/>
                  <a:pt x="30" y="107"/>
                  <a:pt x="0" y="144"/>
                </a:cubicBezTo>
                <a:cubicBezTo>
                  <a:pt x="15" y="159"/>
                  <a:pt x="15" y="159"/>
                  <a:pt x="15" y="159"/>
                </a:cubicBezTo>
                <a:cubicBezTo>
                  <a:pt x="55" y="114"/>
                  <a:pt x="55" y="45"/>
                  <a:pt x="15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0" name="Freeform 702"/>
          <p:cNvSpPr>
            <a:spLocks/>
          </p:cNvSpPr>
          <p:nvPr/>
        </p:nvSpPr>
        <p:spPr bwMode="auto">
          <a:xfrm>
            <a:off x="433814" y="3273554"/>
            <a:ext cx="321459" cy="292757"/>
          </a:xfrm>
          <a:custGeom>
            <a:avLst/>
            <a:gdLst>
              <a:gd name="T0" fmla="*/ 236 w 289"/>
              <a:gd name="T1" fmla="*/ 0 h 263"/>
              <a:gd name="T2" fmla="*/ 54 w 289"/>
              <a:gd name="T3" fmla="*/ 0 h 263"/>
              <a:gd name="T4" fmla="*/ 0 w 289"/>
              <a:gd name="T5" fmla="*/ 54 h 263"/>
              <a:gd name="T6" fmla="*/ 0 w 289"/>
              <a:gd name="T7" fmla="*/ 156 h 263"/>
              <a:gd name="T8" fmla="*/ 40 w 289"/>
              <a:gd name="T9" fmla="*/ 208 h 263"/>
              <a:gd name="T10" fmla="*/ 11 w 289"/>
              <a:gd name="T11" fmla="*/ 244 h 263"/>
              <a:gd name="T12" fmla="*/ 107 w 289"/>
              <a:gd name="T13" fmla="*/ 210 h 263"/>
              <a:gd name="T14" fmla="*/ 236 w 289"/>
              <a:gd name="T15" fmla="*/ 210 h 263"/>
              <a:gd name="T16" fmla="*/ 289 w 289"/>
              <a:gd name="T17" fmla="*/ 156 h 263"/>
              <a:gd name="T18" fmla="*/ 289 w 289"/>
              <a:gd name="T19" fmla="*/ 54 h 263"/>
              <a:gd name="T20" fmla="*/ 236 w 289"/>
              <a:gd name="T21" fmla="*/ 0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9" h="263">
                <a:moveTo>
                  <a:pt x="236" y="0"/>
                </a:moveTo>
                <a:cubicBezTo>
                  <a:pt x="54" y="0"/>
                  <a:pt x="54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81"/>
                  <a:pt x="17" y="202"/>
                  <a:pt x="40" y="208"/>
                </a:cubicBezTo>
                <a:cubicBezTo>
                  <a:pt x="36" y="219"/>
                  <a:pt x="28" y="231"/>
                  <a:pt x="11" y="244"/>
                </a:cubicBezTo>
                <a:cubicBezTo>
                  <a:pt x="0" y="252"/>
                  <a:pt x="55" y="263"/>
                  <a:pt x="107" y="210"/>
                </a:cubicBezTo>
                <a:cubicBezTo>
                  <a:pt x="236" y="210"/>
                  <a:pt x="236" y="210"/>
                  <a:pt x="236" y="210"/>
                </a:cubicBezTo>
                <a:cubicBezTo>
                  <a:pt x="265" y="210"/>
                  <a:pt x="289" y="186"/>
                  <a:pt x="289" y="156"/>
                </a:cubicBezTo>
                <a:cubicBezTo>
                  <a:pt x="289" y="54"/>
                  <a:pt x="289" y="54"/>
                  <a:pt x="289" y="54"/>
                </a:cubicBezTo>
                <a:cubicBezTo>
                  <a:pt x="289" y="24"/>
                  <a:pt x="265" y="0"/>
                  <a:pt x="236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1" name="Freeform 703"/>
          <p:cNvSpPr>
            <a:spLocks/>
          </p:cNvSpPr>
          <p:nvPr/>
        </p:nvSpPr>
        <p:spPr bwMode="auto">
          <a:xfrm>
            <a:off x="1151356" y="3325217"/>
            <a:ext cx="241094" cy="235354"/>
          </a:xfrm>
          <a:custGeom>
            <a:avLst/>
            <a:gdLst>
              <a:gd name="T0" fmla="*/ 217 w 217"/>
              <a:gd name="T1" fmla="*/ 126 h 212"/>
              <a:gd name="T2" fmla="*/ 217 w 217"/>
              <a:gd name="T3" fmla="*/ 43 h 212"/>
              <a:gd name="T4" fmla="*/ 178 w 217"/>
              <a:gd name="T5" fmla="*/ 0 h 212"/>
              <a:gd name="T6" fmla="*/ 178 w 217"/>
              <a:gd name="T7" fmla="*/ 82 h 212"/>
              <a:gd name="T8" fmla="*/ 115 w 217"/>
              <a:gd name="T9" fmla="*/ 145 h 212"/>
              <a:gd name="T10" fmla="*/ 19 w 217"/>
              <a:gd name="T11" fmla="*/ 145 h 212"/>
              <a:gd name="T12" fmla="*/ 0 w 217"/>
              <a:gd name="T13" fmla="*/ 160 h 212"/>
              <a:gd name="T14" fmla="*/ 27 w 217"/>
              <a:gd name="T15" fmla="*/ 169 h 212"/>
              <a:gd name="T16" fmla="*/ 131 w 217"/>
              <a:gd name="T17" fmla="*/ 169 h 212"/>
              <a:gd name="T18" fmla="*/ 208 w 217"/>
              <a:gd name="T19" fmla="*/ 197 h 212"/>
              <a:gd name="T20" fmla="*/ 185 w 217"/>
              <a:gd name="T21" fmla="*/ 168 h 212"/>
              <a:gd name="T22" fmla="*/ 217 w 217"/>
              <a:gd name="T23" fmla="*/ 126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7" h="212">
                <a:moveTo>
                  <a:pt x="217" y="126"/>
                </a:moveTo>
                <a:cubicBezTo>
                  <a:pt x="217" y="43"/>
                  <a:pt x="217" y="43"/>
                  <a:pt x="217" y="43"/>
                </a:cubicBezTo>
                <a:cubicBezTo>
                  <a:pt x="217" y="21"/>
                  <a:pt x="200" y="2"/>
                  <a:pt x="178" y="0"/>
                </a:cubicBezTo>
                <a:cubicBezTo>
                  <a:pt x="178" y="82"/>
                  <a:pt x="178" y="82"/>
                  <a:pt x="178" y="82"/>
                </a:cubicBezTo>
                <a:cubicBezTo>
                  <a:pt x="178" y="117"/>
                  <a:pt x="150" y="145"/>
                  <a:pt x="115" y="145"/>
                </a:cubicBezTo>
                <a:cubicBezTo>
                  <a:pt x="19" y="145"/>
                  <a:pt x="19" y="145"/>
                  <a:pt x="19" y="145"/>
                </a:cubicBezTo>
                <a:cubicBezTo>
                  <a:pt x="12" y="151"/>
                  <a:pt x="6" y="156"/>
                  <a:pt x="0" y="160"/>
                </a:cubicBezTo>
                <a:cubicBezTo>
                  <a:pt x="7" y="166"/>
                  <a:pt x="16" y="169"/>
                  <a:pt x="27" y="169"/>
                </a:cubicBezTo>
                <a:cubicBezTo>
                  <a:pt x="131" y="169"/>
                  <a:pt x="131" y="169"/>
                  <a:pt x="131" y="169"/>
                </a:cubicBezTo>
                <a:cubicBezTo>
                  <a:pt x="172" y="212"/>
                  <a:pt x="217" y="203"/>
                  <a:pt x="208" y="197"/>
                </a:cubicBezTo>
                <a:cubicBezTo>
                  <a:pt x="195" y="187"/>
                  <a:pt x="188" y="177"/>
                  <a:pt x="185" y="168"/>
                </a:cubicBezTo>
                <a:cubicBezTo>
                  <a:pt x="203" y="163"/>
                  <a:pt x="217" y="146"/>
                  <a:pt x="217" y="12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2" name="Freeform 704"/>
          <p:cNvSpPr>
            <a:spLocks/>
          </p:cNvSpPr>
          <p:nvPr/>
        </p:nvSpPr>
        <p:spPr bwMode="auto">
          <a:xfrm>
            <a:off x="1068122" y="3276425"/>
            <a:ext cx="258315" cy="223873"/>
          </a:xfrm>
          <a:custGeom>
            <a:avLst/>
            <a:gdLst>
              <a:gd name="T0" fmla="*/ 234 w 234"/>
              <a:gd name="T1" fmla="*/ 126 h 202"/>
              <a:gd name="T2" fmla="*/ 234 w 234"/>
              <a:gd name="T3" fmla="*/ 43 h 202"/>
              <a:gd name="T4" fmla="*/ 190 w 234"/>
              <a:gd name="T5" fmla="*/ 0 h 202"/>
              <a:gd name="T6" fmla="*/ 43 w 234"/>
              <a:gd name="T7" fmla="*/ 0 h 202"/>
              <a:gd name="T8" fmla="*/ 0 w 234"/>
              <a:gd name="T9" fmla="*/ 43 h 202"/>
              <a:gd name="T10" fmla="*/ 0 w 234"/>
              <a:gd name="T11" fmla="*/ 126 h 202"/>
              <a:gd name="T12" fmla="*/ 32 w 234"/>
              <a:gd name="T13" fmla="*/ 168 h 202"/>
              <a:gd name="T14" fmla="*/ 9 w 234"/>
              <a:gd name="T15" fmla="*/ 197 h 202"/>
              <a:gd name="T16" fmla="*/ 20 w 234"/>
              <a:gd name="T17" fmla="*/ 202 h 202"/>
              <a:gd name="T18" fmla="*/ 86 w 234"/>
              <a:gd name="T19" fmla="*/ 170 h 202"/>
              <a:gd name="T20" fmla="*/ 190 w 234"/>
              <a:gd name="T21" fmla="*/ 170 h 202"/>
              <a:gd name="T22" fmla="*/ 234 w 234"/>
              <a:gd name="T23" fmla="*/ 126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4" h="202">
                <a:moveTo>
                  <a:pt x="234" y="126"/>
                </a:moveTo>
                <a:cubicBezTo>
                  <a:pt x="234" y="43"/>
                  <a:pt x="234" y="43"/>
                  <a:pt x="234" y="43"/>
                </a:cubicBezTo>
                <a:cubicBezTo>
                  <a:pt x="234" y="19"/>
                  <a:pt x="214" y="0"/>
                  <a:pt x="19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19" y="0"/>
                  <a:pt x="0" y="19"/>
                  <a:pt x="0" y="43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46"/>
                  <a:pt x="14" y="163"/>
                  <a:pt x="32" y="168"/>
                </a:cubicBezTo>
                <a:cubicBezTo>
                  <a:pt x="29" y="177"/>
                  <a:pt x="22" y="187"/>
                  <a:pt x="9" y="197"/>
                </a:cubicBezTo>
                <a:cubicBezTo>
                  <a:pt x="6" y="199"/>
                  <a:pt x="10" y="202"/>
                  <a:pt x="20" y="202"/>
                </a:cubicBezTo>
                <a:cubicBezTo>
                  <a:pt x="35" y="202"/>
                  <a:pt x="61" y="195"/>
                  <a:pt x="86" y="170"/>
                </a:cubicBezTo>
                <a:cubicBezTo>
                  <a:pt x="190" y="170"/>
                  <a:pt x="190" y="170"/>
                  <a:pt x="190" y="170"/>
                </a:cubicBezTo>
                <a:cubicBezTo>
                  <a:pt x="214" y="170"/>
                  <a:pt x="234" y="150"/>
                  <a:pt x="234" y="12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3" name="Freeform 718"/>
          <p:cNvSpPr>
            <a:spLocks/>
          </p:cNvSpPr>
          <p:nvPr/>
        </p:nvSpPr>
        <p:spPr bwMode="auto">
          <a:xfrm>
            <a:off x="11308880" y="4588090"/>
            <a:ext cx="287017" cy="261186"/>
          </a:xfrm>
          <a:custGeom>
            <a:avLst/>
            <a:gdLst>
              <a:gd name="T0" fmla="*/ 217 w 260"/>
              <a:gd name="T1" fmla="*/ 8 h 235"/>
              <a:gd name="T2" fmla="*/ 187 w 260"/>
              <a:gd name="T3" fmla="*/ 9 h 235"/>
              <a:gd name="T4" fmla="*/ 188 w 260"/>
              <a:gd name="T5" fmla="*/ 39 h 235"/>
              <a:gd name="T6" fmla="*/ 218 w 260"/>
              <a:gd name="T7" fmla="*/ 105 h 235"/>
              <a:gd name="T8" fmla="*/ 130 w 260"/>
              <a:gd name="T9" fmla="*/ 193 h 235"/>
              <a:gd name="T10" fmla="*/ 42 w 260"/>
              <a:gd name="T11" fmla="*/ 105 h 235"/>
              <a:gd name="T12" fmla="*/ 72 w 260"/>
              <a:gd name="T13" fmla="*/ 39 h 235"/>
              <a:gd name="T14" fmla="*/ 73 w 260"/>
              <a:gd name="T15" fmla="*/ 9 h 235"/>
              <a:gd name="T16" fmla="*/ 44 w 260"/>
              <a:gd name="T17" fmla="*/ 7 h 235"/>
              <a:gd name="T18" fmla="*/ 44 w 260"/>
              <a:gd name="T19" fmla="*/ 7 h 235"/>
              <a:gd name="T20" fmla="*/ 0 w 260"/>
              <a:gd name="T21" fmla="*/ 105 h 235"/>
              <a:gd name="T22" fmla="*/ 130 w 260"/>
              <a:gd name="T23" fmla="*/ 235 h 235"/>
              <a:gd name="T24" fmla="*/ 260 w 260"/>
              <a:gd name="T25" fmla="*/ 105 h 235"/>
              <a:gd name="T26" fmla="*/ 217 w 260"/>
              <a:gd name="T27" fmla="*/ 8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0" h="235">
                <a:moveTo>
                  <a:pt x="217" y="8"/>
                </a:moveTo>
                <a:cubicBezTo>
                  <a:pt x="208" y="0"/>
                  <a:pt x="194" y="1"/>
                  <a:pt x="187" y="9"/>
                </a:cubicBezTo>
                <a:cubicBezTo>
                  <a:pt x="179" y="18"/>
                  <a:pt x="180" y="31"/>
                  <a:pt x="188" y="39"/>
                </a:cubicBezTo>
                <a:cubicBezTo>
                  <a:pt x="206" y="55"/>
                  <a:pt x="218" y="79"/>
                  <a:pt x="218" y="105"/>
                </a:cubicBezTo>
                <a:cubicBezTo>
                  <a:pt x="218" y="153"/>
                  <a:pt x="178" y="193"/>
                  <a:pt x="130" y="193"/>
                </a:cubicBezTo>
                <a:cubicBezTo>
                  <a:pt x="81" y="193"/>
                  <a:pt x="42" y="153"/>
                  <a:pt x="42" y="105"/>
                </a:cubicBezTo>
                <a:cubicBezTo>
                  <a:pt x="42" y="79"/>
                  <a:pt x="53" y="55"/>
                  <a:pt x="72" y="39"/>
                </a:cubicBezTo>
                <a:cubicBezTo>
                  <a:pt x="80" y="31"/>
                  <a:pt x="81" y="18"/>
                  <a:pt x="73" y="9"/>
                </a:cubicBezTo>
                <a:cubicBezTo>
                  <a:pt x="66" y="0"/>
                  <a:pt x="52" y="0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17" y="31"/>
                  <a:pt x="0" y="66"/>
                  <a:pt x="0" y="105"/>
                </a:cubicBezTo>
                <a:cubicBezTo>
                  <a:pt x="0" y="177"/>
                  <a:pt x="58" y="235"/>
                  <a:pt x="130" y="235"/>
                </a:cubicBezTo>
                <a:cubicBezTo>
                  <a:pt x="202" y="235"/>
                  <a:pt x="260" y="177"/>
                  <a:pt x="260" y="105"/>
                </a:cubicBezTo>
                <a:cubicBezTo>
                  <a:pt x="260" y="66"/>
                  <a:pt x="243" y="31"/>
                  <a:pt x="217" y="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4" name="Freeform 719"/>
          <p:cNvSpPr>
            <a:spLocks/>
          </p:cNvSpPr>
          <p:nvPr/>
        </p:nvSpPr>
        <p:spPr bwMode="auto">
          <a:xfrm>
            <a:off x="11429427" y="4530687"/>
            <a:ext cx="45923" cy="198042"/>
          </a:xfrm>
          <a:custGeom>
            <a:avLst/>
            <a:gdLst>
              <a:gd name="T0" fmla="*/ 21 w 42"/>
              <a:gd name="T1" fmla="*/ 179 h 179"/>
              <a:gd name="T2" fmla="*/ 42 w 42"/>
              <a:gd name="T3" fmla="*/ 158 h 179"/>
              <a:gd name="T4" fmla="*/ 42 w 42"/>
              <a:gd name="T5" fmla="*/ 22 h 179"/>
              <a:gd name="T6" fmla="*/ 21 w 42"/>
              <a:gd name="T7" fmla="*/ 0 h 179"/>
              <a:gd name="T8" fmla="*/ 0 w 42"/>
              <a:gd name="T9" fmla="*/ 22 h 179"/>
              <a:gd name="T10" fmla="*/ 0 w 42"/>
              <a:gd name="T11" fmla="*/ 158 h 179"/>
              <a:gd name="T12" fmla="*/ 21 w 42"/>
              <a:gd name="T13" fmla="*/ 17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" h="179">
                <a:moveTo>
                  <a:pt x="21" y="179"/>
                </a:moveTo>
                <a:cubicBezTo>
                  <a:pt x="33" y="179"/>
                  <a:pt x="42" y="170"/>
                  <a:pt x="42" y="158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10"/>
                  <a:pt x="33" y="0"/>
                  <a:pt x="21" y="0"/>
                </a:cubicBezTo>
                <a:cubicBezTo>
                  <a:pt x="9" y="0"/>
                  <a:pt x="0" y="10"/>
                  <a:pt x="0" y="22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70"/>
                  <a:pt x="9" y="179"/>
                  <a:pt x="21" y="17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5" name="Freeform 720"/>
          <p:cNvSpPr>
            <a:spLocks noEditPoints="1"/>
          </p:cNvSpPr>
          <p:nvPr/>
        </p:nvSpPr>
        <p:spPr bwMode="auto">
          <a:xfrm>
            <a:off x="8097161" y="1973369"/>
            <a:ext cx="318590" cy="32145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34 w 288"/>
              <a:gd name="T11" fmla="*/ 194 h 288"/>
              <a:gd name="T12" fmla="*/ 183 w 288"/>
              <a:gd name="T13" fmla="*/ 170 h 288"/>
              <a:gd name="T14" fmla="*/ 183 w 288"/>
              <a:gd name="T15" fmla="*/ 170 h 288"/>
              <a:gd name="T16" fmla="*/ 183 w 288"/>
              <a:gd name="T17" fmla="*/ 192 h 288"/>
              <a:gd name="T18" fmla="*/ 174 w 288"/>
              <a:gd name="T19" fmla="*/ 202 h 288"/>
              <a:gd name="T20" fmla="*/ 64 w 288"/>
              <a:gd name="T21" fmla="*/ 202 h 288"/>
              <a:gd name="T22" fmla="*/ 54 w 288"/>
              <a:gd name="T23" fmla="*/ 192 h 288"/>
              <a:gd name="T24" fmla="*/ 54 w 288"/>
              <a:gd name="T25" fmla="*/ 99 h 288"/>
              <a:gd name="T26" fmla="*/ 64 w 288"/>
              <a:gd name="T27" fmla="*/ 89 h 288"/>
              <a:gd name="T28" fmla="*/ 174 w 288"/>
              <a:gd name="T29" fmla="*/ 89 h 288"/>
              <a:gd name="T30" fmla="*/ 183 w 288"/>
              <a:gd name="T31" fmla="*/ 99 h 288"/>
              <a:gd name="T32" fmla="*/ 183 w 288"/>
              <a:gd name="T33" fmla="*/ 122 h 288"/>
              <a:gd name="T34" fmla="*/ 234 w 288"/>
              <a:gd name="T35" fmla="*/ 98 h 288"/>
              <a:gd name="T36" fmla="*/ 234 w 288"/>
              <a:gd name="T37" fmla="*/ 19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34" y="194"/>
                </a:moveTo>
                <a:cubicBezTo>
                  <a:pt x="183" y="170"/>
                  <a:pt x="183" y="170"/>
                  <a:pt x="183" y="170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3" y="192"/>
                  <a:pt x="183" y="192"/>
                  <a:pt x="183" y="192"/>
                </a:cubicBezTo>
                <a:cubicBezTo>
                  <a:pt x="183" y="198"/>
                  <a:pt x="179" y="202"/>
                  <a:pt x="174" y="202"/>
                </a:cubicBezTo>
                <a:cubicBezTo>
                  <a:pt x="64" y="202"/>
                  <a:pt x="64" y="202"/>
                  <a:pt x="64" y="202"/>
                </a:cubicBezTo>
                <a:cubicBezTo>
                  <a:pt x="59" y="202"/>
                  <a:pt x="54" y="198"/>
                  <a:pt x="54" y="192"/>
                </a:cubicBezTo>
                <a:cubicBezTo>
                  <a:pt x="54" y="99"/>
                  <a:pt x="54" y="99"/>
                  <a:pt x="54" y="99"/>
                </a:cubicBezTo>
                <a:cubicBezTo>
                  <a:pt x="54" y="94"/>
                  <a:pt x="59" y="89"/>
                  <a:pt x="64" y="89"/>
                </a:cubicBezTo>
                <a:cubicBezTo>
                  <a:pt x="174" y="89"/>
                  <a:pt x="174" y="89"/>
                  <a:pt x="174" y="89"/>
                </a:cubicBezTo>
                <a:cubicBezTo>
                  <a:pt x="179" y="89"/>
                  <a:pt x="183" y="94"/>
                  <a:pt x="183" y="99"/>
                </a:cubicBezTo>
                <a:cubicBezTo>
                  <a:pt x="183" y="122"/>
                  <a:pt x="183" y="122"/>
                  <a:pt x="183" y="122"/>
                </a:cubicBezTo>
                <a:cubicBezTo>
                  <a:pt x="234" y="98"/>
                  <a:pt x="234" y="98"/>
                  <a:pt x="234" y="98"/>
                </a:cubicBezTo>
                <a:lnTo>
                  <a:pt x="234" y="19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6" name="Freeform 721"/>
          <p:cNvSpPr>
            <a:spLocks noEditPoints="1"/>
          </p:cNvSpPr>
          <p:nvPr/>
        </p:nvSpPr>
        <p:spPr bwMode="auto">
          <a:xfrm>
            <a:off x="10651611" y="1973369"/>
            <a:ext cx="318590" cy="32145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33 w 288"/>
              <a:gd name="T11" fmla="*/ 204 h 288"/>
              <a:gd name="T12" fmla="*/ 228 w 288"/>
              <a:gd name="T13" fmla="*/ 209 h 288"/>
              <a:gd name="T14" fmla="*/ 59 w 288"/>
              <a:gd name="T15" fmla="*/ 209 h 288"/>
              <a:gd name="T16" fmla="*/ 54 w 288"/>
              <a:gd name="T17" fmla="*/ 204 h 288"/>
              <a:gd name="T18" fmla="*/ 54 w 288"/>
              <a:gd name="T19" fmla="*/ 102 h 288"/>
              <a:gd name="T20" fmla="*/ 59 w 288"/>
              <a:gd name="T21" fmla="*/ 97 h 288"/>
              <a:gd name="T22" fmla="*/ 96 w 288"/>
              <a:gd name="T23" fmla="*/ 97 h 288"/>
              <a:gd name="T24" fmla="*/ 97 w 288"/>
              <a:gd name="T25" fmla="*/ 97 h 288"/>
              <a:gd name="T26" fmla="*/ 102 w 288"/>
              <a:gd name="T27" fmla="*/ 86 h 288"/>
              <a:gd name="T28" fmla="*/ 109 w 288"/>
              <a:gd name="T29" fmla="*/ 82 h 288"/>
              <a:gd name="T30" fmla="*/ 178 w 288"/>
              <a:gd name="T31" fmla="*/ 82 h 288"/>
              <a:gd name="T32" fmla="*/ 186 w 288"/>
              <a:gd name="T33" fmla="*/ 86 h 288"/>
              <a:gd name="T34" fmla="*/ 191 w 288"/>
              <a:gd name="T35" fmla="*/ 97 h 288"/>
              <a:gd name="T36" fmla="*/ 191 w 288"/>
              <a:gd name="T37" fmla="*/ 97 h 288"/>
              <a:gd name="T38" fmla="*/ 228 w 288"/>
              <a:gd name="T39" fmla="*/ 97 h 288"/>
              <a:gd name="T40" fmla="*/ 233 w 288"/>
              <a:gd name="T41" fmla="*/ 102 h 288"/>
              <a:gd name="T42" fmla="*/ 233 w 288"/>
              <a:gd name="T43" fmla="*/ 20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33" y="204"/>
                </a:moveTo>
                <a:cubicBezTo>
                  <a:pt x="233" y="206"/>
                  <a:pt x="231" y="209"/>
                  <a:pt x="228" y="209"/>
                </a:cubicBezTo>
                <a:cubicBezTo>
                  <a:pt x="59" y="209"/>
                  <a:pt x="59" y="209"/>
                  <a:pt x="59" y="209"/>
                </a:cubicBezTo>
                <a:cubicBezTo>
                  <a:pt x="56" y="209"/>
                  <a:pt x="54" y="206"/>
                  <a:pt x="54" y="204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54" y="99"/>
                  <a:pt x="56" y="97"/>
                  <a:pt x="59" y="97"/>
                </a:cubicBezTo>
                <a:cubicBezTo>
                  <a:pt x="96" y="97"/>
                  <a:pt x="96" y="97"/>
                  <a:pt x="96" y="97"/>
                </a:cubicBezTo>
                <a:cubicBezTo>
                  <a:pt x="96" y="97"/>
                  <a:pt x="97" y="97"/>
                  <a:pt x="97" y="97"/>
                </a:cubicBezTo>
                <a:cubicBezTo>
                  <a:pt x="102" y="86"/>
                  <a:pt x="102" y="86"/>
                  <a:pt x="102" y="86"/>
                </a:cubicBezTo>
                <a:cubicBezTo>
                  <a:pt x="103" y="84"/>
                  <a:pt x="106" y="82"/>
                  <a:pt x="109" y="82"/>
                </a:cubicBezTo>
                <a:cubicBezTo>
                  <a:pt x="178" y="82"/>
                  <a:pt x="178" y="82"/>
                  <a:pt x="178" y="82"/>
                </a:cubicBezTo>
                <a:cubicBezTo>
                  <a:pt x="181" y="82"/>
                  <a:pt x="184" y="84"/>
                  <a:pt x="186" y="86"/>
                </a:cubicBezTo>
                <a:cubicBezTo>
                  <a:pt x="191" y="97"/>
                  <a:pt x="191" y="97"/>
                  <a:pt x="191" y="97"/>
                </a:cubicBezTo>
                <a:cubicBezTo>
                  <a:pt x="191" y="97"/>
                  <a:pt x="191" y="97"/>
                  <a:pt x="191" y="97"/>
                </a:cubicBezTo>
                <a:cubicBezTo>
                  <a:pt x="228" y="97"/>
                  <a:pt x="228" y="97"/>
                  <a:pt x="228" y="97"/>
                </a:cubicBezTo>
                <a:cubicBezTo>
                  <a:pt x="231" y="97"/>
                  <a:pt x="233" y="99"/>
                  <a:pt x="233" y="102"/>
                </a:cubicBezTo>
                <a:lnTo>
                  <a:pt x="233" y="20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7" name="Oval 722"/>
          <p:cNvSpPr>
            <a:spLocks noChangeArrowheads="1"/>
          </p:cNvSpPr>
          <p:nvPr/>
        </p:nvSpPr>
        <p:spPr bwMode="auto">
          <a:xfrm>
            <a:off x="10769288" y="2099656"/>
            <a:ext cx="86105" cy="86105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8" name="Freeform 723"/>
          <p:cNvSpPr>
            <a:spLocks noEditPoints="1"/>
          </p:cNvSpPr>
          <p:nvPr/>
        </p:nvSpPr>
        <p:spPr bwMode="auto">
          <a:xfrm>
            <a:off x="1070991" y="2613415"/>
            <a:ext cx="321459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29 w 288"/>
              <a:gd name="T11" fmla="*/ 168 h 288"/>
              <a:gd name="T12" fmla="*/ 169 w 288"/>
              <a:gd name="T13" fmla="*/ 227 h 288"/>
              <a:gd name="T14" fmla="*/ 162 w 288"/>
              <a:gd name="T15" fmla="*/ 227 h 288"/>
              <a:gd name="T16" fmla="*/ 80 w 288"/>
              <a:gd name="T17" fmla="*/ 145 h 288"/>
              <a:gd name="T18" fmla="*/ 76 w 288"/>
              <a:gd name="T19" fmla="*/ 137 h 288"/>
              <a:gd name="T20" fmla="*/ 72 w 288"/>
              <a:gd name="T21" fmla="*/ 92 h 288"/>
              <a:gd name="T22" fmla="*/ 75 w 288"/>
              <a:gd name="T23" fmla="*/ 84 h 288"/>
              <a:gd name="T24" fmla="*/ 86 w 288"/>
              <a:gd name="T25" fmla="*/ 74 h 288"/>
              <a:gd name="T26" fmla="*/ 94 w 288"/>
              <a:gd name="T27" fmla="*/ 71 h 288"/>
              <a:gd name="T28" fmla="*/ 138 w 288"/>
              <a:gd name="T29" fmla="*/ 75 h 288"/>
              <a:gd name="T30" fmla="*/ 147 w 288"/>
              <a:gd name="T31" fmla="*/ 79 h 288"/>
              <a:gd name="T32" fmla="*/ 229 w 288"/>
              <a:gd name="T33" fmla="*/ 160 h 288"/>
              <a:gd name="T34" fmla="*/ 229 w 288"/>
              <a:gd name="T35" fmla="*/ 16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29" y="168"/>
                </a:moveTo>
                <a:cubicBezTo>
                  <a:pt x="169" y="227"/>
                  <a:pt x="169" y="227"/>
                  <a:pt x="169" y="227"/>
                </a:cubicBezTo>
                <a:cubicBezTo>
                  <a:pt x="167" y="229"/>
                  <a:pt x="164" y="229"/>
                  <a:pt x="162" y="227"/>
                </a:cubicBezTo>
                <a:cubicBezTo>
                  <a:pt x="80" y="145"/>
                  <a:pt x="80" y="145"/>
                  <a:pt x="80" y="145"/>
                </a:cubicBezTo>
                <a:cubicBezTo>
                  <a:pt x="78" y="143"/>
                  <a:pt x="77" y="140"/>
                  <a:pt x="76" y="137"/>
                </a:cubicBezTo>
                <a:cubicBezTo>
                  <a:pt x="72" y="92"/>
                  <a:pt x="72" y="92"/>
                  <a:pt x="72" y="92"/>
                </a:cubicBezTo>
                <a:cubicBezTo>
                  <a:pt x="72" y="90"/>
                  <a:pt x="74" y="86"/>
                  <a:pt x="75" y="84"/>
                </a:cubicBezTo>
                <a:cubicBezTo>
                  <a:pt x="86" y="74"/>
                  <a:pt x="86" y="74"/>
                  <a:pt x="86" y="74"/>
                </a:cubicBezTo>
                <a:cubicBezTo>
                  <a:pt x="88" y="72"/>
                  <a:pt x="91" y="70"/>
                  <a:pt x="94" y="71"/>
                </a:cubicBezTo>
                <a:cubicBezTo>
                  <a:pt x="138" y="75"/>
                  <a:pt x="138" y="75"/>
                  <a:pt x="138" y="75"/>
                </a:cubicBezTo>
                <a:cubicBezTo>
                  <a:pt x="141" y="75"/>
                  <a:pt x="145" y="77"/>
                  <a:pt x="147" y="79"/>
                </a:cubicBezTo>
                <a:cubicBezTo>
                  <a:pt x="229" y="160"/>
                  <a:pt x="229" y="160"/>
                  <a:pt x="229" y="160"/>
                </a:cubicBezTo>
                <a:cubicBezTo>
                  <a:pt x="231" y="162"/>
                  <a:pt x="231" y="166"/>
                  <a:pt x="229" y="16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9" name="Freeform 724"/>
          <p:cNvSpPr>
            <a:spLocks/>
          </p:cNvSpPr>
          <p:nvPr/>
        </p:nvSpPr>
        <p:spPr bwMode="auto">
          <a:xfrm>
            <a:off x="1168577" y="2708132"/>
            <a:ext cx="25832" cy="25832"/>
          </a:xfrm>
          <a:custGeom>
            <a:avLst/>
            <a:gdLst>
              <a:gd name="T0" fmla="*/ 4 w 24"/>
              <a:gd name="T1" fmla="*/ 5 h 24"/>
              <a:gd name="T2" fmla="*/ 4 w 24"/>
              <a:gd name="T3" fmla="*/ 20 h 24"/>
              <a:gd name="T4" fmla="*/ 20 w 24"/>
              <a:gd name="T5" fmla="*/ 20 h 24"/>
              <a:gd name="T6" fmla="*/ 20 w 24"/>
              <a:gd name="T7" fmla="*/ 5 h 24"/>
              <a:gd name="T8" fmla="*/ 4 w 24"/>
              <a:gd name="T9" fmla="*/ 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4">
                <a:moveTo>
                  <a:pt x="4" y="5"/>
                </a:moveTo>
                <a:cubicBezTo>
                  <a:pt x="0" y="9"/>
                  <a:pt x="0" y="16"/>
                  <a:pt x="4" y="20"/>
                </a:cubicBezTo>
                <a:cubicBezTo>
                  <a:pt x="8" y="24"/>
                  <a:pt x="15" y="24"/>
                  <a:pt x="20" y="20"/>
                </a:cubicBezTo>
                <a:cubicBezTo>
                  <a:pt x="24" y="16"/>
                  <a:pt x="24" y="9"/>
                  <a:pt x="20" y="5"/>
                </a:cubicBezTo>
                <a:cubicBezTo>
                  <a:pt x="15" y="0"/>
                  <a:pt x="8" y="0"/>
                  <a:pt x="4" y="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0" name="Freeform 725"/>
          <p:cNvSpPr>
            <a:spLocks noEditPoints="1"/>
          </p:cNvSpPr>
          <p:nvPr/>
        </p:nvSpPr>
        <p:spPr bwMode="auto">
          <a:xfrm>
            <a:off x="2988263" y="2613415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31 w 288"/>
              <a:gd name="T11" fmla="*/ 106 h 288"/>
              <a:gd name="T12" fmla="*/ 105 w 288"/>
              <a:gd name="T13" fmla="*/ 146 h 288"/>
              <a:gd name="T14" fmla="*/ 104 w 288"/>
              <a:gd name="T15" fmla="*/ 146 h 288"/>
              <a:gd name="T16" fmla="*/ 122 w 288"/>
              <a:gd name="T17" fmla="*/ 146 h 288"/>
              <a:gd name="T18" fmla="*/ 131 w 288"/>
              <a:gd name="T19" fmla="*/ 155 h 288"/>
              <a:gd name="T20" fmla="*/ 131 w 288"/>
              <a:gd name="T21" fmla="*/ 208 h 288"/>
              <a:gd name="T22" fmla="*/ 122 w 288"/>
              <a:gd name="T23" fmla="*/ 218 h 288"/>
              <a:gd name="T24" fmla="*/ 75 w 288"/>
              <a:gd name="T25" fmla="*/ 218 h 288"/>
              <a:gd name="T26" fmla="*/ 66 w 288"/>
              <a:gd name="T27" fmla="*/ 208 h 288"/>
              <a:gd name="T28" fmla="*/ 66 w 288"/>
              <a:gd name="T29" fmla="*/ 155 h 288"/>
              <a:gd name="T30" fmla="*/ 66 w 288"/>
              <a:gd name="T31" fmla="*/ 154 h 288"/>
              <a:gd name="T32" fmla="*/ 131 w 288"/>
              <a:gd name="T33" fmla="*/ 73 h 288"/>
              <a:gd name="T34" fmla="*/ 131 w 288"/>
              <a:gd name="T35" fmla="*/ 106 h 288"/>
              <a:gd name="T36" fmla="*/ 221 w 288"/>
              <a:gd name="T37" fmla="*/ 106 h 288"/>
              <a:gd name="T38" fmla="*/ 196 w 288"/>
              <a:gd name="T39" fmla="*/ 146 h 288"/>
              <a:gd name="T40" fmla="*/ 195 w 288"/>
              <a:gd name="T41" fmla="*/ 146 h 288"/>
              <a:gd name="T42" fmla="*/ 212 w 288"/>
              <a:gd name="T43" fmla="*/ 146 h 288"/>
              <a:gd name="T44" fmla="*/ 221 w 288"/>
              <a:gd name="T45" fmla="*/ 155 h 288"/>
              <a:gd name="T46" fmla="*/ 221 w 288"/>
              <a:gd name="T47" fmla="*/ 208 h 288"/>
              <a:gd name="T48" fmla="*/ 212 w 288"/>
              <a:gd name="T49" fmla="*/ 218 h 288"/>
              <a:gd name="T50" fmla="*/ 166 w 288"/>
              <a:gd name="T51" fmla="*/ 218 h 288"/>
              <a:gd name="T52" fmla="*/ 157 w 288"/>
              <a:gd name="T53" fmla="*/ 208 h 288"/>
              <a:gd name="T54" fmla="*/ 157 w 288"/>
              <a:gd name="T55" fmla="*/ 155 h 288"/>
              <a:gd name="T56" fmla="*/ 157 w 288"/>
              <a:gd name="T57" fmla="*/ 154 h 288"/>
              <a:gd name="T58" fmla="*/ 221 w 288"/>
              <a:gd name="T59" fmla="*/ 73 h 288"/>
              <a:gd name="T60" fmla="*/ 221 w 288"/>
              <a:gd name="T61" fmla="*/ 10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31" y="106"/>
                </a:moveTo>
                <a:cubicBezTo>
                  <a:pt x="112" y="106"/>
                  <a:pt x="105" y="118"/>
                  <a:pt x="105" y="146"/>
                </a:cubicBezTo>
                <a:cubicBezTo>
                  <a:pt x="104" y="146"/>
                  <a:pt x="104" y="146"/>
                  <a:pt x="104" y="146"/>
                </a:cubicBezTo>
                <a:cubicBezTo>
                  <a:pt x="122" y="146"/>
                  <a:pt x="122" y="146"/>
                  <a:pt x="122" y="146"/>
                </a:cubicBezTo>
                <a:cubicBezTo>
                  <a:pt x="127" y="146"/>
                  <a:pt x="131" y="150"/>
                  <a:pt x="131" y="155"/>
                </a:cubicBezTo>
                <a:cubicBezTo>
                  <a:pt x="131" y="208"/>
                  <a:pt x="131" y="208"/>
                  <a:pt x="131" y="208"/>
                </a:cubicBezTo>
                <a:cubicBezTo>
                  <a:pt x="131" y="213"/>
                  <a:pt x="127" y="218"/>
                  <a:pt x="122" y="218"/>
                </a:cubicBezTo>
                <a:cubicBezTo>
                  <a:pt x="75" y="218"/>
                  <a:pt x="75" y="218"/>
                  <a:pt x="75" y="218"/>
                </a:cubicBezTo>
                <a:cubicBezTo>
                  <a:pt x="70" y="218"/>
                  <a:pt x="66" y="213"/>
                  <a:pt x="66" y="208"/>
                </a:cubicBezTo>
                <a:cubicBezTo>
                  <a:pt x="66" y="155"/>
                  <a:pt x="66" y="155"/>
                  <a:pt x="66" y="155"/>
                </a:cubicBezTo>
                <a:cubicBezTo>
                  <a:pt x="66" y="155"/>
                  <a:pt x="66" y="154"/>
                  <a:pt x="66" y="154"/>
                </a:cubicBezTo>
                <a:cubicBezTo>
                  <a:pt x="67" y="113"/>
                  <a:pt x="76" y="77"/>
                  <a:pt x="131" y="73"/>
                </a:cubicBezTo>
                <a:lnTo>
                  <a:pt x="131" y="106"/>
                </a:lnTo>
                <a:close/>
                <a:moveTo>
                  <a:pt x="221" y="106"/>
                </a:moveTo>
                <a:cubicBezTo>
                  <a:pt x="203" y="106"/>
                  <a:pt x="196" y="118"/>
                  <a:pt x="196" y="146"/>
                </a:cubicBezTo>
                <a:cubicBezTo>
                  <a:pt x="195" y="146"/>
                  <a:pt x="195" y="146"/>
                  <a:pt x="195" y="146"/>
                </a:cubicBezTo>
                <a:cubicBezTo>
                  <a:pt x="212" y="146"/>
                  <a:pt x="212" y="146"/>
                  <a:pt x="212" y="146"/>
                </a:cubicBezTo>
                <a:cubicBezTo>
                  <a:pt x="217" y="146"/>
                  <a:pt x="221" y="150"/>
                  <a:pt x="221" y="155"/>
                </a:cubicBezTo>
                <a:cubicBezTo>
                  <a:pt x="221" y="208"/>
                  <a:pt x="221" y="208"/>
                  <a:pt x="221" y="208"/>
                </a:cubicBezTo>
                <a:cubicBezTo>
                  <a:pt x="221" y="213"/>
                  <a:pt x="217" y="218"/>
                  <a:pt x="212" y="218"/>
                </a:cubicBezTo>
                <a:cubicBezTo>
                  <a:pt x="166" y="218"/>
                  <a:pt x="166" y="218"/>
                  <a:pt x="166" y="218"/>
                </a:cubicBezTo>
                <a:cubicBezTo>
                  <a:pt x="161" y="218"/>
                  <a:pt x="157" y="213"/>
                  <a:pt x="157" y="208"/>
                </a:cubicBezTo>
                <a:cubicBezTo>
                  <a:pt x="157" y="155"/>
                  <a:pt x="157" y="155"/>
                  <a:pt x="157" y="155"/>
                </a:cubicBezTo>
                <a:cubicBezTo>
                  <a:pt x="157" y="155"/>
                  <a:pt x="157" y="154"/>
                  <a:pt x="157" y="154"/>
                </a:cubicBezTo>
                <a:cubicBezTo>
                  <a:pt x="157" y="113"/>
                  <a:pt x="166" y="77"/>
                  <a:pt x="221" y="73"/>
                </a:cubicBezTo>
                <a:lnTo>
                  <a:pt x="221" y="10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1" name="Freeform 726"/>
          <p:cNvSpPr>
            <a:spLocks noEditPoints="1"/>
          </p:cNvSpPr>
          <p:nvPr/>
        </p:nvSpPr>
        <p:spPr bwMode="auto">
          <a:xfrm>
            <a:off x="5542712" y="2613415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21 w 288"/>
              <a:gd name="T11" fmla="*/ 197 h 288"/>
              <a:gd name="T12" fmla="*/ 195 w 288"/>
              <a:gd name="T13" fmla="*/ 222 h 288"/>
              <a:gd name="T14" fmla="*/ 92 w 288"/>
              <a:gd name="T15" fmla="*/ 222 h 288"/>
              <a:gd name="T16" fmla="*/ 67 w 288"/>
              <a:gd name="T17" fmla="*/ 197 h 288"/>
              <a:gd name="T18" fmla="*/ 67 w 288"/>
              <a:gd name="T19" fmla="*/ 94 h 288"/>
              <a:gd name="T20" fmla="*/ 92 w 288"/>
              <a:gd name="T21" fmla="*/ 68 h 288"/>
              <a:gd name="T22" fmla="*/ 195 w 288"/>
              <a:gd name="T23" fmla="*/ 68 h 288"/>
              <a:gd name="T24" fmla="*/ 221 w 288"/>
              <a:gd name="T25" fmla="*/ 94 h 288"/>
              <a:gd name="T26" fmla="*/ 221 w 288"/>
              <a:gd name="T27" fmla="*/ 19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21" y="197"/>
                </a:moveTo>
                <a:cubicBezTo>
                  <a:pt x="221" y="211"/>
                  <a:pt x="209" y="222"/>
                  <a:pt x="195" y="222"/>
                </a:cubicBezTo>
                <a:cubicBezTo>
                  <a:pt x="92" y="222"/>
                  <a:pt x="92" y="222"/>
                  <a:pt x="92" y="222"/>
                </a:cubicBezTo>
                <a:cubicBezTo>
                  <a:pt x="78" y="222"/>
                  <a:pt x="67" y="211"/>
                  <a:pt x="67" y="197"/>
                </a:cubicBezTo>
                <a:cubicBezTo>
                  <a:pt x="67" y="94"/>
                  <a:pt x="67" y="94"/>
                  <a:pt x="67" y="94"/>
                </a:cubicBezTo>
                <a:cubicBezTo>
                  <a:pt x="67" y="80"/>
                  <a:pt x="78" y="68"/>
                  <a:pt x="92" y="68"/>
                </a:cubicBezTo>
                <a:cubicBezTo>
                  <a:pt x="195" y="68"/>
                  <a:pt x="195" y="68"/>
                  <a:pt x="195" y="68"/>
                </a:cubicBezTo>
                <a:cubicBezTo>
                  <a:pt x="209" y="68"/>
                  <a:pt x="221" y="80"/>
                  <a:pt x="221" y="94"/>
                </a:cubicBezTo>
                <a:lnTo>
                  <a:pt x="221" y="19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2" name="Freeform 727"/>
          <p:cNvSpPr>
            <a:spLocks/>
          </p:cNvSpPr>
          <p:nvPr/>
        </p:nvSpPr>
        <p:spPr bwMode="auto">
          <a:xfrm>
            <a:off x="5640298" y="2817198"/>
            <a:ext cx="14352" cy="17221"/>
          </a:xfrm>
          <a:custGeom>
            <a:avLst/>
            <a:gdLst>
              <a:gd name="T0" fmla="*/ 0 w 14"/>
              <a:gd name="T1" fmla="*/ 13 h 17"/>
              <a:gd name="T2" fmla="*/ 4 w 14"/>
              <a:gd name="T3" fmla="*/ 17 h 17"/>
              <a:gd name="T4" fmla="*/ 14 w 14"/>
              <a:gd name="T5" fmla="*/ 17 h 17"/>
              <a:gd name="T6" fmla="*/ 14 w 14"/>
              <a:gd name="T7" fmla="*/ 0 h 17"/>
              <a:gd name="T8" fmla="*/ 0 w 14"/>
              <a:gd name="T9" fmla="*/ 0 h 17"/>
              <a:gd name="T10" fmla="*/ 0 w 14"/>
              <a:gd name="T11" fmla="*/ 1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17">
                <a:moveTo>
                  <a:pt x="0" y="13"/>
                </a:moveTo>
                <a:cubicBezTo>
                  <a:pt x="0" y="15"/>
                  <a:pt x="2" y="17"/>
                  <a:pt x="4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0"/>
                  <a:pt x="14" y="0"/>
                  <a:pt x="14" y="0"/>
                </a:cubicBezTo>
                <a:cubicBezTo>
                  <a:pt x="0" y="0"/>
                  <a:pt x="0" y="0"/>
                  <a:pt x="0" y="0"/>
                </a:cubicBezTo>
                <a:lnTo>
                  <a:pt x="0" y="1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3" name="Rectangle 728"/>
          <p:cNvSpPr>
            <a:spLocks noChangeArrowheads="1"/>
          </p:cNvSpPr>
          <p:nvPr/>
        </p:nvSpPr>
        <p:spPr bwMode="auto">
          <a:xfrm>
            <a:off x="5640298" y="2762664"/>
            <a:ext cx="14352" cy="1722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4" name="Rectangle 729"/>
          <p:cNvSpPr>
            <a:spLocks noChangeArrowheads="1"/>
          </p:cNvSpPr>
          <p:nvPr/>
        </p:nvSpPr>
        <p:spPr bwMode="auto">
          <a:xfrm>
            <a:off x="5640298" y="2733962"/>
            <a:ext cx="14352" cy="1722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5" name="Rectangle 730"/>
          <p:cNvSpPr>
            <a:spLocks noChangeArrowheads="1"/>
          </p:cNvSpPr>
          <p:nvPr/>
        </p:nvSpPr>
        <p:spPr bwMode="auto">
          <a:xfrm>
            <a:off x="5640298" y="2788496"/>
            <a:ext cx="14352" cy="20092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6" name="Freeform 731"/>
          <p:cNvSpPr>
            <a:spLocks/>
          </p:cNvSpPr>
          <p:nvPr/>
        </p:nvSpPr>
        <p:spPr bwMode="auto">
          <a:xfrm>
            <a:off x="5663259" y="2817198"/>
            <a:ext cx="100457" cy="17221"/>
          </a:xfrm>
          <a:custGeom>
            <a:avLst/>
            <a:gdLst>
              <a:gd name="T0" fmla="*/ 0 w 90"/>
              <a:gd name="T1" fmla="*/ 0 h 17"/>
              <a:gd name="T2" fmla="*/ 0 w 90"/>
              <a:gd name="T3" fmla="*/ 17 h 17"/>
              <a:gd name="T4" fmla="*/ 86 w 90"/>
              <a:gd name="T5" fmla="*/ 17 h 17"/>
              <a:gd name="T6" fmla="*/ 90 w 90"/>
              <a:gd name="T7" fmla="*/ 13 h 17"/>
              <a:gd name="T8" fmla="*/ 90 w 90"/>
              <a:gd name="T9" fmla="*/ 0 h 17"/>
              <a:gd name="T10" fmla="*/ 0 w 90"/>
              <a:gd name="T1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" h="17">
                <a:moveTo>
                  <a:pt x="0" y="0"/>
                </a:moveTo>
                <a:cubicBezTo>
                  <a:pt x="0" y="17"/>
                  <a:pt x="0" y="17"/>
                  <a:pt x="0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88" y="17"/>
                  <a:pt x="90" y="15"/>
                  <a:pt x="90" y="13"/>
                </a:cubicBezTo>
                <a:cubicBezTo>
                  <a:pt x="90" y="0"/>
                  <a:pt x="90" y="0"/>
                  <a:pt x="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7" name="Rectangle 732"/>
          <p:cNvSpPr>
            <a:spLocks noChangeArrowheads="1"/>
          </p:cNvSpPr>
          <p:nvPr/>
        </p:nvSpPr>
        <p:spPr bwMode="auto">
          <a:xfrm>
            <a:off x="5663259" y="2762664"/>
            <a:ext cx="100457" cy="1722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8" name="Rectangle 733"/>
          <p:cNvSpPr>
            <a:spLocks noChangeArrowheads="1"/>
          </p:cNvSpPr>
          <p:nvPr/>
        </p:nvSpPr>
        <p:spPr bwMode="auto">
          <a:xfrm>
            <a:off x="5663259" y="2733962"/>
            <a:ext cx="100457" cy="17221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9" name="Rectangle 734"/>
          <p:cNvSpPr>
            <a:spLocks noChangeArrowheads="1"/>
          </p:cNvSpPr>
          <p:nvPr/>
        </p:nvSpPr>
        <p:spPr bwMode="auto">
          <a:xfrm>
            <a:off x="5663259" y="2788496"/>
            <a:ext cx="100457" cy="20092"/>
          </a:xfrm>
          <a:prstGeom prst="rect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0" name="Freeform 736"/>
          <p:cNvSpPr>
            <a:spLocks noEditPoints="1"/>
          </p:cNvSpPr>
          <p:nvPr/>
        </p:nvSpPr>
        <p:spPr bwMode="auto">
          <a:xfrm>
            <a:off x="6819938" y="2613415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93 w 288"/>
              <a:gd name="T11" fmla="*/ 156 h 288"/>
              <a:gd name="T12" fmla="*/ 62 w 288"/>
              <a:gd name="T13" fmla="*/ 125 h 288"/>
              <a:gd name="T14" fmla="*/ 62 w 288"/>
              <a:gd name="T15" fmla="*/ 86 h 288"/>
              <a:gd name="T16" fmla="*/ 84 w 288"/>
              <a:gd name="T17" fmla="*/ 65 h 288"/>
              <a:gd name="T18" fmla="*/ 123 w 288"/>
              <a:gd name="T19" fmla="*/ 65 h 288"/>
              <a:gd name="T20" fmla="*/ 154 w 288"/>
              <a:gd name="T21" fmla="*/ 95 h 288"/>
              <a:gd name="T22" fmla="*/ 155 w 288"/>
              <a:gd name="T23" fmla="*/ 133 h 288"/>
              <a:gd name="T24" fmla="*/ 140 w 288"/>
              <a:gd name="T25" fmla="*/ 118 h 288"/>
              <a:gd name="T26" fmla="*/ 139 w 288"/>
              <a:gd name="T27" fmla="*/ 110 h 288"/>
              <a:gd name="T28" fmla="*/ 108 w 288"/>
              <a:gd name="T29" fmla="*/ 79 h 288"/>
              <a:gd name="T30" fmla="*/ 98 w 288"/>
              <a:gd name="T31" fmla="*/ 79 h 288"/>
              <a:gd name="T32" fmla="*/ 77 w 288"/>
              <a:gd name="T33" fmla="*/ 100 h 288"/>
              <a:gd name="T34" fmla="*/ 77 w 288"/>
              <a:gd name="T35" fmla="*/ 110 h 288"/>
              <a:gd name="T36" fmla="*/ 108 w 288"/>
              <a:gd name="T37" fmla="*/ 141 h 288"/>
              <a:gd name="T38" fmla="*/ 116 w 288"/>
              <a:gd name="T39" fmla="*/ 142 h 288"/>
              <a:gd name="T40" fmla="*/ 131 w 288"/>
              <a:gd name="T41" fmla="*/ 157 h 288"/>
              <a:gd name="T42" fmla="*/ 93 w 288"/>
              <a:gd name="T43" fmla="*/ 156 h 288"/>
              <a:gd name="T44" fmla="*/ 182 w 288"/>
              <a:gd name="T45" fmla="*/ 170 h 288"/>
              <a:gd name="T46" fmla="*/ 182 w 288"/>
              <a:gd name="T47" fmla="*/ 185 h 288"/>
              <a:gd name="T48" fmla="*/ 168 w 288"/>
              <a:gd name="T49" fmla="*/ 185 h 288"/>
              <a:gd name="T50" fmla="*/ 105 w 288"/>
              <a:gd name="T51" fmla="*/ 121 h 288"/>
              <a:gd name="T52" fmla="*/ 105 w 288"/>
              <a:gd name="T53" fmla="*/ 107 h 288"/>
              <a:gd name="T54" fmla="*/ 119 w 288"/>
              <a:gd name="T55" fmla="*/ 107 h 288"/>
              <a:gd name="T56" fmla="*/ 182 w 288"/>
              <a:gd name="T57" fmla="*/ 170 h 288"/>
              <a:gd name="T58" fmla="*/ 225 w 288"/>
              <a:gd name="T59" fmla="*/ 206 h 288"/>
              <a:gd name="T60" fmla="*/ 204 w 288"/>
              <a:gd name="T61" fmla="*/ 228 h 288"/>
              <a:gd name="T62" fmla="*/ 165 w 288"/>
              <a:gd name="T63" fmla="*/ 228 h 288"/>
              <a:gd name="T64" fmla="*/ 134 w 288"/>
              <a:gd name="T65" fmla="*/ 197 h 288"/>
              <a:gd name="T66" fmla="*/ 133 w 288"/>
              <a:gd name="T67" fmla="*/ 159 h 288"/>
              <a:gd name="T68" fmla="*/ 148 w 288"/>
              <a:gd name="T69" fmla="*/ 174 h 288"/>
              <a:gd name="T70" fmla="*/ 149 w 288"/>
              <a:gd name="T71" fmla="*/ 182 h 288"/>
              <a:gd name="T72" fmla="*/ 180 w 288"/>
              <a:gd name="T73" fmla="*/ 213 h 288"/>
              <a:gd name="T74" fmla="*/ 190 w 288"/>
              <a:gd name="T75" fmla="*/ 213 h 288"/>
              <a:gd name="T76" fmla="*/ 211 w 288"/>
              <a:gd name="T77" fmla="*/ 192 h 288"/>
              <a:gd name="T78" fmla="*/ 211 w 288"/>
              <a:gd name="T79" fmla="*/ 182 h 288"/>
              <a:gd name="T80" fmla="*/ 180 w 288"/>
              <a:gd name="T81" fmla="*/ 151 h 288"/>
              <a:gd name="T82" fmla="*/ 172 w 288"/>
              <a:gd name="T83" fmla="*/ 150 h 288"/>
              <a:gd name="T84" fmla="*/ 157 w 288"/>
              <a:gd name="T85" fmla="*/ 135 h 288"/>
              <a:gd name="T86" fmla="*/ 194 w 288"/>
              <a:gd name="T87" fmla="*/ 136 h 288"/>
              <a:gd name="T88" fmla="*/ 225 w 288"/>
              <a:gd name="T89" fmla="*/ 167 h 288"/>
              <a:gd name="T90" fmla="*/ 225 w 288"/>
              <a:gd name="T91" fmla="*/ 20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93" y="156"/>
                </a:moveTo>
                <a:cubicBezTo>
                  <a:pt x="62" y="125"/>
                  <a:pt x="62" y="125"/>
                  <a:pt x="62" y="125"/>
                </a:cubicBezTo>
                <a:cubicBezTo>
                  <a:pt x="52" y="114"/>
                  <a:pt x="52" y="97"/>
                  <a:pt x="62" y="86"/>
                </a:cubicBezTo>
                <a:cubicBezTo>
                  <a:pt x="84" y="65"/>
                  <a:pt x="84" y="65"/>
                  <a:pt x="84" y="65"/>
                </a:cubicBezTo>
                <a:cubicBezTo>
                  <a:pt x="94" y="54"/>
                  <a:pt x="112" y="54"/>
                  <a:pt x="123" y="65"/>
                </a:cubicBezTo>
                <a:cubicBezTo>
                  <a:pt x="154" y="95"/>
                  <a:pt x="154" y="95"/>
                  <a:pt x="154" y="95"/>
                </a:cubicBezTo>
                <a:cubicBezTo>
                  <a:pt x="164" y="106"/>
                  <a:pt x="164" y="122"/>
                  <a:pt x="155" y="133"/>
                </a:cubicBezTo>
                <a:cubicBezTo>
                  <a:pt x="140" y="118"/>
                  <a:pt x="140" y="118"/>
                  <a:pt x="140" y="118"/>
                </a:cubicBezTo>
                <a:cubicBezTo>
                  <a:pt x="141" y="115"/>
                  <a:pt x="141" y="112"/>
                  <a:pt x="139" y="110"/>
                </a:cubicBezTo>
                <a:cubicBezTo>
                  <a:pt x="108" y="79"/>
                  <a:pt x="108" y="79"/>
                  <a:pt x="108" y="79"/>
                </a:cubicBezTo>
                <a:cubicBezTo>
                  <a:pt x="105" y="77"/>
                  <a:pt x="101" y="77"/>
                  <a:pt x="98" y="79"/>
                </a:cubicBezTo>
                <a:cubicBezTo>
                  <a:pt x="77" y="100"/>
                  <a:pt x="77" y="100"/>
                  <a:pt x="77" y="100"/>
                </a:cubicBezTo>
                <a:cubicBezTo>
                  <a:pt x="74" y="103"/>
                  <a:pt x="74" y="107"/>
                  <a:pt x="77" y="110"/>
                </a:cubicBezTo>
                <a:cubicBezTo>
                  <a:pt x="108" y="141"/>
                  <a:pt x="108" y="141"/>
                  <a:pt x="108" y="141"/>
                </a:cubicBezTo>
                <a:cubicBezTo>
                  <a:pt x="110" y="143"/>
                  <a:pt x="113" y="144"/>
                  <a:pt x="116" y="142"/>
                </a:cubicBezTo>
                <a:cubicBezTo>
                  <a:pt x="131" y="157"/>
                  <a:pt x="131" y="157"/>
                  <a:pt x="131" y="157"/>
                </a:cubicBezTo>
                <a:cubicBezTo>
                  <a:pt x="120" y="166"/>
                  <a:pt x="104" y="166"/>
                  <a:pt x="93" y="156"/>
                </a:cubicBezTo>
                <a:close/>
                <a:moveTo>
                  <a:pt x="182" y="170"/>
                </a:moveTo>
                <a:cubicBezTo>
                  <a:pt x="186" y="174"/>
                  <a:pt x="186" y="181"/>
                  <a:pt x="182" y="185"/>
                </a:cubicBezTo>
                <a:cubicBezTo>
                  <a:pt x="178" y="189"/>
                  <a:pt x="172" y="189"/>
                  <a:pt x="168" y="185"/>
                </a:cubicBezTo>
                <a:cubicBezTo>
                  <a:pt x="105" y="121"/>
                  <a:pt x="105" y="121"/>
                  <a:pt x="105" y="121"/>
                </a:cubicBezTo>
                <a:cubicBezTo>
                  <a:pt x="100" y="117"/>
                  <a:pt x="100" y="111"/>
                  <a:pt x="105" y="107"/>
                </a:cubicBezTo>
                <a:cubicBezTo>
                  <a:pt x="109" y="103"/>
                  <a:pt x="115" y="103"/>
                  <a:pt x="119" y="107"/>
                </a:cubicBezTo>
                <a:lnTo>
                  <a:pt x="182" y="170"/>
                </a:lnTo>
                <a:close/>
                <a:moveTo>
                  <a:pt x="225" y="206"/>
                </a:moveTo>
                <a:cubicBezTo>
                  <a:pt x="204" y="228"/>
                  <a:pt x="204" y="228"/>
                  <a:pt x="204" y="228"/>
                </a:cubicBezTo>
                <a:cubicBezTo>
                  <a:pt x="193" y="238"/>
                  <a:pt x="176" y="238"/>
                  <a:pt x="165" y="228"/>
                </a:cubicBezTo>
                <a:cubicBezTo>
                  <a:pt x="134" y="197"/>
                  <a:pt x="134" y="197"/>
                  <a:pt x="134" y="197"/>
                </a:cubicBezTo>
                <a:cubicBezTo>
                  <a:pt x="124" y="186"/>
                  <a:pt x="123" y="170"/>
                  <a:pt x="133" y="159"/>
                </a:cubicBezTo>
                <a:cubicBezTo>
                  <a:pt x="148" y="174"/>
                  <a:pt x="148" y="174"/>
                  <a:pt x="148" y="174"/>
                </a:cubicBezTo>
                <a:cubicBezTo>
                  <a:pt x="146" y="177"/>
                  <a:pt x="147" y="180"/>
                  <a:pt x="149" y="182"/>
                </a:cubicBezTo>
                <a:cubicBezTo>
                  <a:pt x="180" y="213"/>
                  <a:pt x="180" y="213"/>
                  <a:pt x="180" y="213"/>
                </a:cubicBezTo>
                <a:cubicBezTo>
                  <a:pt x="182" y="216"/>
                  <a:pt x="187" y="216"/>
                  <a:pt x="190" y="213"/>
                </a:cubicBezTo>
                <a:cubicBezTo>
                  <a:pt x="211" y="192"/>
                  <a:pt x="211" y="192"/>
                  <a:pt x="211" y="192"/>
                </a:cubicBezTo>
                <a:cubicBezTo>
                  <a:pt x="213" y="189"/>
                  <a:pt x="213" y="185"/>
                  <a:pt x="211" y="182"/>
                </a:cubicBezTo>
                <a:cubicBezTo>
                  <a:pt x="180" y="151"/>
                  <a:pt x="180" y="151"/>
                  <a:pt x="180" y="151"/>
                </a:cubicBezTo>
                <a:cubicBezTo>
                  <a:pt x="178" y="149"/>
                  <a:pt x="174" y="148"/>
                  <a:pt x="172" y="150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68" y="126"/>
                  <a:pt x="184" y="126"/>
                  <a:pt x="194" y="136"/>
                </a:cubicBezTo>
                <a:cubicBezTo>
                  <a:pt x="225" y="167"/>
                  <a:pt x="225" y="167"/>
                  <a:pt x="225" y="167"/>
                </a:cubicBezTo>
                <a:cubicBezTo>
                  <a:pt x="236" y="178"/>
                  <a:pt x="236" y="196"/>
                  <a:pt x="225" y="20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1" name="Freeform 737"/>
          <p:cNvSpPr>
            <a:spLocks noEditPoints="1"/>
          </p:cNvSpPr>
          <p:nvPr/>
        </p:nvSpPr>
        <p:spPr bwMode="auto">
          <a:xfrm>
            <a:off x="1711039" y="3250592"/>
            <a:ext cx="318590" cy="32145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63 w 288"/>
              <a:gd name="T11" fmla="*/ 189 h 288"/>
              <a:gd name="T12" fmla="*/ 77 w 288"/>
              <a:gd name="T13" fmla="*/ 172 h 288"/>
              <a:gd name="T14" fmla="*/ 58 w 288"/>
              <a:gd name="T15" fmla="*/ 147 h 288"/>
              <a:gd name="T16" fmla="*/ 58 w 288"/>
              <a:gd name="T17" fmla="*/ 99 h 288"/>
              <a:gd name="T18" fmla="*/ 83 w 288"/>
              <a:gd name="T19" fmla="*/ 73 h 288"/>
              <a:gd name="T20" fmla="*/ 170 w 288"/>
              <a:gd name="T21" fmla="*/ 73 h 288"/>
              <a:gd name="T22" fmla="*/ 195 w 288"/>
              <a:gd name="T23" fmla="*/ 99 h 288"/>
              <a:gd name="T24" fmla="*/ 195 w 288"/>
              <a:gd name="T25" fmla="*/ 147 h 288"/>
              <a:gd name="T26" fmla="*/ 170 w 288"/>
              <a:gd name="T27" fmla="*/ 173 h 288"/>
              <a:gd name="T28" fmla="*/ 109 w 288"/>
              <a:gd name="T29" fmla="*/ 173 h 288"/>
              <a:gd name="T30" fmla="*/ 70 w 288"/>
              <a:gd name="T31" fmla="*/ 192 h 288"/>
              <a:gd name="T32" fmla="*/ 63 w 288"/>
              <a:gd name="T33" fmla="*/ 189 h 288"/>
              <a:gd name="T34" fmla="*/ 229 w 288"/>
              <a:gd name="T35" fmla="*/ 173 h 288"/>
              <a:gd name="T36" fmla="*/ 211 w 288"/>
              <a:gd name="T37" fmla="*/ 197 h 288"/>
              <a:gd name="T38" fmla="*/ 224 w 288"/>
              <a:gd name="T39" fmla="*/ 214 h 288"/>
              <a:gd name="T40" fmla="*/ 179 w 288"/>
              <a:gd name="T41" fmla="*/ 198 h 288"/>
              <a:gd name="T42" fmla="*/ 118 w 288"/>
              <a:gd name="T43" fmla="*/ 198 h 288"/>
              <a:gd name="T44" fmla="*/ 102 w 288"/>
              <a:gd name="T45" fmla="*/ 193 h 288"/>
              <a:gd name="T46" fmla="*/ 113 w 288"/>
              <a:gd name="T47" fmla="*/ 184 h 288"/>
              <a:gd name="T48" fmla="*/ 170 w 288"/>
              <a:gd name="T49" fmla="*/ 184 h 288"/>
              <a:gd name="T50" fmla="*/ 207 w 288"/>
              <a:gd name="T51" fmla="*/ 147 h 288"/>
              <a:gd name="T52" fmla="*/ 207 w 288"/>
              <a:gd name="T53" fmla="*/ 99 h 288"/>
              <a:gd name="T54" fmla="*/ 229 w 288"/>
              <a:gd name="T55" fmla="*/ 124 h 288"/>
              <a:gd name="T56" fmla="*/ 229 w 288"/>
              <a:gd name="T57" fmla="*/ 17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63" y="189"/>
                </a:moveTo>
                <a:cubicBezTo>
                  <a:pt x="71" y="183"/>
                  <a:pt x="75" y="177"/>
                  <a:pt x="77" y="172"/>
                </a:cubicBezTo>
                <a:cubicBezTo>
                  <a:pt x="66" y="169"/>
                  <a:pt x="58" y="159"/>
                  <a:pt x="58" y="147"/>
                </a:cubicBezTo>
                <a:cubicBezTo>
                  <a:pt x="58" y="99"/>
                  <a:pt x="58" y="99"/>
                  <a:pt x="58" y="99"/>
                </a:cubicBezTo>
                <a:cubicBezTo>
                  <a:pt x="58" y="84"/>
                  <a:pt x="69" y="73"/>
                  <a:pt x="83" y="73"/>
                </a:cubicBezTo>
                <a:cubicBezTo>
                  <a:pt x="170" y="73"/>
                  <a:pt x="170" y="73"/>
                  <a:pt x="170" y="73"/>
                </a:cubicBezTo>
                <a:cubicBezTo>
                  <a:pt x="184" y="73"/>
                  <a:pt x="195" y="84"/>
                  <a:pt x="195" y="99"/>
                </a:cubicBezTo>
                <a:cubicBezTo>
                  <a:pt x="195" y="147"/>
                  <a:pt x="195" y="147"/>
                  <a:pt x="195" y="147"/>
                </a:cubicBezTo>
                <a:cubicBezTo>
                  <a:pt x="195" y="161"/>
                  <a:pt x="184" y="173"/>
                  <a:pt x="170" y="173"/>
                </a:cubicBezTo>
                <a:cubicBezTo>
                  <a:pt x="109" y="173"/>
                  <a:pt x="109" y="173"/>
                  <a:pt x="109" y="173"/>
                </a:cubicBezTo>
                <a:cubicBezTo>
                  <a:pt x="94" y="188"/>
                  <a:pt x="78" y="192"/>
                  <a:pt x="70" y="192"/>
                </a:cubicBezTo>
                <a:cubicBezTo>
                  <a:pt x="64" y="192"/>
                  <a:pt x="61" y="190"/>
                  <a:pt x="63" y="189"/>
                </a:cubicBezTo>
                <a:close/>
                <a:moveTo>
                  <a:pt x="229" y="173"/>
                </a:moveTo>
                <a:cubicBezTo>
                  <a:pt x="229" y="185"/>
                  <a:pt x="221" y="195"/>
                  <a:pt x="211" y="197"/>
                </a:cubicBezTo>
                <a:cubicBezTo>
                  <a:pt x="212" y="203"/>
                  <a:pt x="216" y="208"/>
                  <a:pt x="224" y="214"/>
                </a:cubicBezTo>
                <a:cubicBezTo>
                  <a:pt x="229" y="218"/>
                  <a:pt x="203" y="223"/>
                  <a:pt x="179" y="198"/>
                </a:cubicBezTo>
                <a:cubicBezTo>
                  <a:pt x="118" y="198"/>
                  <a:pt x="118" y="198"/>
                  <a:pt x="118" y="198"/>
                </a:cubicBezTo>
                <a:cubicBezTo>
                  <a:pt x="112" y="198"/>
                  <a:pt x="106" y="196"/>
                  <a:pt x="102" y="193"/>
                </a:cubicBezTo>
                <a:cubicBezTo>
                  <a:pt x="106" y="190"/>
                  <a:pt x="109" y="188"/>
                  <a:pt x="113" y="184"/>
                </a:cubicBezTo>
                <a:cubicBezTo>
                  <a:pt x="170" y="184"/>
                  <a:pt x="170" y="184"/>
                  <a:pt x="170" y="184"/>
                </a:cubicBezTo>
                <a:cubicBezTo>
                  <a:pt x="190" y="184"/>
                  <a:pt x="207" y="167"/>
                  <a:pt x="207" y="147"/>
                </a:cubicBezTo>
                <a:cubicBezTo>
                  <a:pt x="207" y="99"/>
                  <a:pt x="207" y="99"/>
                  <a:pt x="207" y="99"/>
                </a:cubicBezTo>
                <a:cubicBezTo>
                  <a:pt x="219" y="100"/>
                  <a:pt x="229" y="111"/>
                  <a:pt x="229" y="124"/>
                </a:cubicBezTo>
                <a:lnTo>
                  <a:pt x="229" y="17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2" name="Oval 738"/>
          <p:cNvSpPr>
            <a:spLocks noChangeArrowheads="1"/>
          </p:cNvSpPr>
          <p:nvPr/>
        </p:nvSpPr>
        <p:spPr bwMode="auto">
          <a:xfrm>
            <a:off x="6303308" y="5985863"/>
            <a:ext cx="17221" cy="17221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3" name="Oval 739"/>
          <p:cNvSpPr>
            <a:spLocks noChangeArrowheads="1"/>
          </p:cNvSpPr>
          <p:nvPr/>
        </p:nvSpPr>
        <p:spPr bwMode="auto">
          <a:xfrm>
            <a:off x="6334878" y="6040395"/>
            <a:ext cx="14352" cy="17221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4" name="Oval 740"/>
          <p:cNvSpPr>
            <a:spLocks noChangeArrowheads="1"/>
          </p:cNvSpPr>
          <p:nvPr/>
        </p:nvSpPr>
        <p:spPr bwMode="auto">
          <a:xfrm>
            <a:off x="6303308" y="6040395"/>
            <a:ext cx="17221" cy="17221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5" name="Freeform 741"/>
          <p:cNvSpPr>
            <a:spLocks/>
          </p:cNvSpPr>
          <p:nvPr/>
        </p:nvSpPr>
        <p:spPr bwMode="auto">
          <a:xfrm>
            <a:off x="6303308" y="6014565"/>
            <a:ext cx="17221" cy="14352"/>
          </a:xfrm>
          <a:custGeom>
            <a:avLst/>
            <a:gdLst>
              <a:gd name="T0" fmla="*/ 8 w 15"/>
              <a:gd name="T1" fmla="*/ 0 h 15"/>
              <a:gd name="T2" fmla="*/ 0 w 15"/>
              <a:gd name="T3" fmla="*/ 7 h 15"/>
              <a:gd name="T4" fmla="*/ 8 w 15"/>
              <a:gd name="T5" fmla="*/ 15 h 15"/>
              <a:gd name="T6" fmla="*/ 15 w 15"/>
              <a:gd name="T7" fmla="*/ 7 h 15"/>
              <a:gd name="T8" fmla="*/ 15 w 15"/>
              <a:gd name="T9" fmla="*/ 7 h 15"/>
              <a:gd name="T10" fmla="*/ 8 w 15"/>
              <a:gd name="T11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15">
                <a:moveTo>
                  <a:pt x="8" y="0"/>
                </a:moveTo>
                <a:cubicBezTo>
                  <a:pt x="3" y="0"/>
                  <a:pt x="0" y="3"/>
                  <a:pt x="0" y="7"/>
                </a:cubicBezTo>
                <a:cubicBezTo>
                  <a:pt x="0" y="11"/>
                  <a:pt x="3" y="15"/>
                  <a:pt x="8" y="15"/>
                </a:cubicBezTo>
                <a:cubicBezTo>
                  <a:pt x="12" y="15"/>
                  <a:pt x="15" y="11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3"/>
                  <a:pt x="12" y="0"/>
                  <a:pt x="8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6" name="Oval 742"/>
          <p:cNvSpPr>
            <a:spLocks noChangeArrowheads="1"/>
          </p:cNvSpPr>
          <p:nvPr/>
        </p:nvSpPr>
        <p:spPr bwMode="auto">
          <a:xfrm>
            <a:off x="6334878" y="6014565"/>
            <a:ext cx="14352" cy="14352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7" name="Freeform 743"/>
          <p:cNvSpPr>
            <a:spLocks noEditPoints="1"/>
          </p:cNvSpPr>
          <p:nvPr/>
        </p:nvSpPr>
        <p:spPr bwMode="auto">
          <a:xfrm>
            <a:off x="6182761" y="5805041"/>
            <a:ext cx="318590" cy="32145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91 w 288"/>
              <a:gd name="T11" fmla="*/ 222 h 288"/>
              <a:gd name="T12" fmla="*/ 173 w 288"/>
              <a:gd name="T13" fmla="*/ 240 h 288"/>
              <a:gd name="T14" fmla="*/ 115 w 288"/>
              <a:gd name="T15" fmla="*/ 240 h 288"/>
              <a:gd name="T16" fmla="*/ 97 w 288"/>
              <a:gd name="T17" fmla="*/ 222 h 288"/>
              <a:gd name="T18" fmla="*/ 97 w 288"/>
              <a:gd name="T19" fmla="*/ 97 h 288"/>
              <a:gd name="T20" fmla="*/ 115 w 288"/>
              <a:gd name="T21" fmla="*/ 79 h 288"/>
              <a:gd name="T22" fmla="*/ 160 w 288"/>
              <a:gd name="T23" fmla="*/ 79 h 288"/>
              <a:gd name="T24" fmla="*/ 160 w 288"/>
              <a:gd name="T25" fmla="*/ 46 h 288"/>
              <a:gd name="T26" fmla="*/ 169 w 288"/>
              <a:gd name="T27" fmla="*/ 38 h 288"/>
              <a:gd name="T28" fmla="*/ 178 w 288"/>
              <a:gd name="T29" fmla="*/ 46 h 288"/>
              <a:gd name="T30" fmla="*/ 178 w 288"/>
              <a:gd name="T31" fmla="*/ 79 h 288"/>
              <a:gd name="T32" fmla="*/ 191 w 288"/>
              <a:gd name="T33" fmla="*/ 97 h 288"/>
              <a:gd name="T34" fmla="*/ 191 w 288"/>
              <a:gd name="T35" fmla="*/ 22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91" y="222"/>
                </a:moveTo>
                <a:cubicBezTo>
                  <a:pt x="191" y="232"/>
                  <a:pt x="183" y="240"/>
                  <a:pt x="173" y="240"/>
                </a:cubicBezTo>
                <a:cubicBezTo>
                  <a:pt x="115" y="240"/>
                  <a:pt x="115" y="240"/>
                  <a:pt x="115" y="240"/>
                </a:cubicBezTo>
                <a:cubicBezTo>
                  <a:pt x="105" y="240"/>
                  <a:pt x="97" y="232"/>
                  <a:pt x="97" y="222"/>
                </a:cubicBezTo>
                <a:cubicBezTo>
                  <a:pt x="97" y="97"/>
                  <a:pt x="97" y="97"/>
                  <a:pt x="97" y="97"/>
                </a:cubicBezTo>
                <a:cubicBezTo>
                  <a:pt x="97" y="87"/>
                  <a:pt x="105" y="79"/>
                  <a:pt x="115" y="79"/>
                </a:cubicBezTo>
                <a:cubicBezTo>
                  <a:pt x="160" y="79"/>
                  <a:pt x="160" y="79"/>
                  <a:pt x="160" y="79"/>
                </a:cubicBezTo>
                <a:cubicBezTo>
                  <a:pt x="160" y="46"/>
                  <a:pt x="160" y="46"/>
                  <a:pt x="160" y="46"/>
                </a:cubicBezTo>
                <a:cubicBezTo>
                  <a:pt x="160" y="43"/>
                  <a:pt x="164" y="38"/>
                  <a:pt x="169" y="38"/>
                </a:cubicBezTo>
                <a:cubicBezTo>
                  <a:pt x="174" y="38"/>
                  <a:pt x="178" y="43"/>
                  <a:pt x="178" y="46"/>
                </a:cubicBezTo>
                <a:cubicBezTo>
                  <a:pt x="178" y="79"/>
                  <a:pt x="178" y="79"/>
                  <a:pt x="178" y="79"/>
                </a:cubicBezTo>
                <a:cubicBezTo>
                  <a:pt x="186" y="81"/>
                  <a:pt x="191" y="88"/>
                  <a:pt x="191" y="97"/>
                </a:cubicBezTo>
                <a:lnTo>
                  <a:pt x="191" y="22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8" name="Oval 744"/>
          <p:cNvSpPr>
            <a:spLocks noChangeArrowheads="1"/>
          </p:cNvSpPr>
          <p:nvPr/>
        </p:nvSpPr>
        <p:spPr bwMode="auto">
          <a:xfrm>
            <a:off x="6363580" y="6014565"/>
            <a:ext cx="14352" cy="14352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9" name="Oval 745"/>
          <p:cNvSpPr>
            <a:spLocks noChangeArrowheads="1"/>
          </p:cNvSpPr>
          <p:nvPr/>
        </p:nvSpPr>
        <p:spPr bwMode="auto">
          <a:xfrm>
            <a:off x="6334878" y="5985863"/>
            <a:ext cx="14352" cy="17221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0" name="Oval 746"/>
          <p:cNvSpPr>
            <a:spLocks noChangeArrowheads="1"/>
          </p:cNvSpPr>
          <p:nvPr/>
        </p:nvSpPr>
        <p:spPr bwMode="auto">
          <a:xfrm>
            <a:off x="6363580" y="5985863"/>
            <a:ext cx="14352" cy="17221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1" name="Oval 747"/>
          <p:cNvSpPr>
            <a:spLocks noChangeArrowheads="1"/>
          </p:cNvSpPr>
          <p:nvPr/>
        </p:nvSpPr>
        <p:spPr bwMode="auto">
          <a:xfrm>
            <a:off x="6363580" y="6040395"/>
            <a:ext cx="14352" cy="17221"/>
          </a:xfrm>
          <a:prstGeom prst="ellipse">
            <a:avLst/>
          </a:pr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2" name="Freeform 748"/>
          <p:cNvSpPr>
            <a:spLocks/>
          </p:cNvSpPr>
          <p:nvPr/>
        </p:nvSpPr>
        <p:spPr bwMode="auto">
          <a:xfrm>
            <a:off x="6306177" y="5911239"/>
            <a:ext cx="71755" cy="60274"/>
          </a:xfrm>
          <a:custGeom>
            <a:avLst/>
            <a:gdLst>
              <a:gd name="T0" fmla="*/ 65 w 65"/>
              <a:gd name="T1" fmla="*/ 43 h 55"/>
              <a:gd name="T2" fmla="*/ 65 w 65"/>
              <a:gd name="T3" fmla="*/ 12 h 55"/>
              <a:gd name="T4" fmla="*/ 51 w 65"/>
              <a:gd name="T5" fmla="*/ 0 h 55"/>
              <a:gd name="T6" fmla="*/ 13 w 65"/>
              <a:gd name="T7" fmla="*/ 0 h 55"/>
              <a:gd name="T8" fmla="*/ 0 w 65"/>
              <a:gd name="T9" fmla="*/ 12 h 55"/>
              <a:gd name="T10" fmla="*/ 0 w 65"/>
              <a:gd name="T11" fmla="*/ 43 h 55"/>
              <a:gd name="T12" fmla="*/ 13 w 65"/>
              <a:gd name="T13" fmla="*/ 55 h 55"/>
              <a:gd name="T14" fmla="*/ 51 w 65"/>
              <a:gd name="T15" fmla="*/ 55 h 55"/>
              <a:gd name="T16" fmla="*/ 65 w 65"/>
              <a:gd name="T17" fmla="*/ 43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55">
                <a:moveTo>
                  <a:pt x="65" y="43"/>
                </a:moveTo>
                <a:cubicBezTo>
                  <a:pt x="65" y="12"/>
                  <a:pt x="65" y="12"/>
                  <a:pt x="65" y="12"/>
                </a:cubicBezTo>
                <a:cubicBezTo>
                  <a:pt x="65" y="5"/>
                  <a:pt x="59" y="0"/>
                  <a:pt x="5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50"/>
                  <a:pt x="6" y="55"/>
                  <a:pt x="13" y="55"/>
                </a:cubicBezTo>
                <a:cubicBezTo>
                  <a:pt x="51" y="55"/>
                  <a:pt x="51" y="55"/>
                  <a:pt x="51" y="55"/>
                </a:cubicBezTo>
                <a:cubicBezTo>
                  <a:pt x="59" y="55"/>
                  <a:pt x="65" y="50"/>
                  <a:pt x="65" y="4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3" name="Freeform 749"/>
          <p:cNvSpPr>
            <a:spLocks noEditPoints="1"/>
          </p:cNvSpPr>
          <p:nvPr/>
        </p:nvSpPr>
        <p:spPr bwMode="auto">
          <a:xfrm>
            <a:off x="10014433" y="5805041"/>
            <a:ext cx="318590" cy="32145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00 w 288"/>
              <a:gd name="T11" fmla="*/ 226 h 288"/>
              <a:gd name="T12" fmla="*/ 179 w 288"/>
              <a:gd name="T13" fmla="*/ 233 h 288"/>
              <a:gd name="T14" fmla="*/ 159 w 288"/>
              <a:gd name="T15" fmla="*/ 236 h 288"/>
              <a:gd name="T16" fmla="*/ 140 w 288"/>
              <a:gd name="T17" fmla="*/ 232 h 288"/>
              <a:gd name="T18" fmla="*/ 123 w 288"/>
              <a:gd name="T19" fmla="*/ 224 h 288"/>
              <a:gd name="T20" fmla="*/ 114 w 288"/>
              <a:gd name="T21" fmla="*/ 211 h 288"/>
              <a:gd name="T22" fmla="*/ 112 w 288"/>
              <a:gd name="T23" fmla="*/ 192 h 288"/>
              <a:gd name="T24" fmla="*/ 112 w 288"/>
              <a:gd name="T25" fmla="*/ 129 h 288"/>
              <a:gd name="T26" fmla="*/ 87 w 288"/>
              <a:gd name="T27" fmla="*/ 129 h 288"/>
              <a:gd name="T28" fmla="*/ 87 w 288"/>
              <a:gd name="T29" fmla="*/ 104 h 288"/>
              <a:gd name="T30" fmla="*/ 107 w 288"/>
              <a:gd name="T31" fmla="*/ 94 h 288"/>
              <a:gd name="T32" fmla="*/ 120 w 288"/>
              <a:gd name="T33" fmla="*/ 79 h 288"/>
              <a:gd name="T34" fmla="*/ 126 w 288"/>
              <a:gd name="T35" fmla="*/ 56 h 288"/>
              <a:gd name="T36" fmla="*/ 151 w 288"/>
              <a:gd name="T37" fmla="*/ 56 h 288"/>
              <a:gd name="T38" fmla="*/ 151 w 288"/>
              <a:gd name="T39" fmla="*/ 97 h 288"/>
              <a:gd name="T40" fmla="*/ 193 w 288"/>
              <a:gd name="T41" fmla="*/ 97 h 288"/>
              <a:gd name="T42" fmla="*/ 193 w 288"/>
              <a:gd name="T43" fmla="*/ 129 h 288"/>
              <a:gd name="T44" fmla="*/ 151 w 288"/>
              <a:gd name="T45" fmla="*/ 129 h 288"/>
              <a:gd name="T46" fmla="*/ 151 w 288"/>
              <a:gd name="T47" fmla="*/ 176 h 288"/>
              <a:gd name="T48" fmla="*/ 152 w 288"/>
              <a:gd name="T49" fmla="*/ 195 h 288"/>
              <a:gd name="T50" fmla="*/ 159 w 288"/>
              <a:gd name="T51" fmla="*/ 203 h 288"/>
              <a:gd name="T52" fmla="*/ 173 w 288"/>
              <a:gd name="T53" fmla="*/ 206 h 288"/>
              <a:gd name="T54" fmla="*/ 200 w 288"/>
              <a:gd name="T55" fmla="*/ 197 h 288"/>
              <a:gd name="T56" fmla="*/ 200 w 288"/>
              <a:gd name="T57" fmla="*/ 22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3" y="288"/>
                  <a:pt x="288" y="224"/>
                  <a:pt x="288" y="144"/>
                </a:cubicBezTo>
                <a:cubicBezTo>
                  <a:pt x="288" y="65"/>
                  <a:pt x="223" y="0"/>
                  <a:pt x="144" y="0"/>
                </a:cubicBezTo>
                <a:close/>
                <a:moveTo>
                  <a:pt x="200" y="226"/>
                </a:moveTo>
                <a:cubicBezTo>
                  <a:pt x="192" y="229"/>
                  <a:pt x="185" y="232"/>
                  <a:pt x="179" y="233"/>
                </a:cubicBezTo>
                <a:cubicBezTo>
                  <a:pt x="173" y="235"/>
                  <a:pt x="166" y="236"/>
                  <a:pt x="159" y="236"/>
                </a:cubicBezTo>
                <a:cubicBezTo>
                  <a:pt x="151" y="236"/>
                  <a:pt x="146" y="235"/>
                  <a:pt x="140" y="232"/>
                </a:cubicBezTo>
                <a:cubicBezTo>
                  <a:pt x="133" y="230"/>
                  <a:pt x="128" y="227"/>
                  <a:pt x="123" y="224"/>
                </a:cubicBezTo>
                <a:cubicBezTo>
                  <a:pt x="119" y="220"/>
                  <a:pt x="116" y="216"/>
                  <a:pt x="114" y="211"/>
                </a:cubicBezTo>
                <a:cubicBezTo>
                  <a:pt x="112" y="207"/>
                  <a:pt x="112" y="201"/>
                  <a:pt x="112" y="192"/>
                </a:cubicBezTo>
                <a:cubicBezTo>
                  <a:pt x="112" y="129"/>
                  <a:pt x="112" y="129"/>
                  <a:pt x="112" y="129"/>
                </a:cubicBezTo>
                <a:cubicBezTo>
                  <a:pt x="87" y="129"/>
                  <a:pt x="87" y="129"/>
                  <a:pt x="87" y="129"/>
                </a:cubicBezTo>
                <a:cubicBezTo>
                  <a:pt x="87" y="104"/>
                  <a:pt x="87" y="104"/>
                  <a:pt x="87" y="104"/>
                </a:cubicBezTo>
                <a:cubicBezTo>
                  <a:pt x="94" y="102"/>
                  <a:pt x="102" y="98"/>
                  <a:pt x="107" y="94"/>
                </a:cubicBezTo>
                <a:cubicBezTo>
                  <a:pt x="113" y="90"/>
                  <a:pt x="117" y="85"/>
                  <a:pt x="120" y="79"/>
                </a:cubicBezTo>
                <a:cubicBezTo>
                  <a:pt x="123" y="73"/>
                  <a:pt x="125" y="65"/>
                  <a:pt x="126" y="56"/>
                </a:cubicBezTo>
                <a:cubicBezTo>
                  <a:pt x="151" y="56"/>
                  <a:pt x="151" y="56"/>
                  <a:pt x="151" y="56"/>
                </a:cubicBezTo>
                <a:cubicBezTo>
                  <a:pt x="151" y="97"/>
                  <a:pt x="151" y="97"/>
                  <a:pt x="151" y="97"/>
                </a:cubicBezTo>
                <a:cubicBezTo>
                  <a:pt x="193" y="97"/>
                  <a:pt x="193" y="97"/>
                  <a:pt x="193" y="97"/>
                </a:cubicBezTo>
                <a:cubicBezTo>
                  <a:pt x="193" y="129"/>
                  <a:pt x="193" y="129"/>
                  <a:pt x="193" y="129"/>
                </a:cubicBezTo>
                <a:cubicBezTo>
                  <a:pt x="151" y="129"/>
                  <a:pt x="151" y="129"/>
                  <a:pt x="151" y="129"/>
                </a:cubicBezTo>
                <a:cubicBezTo>
                  <a:pt x="151" y="176"/>
                  <a:pt x="151" y="176"/>
                  <a:pt x="151" y="176"/>
                </a:cubicBezTo>
                <a:cubicBezTo>
                  <a:pt x="151" y="186"/>
                  <a:pt x="151" y="192"/>
                  <a:pt x="152" y="195"/>
                </a:cubicBezTo>
                <a:cubicBezTo>
                  <a:pt x="154" y="198"/>
                  <a:pt x="156" y="201"/>
                  <a:pt x="159" y="203"/>
                </a:cubicBezTo>
                <a:cubicBezTo>
                  <a:pt x="163" y="205"/>
                  <a:pt x="168" y="206"/>
                  <a:pt x="173" y="206"/>
                </a:cubicBezTo>
                <a:cubicBezTo>
                  <a:pt x="182" y="206"/>
                  <a:pt x="191" y="203"/>
                  <a:pt x="200" y="197"/>
                </a:cubicBezTo>
                <a:lnTo>
                  <a:pt x="200" y="22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4" name="Freeform 750"/>
          <p:cNvSpPr>
            <a:spLocks noEditPoints="1"/>
          </p:cNvSpPr>
          <p:nvPr/>
        </p:nvSpPr>
        <p:spPr bwMode="auto">
          <a:xfrm>
            <a:off x="10654482" y="5805041"/>
            <a:ext cx="318590" cy="32145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28 w 288"/>
              <a:gd name="T11" fmla="*/ 184 h 288"/>
              <a:gd name="T12" fmla="*/ 144 w 288"/>
              <a:gd name="T13" fmla="*/ 190 h 288"/>
              <a:gd name="T14" fmla="*/ 188 w 288"/>
              <a:gd name="T15" fmla="*/ 190 h 288"/>
              <a:gd name="T16" fmla="*/ 204 w 288"/>
              <a:gd name="T17" fmla="*/ 197 h 288"/>
              <a:gd name="T18" fmla="*/ 211 w 288"/>
              <a:gd name="T19" fmla="*/ 213 h 288"/>
              <a:gd name="T20" fmla="*/ 204 w 288"/>
              <a:gd name="T21" fmla="*/ 229 h 288"/>
              <a:gd name="T22" fmla="*/ 188 w 288"/>
              <a:gd name="T23" fmla="*/ 235 h 288"/>
              <a:gd name="T24" fmla="*/ 144 w 288"/>
              <a:gd name="T25" fmla="*/ 235 h 288"/>
              <a:gd name="T26" fmla="*/ 96 w 288"/>
              <a:gd name="T27" fmla="*/ 216 h 288"/>
              <a:gd name="T28" fmla="*/ 76 w 288"/>
              <a:gd name="T29" fmla="*/ 168 h 288"/>
              <a:gd name="T30" fmla="*/ 76 w 288"/>
              <a:gd name="T31" fmla="*/ 78 h 288"/>
              <a:gd name="T32" fmla="*/ 83 w 288"/>
              <a:gd name="T33" fmla="*/ 62 h 288"/>
              <a:gd name="T34" fmla="*/ 99 w 288"/>
              <a:gd name="T35" fmla="*/ 55 h 288"/>
              <a:gd name="T36" fmla="*/ 115 w 288"/>
              <a:gd name="T37" fmla="*/ 62 h 288"/>
              <a:gd name="T38" fmla="*/ 121 w 288"/>
              <a:gd name="T39" fmla="*/ 78 h 288"/>
              <a:gd name="T40" fmla="*/ 121 w 288"/>
              <a:gd name="T41" fmla="*/ 100 h 288"/>
              <a:gd name="T42" fmla="*/ 188 w 288"/>
              <a:gd name="T43" fmla="*/ 100 h 288"/>
              <a:gd name="T44" fmla="*/ 204 w 288"/>
              <a:gd name="T45" fmla="*/ 107 h 288"/>
              <a:gd name="T46" fmla="*/ 211 w 288"/>
              <a:gd name="T47" fmla="*/ 123 h 288"/>
              <a:gd name="T48" fmla="*/ 204 w 288"/>
              <a:gd name="T49" fmla="*/ 139 h 288"/>
              <a:gd name="T50" fmla="*/ 188 w 288"/>
              <a:gd name="T51" fmla="*/ 145 h 288"/>
              <a:gd name="T52" fmla="*/ 121 w 288"/>
              <a:gd name="T53" fmla="*/ 145 h 288"/>
              <a:gd name="T54" fmla="*/ 121 w 288"/>
              <a:gd name="T55" fmla="*/ 168 h 288"/>
              <a:gd name="T56" fmla="*/ 128 w 288"/>
              <a:gd name="T57" fmla="*/ 18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3" y="288"/>
                  <a:pt x="288" y="224"/>
                  <a:pt x="288" y="144"/>
                </a:cubicBezTo>
                <a:cubicBezTo>
                  <a:pt x="288" y="65"/>
                  <a:pt x="223" y="0"/>
                  <a:pt x="144" y="0"/>
                </a:cubicBezTo>
                <a:close/>
                <a:moveTo>
                  <a:pt x="128" y="184"/>
                </a:moveTo>
                <a:cubicBezTo>
                  <a:pt x="132" y="188"/>
                  <a:pt x="138" y="190"/>
                  <a:pt x="144" y="190"/>
                </a:cubicBezTo>
                <a:cubicBezTo>
                  <a:pt x="188" y="190"/>
                  <a:pt x="188" y="190"/>
                  <a:pt x="188" y="190"/>
                </a:cubicBezTo>
                <a:cubicBezTo>
                  <a:pt x="195" y="190"/>
                  <a:pt x="200" y="192"/>
                  <a:pt x="204" y="197"/>
                </a:cubicBezTo>
                <a:cubicBezTo>
                  <a:pt x="209" y="201"/>
                  <a:pt x="211" y="207"/>
                  <a:pt x="211" y="213"/>
                </a:cubicBezTo>
                <a:cubicBezTo>
                  <a:pt x="211" y="219"/>
                  <a:pt x="209" y="224"/>
                  <a:pt x="204" y="229"/>
                </a:cubicBezTo>
                <a:cubicBezTo>
                  <a:pt x="200" y="233"/>
                  <a:pt x="195" y="235"/>
                  <a:pt x="188" y="235"/>
                </a:cubicBezTo>
                <a:cubicBezTo>
                  <a:pt x="144" y="235"/>
                  <a:pt x="144" y="235"/>
                  <a:pt x="144" y="235"/>
                </a:cubicBezTo>
                <a:cubicBezTo>
                  <a:pt x="125" y="235"/>
                  <a:pt x="109" y="229"/>
                  <a:pt x="96" y="216"/>
                </a:cubicBezTo>
                <a:cubicBezTo>
                  <a:pt x="83" y="202"/>
                  <a:pt x="76" y="186"/>
                  <a:pt x="76" y="168"/>
                </a:cubicBezTo>
                <a:cubicBezTo>
                  <a:pt x="76" y="78"/>
                  <a:pt x="76" y="78"/>
                  <a:pt x="76" y="78"/>
                </a:cubicBezTo>
                <a:cubicBezTo>
                  <a:pt x="76" y="71"/>
                  <a:pt x="78" y="66"/>
                  <a:pt x="83" y="62"/>
                </a:cubicBezTo>
                <a:cubicBezTo>
                  <a:pt x="87" y="57"/>
                  <a:pt x="93" y="55"/>
                  <a:pt x="99" y="55"/>
                </a:cubicBezTo>
                <a:cubicBezTo>
                  <a:pt x="105" y="55"/>
                  <a:pt x="110" y="57"/>
                  <a:pt x="115" y="62"/>
                </a:cubicBezTo>
                <a:cubicBezTo>
                  <a:pt x="119" y="66"/>
                  <a:pt x="121" y="71"/>
                  <a:pt x="121" y="78"/>
                </a:cubicBezTo>
                <a:cubicBezTo>
                  <a:pt x="121" y="100"/>
                  <a:pt x="121" y="100"/>
                  <a:pt x="121" y="100"/>
                </a:cubicBezTo>
                <a:cubicBezTo>
                  <a:pt x="188" y="100"/>
                  <a:pt x="188" y="100"/>
                  <a:pt x="188" y="100"/>
                </a:cubicBezTo>
                <a:cubicBezTo>
                  <a:pt x="195" y="100"/>
                  <a:pt x="200" y="102"/>
                  <a:pt x="204" y="107"/>
                </a:cubicBezTo>
                <a:cubicBezTo>
                  <a:pt x="209" y="111"/>
                  <a:pt x="211" y="117"/>
                  <a:pt x="211" y="123"/>
                </a:cubicBezTo>
                <a:cubicBezTo>
                  <a:pt x="211" y="129"/>
                  <a:pt x="209" y="134"/>
                  <a:pt x="204" y="139"/>
                </a:cubicBezTo>
                <a:cubicBezTo>
                  <a:pt x="200" y="143"/>
                  <a:pt x="195" y="145"/>
                  <a:pt x="188" y="145"/>
                </a:cubicBezTo>
                <a:cubicBezTo>
                  <a:pt x="121" y="145"/>
                  <a:pt x="121" y="145"/>
                  <a:pt x="121" y="145"/>
                </a:cubicBezTo>
                <a:cubicBezTo>
                  <a:pt x="121" y="168"/>
                  <a:pt x="121" y="168"/>
                  <a:pt x="121" y="168"/>
                </a:cubicBezTo>
                <a:cubicBezTo>
                  <a:pt x="121" y="174"/>
                  <a:pt x="124" y="179"/>
                  <a:pt x="128" y="18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5" name="Freeform 751"/>
          <p:cNvSpPr>
            <a:spLocks noEditPoints="1"/>
          </p:cNvSpPr>
          <p:nvPr/>
        </p:nvSpPr>
        <p:spPr bwMode="auto">
          <a:xfrm>
            <a:off x="11291659" y="5805041"/>
            <a:ext cx="318590" cy="32145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83 w 288"/>
              <a:gd name="T11" fmla="*/ 191 h 288"/>
              <a:gd name="T12" fmla="*/ 36 w 288"/>
              <a:gd name="T13" fmla="*/ 144 h 288"/>
              <a:gd name="T14" fmla="*/ 83 w 288"/>
              <a:gd name="T15" fmla="*/ 96 h 288"/>
              <a:gd name="T16" fmla="*/ 130 w 288"/>
              <a:gd name="T17" fmla="*/ 144 h 288"/>
              <a:gd name="T18" fmla="*/ 83 w 288"/>
              <a:gd name="T19" fmla="*/ 191 h 288"/>
              <a:gd name="T20" fmla="*/ 205 w 288"/>
              <a:gd name="T21" fmla="*/ 191 h 288"/>
              <a:gd name="T22" fmla="*/ 158 w 288"/>
              <a:gd name="T23" fmla="*/ 144 h 288"/>
              <a:gd name="T24" fmla="*/ 205 w 288"/>
              <a:gd name="T25" fmla="*/ 96 h 288"/>
              <a:gd name="T26" fmla="*/ 252 w 288"/>
              <a:gd name="T27" fmla="*/ 144 h 288"/>
              <a:gd name="T28" fmla="*/ 205 w 288"/>
              <a:gd name="T29" fmla="*/ 191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3" y="288"/>
                  <a:pt x="288" y="224"/>
                  <a:pt x="288" y="144"/>
                </a:cubicBezTo>
                <a:cubicBezTo>
                  <a:pt x="288" y="65"/>
                  <a:pt x="223" y="0"/>
                  <a:pt x="144" y="0"/>
                </a:cubicBezTo>
                <a:close/>
                <a:moveTo>
                  <a:pt x="83" y="191"/>
                </a:moveTo>
                <a:cubicBezTo>
                  <a:pt x="57" y="191"/>
                  <a:pt x="36" y="170"/>
                  <a:pt x="36" y="144"/>
                </a:cubicBezTo>
                <a:cubicBezTo>
                  <a:pt x="36" y="118"/>
                  <a:pt x="57" y="96"/>
                  <a:pt x="83" y="96"/>
                </a:cubicBezTo>
                <a:cubicBezTo>
                  <a:pt x="109" y="96"/>
                  <a:pt x="130" y="118"/>
                  <a:pt x="130" y="144"/>
                </a:cubicBezTo>
                <a:cubicBezTo>
                  <a:pt x="130" y="170"/>
                  <a:pt x="109" y="191"/>
                  <a:pt x="83" y="191"/>
                </a:cubicBezTo>
                <a:close/>
                <a:moveTo>
                  <a:pt x="205" y="191"/>
                </a:moveTo>
                <a:cubicBezTo>
                  <a:pt x="179" y="191"/>
                  <a:pt x="158" y="170"/>
                  <a:pt x="158" y="144"/>
                </a:cubicBezTo>
                <a:cubicBezTo>
                  <a:pt x="158" y="118"/>
                  <a:pt x="179" y="96"/>
                  <a:pt x="205" y="96"/>
                </a:cubicBezTo>
                <a:cubicBezTo>
                  <a:pt x="231" y="96"/>
                  <a:pt x="252" y="118"/>
                  <a:pt x="252" y="144"/>
                </a:cubicBezTo>
                <a:cubicBezTo>
                  <a:pt x="252" y="170"/>
                  <a:pt x="231" y="191"/>
                  <a:pt x="205" y="19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6" name="Freeform 752"/>
          <p:cNvSpPr>
            <a:spLocks noEditPoints="1"/>
          </p:cNvSpPr>
          <p:nvPr/>
        </p:nvSpPr>
        <p:spPr bwMode="auto">
          <a:xfrm>
            <a:off x="7500167" y="5805041"/>
            <a:ext cx="232484" cy="321459"/>
          </a:xfrm>
          <a:custGeom>
            <a:avLst/>
            <a:gdLst>
              <a:gd name="T0" fmla="*/ 203 w 210"/>
              <a:gd name="T1" fmla="*/ 12 h 288"/>
              <a:gd name="T2" fmla="*/ 194 w 210"/>
              <a:gd name="T3" fmla="*/ 21 h 288"/>
              <a:gd name="T4" fmla="*/ 197 w 210"/>
              <a:gd name="T5" fmla="*/ 33 h 288"/>
              <a:gd name="T6" fmla="*/ 191 w 210"/>
              <a:gd name="T7" fmla="*/ 48 h 288"/>
              <a:gd name="T8" fmla="*/ 176 w 210"/>
              <a:gd name="T9" fmla="*/ 54 h 288"/>
              <a:gd name="T10" fmla="*/ 148 w 210"/>
              <a:gd name="T11" fmla="*/ 35 h 288"/>
              <a:gd name="T12" fmla="*/ 137 w 210"/>
              <a:gd name="T13" fmla="*/ 20 h 288"/>
              <a:gd name="T14" fmla="*/ 103 w 210"/>
              <a:gd name="T15" fmla="*/ 0 h 288"/>
              <a:gd name="T16" fmla="*/ 79 w 210"/>
              <a:gd name="T17" fmla="*/ 9 h 288"/>
              <a:gd name="T18" fmla="*/ 70 w 210"/>
              <a:gd name="T19" fmla="*/ 32 h 288"/>
              <a:gd name="T20" fmla="*/ 70 w 210"/>
              <a:gd name="T21" fmla="*/ 52 h 288"/>
              <a:gd name="T22" fmla="*/ 55 w 210"/>
              <a:gd name="T23" fmla="*/ 52 h 288"/>
              <a:gd name="T24" fmla="*/ 0 w 210"/>
              <a:gd name="T25" fmla="*/ 107 h 288"/>
              <a:gd name="T26" fmla="*/ 0 w 210"/>
              <a:gd name="T27" fmla="*/ 212 h 288"/>
              <a:gd name="T28" fmla="*/ 0 w 210"/>
              <a:gd name="T29" fmla="*/ 217 h 288"/>
              <a:gd name="T30" fmla="*/ 76 w 210"/>
              <a:gd name="T31" fmla="*/ 288 h 288"/>
              <a:gd name="T32" fmla="*/ 151 w 210"/>
              <a:gd name="T33" fmla="*/ 217 h 288"/>
              <a:gd name="T34" fmla="*/ 152 w 210"/>
              <a:gd name="T35" fmla="*/ 212 h 288"/>
              <a:gd name="T36" fmla="*/ 152 w 210"/>
              <a:gd name="T37" fmla="*/ 107 h 288"/>
              <a:gd name="T38" fmla="*/ 97 w 210"/>
              <a:gd name="T39" fmla="*/ 52 h 288"/>
              <a:gd name="T40" fmla="*/ 82 w 210"/>
              <a:gd name="T41" fmla="*/ 52 h 288"/>
              <a:gd name="T42" fmla="*/ 82 w 210"/>
              <a:gd name="T43" fmla="*/ 33 h 288"/>
              <a:gd name="T44" fmla="*/ 88 w 210"/>
              <a:gd name="T45" fmla="*/ 18 h 288"/>
              <a:gd name="T46" fmla="*/ 103 w 210"/>
              <a:gd name="T47" fmla="*/ 11 h 288"/>
              <a:gd name="T48" fmla="*/ 103 w 210"/>
              <a:gd name="T49" fmla="*/ 11 h 288"/>
              <a:gd name="T50" fmla="*/ 131 w 210"/>
              <a:gd name="T51" fmla="*/ 30 h 288"/>
              <a:gd name="T52" fmla="*/ 143 w 210"/>
              <a:gd name="T53" fmla="*/ 45 h 288"/>
              <a:gd name="T54" fmla="*/ 177 w 210"/>
              <a:gd name="T55" fmla="*/ 65 h 288"/>
              <a:gd name="T56" fmla="*/ 200 w 210"/>
              <a:gd name="T57" fmla="*/ 56 h 288"/>
              <a:gd name="T58" fmla="*/ 210 w 210"/>
              <a:gd name="T59" fmla="*/ 33 h 288"/>
              <a:gd name="T60" fmla="*/ 203 w 210"/>
              <a:gd name="T61" fmla="*/ 12 h 288"/>
              <a:gd name="T62" fmla="*/ 22 w 210"/>
              <a:gd name="T63" fmla="*/ 113 h 288"/>
              <a:gd name="T64" fmla="*/ 61 w 210"/>
              <a:gd name="T65" fmla="*/ 74 h 288"/>
              <a:gd name="T66" fmla="*/ 67 w 210"/>
              <a:gd name="T67" fmla="*/ 74 h 288"/>
              <a:gd name="T68" fmla="*/ 67 w 210"/>
              <a:gd name="T69" fmla="*/ 151 h 288"/>
              <a:gd name="T70" fmla="*/ 22 w 210"/>
              <a:gd name="T71" fmla="*/ 151 h 288"/>
              <a:gd name="T72" fmla="*/ 22 w 210"/>
              <a:gd name="T73" fmla="*/ 113 h 288"/>
              <a:gd name="T74" fmla="*/ 131 w 210"/>
              <a:gd name="T75" fmla="*/ 113 h 288"/>
              <a:gd name="T76" fmla="*/ 131 w 210"/>
              <a:gd name="T77" fmla="*/ 151 h 288"/>
              <a:gd name="T78" fmla="*/ 84 w 210"/>
              <a:gd name="T79" fmla="*/ 151 h 288"/>
              <a:gd name="T80" fmla="*/ 84 w 210"/>
              <a:gd name="T81" fmla="*/ 74 h 288"/>
              <a:gd name="T82" fmla="*/ 92 w 210"/>
              <a:gd name="T83" fmla="*/ 74 h 288"/>
              <a:gd name="T84" fmla="*/ 131 w 210"/>
              <a:gd name="T85" fmla="*/ 11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0" h="288">
                <a:moveTo>
                  <a:pt x="203" y="12"/>
                </a:moveTo>
                <a:cubicBezTo>
                  <a:pt x="194" y="21"/>
                  <a:pt x="194" y="21"/>
                  <a:pt x="194" y="21"/>
                </a:cubicBezTo>
                <a:cubicBezTo>
                  <a:pt x="196" y="24"/>
                  <a:pt x="197" y="28"/>
                  <a:pt x="197" y="33"/>
                </a:cubicBezTo>
                <a:cubicBezTo>
                  <a:pt x="197" y="38"/>
                  <a:pt x="195" y="44"/>
                  <a:pt x="191" y="48"/>
                </a:cubicBezTo>
                <a:cubicBezTo>
                  <a:pt x="187" y="52"/>
                  <a:pt x="182" y="54"/>
                  <a:pt x="176" y="54"/>
                </a:cubicBezTo>
                <a:cubicBezTo>
                  <a:pt x="167" y="54"/>
                  <a:pt x="156" y="47"/>
                  <a:pt x="148" y="35"/>
                </a:cubicBezTo>
                <a:cubicBezTo>
                  <a:pt x="137" y="20"/>
                  <a:pt x="137" y="20"/>
                  <a:pt x="137" y="20"/>
                </a:cubicBezTo>
                <a:cubicBezTo>
                  <a:pt x="126" y="6"/>
                  <a:pt x="115" y="0"/>
                  <a:pt x="103" y="0"/>
                </a:cubicBezTo>
                <a:cubicBezTo>
                  <a:pt x="93" y="0"/>
                  <a:pt x="85" y="3"/>
                  <a:pt x="79" y="9"/>
                </a:cubicBezTo>
                <a:cubicBezTo>
                  <a:pt x="73" y="15"/>
                  <a:pt x="70" y="23"/>
                  <a:pt x="70" y="32"/>
                </a:cubicBezTo>
                <a:cubicBezTo>
                  <a:pt x="70" y="32"/>
                  <a:pt x="70" y="44"/>
                  <a:pt x="70" y="52"/>
                </a:cubicBezTo>
                <a:cubicBezTo>
                  <a:pt x="55" y="52"/>
                  <a:pt x="55" y="52"/>
                  <a:pt x="55" y="52"/>
                </a:cubicBezTo>
                <a:cubicBezTo>
                  <a:pt x="27" y="52"/>
                  <a:pt x="0" y="79"/>
                  <a:pt x="0" y="107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214"/>
                  <a:pt x="0" y="215"/>
                  <a:pt x="0" y="217"/>
                </a:cubicBezTo>
                <a:cubicBezTo>
                  <a:pt x="3" y="257"/>
                  <a:pt x="36" y="288"/>
                  <a:pt x="76" y="288"/>
                </a:cubicBezTo>
                <a:cubicBezTo>
                  <a:pt x="116" y="288"/>
                  <a:pt x="149" y="257"/>
                  <a:pt x="151" y="217"/>
                </a:cubicBezTo>
                <a:cubicBezTo>
                  <a:pt x="152" y="215"/>
                  <a:pt x="152" y="214"/>
                  <a:pt x="152" y="212"/>
                </a:cubicBezTo>
                <a:cubicBezTo>
                  <a:pt x="152" y="107"/>
                  <a:pt x="152" y="107"/>
                  <a:pt x="152" y="107"/>
                </a:cubicBezTo>
                <a:cubicBezTo>
                  <a:pt x="152" y="79"/>
                  <a:pt x="125" y="52"/>
                  <a:pt x="97" y="52"/>
                </a:cubicBezTo>
                <a:cubicBezTo>
                  <a:pt x="82" y="52"/>
                  <a:pt x="82" y="52"/>
                  <a:pt x="82" y="52"/>
                </a:cubicBezTo>
                <a:cubicBezTo>
                  <a:pt x="82" y="44"/>
                  <a:pt x="82" y="33"/>
                  <a:pt x="82" y="33"/>
                </a:cubicBezTo>
                <a:cubicBezTo>
                  <a:pt x="82" y="27"/>
                  <a:pt x="85" y="22"/>
                  <a:pt x="88" y="18"/>
                </a:cubicBezTo>
                <a:cubicBezTo>
                  <a:pt x="92" y="13"/>
                  <a:pt x="97" y="11"/>
                  <a:pt x="103" y="11"/>
                </a:cubicBezTo>
                <a:cubicBezTo>
                  <a:pt x="103" y="11"/>
                  <a:pt x="103" y="11"/>
                  <a:pt x="103" y="11"/>
                </a:cubicBezTo>
                <a:cubicBezTo>
                  <a:pt x="113" y="11"/>
                  <a:pt x="124" y="18"/>
                  <a:pt x="131" y="30"/>
                </a:cubicBezTo>
                <a:cubicBezTo>
                  <a:pt x="143" y="45"/>
                  <a:pt x="143" y="45"/>
                  <a:pt x="143" y="45"/>
                </a:cubicBezTo>
                <a:cubicBezTo>
                  <a:pt x="153" y="59"/>
                  <a:pt x="164" y="65"/>
                  <a:pt x="177" y="65"/>
                </a:cubicBezTo>
                <a:cubicBezTo>
                  <a:pt x="187" y="65"/>
                  <a:pt x="194" y="62"/>
                  <a:pt x="200" y="56"/>
                </a:cubicBezTo>
                <a:cubicBezTo>
                  <a:pt x="207" y="50"/>
                  <a:pt x="210" y="42"/>
                  <a:pt x="210" y="33"/>
                </a:cubicBezTo>
                <a:cubicBezTo>
                  <a:pt x="210" y="24"/>
                  <a:pt x="207" y="18"/>
                  <a:pt x="203" y="12"/>
                </a:cubicBezTo>
                <a:close/>
                <a:moveTo>
                  <a:pt x="22" y="113"/>
                </a:moveTo>
                <a:cubicBezTo>
                  <a:pt x="22" y="92"/>
                  <a:pt x="40" y="74"/>
                  <a:pt x="61" y="74"/>
                </a:cubicBezTo>
                <a:cubicBezTo>
                  <a:pt x="67" y="74"/>
                  <a:pt x="67" y="74"/>
                  <a:pt x="67" y="74"/>
                </a:cubicBezTo>
                <a:cubicBezTo>
                  <a:pt x="67" y="151"/>
                  <a:pt x="67" y="151"/>
                  <a:pt x="67" y="151"/>
                </a:cubicBezTo>
                <a:cubicBezTo>
                  <a:pt x="22" y="151"/>
                  <a:pt x="22" y="151"/>
                  <a:pt x="22" y="151"/>
                </a:cubicBezTo>
                <a:lnTo>
                  <a:pt x="22" y="113"/>
                </a:lnTo>
                <a:close/>
                <a:moveTo>
                  <a:pt x="131" y="113"/>
                </a:moveTo>
                <a:cubicBezTo>
                  <a:pt x="131" y="151"/>
                  <a:pt x="131" y="151"/>
                  <a:pt x="131" y="151"/>
                </a:cubicBezTo>
                <a:cubicBezTo>
                  <a:pt x="84" y="151"/>
                  <a:pt x="84" y="151"/>
                  <a:pt x="84" y="151"/>
                </a:cubicBezTo>
                <a:cubicBezTo>
                  <a:pt x="84" y="74"/>
                  <a:pt x="84" y="74"/>
                  <a:pt x="84" y="74"/>
                </a:cubicBezTo>
                <a:cubicBezTo>
                  <a:pt x="92" y="74"/>
                  <a:pt x="92" y="74"/>
                  <a:pt x="92" y="74"/>
                </a:cubicBezTo>
                <a:cubicBezTo>
                  <a:pt x="113" y="74"/>
                  <a:pt x="131" y="92"/>
                  <a:pt x="131" y="11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7" name="Freeform 753"/>
          <p:cNvSpPr>
            <a:spLocks/>
          </p:cNvSpPr>
          <p:nvPr/>
        </p:nvSpPr>
        <p:spPr bwMode="auto">
          <a:xfrm>
            <a:off x="8097161" y="5822262"/>
            <a:ext cx="318590" cy="284147"/>
          </a:xfrm>
          <a:custGeom>
            <a:avLst/>
            <a:gdLst>
              <a:gd name="T0" fmla="*/ 277 w 288"/>
              <a:gd name="T1" fmla="*/ 120 h 258"/>
              <a:gd name="T2" fmla="*/ 230 w 288"/>
              <a:gd name="T3" fmla="*/ 120 h 258"/>
              <a:gd name="T4" fmla="*/ 223 w 288"/>
              <a:gd name="T5" fmla="*/ 95 h 258"/>
              <a:gd name="T6" fmla="*/ 260 w 288"/>
              <a:gd name="T7" fmla="*/ 63 h 258"/>
              <a:gd name="T8" fmla="*/ 264 w 288"/>
              <a:gd name="T9" fmla="*/ 54 h 258"/>
              <a:gd name="T10" fmla="*/ 264 w 288"/>
              <a:gd name="T11" fmla="*/ 18 h 258"/>
              <a:gd name="T12" fmla="*/ 253 w 288"/>
              <a:gd name="T13" fmla="*/ 6 h 258"/>
              <a:gd name="T14" fmla="*/ 242 w 288"/>
              <a:gd name="T15" fmla="*/ 18 h 258"/>
              <a:gd name="T16" fmla="*/ 241 w 288"/>
              <a:gd name="T17" fmla="*/ 49 h 258"/>
              <a:gd name="T18" fmla="*/ 211 w 288"/>
              <a:gd name="T19" fmla="*/ 75 h 258"/>
              <a:gd name="T20" fmla="*/ 192 w 288"/>
              <a:gd name="T21" fmla="*/ 56 h 258"/>
              <a:gd name="T22" fmla="*/ 194 w 288"/>
              <a:gd name="T23" fmla="*/ 46 h 258"/>
              <a:gd name="T24" fmla="*/ 144 w 288"/>
              <a:gd name="T25" fmla="*/ 0 h 258"/>
              <a:gd name="T26" fmla="*/ 94 w 288"/>
              <a:gd name="T27" fmla="*/ 46 h 258"/>
              <a:gd name="T28" fmla="*/ 96 w 288"/>
              <a:gd name="T29" fmla="*/ 57 h 258"/>
              <a:gd name="T30" fmla="*/ 77 w 288"/>
              <a:gd name="T31" fmla="*/ 76 h 258"/>
              <a:gd name="T32" fmla="*/ 46 w 288"/>
              <a:gd name="T33" fmla="*/ 49 h 258"/>
              <a:gd name="T34" fmla="*/ 46 w 288"/>
              <a:gd name="T35" fmla="*/ 18 h 258"/>
              <a:gd name="T36" fmla="*/ 35 w 288"/>
              <a:gd name="T37" fmla="*/ 6 h 258"/>
              <a:gd name="T38" fmla="*/ 24 w 288"/>
              <a:gd name="T39" fmla="*/ 18 h 258"/>
              <a:gd name="T40" fmla="*/ 24 w 288"/>
              <a:gd name="T41" fmla="*/ 54 h 258"/>
              <a:gd name="T42" fmla="*/ 28 w 288"/>
              <a:gd name="T43" fmla="*/ 63 h 258"/>
              <a:gd name="T44" fmla="*/ 66 w 288"/>
              <a:gd name="T45" fmla="*/ 95 h 258"/>
              <a:gd name="T46" fmla="*/ 58 w 288"/>
              <a:gd name="T47" fmla="*/ 120 h 258"/>
              <a:gd name="T48" fmla="*/ 11 w 288"/>
              <a:gd name="T49" fmla="*/ 120 h 258"/>
              <a:gd name="T50" fmla="*/ 0 w 288"/>
              <a:gd name="T51" fmla="*/ 131 h 258"/>
              <a:gd name="T52" fmla="*/ 11 w 288"/>
              <a:gd name="T53" fmla="*/ 143 h 258"/>
              <a:gd name="T54" fmla="*/ 57 w 288"/>
              <a:gd name="T55" fmla="*/ 143 h 258"/>
              <a:gd name="T56" fmla="*/ 63 w 288"/>
              <a:gd name="T57" fmla="*/ 172 h 258"/>
              <a:gd name="T58" fmla="*/ 28 w 288"/>
              <a:gd name="T59" fmla="*/ 202 h 258"/>
              <a:gd name="T60" fmla="*/ 24 w 288"/>
              <a:gd name="T61" fmla="*/ 211 h 258"/>
              <a:gd name="T62" fmla="*/ 24 w 288"/>
              <a:gd name="T63" fmla="*/ 247 h 258"/>
              <a:gd name="T64" fmla="*/ 35 w 288"/>
              <a:gd name="T65" fmla="*/ 258 h 258"/>
              <a:gd name="T66" fmla="*/ 46 w 288"/>
              <a:gd name="T67" fmla="*/ 247 h 258"/>
              <a:gd name="T68" fmla="*/ 46 w 288"/>
              <a:gd name="T69" fmla="*/ 216 h 258"/>
              <a:gd name="T70" fmla="*/ 72 w 288"/>
              <a:gd name="T71" fmla="*/ 193 h 258"/>
              <a:gd name="T72" fmla="*/ 144 w 288"/>
              <a:gd name="T73" fmla="*/ 235 h 258"/>
              <a:gd name="T74" fmla="*/ 216 w 288"/>
              <a:gd name="T75" fmla="*/ 194 h 258"/>
              <a:gd name="T76" fmla="*/ 241 w 288"/>
              <a:gd name="T77" fmla="*/ 216 h 258"/>
              <a:gd name="T78" fmla="*/ 241 w 288"/>
              <a:gd name="T79" fmla="*/ 247 h 258"/>
              <a:gd name="T80" fmla="*/ 253 w 288"/>
              <a:gd name="T81" fmla="*/ 258 h 258"/>
              <a:gd name="T82" fmla="*/ 264 w 288"/>
              <a:gd name="T83" fmla="*/ 247 h 258"/>
              <a:gd name="T84" fmla="*/ 264 w 288"/>
              <a:gd name="T85" fmla="*/ 211 h 258"/>
              <a:gd name="T86" fmla="*/ 260 w 288"/>
              <a:gd name="T87" fmla="*/ 202 h 258"/>
              <a:gd name="T88" fmla="*/ 226 w 288"/>
              <a:gd name="T89" fmla="*/ 173 h 258"/>
              <a:gd name="T90" fmla="*/ 232 w 288"/>
              <a:gd name="T91" fmla="*/ 143 h 258"/>
              <a:gd name="T92" fmla="*/ 277 w 288"/>
              <a:gd name="T93" fmla="*/ 143 h 258"/>
              <a:gd name="T94" fmla="*/ 288 w 288"/>
              <a:gd name="T95" fmla="*/ 131 h 258"/>
              <a:gd name="T96" fmla="*/ 277 w 288"/>
              <a:gd name="T97" fmla="*/ 12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88" h="258">
                <a:moveTo>
                  <a:pt x="277" y="120"/>
                </a:moveTo>
                <a:cubicBezTo>
                  <a:pt x="230" y="120"/>
                  <a:pt x="230" y="120"/>
                  <a:pt x="230" y="120"/>
                </a:cubicBezTo>
                <a:cubicBezTo>
                  <a:pt x="229" y="111"/>
                  <a:pt x="226" y="103"/>
                  <a:pt x="223" y="95"/>
                </a:cubicBezTo>
                <a:cubicBezTo>
                  <a:pt x="260" y="63"/>
                  <a:pt x="260" y="63"/>
                  <a:pt x="260" y="63"/>
                </a:cubicBezTo>
                <a:cubicBezTo>
                  <a:pt x="262" y="61"/>
                  <a:pt x="264" y="58"/>
                  <a:pt x="264" y="54"/>
                </a:cubicBezTo>
                <a:cubicBezTo>
                  <a:pt x="264" y="18"/>
                  <a:pt x="264" y="18"/>
                  <a:pt x="264" y="18"/>
                </a:cubicBezTo>
                <a:cubicBezTo>
                  <a:pt x="264" y="11"/>
                  <a:pt x="259" y="6"/>
                  <a:pt x="253" y="6"/>
                </a:cubicBezTo>
                <a:cubicBezTo>
                  <a:pt x="246" y="6"/>
                  <a:pt x="242" y="11"/>
                  <a:pt x="242" y="18"/>
                </a:cubicBezTo>
                <a:cubicBezTo>
                  <a:pt x="241" y="49"/>
                  <a:pt x="241" y="49"/>
                  <a:pt x="241" y="49"/>
                </a:cubicBezTo>
                <a:cubicBezTo>
                  <a:pt x="211" y="75"/>
                  <a:pt x="211" y="75"/>
                  <a:pt x="211" y="75"/>
                </a:cubicBezTo>
                <a:cubicBezTo>
                  <a:pt x="206" y="68"/>
                  <a:pt x="200" y="62"/>
                  <a:pt x="192" y="56"/>
                </a:cubicBezTo>
                <a:cubicBezTo>
                  <a:pt x="193" y="53"/>
                  <a:pt x="194" y="49"/>
                  <a:pt x="194" y="46"/>
                </a:cubicBezTo>
                <a:cubicBezTo>
                  <a:pt x="194" y="20"/>
                  <a:pt x="172" y="0"/>
                  <a:pt x="144" y="0"/>
                </a:cubicBezTo>
                <a:cubicBezTo>
                  <a:pt x="117" y="0"/>
                  <a:pt x="94" y="20"/>
                  <a:pt x="94" y="46"/>
                </a:cubicBezTo>
                <a:cubicBezTo>
                  <a:pt x="94" y="49"/>
                  <a:pt x="95" y="53"/>
                  <a:pt x="96" y="57"/>
                </a:cubicBezTo>
                <a:cubicBezTo>
                  <a:pt x="89" y="62"/>
                  <a:pt x="82" y="68"/>
                  <a:pt x="77" y="76"/>
                </a:cubicBezTo>
                <a:cubicBezTo>
                  <a:pt x="46" y="49"/>
                  <a:pt x="46" y="49"/>
                  <a:pt x="46" y="49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1"/>
                  <a:pt x="42" y="6"/>
                  <a:pt x="35" y="6"/>
                </a:cubicBezTo>
                <a:cubicBezTo>
                  <a:pt x="29" y="6"/>
                  <a:pt x="24" y="11"/>
                  <a:pt x="24" y="18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8"/>
                  <a:pt x="26" y="61"/>
                  <a:pt x="28" y="63"/>
                </a:cubicBezTo>
                <a:cubicBezTo>
                  <a:pt x="66" y="95"/>
                  <a:pt x="66" y="95"/>
                  <a:pt x="66" y="95"/>
                </a:cubicBezTo>
                <a:cubicBezTo>
                  <a:pt x="62" y="103"/>
                  <a:pt x="60" y="112"/>
                  <a:pt x="58" y="120"/>
                </a:cubicBezTo>
                <a:cubicBezTo>
                  <a:pt x="11" y="120"/>
                  <a:pt x="11" y="120"/>
                  <a:pt x="11" y="120"/>
                </a:cubicBezTo>
                <a:cubicBezTo>
                  <a:pt x="5" y="120"/>
                  <a:pt x="0" y="125"/>
                  <a:pt x="0" y="131"/>
                </a:cubicBezTo>
                <a:cubicBezTo>
                  <a:pt x="0" y="138"/>
                  <a:pt x="5" y="143"/>
                  <a:pt x="11" y="143"/>
                </a:cubicBezTo>
                <a:cubicBezTo>
                  <a:pt x="57" y="143"/>
                  <a:pt x="57" y="143"/>
                  <a:pt x="57" y="143"/>
                </a:cubicBezTo>
                <a:cubicBezTo>
                  <a:pt x="58" y="153"/>
                  <a:pt x="59" y="163"/>
                  <a:pt x="63" y="172"/>
                </a:cubicBezTo>
                <a:cubicBezTo>
                  <a:pt x="28" y="202"/>
                  <a:pt x="28" y="202"/>
                  <a:pt x="28" y="202"/>
                </a:cubicBezTo>
                <a:cubicBezTo>
                  <a:pt x="26" y="204"/>
                  <a:pt x="24" y="207"/>
                  <a:pt x="24" y="211"/>
                </a:cubicBezTo>
                <a:cubicBezTo>
                  <a:pt x="24" y="247"/>
                  <a:pt x="24" y="247"/>
                  <a:pt x="24" y="247"/>
                </a:cubicBezTo>
                <a:cubicBezTo>
                  <a:pt x="24" y="253"/>
                  <a:pt x="29" y="258"/>
                  <a:pt x="35" y="258"/>
                </a:cubicBezTo>
                <a:cubicBezTo>
                  <a:pt x="42" y="258"/>
                  <a:pt x="46" y="253"/>
                  <a:pt x="46" y="247"/>
                </a:cubicBezTo>
                <a:cubicBezTo>
                  <a:pt x="46" y="216"/>
                  <a:pt x="46" y="216"/>
                  <a:pt x="46" y="216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88" y="219"/>
                  <a:pt x="115" y="235"/>
                  <a:pt x="144" y="235"/>
                </a:cubicBezTo>
                <a:cubicBezTo>
                  <a:pt x="174" y="235"/>
                  <a:pt x="200" y="219"/>
                  <a:pt x="216" y="194"/>
                </a:cubicBezTo>
                <a:cubicBezTo>
                  <a:pt x="241" y="216"/>
                  <a:pt x="241" y="216"/>
                  <a:pt x="241" y="216"/>
                </a:cubicBezTo>
                <a:cubicBezTo>
                  <a:pt x="241" y="247"/>
                  <a:pt x="241" y="247"/>
                  <a:pt x="241" y="247"/>
                </a:cubicBezTo>
                <a:cubicBezTo>
                  <a:pt x="241" y="253"/>
                  <a:pt x="246" y="258"/>
                  <a:pt x="253" y="258"/>
                </a:cubicBezTo>
                <a:cubicBezTo>
                  <a:pt x="259" y="258"/>
                  <a:pt x="264" y="253"/>
                  <a:pt x="264" y="247"/>
                </a:cubicBezTo>
                <a:cubicBezTo>
                  <a:pt x="264" y="211"/>
                  <a:pt x="264" y="211"/>
                  <a:pt x="264" y="211"/>
                </a:cubicBezTo>
                <a:cubicBezTo>
                  <a:pt x="264" y="207"/>
                  <a:pt x="262" y="204"/>
                  <a:pt x="260" y="202"/>
                </a:cubicBezTo>
                <a:cubicBezTo>
                  <a:pt x="226" y="173"/>
                  <a:pt x="226" y="173"/>
                  <a:pt x="226" y="173"/>
                </a:cubicBezTo>
                <a:cubicBezTo>
                  <a:pt x="229" y="163"/>
                  <a:pt x="231" y="153"/>
                  <a:pt x="232" y="143"/>
                </a:cubicBezTo>
                <a:cubicBezTo>
                  <a:pt x="277" y="143"/>
                  <a:pt x="277" y="143"/>
                  <a:pt x="277" y="143"/>
                </a:cubicBezTo>
                <a:cubicBezTo>
                  <a:pt x="283" y="143"/>
                  <a:pt x="288" y="138"/>
                  <a:pt x="288" y="131"/>
                </a:cubicBezTo>
                <a:cubicBezTo>
                  <a:pt x="288" y="125"/>
                  <a:pt x="283" y="120"/>
                  <a:pt x="277" y="12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06528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889000"/>
            <a:ext cx="8737600" cy="5080000"/>
          </a:xfrm>
          <a:prstGeom prst="rect">
            <a:avLst/>
          </a:prstGeom>
          <a:solidFill>
            <a:srgbClr val="CA4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0" t="522" r="17172" b="3386"/>
          <a:stretch>
            <a:fillRect/>
          </a:stretch>
        </p:blipFill>
        <p:spPr>
          <a:xfrm>
            <a:off x="749369" y="1392793"/>
            <a:ext cx="1739900" cy="1765300"/>
          </a:xfrm>
          <a:custGeom>
            <a:avLst/>
            <a:gdLst>
              <a:gd name="connsiteX0" fmla="*/ 0 w 1739900"/>
              <a:gd name="connsiteY0" fmla="*/ 0 h 1765300"/>
              <a:gd name="connsiteX1" fmla="*/ 1739900 w 1739900"/>
              <a:gd name="connsiteY1" fmla="*/ 0 h 1765300"/>
              <a:gd name="connsiteX2" fmla="*/ 1739900 w 1739900"/>
              <a:gd name="connsiteY2" fmla="*/ 1765300 h 1765300"/>
              <a:gd name="connsiteX3" fmla="*/ 0 w 1739900"/>
              <a:gd name="connsiteY3" fmla="*/ 1765300 h 176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9900" h="1765300">
                <a:moveTo>
                  <a:pt x="0" y="0"/>
                </a:moveTo>
                <a:lnTo>
                  <a:pt x="1739900" y="0"/>
                </a:lnTo>
                <a:lnTo>
                  <a:pt x="1739900" y="1765300"/>
                </a:lnTo>
                <a:lnTo>
                  <a:pt x="0" y="1765300"/>
                </a:lnTo>
                <a:close/>
              </a:path>
            </a:pathLst>
          </a:cu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7" t="12096" r="3673" b="8765"/>
          <a:stretch>
            <a:fillRect/>
          </a:stretch>
        </p:blipFill>
        <p:spPr>
          <a:xfrm>
            <a:off x="6248330" y="1392793"/>
            <a:ext cx="1739900" cy="1765300"/>
          </a:xfrm>
          <a:custGeom>
            <a:avLst/>
            <a:gdLst>
              <a:gd name="connsiteX0" fmla="*/ 0 w 1739900"/>
              <a:gd name="connsiteY0" fmla="*/ 0 h 1765300"/>
              <a:gd name="connsiteX1" fmla="*/ 1739900 w 1739900"/>
              <a:gd name="connsiteY1" fmla="*/ 0 h 1765300"/>
              <a:gd name="connsiteX2" fmla="*/ 1739900 w 1739900"/>
              <a:gd name="connsiteY2" fmla="*/ 1765300 h 1765300"/>
              <a:gd name="connsiteX3" fmla="*/ 0 w 1739900"/>
              <a:gd name="connsiteY3" fmla="*/ 1765300 h 176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9900" h="1765300">
                <a:moveTo>
                  <a:pt x="0" y="0"/>
                </a:moveTo>
                <a:lnTo>
                  <a:pt x="1739900" y="0"/>
                </a:lnTo>
                <a:lnTo>
                  <a:pt x="1739900" y="1765300"/>
                </a:lnTo>
                <a:lnTo>
                  <a:pt x="0" y="1765300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9" r="13998" b="9920"/>
          <a:stretch>
            <a:fillRect/>
          </a:stretch>
        </p:blipFill>
        <p:spPr>
          <a:xfrm>
            <a:off x="3539257" y="3689995"/>
            <a:ext cx="1739900" cy="1765300"/>
          </a:xfrm>
          <a:custGeom>
            <a:avLst/>
            <a:gdLst>
              <a:gd name="connsiteX0" fmla="*/ 0 w 1739900"/>
              <a:gd name="connsiteY0" fmla="*/ 0 h 1765300"/>
              <a:gd name="connsiteX1" fmla="*/ 1739900 w 1739900"/>
              <a:gd name="connsiteY1" fmla="*/ 0 h 1765300"/>
              <a:gd name="connsiteX2" fmla="*/ 1739900 w 1739900"/>
              <a:gd name="connsiteY2" fmla="*/ 1765300 h 1765300"/>
              <a:gd name="connsiteX3" fmla="*/ 0 w 1739900"/>
              <a:gd name="connsiteY3" fmla="*/ 1765300 h 176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9900" h="1765300">
                <a:moveTo>
                  <a:pt x="0" y="0"/>
                </a:moveTo>
                <a:lnTo>
                  <a:pt x="1739900" y="0"/>
                </a:lnTo>
                <a:lnTo>
                  <a:pt x="1739900" y="1765300"/>
                </a:lnTo>
                <a:lnTo>
                  <a:pt x="0" y="1765300"/>
                </a:lnTo>
                <a:close/>
              </a:path>
            </a:pathLst>
          </a:custGeom>
        </p:spPr>
      </p:pic>
      <p:sp>
        <p:nvSpPr>
          <p:cNvPr id="19" name="矩形 18"/>
          <p:cNvSpPr/>
          <p:nvPr/>
        </p:nvSpPr>
        <p:spPr>
          <a:xfrm>
            <a:off x="9042400" y="2550636"/>
            <a:ext cx="2579547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don't know what to write about.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Whatever you like, you can write anything here. Or you can do nothing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042400" y="3945269"/>
            <a:ext cx="2579547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don't know what to write about.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Whatever you like, you can write anything here. Or you can do nothing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PA_文本框 23"/>
          <p:cNvSpPr txBox="1"/>
          <p:nvPr>
            <p:custDataLst>
              <p:tags r:id="rId1"/>
            </p:custDataLst>
          </p:nvPr>
        </p:nvSpPr>
        <p:spPr>
          <a:xfrm>
            <a:off x="9120038" y="1854427"/>
            <a:ext cx="2491336" cy="289982"/>
          </a:xfrm>
          <a:custGeom>
            <a:avLst/>
            <a:gdLst/>
            <a:ahLst/>
            <a:cxnLst/>
            <a:rect l="l" t="t" r="r" b="b"/>
            <a:pathLst>
              <a:path w="2491336" h="289982">
                <a:moveTo>
                  <a:pt x="1217423" y="26998"/>
                </a:moveTo>
                <a:lnTo>
                  <a:pt x="1217423" y="263184"/>
                </a:lnTo>
                <a:lnTo>
                  <a:pt x="1274820" y="263184"/>
                </a:lnTo>
                <a:cubicBezTo>
                  <a:pt x="1309218" y="263184"/>
                  <a:pt x="1336182" y="252551"/>
                  <a:pt x="1355715" y="231285"/>
                </a:cubicBezTo>
                <a:cubicBezTo>
                  <a:pt x="1375247" y="210020"/>
                  <a:pt x="1385013" y="180255"/>
                  <a:pt x="1385013" y="141991"/>
                </a:cubicBezTo>
                <a:cubicBezTo>
                  <a:pt x="1385013" y="65329"/>
                  <a:pt x="1345882" y="26998"/>
                  <a:pt x="1267620" y="26998"/>
                </a:cubicBezTo>
                <a:close/>
                <a:moveTo>
                  <a:pt x="2266950" y="4199"/>
                </a:moveTo>
                <a:lnTo>
                  <a:pt x="2298348" y="4199"/>
                </a:lnTo>
                <a:lnTo>
                  <a:pt x="2467938" y="256384"/>
                </a:lnTo>
                <a:cubicBezTo>
                  <a:pt x="2466471" y="237585"/>
                  <a:pt x="2465738" y="218853"/>
                  <a:pt x="2465738" y="200187"/>
                </a:cubicBezTo>
                <a:lnTo>
                  <a:pt x="2465738" y="4199"/>
                </a:lnTo>
                <a:lnTo>
                  <a:pt x="2491336" y="4199"/>
                </a:lnTo>
                <a:lnTo>
                  <a:pt x="2491336" y="285982"/>
                </a:lnTo>
                <a:lnTo>
                  <a:pt x="2458538" y="285982"/>
                </a:lnTo>
                <a:lnTo>
                  <a:pt x="2290348" y="35597"/>
                </a:lnTo>
                <a:cubicBezTo>
                  <a:pt x="2291548" y="57196"/>
                  <a:pt x="2292148" y="74528"/>
                  <a:pt x="2292148" y="87594"/>
                </a:cubicBezTo>
                <a:lnTo>
                  <a:pt x="2292148" y="285982"/>
                </a:lnTo>
                <a:lnTo>
                  <a:pt x="2266950" y="285982"/>
                </a:lnTo>
                <a:close/>
                <a:moveTo>
                  <a:pt x="1886150" y="4199"/>
                </a:moveTo>
                <a:lnTo>
                  <a:pt x="1912948" y="4199"/>
                </a:lnTo>
                <a:lnTo>
                  <a:pt x="1912948" y="285982"/>
                </a:lnTo>
                <a:lnTo>
                  <a:pt x="1886150" y="285982"/>
                </a:lnTo>
                <a:close/>
                <a:moveTo>
                  <a:pt x="1466850" y="4199"/>
                </a:moveTo>
                <a:lnTo>
                  <a:pt x="1613441" y="4199"/>
                </a:lnTo>
                <a:lnTo>
                  <a:pt x="1613441" y="26598"/>
                </a:lnTo>
                <a:lnTo>
                  <a:pt x="1493648" y="26598"/>
                </a:lnTo>
                <a:lnTo>
                  <a:pt x="1493648" y="129992"/>
                </a:lnTo>
                <a:lnTo>
                  <a:pt x="1601242" y="129992"/>
                </a:lnTo>
                <a:lnTo>
                  <a:pt x="1601242" y="152190"/>
                </a:lnTo>
                <a:lnTo>
                  <a:pt x="1493648" y="152190"/>
                </a:lnTo>
                <a:lnTo>
                  <a:pt x="1493648" y="263584"/>
                </a:lnTo>
                <a:lnTo>
                  <a:pt x="1621640" y="263584"/>
                </a:lnTo>
                <a:lnTo>
                  <a:pt x="1621640" y="285982"/>
                </a:lnTo>
                <a:lnTo>
                  <a:pt x="1466850" y="285982"/>
                </a:lnTo>
                <a:close/>
                <a:moveTo>
                  <a:pt x="1190625" y="4199"/>
                </a:moveTo>
                <a:lnTo>
                  <a:pt x="1268620" y="4199"/>
                </a:lnTo>
                <a:cubicBezTo>
                  <a:pt x="1315417" y="4199"/>
                  <a:pt x="1351048" y="15932"/>
                  <a:pt x="1375514" y="39397"/>
                </a:cubicBezTo>
                <a:cubicBezTo>
                  <a:pt x="1399979" y="62862"/>
                  <a:pt x="1412211" y="97060"/>
                  <a:pt x="1412211" y="141991"/>
                </a:cubicBezTo>
                <a:cubicBezTo>
                  <a:pt x="1412211" y="171322"/>
                  <a:pt x="1406712" y="196921"/>
                  <a:pt x="1395712" y="218786"/>
                </a:cubicBezTo>
                <a:cubicBezTo>
                  <a:pt x="1384713" y="240652"/>
                  <a:pt x="1369081" y="257317"/>
                  <a:pt x="1348815" y="268783"/>
                </a:cubicBezTo>
                <a:cubicBezTo>
                  <a:pt x="1328550" y="280249"/>
                  <a:pt x="1305018" y="285982"/>
                  <a:pt x="1278220" y="285982"/>
                </a:cubicBezTo>
                <a:lnTo>
                  <a:pt x="1190625" y="285982"/>
                </a:lnTo>
                <a:close/>
                <a:moveTo>
                  <a:pt x="738527" y="4199"/>
                </a:moveTo>
                <a:lnTo>
                  <a:pt x="942514" y="4199"/>
                </a:lnTo>
                <a:lnTo>
                  <a:pt x="942514" y="27198"/>
                </a:lnTo>
                <a:lnTo>
                  <a:pt x="852920" y="27198"/>
                </a:lnTo>
                <a:lnTo>
                  <a:pt x="852920" y="285982"/>
                </a:lnTo>
                <a:lnTo>
                  <a:pt x="826321" y="285982"/>
                </a:lnTo>
                <a:lnTo>
                  <a:pt x="826321" y="27198"/>
                </a:lnTo>
                <a:lnTo>
                  <a:pt x="738527" y="27198"/>
                </a:lnTo>
                <a:close/>
                <a:moveTo>
                  <a:pt x="561975" y="4199"/>
                </a:moveTo>
                <a:lnTo>
                  <a:pt x="708566" y="4199"/>
                </a:lnTo>
                <a:lnTo>
                  <a:pt x="708566" y="26598"/>
                </a:lnTo>
                <a:lnTo>
                  <a:pt x="588773" y="26598"/>
                </a:lnTo>
                <a:lnTo>
                  <a:pt x="588773" y="129992"/>
                </a:lnTo>
                <a:lnTo>
                  <a:pt x="696366" y="129992"/>
                </a:lnTo>
                <a:lnTo>
                  <a:pt x="696366" y="152190"/>
                </a:lnTo>
                <a:lnTo>
                  <a:pt x="588773" y="152190"/>
                </a:lnTo>
                <a:lnTo>
                  <a:pt x="588773" y="263584"/>
                </a:lnTo>
                <a:lnTo>
                  <a:pt x="716765" y="263584"/>
                </a:lnTo>
                <a:lnTo>
                  <a:pt x="716765" y="285982"/>
                </a:lnTo>
                <a:lnTo>
                  <a:pt x="561975" y="285982"/>
                </a:lnTo>
                <a:close/>
                <a:moveTo>
                  <a:pt x="352425" y="4199"/>
                </a:moveTo>
                <a:lnTo>
                  <a:pt x="499016" y="4199"/>
                </a:lnTo>
                <a:lnTo>
                  <a:pt x="499016" y="26598"/>
                </a:lnTo>
                <a:lnTo>
                  <a:pt x="379223" y="26598"/>
                </a:lnTo>
                <a:lnTo>
                  <a:pt x="379223" y="129992"/>
                </a:lnTo>
                <a:lnTo>
                  <a:pt x="486817" y="129992"/>
                </a:lnTo>
                <a:lnTo>
                  <a:pt x="486817" y="152190"/>
                </a:lnTo>
                <a:lnTo>
                  <a:pt x="379223" y="152190"/>
                </a:lnTo>
                <a:lnTo>
                  <a:pt x="379223" y="263584"/>
                </a:lnTo>
                <a:lnTo>
                  <a:pt x="507215" y="263584"/>
                </a:lnTo>
                <a:lnTo>
                  <a:pt x="507215" y="285982"/>
                </a:lnTo>
                <a:lnTo>
                  <a:pt x="352425" y="285982"/>
                </a:lnTo>
                <a:close/>
                <a:moveTo>
                  <a:pt x="0" y="4199"/>
                </a:moveTo>
                <a:lnTo>
                  <a:pt x="37797" y="4199"/>
                </a:lnTo>
                <a:lnTo>
                  <a:pt x="122192" y="205987"/>
                </a:lnTo>
                <a:cubicBezTo>
                  <a:pt x="126725" y="217453"/>
                  <a:pt x="132992" y="234319"/>
                  <a:pt x="140991" y="256584"/>
                </a:cubicBezTo>
                <a:cubicBezTo>
                  <a:pt x="144191" y="248051"/>
                  <a:pt x="147391" y="239652"/>
                  <a:pt x="150591" y="231385"/>
                </a:cubicBezTo>
                <a:cubicBezTo>
                  <a:pt x="153790" y="223119"/>
                  <a:pt x="157124" y="214786"/>
                  <a:pt x="160590" y="206387"/>
                </a:cubicBezTo>
                <a:lnTo>
                  <a:pt x="242985" y="4199"/>
                </a:lnTo>
                <a:lnTo>
                  <a:pt x="280383" y="4199"/>
                </a:lnTo>
                <a:lnTo>
                  <a:pt x="280383" y="285982"/>
                </a:lnTo>
                <a:lnTo>
                  <a:pt x="254784" y="285982"/>
                </a:lnTo>
                <a:lnTo>
                  <a:pt x="254784" y="68795"/>
                </a:lnTo>
                <a:cubicBezTo>
                  <a:pt x="254784" y="63062"/>
                  <a:pt x="255184" y="50796"/>
                  <a:pt x="255984" y="31998"/>
                </a:cubicBezTo>
                <a:cubicBezTo>
                  <a:pt x="253184" y="39597"/>
                  <a:pt x="251018" y="45397"/>
                  <a:pt x="249485" y="49397"/>
                </a:cubicBezTo>
                <a:cubicBezTo>
                  <a:pt x="247951" y="53396"/>
                  <a:pt x="243518" y="64396"/>
                  <a:pt x="236185" y="82395"/>
                </a:cubicBezTo>
                <a:lnTo>
                  <a:pt x="153390" y="285982"/>
                </a:lnTo>
                <a:lnTo>
                  <a:pt x="128592" y="285982"/>
                </a:lnTo>
                <a:lnTo>
                  <a:pt x="41397" y="75795"/>
                </a:lnTo>
                <a:cubicBezTo>
                  <a:pt x="35798" y="62862"/>
                  <a:pt x="30131" y="48263"/>
                  <a:pt x="24398" y="31998"/>
                </a:cubicBezTo>
                <a:cubicBezTo>
                  <a:pt x="24665" y="39597"/>
                  <a:pt x="24898" y="47230"/>
                  <a:pt x="25098" y="54896"/>
                </a:cubicBezTo>
                <a:cubicBezTo>
                  <a:pt x="25298" y="62562"/>
                  <a:pt x="25398" y="70195"/>
                  <a:pt x="25398" y="77795"/>
                </a:cubicBezTo>
                <a:lnTo>
                  <a:pt x="25398" y="285982"/>
                </a:lnTo>
                <a:lnTo>
                  <a:pt x="0" y="285982"/>
                </a:lnTo>
                <a:close/>
                <a:moveTo>
                  <a:pt x="2098118" y="0"/>
                </a:moveTo>
                <a:cubicBezTo>
                  <a:pt x="2149582" y="0"/>
                  <a:pt x="2183846" y="20598"/>
                  <a:pt x="2200912" y="61796"/>
                </a:cubicBezTo>
                <a:lnTo>
                  <a:pt x="2175114" y="70995"/>
                </a:lnTo>
                <a:cubicBezTo>
                  <a:pt x="2162181" y="38997"/>
                  <a:pt x="2136382" y="22998"/>
                  <a:pt x="2097718" y="22998"/>
                </a:cubicBezTo>
                <a:cubicBezTo>
                  <a:pt x="2067187" y="22998"/>
                  <a:pt x="2043922" y="33364"/>
                  <a:pt x="2027922" y="54096"/>
                </a:cubicBezTo>
                <a:cubicBezTo>
                  <a:pt x="2011924" y="74828"/>
                  <a:pt x="2003924" y="104726"/>
                  <a:pt x="2003924" y="143791"/>
                </a:cubicBezTo>
                <a:cubicBezTo>
                  <a:pt x="2003924" y="182322"/>
                  <a:pt x="2012490" y="212553"/>
                  <a:pt x="2029622" y="234485"/>
                </a:cubicBezTo>
                <a:cubicBezTo>
                  <a:pt x="2046755" y="256417"/>
                  <a:pt x="2070587" y="267383"/>
                  <a:pt x="2101118" y="267383"/>
                </a:cubicBezTo>
                <a:cubicBezTo>
                  <a:pt x="2132583" y="267383"/>
                  <a:pt x="2158181" y="257117"/>
                  <a:pt x="2177913" y="236585"/>
                </a:cubicBezTo>
                <a:lnTo>
                  <a:pt x="2177913" y="171389"/>
                </a:lnTo>
                <a:lnTo>
                  <a:pt x="2102718" y="171389"/>
                </a:lnTo>
                <a:lnTo>
                  <a:pt x="2102718" y="149190"/>
                </a:lnTo>
                <a:lnTo>
                  <a:pt x="2203112" y="149190"/>
                </a:lnTo>
                <a:lnTo>
                  <a:pt x="2203112" y="245185"/>
                </a:lnTo>
                <a:cubicBezTo>
                  <a:pt x="2176047" y="275050"/>
                  <a:pt x="2141716" y="289982"/>
                  <a:pt x="2100118" y="289982"/>
                </a:cubicBezTo>
                <a:cubicBezTo>
                  <a:pt x="2060787" y="289982"/>
                  <a:pt x="2030356" y="277049"/>
                  <a:pt x="2008824" y="251184"/>
                </a:cubicBezTo>
                <a:cubicBezTo>
                  <a:pt x="1987292" y="225319"/>
                  <a:pt x="1976526" y="189521"/>
                  <a:pt x="1976526" y="143791"/>
                </a:cubicBezTo>
                <a:cubicBezTo>
                  <a:pt x="1976526" y="97794"/>
                  <a:pt x="1987058" y="62329"/>
                  <a:pt x="2008124" y="37397"/>
                </a:cubicBezTo>
                <a:cubicBezTo>
                  <a:pt x="2029189" y="12465"/>
                  <a:pt x="2059187" y="0"/>
                  <a:pt x="2098118" y="0"/>
                </a:cubicBezTo>
                <a:close/>
                <a:moveTo>
                  <a:pt x="1742596" y="0"/>
                </a:moveTo>
                <a:cubicBezTo>
                  <a:pt x="1766194" y="0"/>
                  <a:pt x="1784893" y="4899"/>
                  <a:pt x="1798692" y="14699"/>
                </a:cubicBezTo>
                <a:cubicBezTo>
                  <a:pt x="1812492" y="24498"/>
                  <a:pt x="1821991" y="39730"/>
                  <a:pt x="1827191" y="60396"/>
                </a:cubicBezTo>
                <a:lnTo>
                  <a:pt x="1802192" y="66595"/>
                </a:lnTo>
                <a:cubicBezTo>
                  <a:pt x="1798459" y="51130"/>
                  <a:pt x="1791693" y="39764"/>
                  <a:pt x="1781893" y="32498"/>
                </a:cubicBezTo>
                <a:cubicBezTo>
                  <a:pt x="1772094" y="25231"/>
                  <a:pt x="1758928" y="21598"/>
                  <a:pt x="1742396" y="21598"/>
                </a:cubicBezTo>
                <a:cubicBezTo>
                  <a:pt x="1725330" y="21598"/>
                  <a:pt x="1712164" y="25798"/>
                  <a:pt x="1702898" y="34197"/>
                </a:cubicBezTo>
                <a:cubicBezTo>
                  <a:pt x="1693632" y="42597"/>
                  <a:pt x="1688999" y="54796"/>
                  <a:pt x="1688999" y="70795"/>
                </a:cubicBezTo>
                <a:cubicBezTo>
                  <a:pt x="1688999" y="80795"/>
                  <a:pt x="1690799" y="89094"/>
                  <a:pt x="1694399" y="95694"/>
                </a:cubicBezTo>
                <a:cubicBezTo>
                  <a:pt x="1697998" y="102293"/>
                  <a:pt x="1703498" y="107926"/>
                  <a:pt x="1710898" y="112593"/>
                </a:cubicBezTo>
                <a:cubicBezTo>
                  <a:pt x="1718297" y="117259"/>
                  <a:pt x="1731596" y="122592"/>
                  <a:pt x="1750795" y="128592"/>
                </a:cubicBezTo>
                <a:cubicBezTo>
                  <a:pt x="1772927" y="135658"/>
                  <a:pt x="1788293" y="141624"/>
                  <a:pt x="1796892" y="146491"/>
                </a:cubicBezTo>
                <a:cubicBezTo>
                  <a:pt x="1805492" y="151357"/>
                  <a:pt x="1812325" y="156757"/>
                  <a:pt x="1817391" y="162690"/>
                </a:cubicBezTo>
                <a:cubicBezTo>
                  <a:pt x="1822458" y="168623"/>
                  <a:pt x="1826291" y="175456"/>
                  <a:pt x="1828890" y="183188"/>
                </a:cubicBezTo>
                <a:cubicBezTo>
                  <a:pt x="1831490" y="190921"/>
                  <a:pt x="1832790" y="199854"/>
                  <a:pt x="1832790" y="209987"/>
                </a:cubicBezTo>
                <a:cubicBezTo>
                  <a:pt x="1832790" y="235452"/>
                  <a:pt x="1825124" y="255151"/>
                  <a:pt x="1809792" y="269083"/>
                </a:cubicBezTo>
                <a:cubicBezTo>
                  <a:pt x="1794459" y="283016"/>
                  <a:pt x="1772794" y="289982"/>
                  <a:pt x="1744796" y="289982"/>
                </a:cubicBezTo>
                <a:cubicBezTo>
                  <a:pt x="1693999" y="289982"/>
                  <a:pt x="1664134" y="266850"/>
                  <a:pt x="1655201" y="220586"/>
                </a:cubicBezTo>
                <a:lnTo>
                  <a:pt x="1680200" y="215386"/>
                </a:lnTo>
                <a:cubicBezTo>
                  <a:pt x="1684066" y="233919"/>
                  <a:pt x="1691332" y="247318"/>
                  <a:pt x="1701998" y="255584"/>
                </a:cubicBezTo>
                <a:cubicBezTo>
                  <a:pt x="1712664" y="263850"/>
                  <a:pt x="1726930" y="267983"/>
                  <a:pt x="1744796" y="267983"/>
                </a:cubicBezTo>
                <a:cubicBezTo>
                  <a:pt x="1764928" y="267983"/>
                  <a:pt x="1780294" y="263117"/>
                  <a:pt x="1790893" y="253384"/>
                </a:cubicBezTo>
                <a:cubicBezTo>
                  <a:pt x="1801492" y="243651"/>
                  <a:pt x="1806792" y="229719"/>
                  <a:pt x="1806792" y="211587"/>
                </a:cubicBezTo>
                <a:cubicBezTo>
                  <a:pt x="1806792" y="201187"/>
                  <a:pt x="1804959" y="192688"/>
                  <a:pt x="1801292" y="186088"/>
                </a:cubicBezTo>
                <a:cubicBezTo>
                  <a:pt x="1797626" y="179489"/>
                  <a:pt x="1792659" y="174022"/>
                  <a:pt x="1786393" y="169689"/>
                </a:cubicBezTo>
                <a:cubicBezTo>
                  <a:pt x="1780127" y="165356"/>
                  <a:pt x="1772761" y="161790"/>
                  <a:pt x="1764294" y="158990"/>
                </a:cubicBezTo>
                <a:cubicBezTo>
                  <a:pt x="1755828" y="156190"/>
                  <a:pt x="1746729" y="153257"/>
                  <a:pt x="1736996" y="150190"/>
                </a:cubicBezTo>
                <a:cubicBezTo>
                  <a:pt x="1716464" y="143924"/>
                  <a:pt x="1701565" y="137558"/>
                  <a:pt x="1692299" y="131092"/>
                </a:cubicBezTo>
                <a:cubicBezTo>
                  <a:pt x="1683033" y="124625"/>
                  <a:pt x="1675866" y="116626"/>
                  <a:pt x="1670800" y="107093"/>
                </a:cubicBezTo>
                <a:cubicBezTo>
                  <a:pt x="1665734" y="97560"/>
                  <a:pt x="1663201" y="85794"/>
                  <a:pt x="1663201" y="71795"/>
                </a:cubicBezTo>
                <a:cubicBezTo>
                  <a:pt x="1663201" y="48997"/>
                  <a:pt x="1670200" y="31331"/>
                  <a:pt x="1684199" y="18798"/>
                </a:cubicBezTo>
                <a:cubicBezTo>
                  <a:pt x="1698198" y="6266"/>
                  <a:pt x="1717664" y="0"/>
                  <a:pt x="174259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dist"/>
            <a:endParaRPr lang="zh-CN" altLang="en-US" sz="3200" dirty="0"/>
          </a:p>
        </p:txBody>
      </p:sp>
      <p:grpSp>
        <p:nvGrpSpPr>
          <p:cNvPr id="34" name="组合 33"/>
          <p:cNvGrpSpPr/>
          <p:nvPr/>
        </p:nvGrpSpPr>
        <p:grpSpPr>
          <a:xfrm>
            <a:off x="3366724" y="1547902"/>
            <a:ext cx="2084966" cy="1455083"/>
            <a:chOff x="3579235" y="1658784"/>
            <a:chExt cx="2084966" cy="1455083"/>
          </a:xfrm>
        </p:grpSpPr>
        <p:sp>
          <p:nvSpPr>
            <p:cNvPr id="15" name="PA_任意多边形 14"/>
            <p:cNvSpPr/>
            <p:nvPr>
              <p:custDataLst>
                <p:tags r:id="rId4"/>
              </p:custDataLst>
            </p:nvPr>
          </p:nvSpPr>
          <p:spPr>
            <a:xfrm>
              <a:off x="3917436" y="1658784"/>
              <a:ext cx="1408564" cy="187984"/>
            </a:xfrm>
            <a:custGeom>
              <a:avLst/>
              <a:gdLst/>
              <a:ahLst/>
              <a:cxnLst/>
              <a:rect l="l" t="t" r="r" b="b"/>
              <a:pathLst>
                <a:path w="1667805" h="161850">
                  <a:moveTo>
                    <a:pt x="68870" y="12278"/>
                  </a:moveTo>
                  <a:cubicBezTo>
                    <a:pt x="67158" y="17264"/>
                    <a:pt x="65465" y="22063"/>
                    <a:pt x="63791" y="26677"/>
                  </a:cubicBezTo>
                  <a:cubicBezTo>
                    <a:pt x="62117" y="31291"/>
                    <a:pt x="60349" y="35979"/>
                    <a:pt x="58489" y="40741"/>
                  </a:cubicBezTo>
                  <a:lnTo>
                    <a:pt x="35718" y="98784"/>
                  </a:lnTo>
                  <a:lnTo>
                    <a:pt x="101798" y="98784"/>
                  </a:lnTo>
                  <a:lnTo>
                    <a:pt x="79362" y="40295"/>
                  </a:lnTo>
                  <a:cubicBezTo>
                    <a:pt x="77576" y="35607"/>
                    <a:pt x="75827" y="30937"/>
                    <a:pt x="74116" y="26286"/>
                  </a:cubicBezTo>
                  <a:cubicBezTo>
                    <a:pt x="72404" y="21635"/>
                    <a:pt x="70656" y="16966"/>
                    <a:pt x="68870" y="12278"/>
                  </a:cubicBezTo>
                  <a:close/>
                  <a:moveTo>
                    <a:pt x="655327" y="9934"/>
                  </a:moveTo>
                  <a:cubicBezTo>
                    <a:pt x="635831" y="9934"/>
                    <a:pt x="620594" y="16129"/>
                    <a:pt x="609618" y="28519"/>
                  </a:cubicBezTo>
                  <a:cubicBezTo>
                    <a:pt x="598642" y="40909"/>
                    <a:pt x="593154" y="58154"/>
                    <a:pt x="593154" y="80255"/>
                  </a:cubicBezTo>
                  <a:cubicBezTo>
                    <a:pt x="593154" y="102207"/>
                    <a:pt x="598754" y="119657"/>
                    <a:pt x="609953" y="132605"/>
                  </a:cubicBezTo>
                  <a:cubicBezTo>
                    <a:pt x="621152" y="145553"/>
                    <a:pt x="636203" y="152028"/>
                    <a:pt x="655104" y="152028"/>
                  </a:cubicBezTo>
                  <a:cubicBezTo>
                    <a:pt x="674824" y="152028"/>
                    <a:pt x="690134" y="145758"/>
                    <a:pt x="701036" y="133219"/>
                  </a:cubicBezTo>
                  <a:cubicBezTo>
                    <a:pt x="711938" y="120681"/>
                    <a:pt x="717388" y="103026"/>
                    <a:pt x="717388" y="80255"/>
                  </a:cubicBezTo>
                  <a:cubicBezTo>
                    <a:pt x="717388" y="58303"/>
                    <a:pt x="711882" y="41095"/>
                    <a:pt x="700868" y="28630"/>
                  </a:cubicBezTo>
                  <a:cubicBezTo>
                    <a:pt x="689855" y="16166"/>
                    <a:pt x="674675" y="9934"/>
                    <a:pt x="655327" y="9934"/>
                  </a:cubicBezTo>
                  <a:close/>
                  <a:moveTo>
                    <a:pt x="1579178" y="2344"/>
                  </a:moveTo>
                  <a:lnTo>
                    <a:pt x="1663228" y="2344"/>
                  </a:lnTo>
                  <a:lnTo>
                    <a:pt x="1663228" y="12166"/>
                  </a:lnTo>
                  <a:lnTo>
                    <a:pt x="1590340" y="12166"/>
                  </a:lnTo>
                  <a:lnTo>
                    <a:pt x="1590340" y="73670"/>
                  </a:lnTo>
                  <a:lnTo>
                    <a:pt x="1656419" y="73670"/>
                  </a:lnTo>
                  <a:lnTo>
                    <a:pt x="1656419" y="83381"/>
                  </a:lnTo>
                  <a:lnTo>
                    <a:pt x="1590340" y="83381"/>
                  </a:lnTo>
                  <a:lnTo>
                    <a:pt x="1590340" y="149795"/>
                  </a:lnTo>
                  <a:lnTo>
                    <a:pt x="1667805" y="149795"/>
                  </a:lnTo>
                  <a:lnTo>
                    <a:pt x="1667805" y="159618"/>
                  </a:lnTo>
                  <a:lnTo>
                    <a:pt x="1579178" y="159618"/>
                  </a:lnTo>
                  <a:close/>
                  <a:moveTo>
                    <a:pt x="1476077" y="2344"/>
                  </a:moveTo>
                  <a:lnTo>
                    <a:pt x="1487239" y="2344"/>
                  </a:lnTo>
                  <a:lnTo>
                    <a:pt x="1487239" y="149795"/>
                  </a:lnTo>
                  <a:lnTo>
                    <a:pt x="1555216" y="149795"/>
                  </a:lnTo>
                  <a:lnTo>
                    <a:pt x="1555216" y="159618"/>
                  </a:lnTo>
                  <a:lnTo>
                    <a:pt x="1476077" y="159618"/>
                  </a:lnTo>
                  <a:close/>
                  <a:moveTo>
                    <a:pt x="1341797" y="2344"/>
                  </a:moveTo>
                  <a:lnTo>
                    <a:pt x="1454981" y="2344"/>
                  </a:lnTo>
                  <a:lnTo>
                    <a:pt x="1454981" y="12278"/>
                  </a:lnTo>
                  <a:lnTo>
                    <a:pt x="1403523" y="12278"/>
                  </a:lnTo>
                  <a:lnTo>
                    <a:pt x="1403523" y="159618"/>
                  </a:lnTo>
                  <a:lnTo>
                    <a:pt x="1392361" y="159618"/>
                  </a:lnTo>
                  <a:lnTo>
                    <a:pt x="1392361" y="12278"/>
                  </a:lnTo>
                  <a:lnTo>
                    <a:pt x="1341797" y="12278"/>
                  </a:lnTo>
                  <a:close/>
                  <a:moveTo>
                    <a:pt x="1312589" y="2344"/>
                  </a:moveTo>
                  <a:lnTo>
                    <a:pt x="1323751" y="2344"/>
                  </a:lnTo>
                  <a:lnTo>
                    <a:pt x="1323751" y="159618"/>
                  </a:lnTo>
                  <a:lnTo>
                    <a:pt x="1312589" y="159618"/>
                  </a:lnTo>
                  <a:close/>
                  <a:moveTo>
                    <a:pt x="1179872" y="2344"/>
                  </a:moveTo>
                  <a:lnTo>
                    <a:pt x="1293056" y="2344"/>
                  </a:lnTo>
                  <a:lnTo>
                    <a:pt x="1293056" y="12278"/>
                  </a:lnTo>
                  <a:lnTo>
                    <a:pt x="1241598" y="12278"/>
                  </a:lnTo>
                  <a:lnTo>
                    <a:pt x="1241598" y="159618"/>
                  </a:lnTo>
                  <a:lnTo>
                    <a:pt x="1230436" y="159618"/>
                  </a:lnTo>
                  <a:lnTo>
                    <a:pt x="1230436" y="12278"/>
                  </a:lnTo>
                  <a:lnTo>
                    <a:pt x="1179872" y="12278"/>
                  </a:lnTo>
                  <a:close/>
                  <a:moveTo>
                    <a:pt x="950528" y="2344"/>
                  </a:moveTo>
                  <a:lnTo>
                    <a:pt x="1034578" y="2344"/>
                  </a:lnTo>
                  <a:lnTo>
                    <a:pt x="1034578" y="12166"/>
                  </a:lnTo>
                  <a:lnTo>
                    <a:pt x="961690" y="12166"/>
                  </a:lnTo>
                  <a:lnTo>
                    <a:pt x="961690" y="73670"/>
                  </a:lnTo>
                  <a:lnTo>
                    <a:pt x="1027769" y="73670"/>
                  </a:lnTo>
                  <a:lnTo>
                    <a:pt x="1027769" y="83381"/>
                  </a:lnTo>
                  <a:lnTo>
                    <a:pt x="961690" y="83381"/>
                  </a:lnTo>
                  <a:lnTo>
                    <a:pt x="961690" y="149795"/>
                  </a:lnTo>
                  <a:lnTo>
                    <a:pt x="1039155" y="149795"/>
                  </a:lnTo>
                  <a:lnTo>
                    <a:pt x="1039155" y="159618"/>
                  </a:lnTo>
                  <a:lnTo>
                    <a:pt x="950528" y="159618"/>
                  </a:lnTo>
                  <a:close/>
                  <a:moveTo>
                    <a:pt x="760139" y="2344"/>
                  </a:moveTo>
                  <a:lnTo>
                    <a:pt x="775878" y="2344"/>
                  </a:lnTo>
                  <a:lnTo>
                    <a:pt x="823094" y="116197"/>
                  </a:lnTo>
                  <a:cubicBezTo>
                    <a:pt x="827484" y="127062"/>
                    <a:pt x="831651" y="137852"/>
                    <a:pt x="835595" y="148567"/>
                  </a:cubicBezTo>
                  <a:cubicBezTo>
                    <a:pt x="837679" y="143135"/>
                    <a:pt x="839781" y="137759"/>
                    <a:pt x="841902" y="132438"/>
                  </a:cubicBezTo>
                  <a:cubicBezTo>
                    <a:pt x="844022" y="127117"/>
                    <a:pt x="846162" y="121778"/>
                    <a:pt x="848320" y="116420"/>
                  </a:cubicBezTo>
                  <a:lnTo>
                    <a:pt x="894419" y="2344"/>
                  </a:lnTo>
                  <a:lnTo>
                    <a:pt x="909935" y="2344"/>
                  </a:lnTo>
                  <a:lnTo>
                    <a:pt x="909935" y="159618"/>
                  </a:lnTo>
                  <a:lnTo>
                    <a:pt x="899219" y="159618"/>
                  </a:lnTo>
                  <a:lnTo>
                    <a:pt x="899219" y="37393"/>
                  </a:lnTo>
                  <a:cubicBezTo>
                    <a:pt x="899219" y="33151"/>
                    <a:pt x="899442" y="25449"/>
                    <a:pt x="899889" y="14287"/>
                  </a:cubicBezTo>
                  <a:cubicBezTo>
                    <a:pt x="898326" y="18752"/>
                    <a:pt x="896689" y="23142"/>
                    <a:pt x="894978" y="27458"/>
                  </a:cubicBezTo>
                  <a:cubicBezTo>
                    <a:pt x="893266" y="31774"/>
                    <a:pt x="891480" y="36165"/>
                    <a:pt x="889620" y="40630"/>
                  </a:cubicBezTo>
                  <a:lnTo>
                    <a:pt x="841399" y="159618"/>
                  </a:lnTo>
                  <a:lnTo>
                    <a:pt x="829679" y="159618"/>
                  </a:lnTo>
                  <a:lnTo>
                    <a:pt x="779003" y="37169"/>
                  </a:lnTo>
                  <a:cubicBezTo>
                    <a:pt x="777441" y="33374"/>
                    <a:pt x="775934" y="29561"/>
                    <a:pt x="774483" y="25728"/>
                  </a:cubicBezTo>
                  <a:cubicBezTo>
                    <a:pt x="773031" y="21896"/>
                    <a:pt x="771599" y="18082"/>
                    <a:pt x="770185" y="14287"/>
                  </a:cubicBezTo>
                  <a:cubicBezTo>
                    <a:pt x="770408" y="19050"/>
                    <a:pt x="770576" y="23812"/>
                    <a:pt x="770687" y="28575"/>
                  </a:cubicBezTo>
                  <a:cubicBezTo>
                    <a:pt x="770799" y="33337"/>
                    <a:pt x="770855" y="38100"/>
                    <a:pt x="770855" y="42862"/>
                  </a:cubicBezTo>
                  <a:lnTo>
                    <a:pt x="770855" y="159618"/>
                  </a:lnTo>
                  <a:lnTo>
                    <a:pt x="760139" y="159618"/>
                  </a:lnTo>
                  <a:close/>
                  <a:moveTo>
                    <a:pt x="359978" y="2344"/>
                  </a:moveTo>
                  <a:lnTo>
                    <a:pt x="444028" y="2344"/>
                  </a:lnTo>
                  <a:lnTo>
                    <a:pt x="444028" y="12166"/>
                  </a:lnTo>
                  <a:lnTo>
                    <a:pt x="371140" y="12166"/>
                  </a:lnTo>
                  <a:lnTo>
                    <a:pt x="371140" y="73670"/>
                  </a:lnTo>
                  <a:lnTo>
                    <a:pt x="437219" y="73670"/>
                  </a:lnTo>
                  <a:lnTo>
                    <a:pt x="437219" y="83381"/>
                  </a:lnTo>
                  <a:lnTo>
                    <a:pt x="371140" y="83381"/>
                  </a:lnTo>
                  <a:lnTo>
                    <a:pt x="371140" y="149795"/>
                  </a:lnTo>
                  <a:lnTo>
                    <a:pt x="448605" y="149795"/>
                  </a:lnTo>
                  <a:lnTo>
                    <a:pt x="448605" y="159618"/>
                  </a:lnTo>
                  <a:lnTo>
                    <a:pt x="359978" y="159618"/>
                  </a:lnTo>
                  <a:close/>
                  <a:moveTo>
                    <a:pt x="143991" y="2344"/>
                  </a:moveTo>
                  <a:lnTo>
                    <a:pt x="155711" y="2344"/>
                  </a:lnTo>
                  <a:lnTo>
                    <a:pt x="184174" y="101240"/>
                  </a:lnTo>
                  <a:cubicBezTo>
                    <a:pt x="190053" y="121927"/>
                    <a:pt x="193662" y="135880"/>
                    <a:pt x="195002" y="143098"/>
                  </a:cubicBezTo>
                  <a:cubicBezTo>
                    <a:pt x="196341" y="136326"/>
                    <a:pt x="200471" y="121778"/>
                    <a:pt x="207392" y="99454"/>
                  </a:cubicBezTo>
                  <a:lnTo>
                    <a:pt x="237864" y="2344"/>
                  </a:lnTo>
                  <a:lnTo>
                    <a:pt x="246682" y="2344"/>
                  </a:lnTo>
                  <a:lnTo>
                    <a:pt x="275704" y="99231"/>
                  </a:lnTo>
                  <a:cubicBezTo>
                    <a:pt x="281285" y="117834"/>
                    <a:pt x="285266" y="132457"/>
                    <a:pt x="287647" y="143098"/>
                  </a:cubicBezTo>
                  <a:cubicBezTo>
                    <a:pt x="291740" y="126578"/>
                    <a:pt x="295423" y="112662"/>
                    <a:pt x="298698" y="101352"/>
                  </a:cubicBezTo>
                  <a:lnTo>
                    <a:pt x="328166" y="2344"/>
                  </a:lnTo>
                  <a:lnTo>
                    <a:pt x="340109" y="2344"/>
                  </a:lnTo>
                  <a:lnTo>
                    <a:pt x="292224" y="159618"/>
                  </a:lnTo>
                  <a:lnTo>
                    <a:pt x="283294" y="159618"/>
                  </a:lnTo>
                  <a:lnTo>
                    <a:pt x="251035" y="53913"/>
                  </a:lnTo>
                  <a:cubicBezTo>
                    <a:pt x="246719" y="39402"/>
                    <a:pt x="243631" y="27421"/>
                    <a:pt x="241771" y="17971"/>
                  </a:cubicBezTo>
                  <a:cubicBezTo>
                    <a:pt x="240059" y="26975"/>
                    <a:pt x="236934" y="38881"/>
                    <a:pt x="232395" y="53689"/>
                  </a:cubicBezTo>
                  <a:lnTo>
                    <a:pt x="199243" y="159618"/>
                  </a:lnTo>
                  <a:lnTo>
                    <a:pt x="189867" y="159618"/>
                  </a:lnTo>
                  <a:close/>
                  <a:moveTo>
                    <a:pt x="62173" y="2344"/>
                  </a:moveTo>
                  <a:lnTo>
                    <a:pt x="75567" y="2344"/>
                  </a:lnTo>
                  <a:lnTo>
                    <a:pt x="137517" y="159618"/>
                  </a:lnTo>
                  <a:lnTo>
                    <a:pt x="125238" y="159618"/>
                  </a:lnTo>
                  <a:lnTo>
                    <a:pt x="105370" y="108607"/>
                  </a:lnTo>
                  <a:lnTo>
                    <a:pt x="32146" y="108607"/>
                  </a:lnTo>
                  <a:lnTo>
                    <a:pt x="12278" y="159618"/>
                  </a:lnTo>
                  <a:lnTo>
                    <a:pt x="0" y="159618"/>
                  </a:lnTo>
                  <a:close/>
                  <a:moveTo>
                    <a:pt x="655327" y="0"/>
                  </a:moveTo>
                  <a:cubicBezTo>
                    <a:pt x="670359" y="0"/>
                    <a:pt x="683437" y="3218"/>
                    <a:pt x="694562" y="9655"/>
                  </a:cubicBezTo>
                  <a:cubicBezTo>
                    <a:pt x="705687" y="16092"/>
                    <a:pt x="714207" y="25375"/>
                    <a:pt x="720123" y="37504"/>
                  </a:cubicBezTo>
                  <a:cubicBezTo>
                    <a:pt x="726039" y="49634"/>
                    <a:pt x="728997" y="63884"/>
                    <a:pt x="728997" y="80255"/>
                  </a:cubicBezTo>
                  <a:cubicBezTo>
                    <a:pt x="728997" y="96552"/>
                    <a:pt x="725965" y="110932"/>
                    <a:pt x="719900" y="123397"/>
                  </a:cubicBezTo>
                  <a:cubicBezTo>
                    <a:pt x="713835" y="135861"/>
                    <a:pt x="705203" y="145386"/>
                    <a:pt x="694004" y="151972"/>
                  </a:cubicBezTo>
                  <a:cubicBezTo>
                    <a:pt x="682804" y="158557"/>
                    <a:pt x="669838" y="161850"/>
                    <a:pt x="655104" y="161850"/>
                  </a:cubicBezTo>
                  <a:cubicBezTo>
                    <a:pt x="639998" y="161850"/>
                    <a:pt x="626901" y="158539"/>
                    <a:pt x="615813" y="151916"/>
                  </a:cubicBezTo>
                  <a:cubicBezTo>
                    <a:pt x="604726" y="145293"/>
                    <a:pt x="596261" y="135805"/>
                    <a:pt x="590419" y="123453"/>
                  </a:cubicBezTo>
                  <a:cubicBezTo>
                    <a:pt x="584578" y="111100"/>
                    <a:pt x="581657" y="96701"/>
                    <a:pt x="581657" y="80255"/>
                  </a:cubicBezTo>
                  <a:cubicBezTo>
                    <a:pt x="581657" y="63884"/>
                    <a:pt x="584615" y="49615"/>
                    <a:pt x="590531" y="37448"/>
                  </a:cubicBezTo>
                  <a:cubicBezTo>
                    <a:pt x="596447" y="25282"/>
                    <a:pt x="604986" y="15999"/>
                    <a:pt x="616148" y="9599"/>
                  </a:cubicBezTo>
                  <a:cubicBezTo>
                    <a:pt x="627310" y="3199"/>
                    <a:pt x="640370" y="0"/>
                    <a:pt x="655327" y="0"/>
                  </a:cubicBezTo>
                  <a:close/>
                  <a:moveTo>
                    <a:pt x="509996" y="0"/>
                  </a:moveTo>
                  <a:cubicBezTo>
                    <a:pt x="522498" y="0"/>
                    <a:pt x="532283" y="2641"/>
                    <a:pt x="539353" y="7925"/>
                  </a:cubicBezTo>
                  <a:cubicBezTo>
                    <a:pt x="546422" y="13208"/>
                    <a:pt x="551222" y="21766"/>
                    <a:pt x="553752" y="33598"/>
                  </a:cubicBezTo>
                  <a:lnTo>
                    <a:pt x="543260" y="35830"/>
                  </a:lnTo>
                  <a:cubicBezTo>
                    <a:pt x="540134" y="18343"/>
                    <a:pt x="529009" y="9599"/>
                    <a:pt x="509885" y="9599"/>
                  </a:cubicBezTo>
                  <a:cubicBezTo>
                    <a:pt x="499690" y="9599"/>
                    <a:pt x="491932" y="12166"/>
                    <a:pt x="486612" y="17301"/>
                  </a:cubicBezTo>
                  <a:cubicBezTo>
                    <a:pt x="481291" y="22435"/>
                    <a:pt x="478631" y="29951"/>
                    <a:pt x="478631" y="39848"/>
                  </a:cubicBezTo>
                  <a:cubicBezTo>
                    <a:pt x="478631" y="45578"/>
                    <a:pt x="479673" y="50359"/>
                    <a:pt x="481756" y="54192"/>
                  </a:cubicBezTo>
                  <a:cubicBezTo>
                    <a:pt x="483840" y="58024"/>
                    <a:pt x="486816" y="61242"/>
                    <a:pt x="490686" y="63847"/>
                  </a:cubicBezTo>
                  <a:cubicBezTo>
                    <a:pt x="494555" y="66451"/>
                    <a:pt x="502109" y="69540"/>
                    <a:pt x="513345" y="73111"/>
                  </a:cubicBezTo>
                  <a:lnTo>
                    <a:pt x="523837" y="76460"/>
                  </a:lnTo>
                  <a:cubicBezTo>
                    <a:pt x="535595" y="80181"/>
                    <a:pt x="543985" y="85315"/>
                    <a:pt x="549008" y="91864"/>
                  </a:cubicBezTo>
                  <a:cubicBezTo>
                    <a:pt x="554031" y="98412"/>
                    <a:pt x="556542" y="107044"/>
                    <a:pt x="556542" y="117760"/>
                  </a:cubicBezTo>
                  <a:cubicBezTo>
                    <a:pt x="556542" y="131303"/>
                    <a:pt x="552561" y="142037"/>
                    <a:pt x="544599" y="149963"/>
                  </a:cubicBezTo>
                  <a:cubicBezTo>
                    <a:pt x="536637" y="157888"/>
                    <a:pt x="525549" y="161850"/>
                    <a:pt x="511336" y="161850"/>
                  </a:cubicBezTo>
                  <a:cubicBezTo>
                    <a:pt x="498090" y="161850"/>
                    <a:pt x="487505" y="158632"/>
                    <a:pt x="479580" y="152195"/>
                  </a:cubicBezTo>
                  <a:cubicBezTo>
                    <a:pt x="471655" y="145758"/>
                    <a:pt x="466650" y="136289"/>
                    <a:pt x="464567" y="123787"/>
                  </a:cubicBezTo>
                  <a:lnTo>
                    <a:pt x="474836" y="121443"/>
                  </a:lnTo>
                  <a:cubicBezTo>
                    <a:pt x="478259" y="141907"/>
                    <a:pt x="490016" y="152139"/>
                    <a:pt x="510108" y="152139"/>
                  </a:cubicBezTo>
                  <a:cubicBezTo>
                    <a:pt x="521270" y="152139"/>
                    <a:pt x="529977" y="149256"/>
                    <a:pt x="536227" y="143489"/>
                  </a:cubicBezTo>
                  <a:cubicBezTo>
                    <a:pt x="542478" y="137721"/>
                    <a:pt x="545604" y="129294"/>
                    <a:pt x="545604" y="118206"/>
                  </a:cubicBezTo>
                  <a:cubicBezTo>
                    <a:pt x="545604" y="110244"/>
                    <a:pt x="543650" y="103770"/>
                    <a:pt x="539743" y="98784"/>
                  </a:cubicBezTo>
                  <a:cubicBezTo>
                    <a:pt x="535837" y="93799"/>
                    <a:pt x="529716" y="89892"/>
                    <a:pt x="521382" y="87064"/>
                  </a:cubicBezTo>
                  <a:lnTo>
                    <a:pt x="506871" y="82264"/>
                  </a:lnTo>
                  <a:cubicBezTo>
                    <a:pt x="503820" y="81223"/>
                    <a:pt x="500732" y="80162"/>
                    <a:pt x="497606" y="79083"/>
                  </a:cubicBezTo>
                  <a:cubicBezTo>
                    <a:pt x="494481" y="78004"/>
                    <a:pt x="491467" y="76721"/>
                    <a:pt x="488565" y="75232"/>
                  </a:cubicBezTo>
                  <a:cubicBezTo>
                    <a:pt x="485663" y="73744"/>
                    <a:pt x="482947" y="72014"/>
                    <a:pt x="480417" y="70042"/>
                  </a:cubicBezTo>
                  <a:cubicBezTo>
                    <a:pt x="477887" y="68070"/>
                    <a:pt x="475691" y="65689"/>
                    <a:pt x="473831" y="62898"/>
                  </a:cubicBezTo>
                  <a:cubicBezTo>
                    <a:pt x="471971" y="60108"/>
                    <a:pt x="470501" y="56889"/>
                    <a:pt x="469422" y="53243"/>
                  </a:cubicBezTo>
                  <a:cubicBezTo>
                    <a:pt x="468343" y="49597"/>
                    <a:pt x="467804" y="45355"/>
                    <a:pt x="467804" y="40518"/>
                  </a:cubicBezTo>
                  <a:cubicBezTo>
                    <a:pt x="467804" y="27644"/>
                    <a:pt x="471487" y="17673"/>
                    <a:pt x="478854" y="10604"/>
                  </a:cubicBezTo>
                  <a:cubicBezTo>
                    <a:pt x="486221" y="3534"/>
                    <a:pt x="496602" y="0"/>
                    <a:pt x="5099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579235" y="1987405"/>
              <a:ext cx="2084966" cy="11264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</a:rPr>
                <a:t>I don't know what to write about.</a:t>
              </a:r>
              <a:r>
                <a:rPr lang="en-US" altLang="zh-CN" sz="1400">
                  <a:solidFill>
                    <a:schemeClr val="bg1"/>
                  </a:solidFill>
                </a:rPr>
                <a:t> Whatever you like, you can write anything here. 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76836" y="3817541"/>
            <a:ext cx="2084966" cy="1510209"/>
            <a:chOff x="789347" y="3700762"/>
            <a:chExt cx="2084966" cy="1510209"/>
          </a:xfrm>
        </p:grpSpPr>
        <p:sp>
          <p:nvSpPr>
            <p:cNvPr id="16" name="PA_任意多边形 14"/>
            <p:cNvSpPr/>
            <p:nvPr>
              <p:custDataLst>
                <p:tags r:id="rId3"/>
              </p:custDataLst>
            </p:nvPr>
          </p:nvSpPr>
          <p:spPr>
            <a:xfrm>
              <a:off x="1127548" y="3700762"/>
              <a:ext cx="1408564" cy="187984"/>
            </a:xfrm>
            <a:custGeom>
              <a:avLst/>
              <a:gdLst/>
              <a:ahLst/>
              <a:cxnLst/>
              <a:rect l="l" t="t" r="r" b="b"/>
              <a:pathLst>
                <a:path w="1667805" h="161850">
                  <a:moveTo>
                    <a:pt x="68870" y="12278"/>
                  </a:moveTo>
                  <a:cubicBezTo>
                    <a:pt x="67158" y="17264"/>
                    <a:pt x="65465" y="22063"/>
                    <a:pt x="63791" y="26677"/>
                  </a:cubicBezTo>
                  <a:cubicBezTo>
                    <a:pt x="62117" y="31291"/>
                    <a:pt x="60349" y="35979"/>
                    <a:pt x="58489" y="40741"/>
                  </a:cubicBezTo>
                  <a:lnTo>
                    <a:pt x="35718" y="98784"/>
                  </a:lnTo>
                  <a:lnTo>
                    <a:pt x="101798" y="98784"/>
                  </a:lnTo>
                  <a:lnTo>
                    <a:pt x="79362" y="40295"/>
                  </a:lnTo>
                  <a:cubicBezTo>
                    <a:pt x="77576" y="35607"/>
                    <a:pt x="75827" y="30937"/>
                    <a:pt x="74116" y="26286"/>
                  </a:cubicBezTo>
                  <a:cubicBezTo>
                    <a:pt x="72404" y="21635"/>
                    <a:pt x="70656" y="16966"/>
                    <a:pt x="68870" y="12278"/>
                  </a:cubicBezTo>
                  <a:close/>
                  <a:moveTo>
                    <a:pt x="655327" y="9934"/>
                  </a:moveTo>
                  <a:cubicBezTo>
                    <a:pt x="635831" y="9934"/>
                    <a:pt x="620594" y="16129"/>
                    <a:pt x="609618" y="28519"/>
                  </a:cubicBezTo>
                  <a:cubicBezTo>
                    <a:pt x="598642" y="40909"/>
                    <a:pt x="593154" y="58154"/>
                    <a:pt x="593154" y="80255"/>
                  </a:cubicBezTo>
                  <a:cubicBezTo>
                    <a:pt x="593154" y="102207"/>
                    <a:pt x="598754" y="119657"/>
                    <a:pt x="609953" y="132605"/>
                  </a:cubicBezTo>
                  <a:cubicBezTo>
                    <a:pt x="621152" y="145553"/>
                    <a:pt x="636203" y="152028"/>
                    <a:pt x="655104" y="152028"/>
                  </a:cubicBezTo>
                  <a:cubicBezTo>
                    <a:pt x="674824" y="152028"/>
                    <a:pt x="690134" y="145758"/>
                    <a:pt x="701036" y="133219"/>
                  </a:cubicBezTo>
                  <a:cubicBezTo>
                    <a:pt x="711938" y="120681"/>
                    <a:pt x="717388" y="103026"/>
                    <a:pt x="717388" y="80255"/>
                  </a:cubicBezTo>
                  <a:cubicBezTo>
                    <a:pt x="717388" y="58303"/>
                    <a:pt x="711882" y="41095"/>
                    <a:pt x="700868" y="28630"/>
                  </a:cubicBezTo>
                  <a:cubicBezTo>
                    <a:pt x="689855" y="16166"/>
                    <a:pt x="674675" y="9934"/>
                    <a:pt x="655327" y="9934"/>
                  </a:cubicBezTo>
                  <a:close/>
                  <a:moveTo>
                    <a:pt x="1579178" y="2344"/>
                  </a:moveTo>
                  <a:lnTo>
                    <a:pt x="1663228" y="2344"/>
                  </a:lnTo>
                  <a:lnTo>
                    <a:pt x="1663228" y="12166"/>
                  </a:lnTo>
                  <a:lnTo>
                    <a:pt x="1590340" y="12166"/>
                  </a:lnTo>
                  <a:lnTo>
                    <a:pt x="1590340" y="73670"/>
                  </a:lnTo>
                  <a:lnTo>
                    <a:pt x="1656419" y="73670"/>
                  </a:lnTo>
                  <a:lnTo>
                    <a:pt x="1656419" y="83381"/>
                  </a:lnTo>
                  <a:lnTo>
                    <a:pt x="1590340" y="83381"/>
                  </a:lnTo>
                  <a:lnTo>
                    <a:pt x="1590340" y="149795"/>
                  </a:lnTo>
                  <a:lnTo>
                    <a:pt x="1667805" y="149795"/>
                  </a:lnTo>
                  <a:lnTo>
                    <a:pt x="1667805" y="159618"/>
                  </a:lnTo>
                  <a:lnTo>
                    <a:pt x="1579178" y="159618"/>
                  </a:lnTo>
                  <a:close/>
                  <a:moveTo>
                    <a:pt x="1476077" y="2344"/>
                  </a:moveTo>
                  <a:lnTo>
                    <a:pt x="1487239" y="2344"/>
                  </a:lnTo>
                  <a:lnTo>
                    <a:pt x="1487239" y="149795"/>
                  </a:lnTo>
                  <a:lnTo>
                    <a:pt x="1555216" y="149795"/>
                  </a:lnTo>
                  <a:lnTo>
                    <a:pt x="1555216" y="159618"/>
                  </a:lnTo>
                  <a:lnTo>
                    <a:pt x="1476077" y="159618"/>
                  </a:lnTo>
                  <a:close/>
                  <a:moveTo>
                    <a:pt x="1341797" y="2344"/>
                  </a:moveTo>
                  <a:lnTo>
                    <a:pt x="1454981" y="2344"/>
                  </a:lnTo>
                  <a:lnTo>
                    <a:pt x="1454981" y="12278"/>
                  </a:lnTo>
                  <a:lnTo>
                    <a:pt x="1403523" y="12278"/>
                  </a:lnTo>
                  <a:lnTo>
                    <a:pt x="1403523" y="159618"/>
                  </a:lnTo>
                  <a:lnTo>
                    <a:pt x="1392361" y="159618"/>
                  </a:lnTo>
                  <a:lnTo>
                    <a:pt x="1392361" y="12278"/>
                  </a:lnTo>
                  <a:lnTo>
                    <a:pt x="1341797" y="12278"/>
                  </a:lnTo>
                  <a:close/>
                  <a:moveTo>
                    <a:pt x="1312589" y="2344"/>
                  </a:moveTo>
                  <a:lnTo>
                    <a:pt x="1323751" y="2344"/>
                  </a:lnTo>
                  <a:lnTo>
                    <a:pt x="1323751" y="159618"/>
                  </a:lnTo>
                  <a:lnTo>
                    <a:pt x="1312589" y="159618"/>
                  </a:lnTo>
                  <a:close/>
                  <a:moveTo>
                    <a:pt x="1179872" y="2344"/>
                  </a:moveTo>
                  <a:lnTo>
                    <a:pt x="1293056" y="2344"/>
                  </a:lnTo>
                  <a:lnTo>
                    <a:pt x="1293056" y="12278"/>
                  </a:lnTo>
                  <a:lnTo>
                    <a:pt x="1241598" y="12278"/>
                  </a:lnTo>
                  <a:lnTo>
                    <a:pt x="1241598" y="159618"/>
                  </a:lnTo>
                  <a:lnTo>
                    <a:pt x="1230436" y="159618"/>
                  </a:lnTo>
                  <a:lnTo>
                    <a:pt x="1230436" y="12278"/>
                  </a:lnTo>
                  <a:lnTo>
                    <a:pt x="1179872" y="12278"/>
                  </a:lnTo>
                  <a:close/>
                  <a:moveTo>
                    <a:pt x="950528" y="2344"/>
                  </a:moveTo>
                  <a:lnTo>
                    <a:pt x="1034578" y="2344"/>
                  </a:lnTo>
                  <a:lnTo>
                    <a:pt x="1034578" y="12166"/>
                  </a:lnTo>
                  <a:lnTo>
                    <a:pt x="961690" y="12166"/>
                  </a:lnTo>
                  <a:lnTo>
                    <a:pt x="961690" y="73670"/>
                  </a:lnTo>
                  <a:lnTo>
                    <a:pt x="1027769" y="73670"/>
                  </a:lnTo>
                  <a:lnTo>
                    <a:pt x="1027769" y="83381"/>
                  </a:lnTo>
                  <a:lnTo>
                    <a:pt x="961690" y="83381"/>
                  </a:lnTo>
                  <a:lnTo>
                    <a:pt x="961690" y="149795"/>
                  </a:lnTo>
                  <a:lnTo>
                    <a:pt x="1039155" y="149795"/>
                  </a:lnTo>
                  <a:lnTo>
                    <a:pt x="1039155" y="159618"/>
                  </a:lnTo>
                  <a:lnTo>
                    <a:pt x="950528" y="159618"/>
                  </a:lnTo>
                  <a:close/>
                  <a:moveTo>
                    <a:pt x="760139" y="2344"/>
                  </a:moveTo>
                  <a:lnTo>
                    <a:pt x="775878" y="2344"/>
                  </a:lnTo>
                  <a:lnTo>
                    <a:pt x="823094" y="116197"/>
                  </a:lnTo>
                  <a:cubicBezTo>
                    <a:pt x="827484" y="127062"/>
                    <a:pt x="831651" y="137852"/>
                    <a:pt x="835595" y="148567"/>
                  </a:cubicBezTo>
                  <a:cubicBezTo>
                    <a:pt x="837679" y="143135"/>
                    <a:pt x="839781" y="137759"/>
                    <a:pt x="841902" y="132438"/>
                  </a:cubicBezTo>
                  <a:cubicBezTo>
                    <a:pt x="844022" y="127117"/>
                    <a:pt x="846162" y="121778"/>
                    <a:pt x="848320" y="116420"/>
                  </a:cubicBezTo>
                  <a:lnTo>
                    <a:pt x="894419" y="2344"/>
                  </a:lnTo>
                  <a:lnTo>
                    <a:pt x="909935" y="2344"/>
                  </a:lnTo>
                  <a:lnTo>
                    <a:pt x="909935" y="159618"/>
                  </a:lnTo>
                  <a:lnTo>
                    <a:pt x="899219" y="159618"/>
                  </a:lnTo>
                  <a:lnTo>
                    <a:pt x="899219" y="37393"/>
                  </a:lnTo>
                  <a:cubicBezTo>
                    <a:pt x="899219" y="33151"/>
                    <a:pt x="899442" y="25449"/>
                    <a:pt x="899889" y="14287"/>
                  </a:cubicBezTo>
                  <a:cubicBezTo>
                    <a:pt x="898326" y="18752"/>
                    <a:pt x="896689" y="23142"/>
                    <a:pt x="894978" y="27458"/>
                  </a:cubicBezTo>
                  <a:cubicBezTo>
                    <a:pt x="893266" y="31774"/>
                    <a:pt x="891480" y="36165"/>
                    <a:pt x="889620" y="40630"/>
                  </a:cubicBezTo>
                  <a:lnTo>
                    <a:pt x="841399" y="159618"/>
                  </a:lnTo>
                  <a:lnTo>
                    <a:pt x="829679" y="159618"/>
                  </a:lnTo>
                  <a:lnTo>
                    <a:pt x="779003" y="37169"/>
                  </a:lnTo>
                  <a:cubicBezTo>
                    <a:pt x="777441" y="33374"/>
                    <a:pt x="775934" y="29561"/>
                    <a:pt x="774483" y="25728"/>
                  </a:cubicBezTo>
                  <a:cubicBezTo>
                    <a:pt x="773031" y="21896"/>
                    <a:pt x="771599" y="18082"/>
                    <a:pt x="770185" y="14287"/>
                  </a:cubicBezTo>
                  <a:cubicBezTo>
                    <a:pt x="770408" y="19050"/>
                    <a:pt x="770576" y="23812"/>
                    <a:pt x="770687" y="28575"/>
                  </a:cubicBezTo>
                  <a:cubicBezTo>
                    <a:pt x="770799" y="33337"/>
                    <a:pt x="770855" y="38100"/>
                    <a:pt x="770855" y="42862"/>
                  </a:cubicBezTo>
                  <a:lnTo>
                    <a:pt x="770855" y="159618"/>
                  </a:lnTo>
                  <a:lnTo>
                    <a:pt x="760139" y="159618"/>
                  </a:lnTo>
                  <a:close/>
                  <a:moveTo>
                    <a:pt x="359978" y="2344"/>
                  </a:moveTo>
                  <a:lnTo>
                    <a:pt x="444028" y="2344"/>
                  </a:lnTo>
                  <a:lnTo>
                    <a:pt x="444028" y="12166"/>
                  </a:lnTo>
                  <a:lnTo>
                    <a:pt x="371140" y="12166"/>
                  </a:lnTo>
                  <a:lnTo>
                    <a:pt x="371140" y="73670"/>
                  </a:lnTo>
                  <a:lnTo>
                    <a:pt x="437219" y="73670"/>
                  </a:lnTo>
                  <a:lnTo>
                    <a:pt x="437219" y="83381"/>
                  </a:lnTo>
                  <a:lnTo>
                    <a:pt x="371140" y="83381"/>
                  </a:lnTo>
                  <a:lnTo>
                    <a:pt x="371140" y="149795"/>
                  </a:lnTo>
                  <a:lnTo>
                    <a:pt x="448605" y="149795"/>
                  </a:lnTo>
                  <a:lnTo>
                    <a:pt x="448605" y="159618"/>
                  </a:lnTo>
                  <a:lnTo>
                    <a:pt x="359978" y="159618"/>
                  </a:lnTo>
                  <a:close/>
                  <a:moveTo>
                    <a:pt x="143991" y="2344"/>
                  </a:moveTo>
                  <a:lnTo>
                    <a:pt x="155711" y="2344"/>
                  </a:lnTo>
                  <a:lnTo>
                    <a:pt x="184174" y="101240"/>
                  </a:lnTo>
                  <a:cubicBezTo>
                    <a:pt x="190053" y="121927"/>
                    <a:pt x="193662" y="135880"/>
                    <a:pt x="195002" y="143098"/>
                  </a:cubicBezTo>
                  <a:cubicBezTo>
                    <a:pt x="196341" y="136326"/>
                    <a:pt x="200471" y="121778"/>
                    <a:pt x="207392" y="99454"/>
                  </a:cubicBezTo>
                  <a:lnTo>
                    <a:pt x="237864" y="2344"/>
                  </a:lnTo>
                  <a:lnTo>
                    <a:pt x="246682" y="2344"/>
                  </a:lnTo>
                  <a:lnTo>
                    <a:pt x="275704" y="99231"/>
                  </a:lnTo>
                  <a:cubicBezTo>
                    <a:pt x="281285" y="117834"/>
                    <a:pt x="285266" y="132457"/>
                    <a:pt x="287647" y="143098"/>
                  </a:cubicBezTo>
                  <a:cubicBezTo>
                    <a:pt x="291740" y="126578"/>
                    <a:pt x="295423" y="112662"/>
                    <a:pt x="298698" y="101352"/>
                  </a:cubicBezTo>
                  <a:lnTo>
                    <a:pt x="328166" y="2344"/>
                  </a:lnTo>
                  <a:lnTo>
                    <a:pt x="340109" y="2344"/>
                  </a:lnTo>
                  <a:lnTo>
                    <a:pt x="292224" y="159618"/>
                  </a:lnTo>
                  <a:lnTo>
                    <a:pt x="283294" y="159618"/>
                  </a:lnTo>
                  <a:lnTo>
                    <a:pt x="251035" y="53913"/>
                  </a:lnTo>
                  <a:cubicBezTo>
                    <a:pt x="246719" y="39402"/>
                    <a:pt x="243631" y="27421"/>
                    <a:pt x="241771" y="17971"/>
                  </a:cubicBezTo>
                  <a:cubicBezTo>
                    <a:pt x="240059" y="26975"/>
                    <a:pt x="236934" y="38881"/>
                    <a:pt x="232395" y="53689"/>
                  </a:cubicBezTo>
                  <a:lnTo>
                    <a:pt x="199243" y="159618"/>
                  </a:lnTo>
                  <a:lnTo>
                    <a:pt x="189867" y="159618"/>
                  </a:lnTo>
                  <a:close/>
                  <a:moveTo>
                    <a:pt x="62173" y="2344"/>
                  </a:moveTo>
                  <a:lnTo>
                    <a:pt x="75567" y="2344"/>
                  </a:lnTo>
                  <a:lnTo>
                    <a:pt x="137517" y="159618"/>
                  </a:lnTo>
                  <a:lnTo>
                    <a:pt x="125238" y="159618"/>
                  </a:lnTo>
                  <a:lnTo>
                    <a:pt x="105370" y="108607"/>
                  </a:lnTo>
                  <a:lnTo>
                    <a:pt x="32146" y="108607"/>
                  </a:lnTo>
                  <a:lnTo>
                    <a:pt x="12278" y="159618"/>
                  </a:lnTo>
                  <a:lnTo>
                    <a:pt x="0" y="159618"/>
                  </a:lnTo>
                  <a:close/>
                  <a:moveTo>
                    <a:pt x="655327" y="0"/>
                  </a:moveTo>
                  <a:cubicBezTo>
                    <a:pt x="670359" y="0"/>
                    <a:pt x="683437" y="3218"/>
                    <a:pt x="694562" y="9655"/>
                  </a:cubicBezTo>
                  <a:cubicBezTo>
                    <a:pt x="705687" y="16092"/>
                    <a:pt x="714207" y="25375"/>
                    <a:pt x="720123" y="37504"/>
                  </a:cubicBezTo>
                  <a:cubicBezTo>
                    <a:pt x="726039" y="49634"/>
                    <a:pt x="728997" y="63884"/>
                    <a:pt x="728997" y="80255"/>
                  </a:cubicBezTo>
                  <a:cubicBezTo>
                    <a:pt x="728997" y="96552"/>
                    <a:pt x="725965" y="110932"/>
                    <a:pt x="719900" y="123397"/>
                  </a:cubicBezTo>
                  <a:cubicBezTo>
                    <a:pt x="713835" y="135861"/>
                    <a:pt x="705203" y="145386"/>
                    <a:pt x="694004" y="151972"/>
                  </a:cubicBezTo>
                  <a:cubicBezTo>
                    <a:pt x="682804" y="158557"/>
                    <a:pt x="669838" y="161850"/>
                    <a:pt x="655104" y="161850"/>
                  </a:cubicBezTo>
                  <a:cubicBezTo>
                    <a:pt x="639998" y="161850"/>
                    <a:pt x="626901" y="158539"/>
                    <a:pt x="615813" y="151916"/>
                  </a:cubicBezTo>
                  <a:cubicBezTo>
                    <a:pt x="604726" y="145293"/>
                    <a:pt x="596261" y="135805"/>
                    <a:pt x="590419" y="123453"/>
                  </a:cubicBezTo>
                  <a:cubicBezTo>
                    <a:pt x="584578" y="111100"/>
                    <a:pt x="581657" y="96701"/>
                    <a:pt x="581657" y="80255"/>
                  </a:cubicBezTo>
                  <a:cubicBezTo>
                    <a:pt x="581657" y="63884"/>
                    <a:pt x="584615" y="49615"/>
                    <a:pt x="590531" y="37448"/>
                  </a:cubicBezTo>
                  <a:cubicBezTo>
                    <a:pt x="596447" y="25282"/>
                    <a:pt x="604986" y="15999"/>
                    <a:pt x="616148" y="9599"/>
                  </a:cubicBezTo>
                  <a:cubicBezTo>
                    <a:pt x="627310" y="3199"/>
                    <a:pt x="640370" y="0"/>
                    <a:pt x="655327" y="0"/>
                  </a:cubicBezTo>
                  <a:close/>
                  <a:moveTo>
                    <a:pt x="509996" y="0"/>
                  </a:moveTo>
                  <a:cubicBezTo>
                    <a:pt x="522498" y="0"/>
                    <a:pt x="532283" y="2641"/>
                    <a:pt x="539353" y="7925"/>
                  </a:cubicBezTo>
                  <a:cubicBezTo>
                    <a:pt x="546422" y="13208"/>
                    <a:pt x="551222" y="21766"/>
                    <a:pt x="553752" y="33598"/>
                  </a:cubicBezTo>
                  <a:lnTo>
                    <a:pt x="543260" y="35830"/>
                  </a:lnTo>
                  <a:cubicBezTo>
                    <a:pt x="540134" y="18343"/>
                    <a:pt x="529009" y="9599"/>
                    <a:pt x="509885" y="9599"/>
                  </a:cubicBezTo>
                  <a:cubicBezTo>
                    <a:pt x="499690" y="9599"/>
                    <a:pt x="491932" y="12166"/>
                    <a:pt x="486612" y="17301"/>
                  </a:cubicBezTo>
                  <a:cubicBezTo>
                    <a:pt x="481291" y="22435"/>
                    <a:pt x="478631" y="29951"/>
                    <a:pt x="478631" y="39848"/>
                  </a:cubicBezTo>
                  <a:cubicBezTo>
                    <a:pt x="478631" y="45578"/>
                    <a:pt x="479673" y="50359"/>
                    <a:pt x="481756" y="54192"/>
                  </a:cubicBezTo>
                  <a:cubicBezTo>
                    <a:pt x="483840" y="58024"/>
                    <a:pt x="486816" y="61242"/>
                    <a:pt x="490686" y="63847"/>
                  </a:cubicBezTo>
                  <a:cubicBezTo>
                    <a:pt x="494555" y="66451"/>
                    <a:pt x="502109" y="69540"/>
                    <a:pt x="513345" y="73111"/>
                  </a:cubicBezTo>
                  <a:lnTo>
                    <a:pt x="523837" y="76460"/>
                  </a:lnTo>
                  <a:cubicBezTo>
                    <a:pt x="535595" y="80181"/>
                    <a:pt x="543985" y="85315"/>
                    <a:pt x="549008" y="91864"/>
                  </a:cubicBezTo>
                  <a:cubicBezTo>
                    <a:pt x="554031" y="98412"/>
                    <a:pt x="556542" y="107044"/>
                    <a:pt x="556542" y="117760"/>
                  </a:cubicBezTo>
                  <a:cubicBezTo>
                    <a:pt x="556542" y="131303"/>
                    <a:pt x="552561" y="142037"/>
                    <a:pt x="544599" y="149963"/>
                  </a:cubicBezTo>
                  <a:cubicBezTo>
                    <a:pt x="536637" y="157888"/>
                    <a:pt x="525549" y="161850"/>
                    <a:pt x="511336" y="161850"/>
                  </a:cubicBezTo>
                  <a:cubicBezTo>
                    <a:pt x="498090" y="161850"/>
                    <a:pt x="487505" y="158632"/>
                    <a:pt x="479580" y="152195"/>
                  </a:cubicBezTo>
                  <a:cubicBezTo>
                    <a:pt x="471655" y="145758"/>
                    <a:pt x="466650" y="136289"/>
                    <a:pt x="464567" y="123787"/>
                  </a:cubicBezTo>
                  <a:lnTo>
                    <a:pt x="474836" y="121443"/>
                  </a:lnTo>
                  <a:cubicBezTo>
                    <a:pt x="478259" y="141907"/>
                    <a:pt x="490016" y="152139"/>
                    <a:pt x="510108" y="152139"/>
                  </a:cubicBezTo>
                  <a:cubicBezTo>
                    <a:pt x="521270" y="152139"/>
                    <a:pt x="529977" y="149256"/>
                    <a:pt x="536227" y="143489"/>
                  </a:cubicBezTo>
                  <a:cubicBezTo>
                    <a:pt x="542478" y="137721"/>
                    <a:pt x="545604" y="129294"/>
                    <a:pt x="545604" y="118206"/>
                  </a:cubicBezTo>
                  <a:cubicBezTo>
                    <a:pt x="545604" y="110244"/>
                    <a:pt x="543650" y="103770"/>
                    <a:pt x="539743" y="98784"/>
                  </a:cubicBezTo>
                  <a:cubicBezTo>
                    <a:pt x="535837" y="93799"/>
                    <a:pt x="529716" y="89892"/>
                    <a:pt x="521382" y="87064"/>
                  </a:cubicBezTo>
                  <a:lnTo>
                    <a:pt x="506871" y="82264"/>
                  </a:lnTo>
                  <a:cubicBezTo>
                    <a:pt x="503820" y="81223"/>
                    <a:pt x="500732" y="80162"/>
                    <a:pt x="497606" y="79083"/>
                  </a:cubicBezTo>
                  <a:cubicBezTo>
                    <a:pt x="494481" y="78004"/>
                    <a:pt x="491467" y="76721"/>
                    <a:pt x="488565" y="75232"/>
                  </a:cubicBezTo>
                  <a:cubicBezTo>
                    <a:pt x="485663" y="73744"/>
                    <a:pt x="482947" y="72014"/>
                    <a:pt x="480417" y="70042"/>
                  </a:cubicBezTo>
                  <a:cubicBezTo>
                    <a:pt x="477887" y="68070"/>
                    <a:pt x="475691" y="65689"/>
                    <a:pt x="473831" y="62898"/>
                  </a:cubicBezTo>
                  <a:cubicBezTo>
                    <a:pt x="471971" y="60108"/>
                    <a:pt x="470501" y="56889"/>
                    <a:pt x="469422" y="53243"/>
                  </a:cubicBezTo>
                  <a:cubicBezTo>
                    <a:pt x="468343" y="49597"/>
                    <a:pt x="467804" y="45355"/>
                    <a:pt x="467804" y="40518"/>
                  </a:cubicBezTo>
                  <a:cubicBezTo>
                    <a:pt x="467804" y="27644"/>
                    <a:pt x="471487" y="17673"/>
                    <a:pt x="478854" y="10604"/>
                  </a:cubicBezTo>
                  <a:cubicBezTo>
                    <a:pt x="486221" y="3534"/>
                    <a:pt x="496602" y="0"/>
                    <a:pt x="5099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89347" y="4084509"/>
              <a:ext cx="2084966" cy="11264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</a:rPr>
                <a:t>I don't know what to write about.</a:t>
              </a:r>
              <a:r>
                <a:rPr lang="en-US" altLang="zh-CN" sz="1400">
                  <a:solidFill>
                    <a:schemeClr val="bg1"/>
                  </a:solidFill>
                </a:rPr>
                <a:t> Whatever you like, you can write anything here. 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075797" y="3817541"/>
            <a:ext cx="2084966" cy="1510209"/>
            <a:chOff x="6288308" y="3700762"/>
            <a:chExt cx="2084966" cy="1510209"/>
          </a:xfrm>
        </p:grpSpPr>
        <p:sp>
          <p:nvSpPr>
            <p:cNvPr id="18" name="PA_任意多边形 14"/>
            <p:cNvSpPr/>
            <p:nvPr>
              <p:custDataLst>
                <p:tags r:id="rId2"/>
              </p:custDataLst>
            </p:nvPr>
          </p:nvSpPr>
          <p:spPr>
            <a:xfrm>
              <a:off x="6626509" y="3700762"/>
              <a:ext cx="1408564" cy="187984"/>
            </a:xfrm>
            <a:custGeom>
              <a:avLst/>
              <a:gdLst/>
              <a:ahLst/>
              <a:cxnLst/>
              <a:rect l="l" t="t" r="r" b="b"/>
              <a:pathLst>
                <a:path w="1667805" h="161850">
                  <a:moveTo>
                    <a:pt x="68870" y="12278"/>
                  </a:moveTo>
                  <a:cubicBezTo>
                    <a:pt x="67158" y="17264"/>
                    <a:pt x="65465" y="22063"/>
                    <a:pt x="63791" y="26677"/>
                  </a:cubicBezTo>
                  <a:cubicBezTo>
                    <a:pt x="62117" y="31291"/>
                    <a:pt x="60349" y="35979"/>
                    <a:pt x="58489" y="40741"/>
                  </a:cubicBezTo>
                  <a:lnTo>
                    <a:pt x="35718" y="98784"/>
                  </a:lnTo>
                  <a:lnTo>
                    <a:pt x="101798" y="98784"/>
                  </a:lnTo>
                  <a:lnTo>
                    <a:pt x="79362" y="40295"/>
                  </a:lnTo>
                  <a:cubicBezTo>
                    <a:pt x="77576" y="35607"/>
                    <a:pt x="75827" y="30937"/>
                    <a:pt x="74116" y="26286"/>
                  </a:cubicBezTo>
                  <a:cubicBezTo>
                    <a:pt x="72404" y="21635"/>
                    <a:pt x="70656" y="16966"/>
                    <a:pt x="68870" y="12278"/>
                  </a:cubicBezTo>
                  <a:close/>
                  <a:moveTo>
                    <a:pt x="655327" y="9934"/>
                  </a:moveTo>
                  <a:cubicBezTo>
                    <a:pt x="635831" y="9934"/>
                    <a:pt x="620594" y="16129"/>
                    <a:pt x="609618" y="28519"/>
                  </a:cubicBezTo>
                  <a:cubicBezTo>
                    <a:pt x="598642" y="40909"/>
                    <a:pt x="593154" y="58154"/>
                    <a:pt x="593154" y="80255"/>
                  </a:cubicBezTo>
                  <a:cubicBezTo>
                    <a:pt x="593154" y="102207"/>
                    <a:pt x="598754" y="119657"/>
                    <a:pt x="609953" y="132605"/>
                  </a:cubicBezTo>
                  <a:cubicBezTo>
                    <a:pt x="621152" y="145553"/>
                    <a:pt x="636203" y="152028"/>
                    <a:pt x="655104" y="152028"/>
                  </a:cubicBezTo>
                  <a:cubicBezTo>
                    <a:pt x="674824" y="152028"/>
                    <a:pt x="690134" y="145758"/>
                    <a:pt x="701036" y="133219"/>
                  </a:cubicBezTo>
                  <a:cubicBezTo>
                    <a:pt x="711938" y="120681"/>
                    <a:pt x="717388" y="103026"/>
                    <a:pt x="717388" y="80255"/>
                  </a:cubicBezTo>
                  <a:cubicBezTo>
                    <a:pt x="717388" y="58303"/>
                    <a:pt x="711882" y="41095"/>
                    <a:pt x="700868" y="28630"/>
                  </a:cubicBezTo>
                  <a:cubicBezTo>
                    <a:pt x="689855" y="16166"/>
                    <a:pt x="674675" y="9934"/>
                    <a:pt x="655327" y="9934"/>
                  </a:cubicBezTo>
                  <a:close/>
                  <a:moveTo>
                    <a:pt x="1579178" y="2344"/>
                  </a:moveTo>
                  <a:lnTo>
                    <a:pt x="1663228" y="2344"/>
                  </a:lnTo>
                  <a:lnTo>
                    <a:pt x="1663228" y="12166"/>
                  </a:lnTo>
                  <a:lnTo>
                    <a:pt x="1590340" y="12166"/>
                  </a:lnTo>
                  <a:lnTo>
                    <a:pt x="1590340" y="73670"/>
                  </a:lnTo>
                  <a:lnTo>
                    <a:pt x="1656419" y="73670"/>
                  </a:lnTo>
                  <a:lnTo>
                    <a:pt x="1656419" y="83381"/>
                  </a:lnTo>
                  <a:lnTo>
                    <a:pt x="1590340" y="83381"/>
                  </a:lnTo>
                  <a:lnTo>
                    <a:pt x="1590340" y="149795"/>
                  </a:lnTo>
                  <a:lnTo>
                    <a:pt x="1667805" y="149795"/>
                  </a:lnTo>
                  <a:lnTo>
                    <a:pt x="1667805" y="159618"/>
                  </a:lnTo>
                  <a:lnTo>
                    <a:pt x="1579178" y="159618"/>
                  </a:lnTo>
                  <a:close/>
                  <a:moveTo>
                    <a:pt x="1476077" y="2344"/>
                  </a:moveTo>
                  <a:lnTo>
                    <a:pt x="1487239" y="2344"/>
                  </a:lnTo>
                  <a:lnTo>
                    <a:pt x="1487239" y="149795"/>
                  </a:lnTo>
                  <a:lnTo>
                    <a:pt x="1555216" y="149795"/>
                  </a:lnTo>
                  <a:lnTo>
                    <a:pt x="1555216" y="159618"/>
                  </a:lnTo>
                  <a:lnTo>
                    <a:pt x="1476077" y="159618"/>
                  </a:lnTo>
                  <a:close/>
                  <a:moveTo>
                    <a:pt x="1341797" y="2344"/>
                  </a:moveTo>
                  <a:lnTo>
                    <a:pt x="1454981" y="2344"/>
                  </a:lnTo>
                  <a:lnTo>
                    <a:pt x="1454981" y="12278"/>
                  </a:lnTo>
                  <a:lnTo>
                    <a:pt x="1403523" y="12278"/>
                  </a:lnTo>
                  <a:lnTo>
                    <a:pt x="1403523" y="159618"/>
                  </a:lnTo>
                  <a:lnTo>
                    <a:pt x="1392361" y="159618"/>
                  </a:lnTo>
                  <a:lnTo>
                    <a:pt x="1392361" y="12278"/>
                  </a:lnTo>
                  <a:lnTo>
                    <a:pt x="1341797" y="12278"/>
                  </a:lnTo>
                  <a:close/>
                  <a:moveTo>
                    <a:pt x="1312589" y="2344"/>
                  </a:moveTo>
                  <a:lnTo>
                    <a:pt x="1323751" y="2344"/>
                  </a:lnTo>
                  <a:lnTo>
                    <a:pt x="1323751" y="159618"/>
                  </a:lnTo>
                  <a:lnTo>
                    <a:pt x="1312589" y="159618"/>
                  </a:lnTo>
                  <a:close/>
                  <a:moveTo>
                    <a:pt x="1179872" y="2344"/>
                  </a:moveTo>
                  <a:lnTo>
                    <a:pt x="1293056" y="2344"/>
                  </a:lnTo>
                  <a:lnTo>
                    <a:pt x="1293056" y="12278"/>
                  </a:lnTo>
                  <a:lnTo>
                    <a:pt x="1241598" y="12278"/>
                  </a:lnTo>
                  <a:lnTo>
                    <a:pt x="1241598" y="159618"/>
                  </a:lnTo>
                  <a:lnTo>
                    <a:pt x="1230436" y="159618"/>
                  </a:lnTo>
                  <a:lnTo>
                    <a:pt x="1230436" y="12278"/>
                  </a:lnTo>
                  <a:lnTo>
                    <a:pt x="1179872" y="12278"/>
                  </a:lnTo>
                  <a:close/>
                  <a:moveTo>
                    <a:pt x="950528" y="2344"/>
                  </a:moveTo>
                  <a:lnTo>
                    <a:pt x="1034578" y="2344"/>
                  </a:lnTo>
                  <a:lnTo>
                    <a:pt x="1034578" y="12166"/>
                  </a:lnTo>
                  <a:lnTo>
                    <a:pt x="961690" y="12166"/>
                  </a:lnTo>
                  <a:lnTo>
                    <a:pt x="961690" y="73670"/>
                  </a:lnTo>
                  <a:lnTo>
                    <a:pt x="1027769" y="73670"/>
                  </a:lnTo>
                  <a:lnTo>
                    <a:pt x="1027769" y="83381"/>
                  </a:lnTo>
                  <a:lnTo>
                    <a:pt x="961690" y="83381"/>
                  </a:lnTo>
                  <a:lnTo>
                    <a:pt x="961690" y="149795"/>
                  </a:lnTo>
                  <a:lnTo>
                    <a:pt x="1039155" y="149795"/>
                  </a:lnTo>
                  <a:lnTo>
                    <a:pt x="1039155" y="159618"/>
                  </a:lnTo>
                  <a:lnTo>
                    <a:pt x="950528" y="159618"/>
                  </a:lnTo>
                  <a:close/>
                  <a:moveTo>
                    <a:pt x="760139" y="2344"/>
                  </a:moveTo>
                  <a:lnTo>
                    <a:pt x="775878" y="2344"/>
                  </a:lnTo>
                  <a:lnTo>
                    <a:pt x="823094" y="116197"/>
                  </a:lnTo>
                  <a:cubicBezTo>
                    <a:pt x="827484" y="127062"/>
                    <a:pt x="831651" y="137852"/>
                    <a:pt x="835595" y="148567"/>
                  </a:cubicBezTo>
                  <a:cubicBezTo>
                    <a:pt x="837679" y="143135"/>
                    <a:pt x="839781" y="137759"/>
                    <a:pt x="841902" y="132438"/>
                  </a:cubicBezTo>
                  <a:cubicBezTo>
                    <a:pt x="844022" y="127117"/>
                    <a:pt x="846162" y="121778"/>
                    <a:pt x="848320" y="116420"/>
                  </a:cubicBezTo>
                  <a:lnTo>
                    <a:pt x="894419" y="2344"/>
                  </a:lnTo>
                  <a:lnTo>
                    <a:pt x="909935" y="2344"/>
                  </a:lnTo>
                  <a:lnTo>
                    <a:pt x="909935" y="159618"/>
                  </a:lnTo>
                  <a:lnTo>
                    <a:pt x="899219" y="159618"/>
                  </a:lnTo>
                  <a:lnTo>
                    <a:pt x="899219" y="37393"/>
                  </a:lnTo>
                  <a:cubicBezTo>
                    <a:pt x="899219" y="33151"/>
                    <a:pt x="899442" y="25449"/>
                    <a:pt x="899889" y="14287"/>
                  </a:cubicBezTo>
                  <a:cubicBezTo>
                    <a:pt x="898326" y="18752"/>
                    <a:pt x="896689" y="23142"/>
                    <a:pt x="894978" y="27458"/>
                  </a:cubicBezTo>
                  <a:cubicBezTo>
                    <a:pt x="893266" y="31774"/>
                    <a:pt x="891480" y="36165"/>
                    <a:pt x="889620" y="40630"/>
                  </a:cubicBezTo>
                  <a:lnTo>
                    <a:pt x="841399" y="159618"/>
                  </a:lnTo>
                  <a:lnTo>
                    <a:pt x="829679" y="159618"/>
                  </a:lnTo>
                  <a:lnTo>
                    <a:pt x="779003" y="37169"/>
                  </a:lnTo>
                  <a:cubicBezTo>
                    <a:pt x="777441" y="33374"/>
                    <a:pt x="775934" y="29561"/>
                    <a:pt x="774483" y="25728"/>
                  </a:cubicBezTo>
                  <a:cubicBezTo>
                    <a:pt x="773031" y="21896"/>
                    <a:pt x="771599" y="18082"/>
                    <a:pt x="770185" y="14287"/>
                  </a:cubicBezTo>
                  <a:cubicBezTo>
                    <a:pt x="770408" y="19050"/>
                    <a:pt x="770576" y="23812"/>
                    <a:pt x="770687" y="28575"/>
                  </a:cubicBezTo>
                  <a:cubicBezTo>
                    <a:pt x="770799" y="33337"/>
                    <a:pt x="770855" y="38100"/>
                    <a:pt x="770855" y="42862"/>
                  </a:cubicBezTo>
                  <a:lnTo>
                    <a:pt x="770855" y="159618"/>
                  </a:lnTo>
                  <a:lnTo>
                    <a:pt x="760139" y="159618"/>
                  </a:lnTo>
                  <a:close/>
                  <a:moveTo>
                    <a:pt x="359978" y="2344"/>
                  </a:moveTo>
                  <a:lnTo>
                    <a:pt x="444028" y="2344"/>
                  </a:lnTo>
                  <a:lnTo>
                    <a:pt x="444028" y="12166"/>
                  </a:lnTo>
                  <a:lnTo>
                    <a:pt x="371140" y="12166"/>
                  </a:lnTo>
                  <a:lnTo>
                    <a:pt x="371140" y="73670"/>
                  </a:lnTo>
                  <a:lnTo>
                    <a:pt x="437219" y="73670"/>
                  </a:lnTo>
                  <a:lnTo>
                    <a:pt x="437219" y="83381"/>
                  </a:lnTo>
                  <a:lnTo>
                    <a:pt x="371140" y="83381"/>
                  </a:lnTo>
                  <a:lnTo>
                    <a:pt x="371140" y="149795"/>
                  </a:lnTo>
                  <a:lnTo>
                    <a:pt x="448605" y="149795"/>
                  </a:lnTo>
                  <a:lnTo>
                    <a:pt x="448605" y="159618"/>
                  </a:lnTo>
                  <a:lnTo>
                    <a:pt x="359978" y="159618"/>
                  </a:lnTo>
                  <a:close/>
                  <a:moveTo>
                    <a:pt x="143991" y="2344"/>
                  </a:moveTo>
                  <a:lnTo>
                    <a:pt x="155711" y="2344"/>
                  </a:lnTo>
                  <a:lnTo>
                    <a:pt x="184174" y="101240"/>
                  </a:lnTo>
                  <a:cubicBezTo>
                    <a:pt x="190053" y="121927"/>
                    <a:pt x="193662" y="135880"/>
                    <a:pt x="195002" y="143098"/>
                  </a:cubicBezTo>
                  <a:cubicBezTo>
                    <a:pt x="196341" y="136326"/>
                    <a:pt x="200471" y="121778"/>
                    <a:pt x="207392" y="99454"/>
                  </a:cubicBezTo>
                  <a:lnTo>
                    <a:pt x="237864" y="2344"/>
                  </a:lnTo>
                  <a:lnTo>
                    <a:pt x="246682" y="2344"/>
                  </a:lnTo>
                  <a:lnTo>
                    <a:pt x="275704" y="99231"/>
                  </a:lnTo>
                  <a:cubicBezTo>
                    <a:pt x="281285" y="117834"/>
                    <a:pt x="285266" y="132457"/>
                    <a:pt x="287647" y="143098"/>
                  </a:cubicBezTo>
                  <a:cubicBezTo>
                    <a:pt x="291740" y="126578"/>
                    <a:pt x="295423" y="112662"/>
                    <a:pt x="298698" y="101352"/>
                  </a:cubicBezTo>
                  <a:lnTo>
                    <a:pt x="328166" y="2344"/>
                  </a:lnTo>
                  <a:lnTo>
                    <a:pt x="340109" y="2344"/>
                  </a:lnTo>
                  <a:lnTo>
                    <a:pt x="292224" y="159618"/>
                  </a:lnTo>
                  <a:lnTo>
                    <a:pt x="283294" y="159618"/>
                  </a:lnTo>
                  <a:lnTo>
                    <a:pt x="251035" y="53913"/>
                  </a:lnTo>
                  <a:cubicBezTo>
                    <a:pt x="246719" y="39402"/>
                    <a:pt x="243631" y="27421"/>
                    <a:pt x="241771" y="17971"/>
                  </a:cubicBezTo>
                  <a:cubicBezTo>
                    <a:pt x="240059" y="26975"/>
                    <a:pt x="236934" y="38881"/>
                    <a:pt x="232395" y="53689"/>
                  </a:cubicBezTo>
                  <a:lnTo>
                    <a:pt x="199243" y="159618"/>
                  </a:lnTo>
                  <a:lnTo>
                    <a:pt x="189867" y="159618"/>
                  </a:lnTo>
                  <a:close/>
                  <a:moveTo>
                    <a:pt x="62173" y="2344"/>
                  </a:moveTo>
                  <a:lnTo>
                    <a:pt x="75567" y="2344"/>
                  </a:lnTo>
                  <a:lnTo>
                    <a:pt x="137517" y="159618"/>
                  </a:lnTo>
                  <a:lnTo>
                    <a:pt x="125238" y="159618"/>
                  </a:lnTo>
                  <a:lnTo>
                    <a:pt x="105370" y="108607"/>
                  </a:lnTo>
                  <a:lnTo>
                    <a:pt x="32146" y="108607"/>
                  </a:lnTo>
                  <a:lnTo>
                    <a:pt x="12278" y="159618"/>
                  </a:lnTo>
                  <a:lnTo>
                    <a:pt x="0" y="159618"/>
                  </a:lnTo>
                  <a:close/>
                  <a:moveTo>
                    <a:pt x="655327" y="0"/>
                  </a:moveTo>
                  <a:cubicBezTo>
                    <a:pt x="670359" y="0"/>
                    <a:pt x="683437" y="3218"/>
                    <a:pt x="694562" y="9655"/>
                  </a:cubicBezTo>
                  <a:cubicBezTo>
                    <a:pt x="705687" y="16092"/>
                    <a:pt x="714207" y="25375"/>
                    <a:pt x="720123" y="37504"/>
                  </a:cubicBezTo>
                  <a:cubicBezTo>
                    <a:pt x="726039" y="49634"/>
                    <a:pt x="728997" y="63884"/>
                    <a:pt x="728997" y="80255"/>
                  </a:cubicBezTo>
                  <a:cubicBezTo>
                    <a:pt x="728997" y="96552"/>
                    <a:pt x="725965" y="110932"/>
                    <a:pt x="719900" y="123397"/>
                  </a:cubicBezTo>
                  <a:cubicBezTo>
                    <a:pt x="713835" y="135861"/>
                    <a:pt x="705203" y="145386"/>
                    <a:pt x="694004" y="151972"/>
                  </a:cubicBezTo>
                  <a:cubicBezTo>
                    <a:pt x="682804" y="158557"/>
                    <a:pt x="669838" y="161850"/>
                    <a:pt x="655104" y="161850"/>
                  </a:cubicBezTo>
                  <a:cubicBezTo>
                    <a:pt x="639998" y="161850"/>
                    <a:pt x="626901" y="158539"/>
                    <a:pt x="615813" y="151916"/>
                  </a:cubicBezTo>
                  <a:cubicBezTo>
                    <a:pt x="604726" y="145293"/>
                    <a:pt x="596261" y="135805"/>
                    <a:pt x="590419" y="123453"/>
                  </a:cubicBezTo>
                  <a:cubicBezTo>
                    <a:pt x="584578" y="111100"/>
                    <a:pt x="581657" y="96701"/>
                    <a:pt x="581657" y="80255"/>
                  </a:cubicBezTo>
                  <a:cubicBezTo>
                    <a:pt x="581657" y="63884"/>
                    <a:pt x="584615" y="49615"/>
                    <a:pt x="590531" y="37448"/>
                  </a:cubicBezTo>
                  <a:cubicBezTo>
                    <a:pt x="596447" y="25282"/>
                    <a:pt x="604986" y="15999"/>
                    <a:pt x="616148" y="9599"/>
                  </a:cubicBezTo>
                  <a:cubicBezTo>
                    <a:pt x="627310" y="3199"/>
                    <a:pt x="640370" y="0"/>
                    <a:pt x="655327" y="0"/>
                  </a:cubicBezTo>
                  <a:close/>
                  <a:moveTo>
                    <a:pt x="509996" y="0"/>
                  </a:moveTo>
                  <a:cubicBezTo>
                    <a:pt x="522498" y="0"/>
                    <a:pt x="532283" y="2641"/>
                    <a:pt x="539353" y="7925"/>
                  </a:cubicBezTo>
                  <a:cubicBezTo>
                    <a:pt x="546422" y="13208"/>
                    <a:pt x="551222" y="21766"/>
                    <a:pt x="553752" y="33598"/>
                  </a:cubicBezTo>
                  <a:lnTo>
                    <a:pt x="543260" y="35830"/>
                  </a:lnTo>
                  <a:cubicBezTo>
                    <a:pt x="540134" y="18343"/>
                    <a:pt x="529009" y="9599"/>
                    <a:pt x="509885" y="9599"/>
                  </a:cubicBezTo>
                  <a:cubicBezTo>
                    <a:pt x="499690" y="9599"/>
                    <a:pt x="491932" y="12166"/>
                    <a:pt x="486612" y="17301"/>
                  </a:cubicBezTo>
                  <a:cubicBezTo>
                    <a:pt x="481291" y="22435"/>
                    <a:pt x="478631" y="29951"/>
                    <a:pt x="478631" y="39848"/>
                  </a:cubicBezTo>
                  <a:cubicBezTo>
                    <a:pt x="478631" y="45578"/>
                    <a:pt x="479673" y="50359"/>
                    <a:pt x="481756" y="54192"/>
                  </a:cubicBezTo>
                  <a:cubicBezTo>
                    <a:pt x="483840" y="58024"/>
                    <a:pt x="486816" y="61242"/>
                    <a:pt x="490686" y="63847"/>
                  </a:cubicBezTo>
                  <a:cubicBezTo>
                    <a:pt x="494555" y="66451"/>
                    <a:pt x="502109" y="69540"/>
                    <a:pt x="513345" y="73111"/>
                  </a:cubicBezTo>
                  <a:lnTo>
                    <a:pt x="523837" y="76460"/>
                  </a:lnTo>
                  <a:cubicBezTo>
                    <a:pt x="535595" y="80181"/>
                    <a:pt x="543985" y="85315"/>
                    <a:pt x="549008" y="91864"/>
                  </a:cubicBezTo>
                  <a:cubicBezTo>
                    <a:pt x="554031" y="98412"/>
                    <a:pt x="556542" y="107044"/>
                    <a:pt x="556542" y="117760"/>
                  </a:cubicBezTo>
                  <a:cubicBezTo>
                    <a:pt x="556542" y="131303"/>
                    <a:pt x="552561" y="142037"/>
                    <a:pt x="544599" y="149963"/>
                  </a:cubicBezTo>
                  <a:cubicBezTo>
                    <a:pt x="536637" y="157888"/>
                    <a:pt x="525549" y="161850"/>
                    <a:pt x="511336" y="161850"/>
                  </a:cubicBezTo>
                  <a:cubicBezTo>
                    <a:pt x="498090" y="161850"/>
                    <a:pt x="487505" y="158632"/>
                    <a:pt x="479580" y="152195"/>
                  </a:cubicBezTo>
                  <a:cubicBezTo>
                    <a:pt x="471655" y="145758"/>
                    <a:pt x="466650" y="136289"/>
                    <a:pt x="464567" y="123787"/>
                  </a:cubicBezTo>
                  <a:lnTo>
                    <a:pt x="474836" y="121443"/>
                  </a:lnTo>
                  <a:cubicBezTo>
                    <a:pt x="478259" y="141907"/>
                    <a:pt x="490016" y="152139"/>
                    <a:pt x="510108" y="152139"/>
                  </a:cubicBezTo>
                  <a:cubicBezTo>
                    <a:pt x="521270" y="152139"/>
                    <a:pt x="529977" y="149256"/>
                    <a:pt x="536227" y="143489"/>
                  </a:cubicBezTo>
                  <a:cubicBezTo>
                    <a:pt x="542478" y="137721"/>
                    <a:pt x="545604" y="129294"/>
                    <a:pt x="545604" y="118206"/>
                  </a:cubicBezTo>
                  <a:cubicBezTo>
                    <a:pt x="545604" y="110244"/>
                    <a:pt x="543650" y="103770"/>
                    <a:pt x="539743" y="98784"/>
                  </a:cubicBezTo>
                  <a:cubicBezTo>
                    <a:pt x="535837" y="93799"/>
                    <a:pt x="529716" y="89892"/>
                    <a:pt x="521382" y="87064"/>
                  </a:cubicBezTo>
                  <a:lnTo>
                    <a:pt x="506871" y="82264"/>
                  </a:lnTo>
                  <a:cubicBezTo>
                    <a:pt x="503820" y="81223"/>
                    <a:pt x="500732" y="80162"/>
                    <a:pt x="497606" y="79083"/>
                  </a:cubicBezTo>
                  <a:cubicBezTo>
                    <a:pt x="494481" y="78004"/>
                    <a:pt x="491467" y="76721"/>
                    <a:pt x="488565" y="75232"/>
                  </a:cubicBezTo>
                  <a:cubicBezTo>
                    <a:pt x="485663" y="73744"/>
                    <a:pt x="482947" y="72014"/>
                    <a:pt x="480417" y="70042"/>
                  </a:cubicBezTo>
                  <a:cubicBezTo>
                    <a:pt x="477887" y="68070"/>
                    <a:pt x="475691" y="65689"/>
                    <a:pt x="473831" y="62898"/>
                  </a:cubicBezTo>
                  <a:cubicBezTo>
                    <a:pt x="471971" y="60108"/>
                    <a:pt x="470501" y="56889"/>
                    <a:pt x="469422" y="53243"/>
                  </a:cubicBezTo>
                  <a:cubicBezTo>
                    <a:pt x="468343" y="49597"/>
                    <a:pt x="467804" y="45355"/>
                    <a:pt x="467804" y="40518"/>
                  </a:cubicBezTo>
                  <a:cubicBezTo>
                    <a:pt x="467804" y="27644"/>
                    <a:pt x="471487" y="17673"/>
                    <a:pt x="478854" y="10604"/>
                  </a:cubicBezTo>
                  <a:cubicBezTo>
                    <a:pt x="486221" y="3534"/>
                    <a:pt x="496602" y="0"/>
                    <a:pt x="5099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288308" y="4084509"/>
              <a:ext cx="2084966" cy="11264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</a:rPr>
                <a:t>I don't know what to write about.</a:t>
              </a:r>
              <a:r>
                <a:rPr lang="en-US" altLang="zh-CN" sz="1400">
                  <a:solidFill>
                    <a:schemeClr val="bg1"/>
                  </a:solidFill>
                </a:rPr>
                <a:t> Whatever you like, you can write anything here. 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12004385" y="889000"/>
            <a:ext cx="187615" cy="5080000"/>
          </a:xfrm>
          <a:prstGeom prst="rect">
            <a:avLst/>
          </a:prstGeom>
          <a:solidFill>
            <a:srgbClr val="CA4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03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流程图: 过程 31"/>
          <p:cNvSpPr/>
          <p:nvPr/>
        </p:nvSpPr>
        <p:spPr>
          <a:xfrm>
            <a:off x="9182100" y="533400"/>
            <a:ext cx="3009900" cy="5905500"/>
          </a:xfrm>
          <a:prstGeom prst="flowChartProcess">
            <a:avLst/>
          </a:prstGeom>
          <a:solidFill>
            <a:srgbClr val="CA4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流程图: 过程 30"/>
          <p:cNvSpPr/>
          <p:nvPr/>
        </p:nvSpPr>
        <p:spPr>
          <a:xfrm>
            <a:off x="0" y="533400"/>
            <a:ext cx="3009900" cy="5905500"/>
          </a:xfrm>
          <a:prstGeom prst="flowChartProcess">
            <a:avLst/>
          </a:prstGeom>
          <a:solidFill>
            <a:srgbClr val="CA4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822700" y="1596558"/>
            <a:ext cx="1905000" cy="1473004"/>
            <a:chOff x="-50800" y="1658784"/>
            <a:chExt cx="1905000" cy="1473004"/>
          </a:xfrm>
        </p:grpSpPr>
        <p:sp>
          <p:nvSpPr>
            <p:cNvPr id="10" name="PA_任意多边形 14"/>
            <p:cNvSpPr/>
            <p:nvPr>
              <p:custDataLst>
                <p:tags r:id="rId8"/>
              </p:custDataLst>
            </p:nvPr>
          </p:nvSpPr>
          <p:spPr>
            <a:xfrm>
              <a:off x="25400" y="1658784"/>
              <a:ext cx="1408564" cy="187984"/>
            </a:xfrm>
            <a:custGeom>
              <a:avLst/>
              <a:gdLst/>
              <a:ahLst/>
              <a:cxnLst/>
              <a:rect l="l" t="t" r="r" b="b"/>
              <a:pathLst>
                <a:path w="1667805" h="161850">
                  <a:moveTo>
                    <a:pt x="68870" y="12278"/>
                  </a:moveTo>
                  <a:cubicBezTo>
                    <a:pt x="67158" y="17264"/>
                    <a:pt x="65465" y="22063"/>
                    <a:pt x="63791" y="26677"/>
                  </a:cubicBezTo>
                  <a:cubicBezTo>
                    <a:pt x="62117" y="31291"/>
                    <a:pt x="60349" y="35979"/>
                    <a:pt x="58489" y="40741"/>
                  </a:cubicBezTo>
                  <a:lnTo>
                    <a:pt x="35718" y="98784"/>
                  </a:lnTo>
                  <a:lnTo>
                    <a:pt x="101798" y="98784"/>
                  </a:lnTo>
                  <a:lnTo>
                    <a:pt x="79362" y="40295"/>
                  </a:lnTo>
                  <a:cubicBezTo>
                    <a:pt x="77576" y="35607"/>
                    <a:pt x="75827" y="30937"/>
                    <a:pt x="74116" y="26286"/>
                  </a:cubicBezTo>
                  <a:cubicBezTo>
                    <a:pt x="72404" y="21635"/>
                    <a:pt x="70656" y="16966"/>
                    <a:pt x="68870" y="12278"/>
                  </a:cubicBezTo>
                  <a:close/>
                  <a:moveTo>
                    <a:pt x="655327" y="9934"/>
                  </a:moveTo>
                  <a:cubicBezTo>
                    <a:pt x="635831" y="9934"/>
                    <a:pt x="620594" y="16129"/>
                    <a:pt x="609618" y="28519"/>
                  </a:cubicBezTo>
                  <a:cubicBezTo>
                    <a:pt x="598642" y="40909"/>
                    <a:pt x="593154" y="58154"/>
                    <a:pt x="593154" y="80255"/>
                  </a:cubicBezTo>
                  <a:cubicBezTo>
                    <a:pt x="593154" y="102207"/>
                    <a:pt x="598754" y="119657"/>
                    <a:pt x="609953" y="132605"/>
                  </a:cubicBezTo>
                  <a:cubicBezTo>
                    <a:pt x="621152" y="145553"/>
                    <a:pt x="636203" y="152028"/>
                    <a:pt x="655104" y="152028"/>
                  </a:cubicBezTo>
                  <a:cubicBezTo>
                    <a:pt x="674824" y="152028"/>
                    <a:pt x="690134" y="145758"/>
                    <a:pt x="701036" y="133219"/>
                  </a:cubicBezTo>
                  <a:cubicBezTo>
                    <a:pt x="711938" y="120681"/>
                    <a:pt x="717388" y="103026"/>
                    <a:pt x="717388" y="80255"/>
                  </a:cubicBezTo>
                  <a:cubicBezTo>
                    <a:pt x="717388" y="58303"/>
                    <a:pt x="711882" y="41095"/>
                    <a:pt x="700868" y="28630"/>
                  </a:cubicBezTo>
                  <a:cubicBezTo>
                    <a:pt x="689855" y="16166"/>
                    <a:pt x="674675" y="9934"/>
                    <a:pt x="655327" y="9934"/>
                  </a:cubicBezTo>
                  <a:close/>
                  <a:moveTo>
                    <a:pt x="1579178" y="2344"/>
                  </a:moveTo>
                  <a:lnTo>
                    <a:pt x="1663228" y="2344"/>
                  </a:lnTo>
                  <a:lnTo>
                    <a:pt x="1663228" y="12166"/>
                  </a:lnTo>
                  <a:lnTo>
                    <a:pt x="1590340" y="12166"/>
                  </a:lnTo>
                  <a:lnTo>
                    <a:pt x="1590340" y="73670"/>
                  </a:lnTo>
                  <a:lnTo>
                    <a:pt x="1656419" y="73670"/>
                  </a:lnTo>
                  <a:lnTo>
                    <a:pt x="1656419" y="83381"/>
                  </a:lnTo>
                  <a:lnTo>
                    <a:pt x="1590340" y="83381"/>
                  </a:lnTo>
                  <a:lnTo>
                    <a:pt x="1590340" y="149795"/>
                  </a:lnTo>
                  <a:lnTo>
                    <a:pt x="1667805" y="149795"/>
                  </a:lnTo>
                  <a:lnTo>
                    <a:pt x="1667805" y="159618"/>
                  </a:lnTo>
                  <a:lnTo>
                    <a:pt x="1579178" y="159618"/>
                  </a:lnTo>
                  <a:close/>
                  <a:moveTo>
                    <a:pt x="1476077" y="2344"/>
                  </a:moveTo>
                  <a:lnTo>
                    <a:pt x="1487239" y="2344"/>
                  </a:lnTo>
                  <a:lnTo>
                    <a:pt x="1487239" y="149795"/>
                  </a:lnTo>
                  <a:lnTo>
                    <a:pt x="1555216" y="149795"/>
                  </a:lnTo>
                  <a:lnTo>
                    <a:pt x="1555216" y="159618"/>
                  </a:lnTo>
                  <a:lnTo>
                    <a:pt x="1476077" y="159618"/>
                  </a:lnTo>
                  <a:close/>
                  <a:moveTo>
                    <a:pt x="1341797" y="2344"/>
                  </a:moveTo>
                  <a:lnTo>
                    <a:pt x="1454981" y="2344"/>
                  </a:lnTo>
                  <a:lnTo>
                    <a:pt x="1454981" y="12278"/>
                  </a:lnTo>
                  <a:lnTo>
                    <a:pt x="1403523" y="12278"/>
                  </a:lnTo>
                  <a:lnTo>
                    <a:pt x="1403523" y="159618"/>
                  </a:lnTo>
                  <a:lnTo>
                    <a:pt x="1392361" y="159618"/>
                  </a:lnTo>
                  <a:lnTo>
                    <a:pt x="1392361" y="12278"/>
                  </a:lnTo>
                  <a:lnTo>
                    <a:pt x="1341797" y="12278"/>
                  </a:lnTo>
                  <a:close/>
                  <a:moveTo>
                    <a:pt x="1312589" y="2344"/>
                  </a:moveTo>
                  <a:lnTo>
                    <a:pt x="1323751" y="2344"/>
                  </a:lnTo>
                  <a:lnTo>
                    <a:pt x="1323751" y="159618"/>
                  </a:lnTo>
                  <a:lnTo>
                    <a:pt x="1312589" y="159618"/>
                  </a:lnTo>
                  <a:close/>
                  <a:moveTo>
                    <a:pt x="1179872" y="2344"/>
                  </a:moveTo>
                  <a:lnTo>
                    <a:pt x="1293056" y="2344"/>
                  </a:lnTo>
                  <a:lnTo>
                    <a:pt x="1293056" y="12278"/>
                  </a:lnTo>
                  <a:lnTo>
                    <a:pt x="1241598" y="12278"/>
                  </a:lnTo>
                  <a:lnTo>
                    <a:pt x="1241598" y="159618"/>
                  </a:lnTo>
                  <a:lnTo>
                    <a:pt x="1230436" y="159618"/>
                  </a:lnTo>
                  <a:lnTo>
                    <a:pt x="1230436" y="12278"/>
                  </a:lnTo>
                  <a:lnTo>
                    <a:pt x="1179872" y="12278"/>
                  </a:lnTo>
                  <a:close/>
                  <a:moveTo>
                    <a:pt x="950528" y="2344"/>
                  </a:moveTo>
                  <a:lnTo>
                    <a:pt x="1034578" y="2344"/>
                  </a:lnTo>
                  <a:lnTo>
                    <a:pt x="1034578" y="12166"/>
                  </a:lnTo>
                  <a:lnTo>
                    <a:pt x="961690" y="12166"/>
                  </a:lnTo>
                  <a:lnTo>
                    <a:pt x="961690" y="73670"/>
                  </a:lnTo>
                  <a:lnTo>
                    <a:pt x="1027769" y="73670"/>
                  </a:lnTo>
                  <a:lnTo>
                    <a:pt x="1027769" y="83381"/>
                  </a:lnTo>
                  <a:lnTo>
                    <a:pt x="961690" y="83381"/>
                  </a:lnTo>
                  <a:lnTo>
                    <a:pt x="961690" y="149795"/>
                  </a:lnTo>
                  <a:lnTo>
                    <a:pt x="1039155" y="149795"/>
                  </a:lnTo>
                  <a:lnTo>
                    <a:pt x="1039155" y="159618"/>
                  </a:lnTo>
                  <a:lnTo>
                    <a:pt x="950528" y="159618"/>
                  </a:lnTo>
                  <a:close/>
                  <a:moveTo>
                    <a:pt x="760139" y="2344"/>
                  </a:moveTo>
                  <a:lnTo>
                    <a:pt x="775878" y="2344"/>
                  </a:lnTo>
                  <a:lnTo>
                    <a:pt x="823094" y="116197"/>
                  </a:lnTo>
                  <a:cubicBezTo>
                    <a:pt x="827484" y="127062"/>
                    <a:pt x="831651" y="137852"/>
                    <a:pt x="835595" y="148567"/>
                  </a:cubicBezTo>
                  <a:cubicBezTo>
                    <a:pt x="837679" y="143135"/>
                    <a:pt x="839781" y="137759"/>
                    <a:pt x="841902" y="132438"/>
                  </a:cubicBezTo>
                  <a:cubicBezTo>
                    <a:pt x="844022" y="127117"/>
                    <a:pt x="846162" y="121778"/>
                    <a:pt x="848320" y="116420"/>
                  </a:cubicBezTo>
                  <a:lnTo>
                    <a:pt x="894419" y="2344"/>
                  </a:lnTo>
                  <a:lnTo>
                    <a:pt x="909935" y="2344"/>
                  </a:lnTo>
                  <a:lnTo>
                    <a:pt x="909935" y="159618"/>
                  </a:lnTo>
                  <a:lnTo>
                    <a:pt x="899219" y="159618"/>
                  </a:lnTo>
                  <a:lnTo>
                    <a:pt x="899219" y="37393"/>
                  </a:lnTo>
                  <a:cubicBezTo>
                    <a:pt x="899219" y="33151"/>
                    <a:pt x="899442" y="25449"/>
                    <a:pt x="899889" y="14287"/>
                  </a:cubicBezTo>
                  <a:cubicBezTo>
                    <a:pt x="898326" y="18752"/>
                    <a:pt x="896689" y="23142"/>
                    <a:pt x="894978" y="27458"/>
                  </a:cubicBezTo>
                  <a:cubicBezTo>
                    <a:pt x="893266" y="31774"/>
                    <a:pt x="891480" y="36165"/>
                    <a:pt x="889620" y="40630"/>
                  </a:cubicBezTo>
                  <a:lnTo>
                    <a:pt x="841399" y="159618"/>
                  </a:lnTo>
                  <a:lnTo>
                    <a:pt x="829679" y="159618"/>
                  </a:lnTo>
                  <a:lnTo>
                    <a:pt x="779003" y="37169"/>
                  </a:lnTo>
                  <a:cubicBezTo>
                    <a:pt x="777441" y="33374"/>
                    <a:pt x="775934" y="29561"/>
                    <a:pt x="774483" y="25728"/>
                  </a:cubicBezTo>
                  <a:cubicBezTo>
                    <a:pt x="773031" y="21896"/>
                    <a:pt x="771599" y="18082"/>
                    <a:pt x="770185" y="14287"/>
                  </a:cubicBezTo>
                  <a:cubicBezTo>
                    <a:pt x="770408" y="19050"/>
                    <a:pt x="770576" y="23812"/>
                    <a:pt x="770687" y="28575"/>
                  </a:cubicBezTo>
                  <a:cubicBezTo>
                    <a:pt x="770799" y="33337"/>
                    <a:pt x="770855" y="38100"/>
                    <a:pt x="770855" y="42862"/>
                  </a:cubicBezTo>
                  <a:lnTo>
                    <a:pt x="770855" y="159618"/>
                  </a:lnTo>
                  <a:lnTo>
                    <a:pt x="760139" y="159618"/>
                  </a:lnTo>
                  <a:close/>
                  <a:moveTo>
                    <a:pt x="359978" y="2344"/>
                  </a:moveTo>
                  <a:lnTo>
                    <a:pt x="444028" y="2344"/>
                  </a:lnTo>
                  <a:lnTo>
                    <a:pt x="444028" y="12166"/>
                  </a:lnTo>
                  <a:lnTo>
                    <a:pt x="371140" y="12166"/>
                  </a:lnTo>
                  <a:lnTo>
                    <a:pt x="371140" y="73670"/>
                  </a:lnTo>
                  <a:lnTo>
                    <a:pt x="437219" y="73670"/>
                  </a:lnTo>
                  <a:lnTo>
                    <a:pt x="437219" y="83381"/>
                  </a:lnTo>
                  <a:lnTo>
                    <a:pt x="371140" y="83381"/>
                  </a:lnTo>
                  <a:lnTo>
                    <a:pt x="371140" y="149795"/>
                  </a:lnTo>
                  <a:lnTo>
                    <a:pt x="448605" y="149795"/>
                  </a:lnTo>
                  <a:lnTo>
                    <a:pt x="448605" y="159618"/>
                  </a:lnTo>
                  <a:lnTo>
                    <a:pt x="359978" y="159618"/>
                  </a:lnTo>
                  <a:close/>
                  <a:moveTo>
                    <a:pt x="143991" y="2344"/>
                  </a:moveTo>
                  <a:lnTo>
                    <a:pt x="155711" y="2344"/>
                  </a:lnTo>
                  <a:lnTo>
                    <a:pt x="184174" y="101240"/>
                  </a:lnTo>
                  <a:cubicBezTo>
                    <a:pt x="190053" y="121927"/>
                    <a:pt x="193662" y="135880"/>
                    <a:pt x="195002" y="143098"/>
                  </a:cubicBezTo>
                  <a:cubicBezTo>
                    <a:pt x="196341" y="136326"/>
                    <a:pt x="200471" y="121778"/>
                    <a:pt x="207392" y="99454"/>
                  </a:cubicBezTo>
                  <a:lnTo>
                    <a:pt x="237864" y="2344"/>
                  </a:lnTo>
                  <a:lnTo>
                    <a:pt x="246682" y="2344"/>
                  </a:lnTo>
                  <a:lnTo>
                    <a:pt x="275704" y="99231"/>
                  </a:lnTo>
                  <a:cubicBezTo>
                    <a:pt x="281285" y="117834"/>
                    <a:pt x="285266" y="132457"/>
                    <a:pt x="287647" y="143098"/>
                  </a:cubicBezTo>
                  <a:cubicBezTo>
                    <a:pt x="291740" y="126578"/>
                    <a:pt x="295423" y="112662"/>
                    <a:pt x="298698" y="101352"/>
                  </a:cubicBezTo>
                  <a:lnTo>
                    <a:pt x="328166" y="2344"/>
                  </a:lnTo>
                  <a:lnTo>
                    <a:pt x="340109" y="2344"/>
                  </a:lnTo>
                  <a:lnTo>
                    <a:pt x="292224" y="159618"/>
                  </a:lnTo>
                  <a:lnTo>
                    <a:pt x="283294" y="159618"/>
                  </a:lnTo>
                  <a:lnTo>
                    <a:pt x="251035" y="53913"/>
                  </a:lnTo>
                  <a:cubicBezTo>
                    <a:pt x="246719" y="39402"/>
                    <a:pt x="243631" y="27421"/>
                    <a:pt x="241771" y="17971"/>
                  </a:cubicBezTo>
                  <a:cubicBezTo>
                    <a:pt x="240059" y="26975"/>
                    <a:pt x="236934" y="38881"/>
                    <a:pt x="232395" y="53689"/>
                  </a:cubicBezTo>
                  <a:lnTo>
                    <a:pt x="199243" y="159618"/>
                  </a:lnTo>
                  <a:lnTo>
                    <a:pt x="189867" y="159618"/>
                  </a:lnTo>
                  <a:close/>
                  <a:moveTo>
                    <a:pt x="62173" y="2344"/>
                  </a:moveTo>
                  <a:lnTo>
                    <a:pt x="75567" y="2344"/>
                  </a:lnTo>
                  <a:lnTo>
                    <a:pt x="137517" y="159618"/>
                  </a:lnTo>
                  <a:lnTo>
                    <a:pt x="125238" y="159618"/>
                  </a:lnTo>
                  <a:lnTo>
                    <a:pt x="105370" y="108607"/>
                  </a:lnTo>
                  <a:lnTo>
                    <a:pt x="32146" y="108607"/>
                  </a:lnTo>
                  <a:lnTo>
                    <a:pt x="12278" y="159618"/>
                  </a:lnTo>
                  <a:lnTo>
                    <a:pt x="0" y="159618"/>
                  </a:lnTo>
                  <a:close/>
                  <a:moveTo>
                    <a:pt x="655327" y="0"/>
                  </a:moveTo>
                  <a:cubicBezTo>
                    <a:pt x="670359" y="0"/>
                    <a:pt x="683437" y="3218"/>
                    <a:pt x="694562" y="9655"/>
                  </a:cubicBezTo>
                  <a:cubicBezTo>
                    <a:pt x="705687" y="16092"/>
                    <a:pt x="714207" y="25375"/>
                    <a:pt x="720123" y="37504"/>
                  </a:cubicBezTo>
                  <a:cubicBezTo>
                    <a:pt x="726039" y="49634"/>
                    <a:pt x="728997" y="63884"/>
                    <a:pt x="728997" y="80255"/>
                  </a:cubicBezTo>
                  <a:cubicBezTo>
                    <a:pt x="728997" y="96552"/>
                    <a:pt x="725965" y="110932"/>
                    <a:pt x="719900" y="123397"/>
                  </a:cubicBezTo>
                  <a:cubicBezTo>
                    <a:pt x="713835" y="135861"/>
                    <a:pt x="705203" y="145386"/>
                    <a:pt x="694004" y="151972"/>
                  </a:cubicBezTo>
                  <a:cubicBezTo>
                    <a:pt x="682804" y="158557"/>
                    <a:pt x="669838" y="161850"/>
                    <a:pt x="655104" y="161850"/>
                  </a:cubicBezTo>
                  <a:cubicBezTo>
                    <a:pt x="639998" y="161850"/>
                    <a:pt x="626901" y="158539"/>
                    <a:pt x="615813" y="151916"/>
                  </a:cubicBezTo>
                  <a:cubicBezTo>
                    <a:pt x="604726" y="145293"/>
                    <a:pt x="596261" y="135805"/>
                    <a:pt x="590419" y="123453"/>
                  </a:cubicBezTo>
                  <a:cubicBezTo>
                    <a:pt x="584578" y="111100"/>
                    <a:pt x="581657" y="96701"/>
                    <a:pt x="581657" y="80255"/>
                  </a:cubicBezTo>
                  <a:cubicBezTo>
                    <a:pt x="581657" y="63884"/>
                    <a:pt x="584615" y="49615"/>
                    <a:pt x="590531" y="37448"/>
                  </a:cubicBezTo>
                  <a:cubicBezTo>
                    <a:pt x="596447" y="25282"/>
                    <a:pt x="604986" y="15999"/>
                    <a:pt x="616148" y="9599"/>
                  </a:cubicBezTo>
                  <a:cubicBezTo>
                    <a:pt x="627310" y="3199"/>
                    <a:pt x="640370" y="0"/>
                    <a:pt x="655327" y="0"/>
                  </a:cubicBezTo>
                  <a:close/>
                  <a:moveTo>
                    <a:pt x="509996" y="0"/>
                  </a:moveTo>
                  <a:cubicBezTo>
                    <a:pt x="522498" y="0"/>
                    <a:pt x="532283" y="2641"/>
                    <a:pt x="539353" y="7925"/>
                  </a:cubicBezTo>
                  <a:cubicBezTo>
                    <a:pt x="546422" y="13208"/>
                    <a:pt x="551222" y="21766"/>
                    <a:pt x="553752" y="33598"/>
                  </a:cubicBezTo>
                  <a:lnTo>
                    <a:pt x="543260" y="35830"/>
                  </a:lnTo>
                  <a:cubicBezTo>
                    <a:pt x="540134" y="18343"/>
                    <a:pt x="529009" y="9599"/>
                    <a:pt x="509885" y="9599"/>
                  </a:cubicBezTo>
                  <a:cubicBezTo>
                    <a:pt x="499690" y="9599"/>
                    <a:pt x="491932" y="12166"/>
                    <a:pt x="486612" y="17301"/>
                  </a:cubicBezTo>
                  <a:cubicBezTo>
                    <a:pt x="481291" y="22435"/>
                    <a:pt x="478631" y="29951"/>
                    <a:pt x="478631" y="39848"/>
                  </a:cubicBezTo>
                  <a:cubicBezTo>
                    <a:pt x="478631" y="45578"/>
                    <a:pt x="479673" y="50359"/>
                    <a:pt x="481756" y="54192"/>
                  </a:cubicBezTo>
                  <a:cubicBezTo>
                    <a:pt x="483840" y="58024"/>
                    <a:pt x="486816" y="61242"/>
                    <a:pt x="490686" y="63847"/>
                  </a:cubicBezTo>
                  <a:cubicBezTo>
                    <a:pt x="494555" y="66451"/>
                    <a:pt x="502109" y="69540"/>
                    <a:pt x="513345" y="73111"/>
                  </a:cubicBezTo>
                  <a:lnTo>
                    <a:pt x="523837" y="76460"/>
                  </a:lnTo>
                  <a:cubicBezTo>
                    <a:pt x="535595" y="80181"/>
                    <a:pt x="543985" y="85315"/>
                    <a:pt x="549008" y="91864"/>
                  </a:cubicBezTo>
                  <a:cubicBezTo>
                    <a:pt x="554031" y="98412"/>
                    <a:pt x="556542" y="107044"/>
                    <a:pt x="556542" y="117760"/>
                  </a:cubicBezTo>
                  <a:cubicBezTo>
                    <a:pt x="556542" y="131303"/>
                    <a:pt x="552561" y="142037"/>
                    <a:pt x="544599" y="149963"/>
                  </a:cubicBezTo>
                  <a:cubicBezTo>
                    <a:pt x="536637" y="157888"/>
                    <a:pt x="525549" y="161850"/>
                    <a:pt x="511336" y="161850"/>
                  </a:cubicBezTo>
                  <a:cubicBezTo>
                    <a:pt x="498090" y="161850"/>
                    <a:pt x="487505" y="158632"/>
                    <a:pt x="479580" y="152195"/>
                  </a:cubicBezTo>
                  <a:cubicBezTo>
                    <a:pt x="471655" y="145758"/>
                    <a:pt x="466650" y="136289"/>
                    <a:pt x="464567" y="123787"/>
                  </a:cubicBezTo>
                  <a:lnTo>
                    <a:pt x="474836" y="121443"/>
                  </a:lnTo>
                  <a:cubicBezTo>
                    <a:pt x="478259" y="141907"/>
                    <a:pt x="490016" y="152139"/>
                    <a:pt x="510108" y="152139"/>
                  </a:cubicBezTo>
                  <a:cubicBezTo>
                    <a:pt x="521270" y="152139"/>
                    <a:pt x="529977" y="149256"/>
                    <a:pt x="536227" y="143489"/>
                  </a:cubicBezTo>
                  <a:cubicBezTo>
                    <a:pt x="542478" y="137721"/>
                    <a:pt x="545604" y="129294"/>
                    <a:pt x="545604" y="118206"/>
                  </a:cubicBezTo>
                  <a:cubicBezTo>
                    <a:pt x="545604" y="110244"/>
                    <a:pt x="543650" y="103770"/>
                    <a:pt x="539743" y="98784"/>
                  </a:cubicBezTo>
                  <a:cubicBezTo>
                    <a:pt x="535837" y="93799"/>
                    <a:pt x="529716" y="89892"/>
                    <a:pt x="521382" y="87064"/>
                  </a:cubicBezTo>
                  <a:lnTo>
                    <a:pt x="506871" y="82264"/>
                  </a:lnTo>
                  <a:cubicBezTo>
                    <a:pt x="503820" y="81223"/>
                    <a:pt x="500732" y="80162"/>
                    <a:pt x="497606" y="79083"/>
                  </a:cubicBezTo>
                  <a:cubicBezTo>
                    <a:pt x="494481" y="78004"/>
                    <a:pt x="491467" y="76721"/>
                    <a:pt x="488565" y="75232"/>
                  </a:cubicBezTo>
                  <a:cubicBezTo>
                    <a:pt x="485663" y="73744"/>
                    <a:pt x="482947" y="72014"/>
                    <a:pt x="480417" y="70042"/>
                  </a:cubicBezTo>
                  <a:cubicBezTo>
                    <a:pt x="477887" y="68070"/>
                    <a:pt x="475691" y="65689"/>
                    <a:pt x="473831" y="62898"/>
                  </a:cubicBezTo>
                  <a:cubicBezTo>
                    <a:pt x="471971" y="60108"/>
                    <a:pt x="470501" y="56889"/>
                    <a:pt x="469422" y="53243"/>
                  </a:cubicBezTo>
                  <a:cubicBezTo>
                    <a:pt x="468343" y="49597"/>
                    <a:pt x="467804" y="45355"/>
                    <a:pt x="467804" y="40518"/>
                  </a:cubicBezTo>
                  <a:cubicBezTo>
                    <a:pt x="467804" y="27644"/>
                    <a:pt x="471487" y="17673"/>
                    <a:pt x="478854" y="10604"/>
                  </a:cubicBezTo>
                  <a:cubicBezTo>
                    <a:pt x="486221" y="3534"/>
                    <a:pt x="496602" y="0"/>
                    <a:pt x="509996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-50800" y="2005326"/>
              <a:ext cx="1905000" cy="11264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don't know what to write about.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Whatever you like, you can write anything here.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124700" y="1596558"/>
            <a:ext cx="1905000" cy="1473004"/>
            <a:chOff x="-50800" y="1658784"/>
            <a:chExt cx="1905000" cy="1473004"/>
          </a:xfrm>
        </p:grpSpPr>
        <p:sp>
          <p:nvSpPr>
            <p:cNvPr id="13" name="PA_任意多边形 14"/>
            <p:cNvSpPr/>
            <p:nvPr>
              <p:custDataLst>
                <p:tags r:id="rId7"/>
              </p:custDataLst>
            </p:nvPr>
          </p:nvSpPr>
          <p:spPr>
            <a:xfrm>
              <a:off x="25400" y="1658784"/>
              <a:ext cx="1408564" cy="187984"/>
            </a:xfrm>
            <a:custGeom>
              <a:avLst/>
              <a:gdLst/>
              <a:ahLst/>
              <a:cxnLst/>
              <a:rect l="l" t="t" r="r" b="b"/>
              <a:pathLst>
                <a:path w="1667805" h="161850">
                  <a:moveTo>
                    <a:pt x="68870" y="12278"/>
                  </a:moveTo>
                  <a:cubicBezTo>
                    <a:pt x="67158" y="17264"/>
                    <a:pt x="65465" y="22063"/>
                    <a:pt x="63791" y="26677"/>
                  </a:cubicBezTo>
                  <a:cubicBezTo>
                    <a:pt x="62117" y="31291"/>
                    <a:pt x="60349" y="35979"/>
                    <a:pt x="58489" y="40741"/>
                  </a:cubicBezTo>
                  <a:lnTo>
                    <a:pt x="35718" y="98784"/>
                  </a:lnTo>
                  <a:lnTo>
                    <a:pt x="101798" y="98784"/>
                  </a:lnTo>
                  <a:lnTo>
                    <a:pt x="79362" y="40295"/>
                  </a:lnTo>
                  <a:cubicBezTo>
                    <a:pt x="77576" y="35607"/>
                    <a:pt x="75827" y="30937"/>
                    <a:pt x="74116" y="26286"/>
                  </a:cubicBezTo>
                  <a:cubicBezTo>
                    <a:pt x="72404" y="21635"/>
                    <a:pt x="70656" y="16966"/>
                    <a:pt x="68870" y="12278"/>
                  </a:cubicBezTo>
                  <a:close/>
                  <a:moveTo>
                    <a:pt x="655327" y="9934"/>
                  </a:moveTo>
                  <a:cubicBezTo>
                    <a:pt x="635831" y="9934"/>
                    <a:pt x="620594" y="16129"/>
                    <a:pt x="609618" y="28519"/>
                  </a:cubicBezTo>
                  <a:cubicBezTo>
                    <a:pt x="598642" y="40909"/>
                    <a:pt x="593154" y="58154"/>
                    <a:pt x="593154" y="80255"/>
                  </a:cubicBezTo>
                  <a:cubicBezTo>
                    <a:pt x="593154" y="102207"/>
                    <a:pt x="598754" y="119657"/>
                    <a:pt x="609953" y="132605"/>
                  </a:cubicBezTo>
                  <a:cubicBezTo>
                    <a:pt x="621152" y="145553"/>
                    <a:pt x="636203" y="152028"/>
                    <a:pt x="655104" y="152028"/>
                  </a:cubicBezTo>
                  <a:cubicBezTo>
                    <a:pt x="674824" y="152028"/>
                    <a:pt x="690134" y="145758"/>
                    <a:pt x="701036" y="133219"/>
                  </a:cubicBezTo>
                  <a:cubicBezTo>
                    <a:pt x="711938" y="120681"/>
                    <a:pt x="717388" y="103026"/>
                    <a:pt x="717388" y="80255"/>
                  </a:cubicBezTo>
                  <a:cubicBezTo>
                    <a:pt x="717388" y="58303"/>
                    <a:pt x="711882" y="41095"/>
                    <a:pt x="700868" y="28630"/>
                  </a:cubicBezTo>
                  <a:cubicBezTo>
                    <a:pt x="689855" y="16166"/>
                    <a:pt x="674675" y="9934"/>
                    <a:pt x="655327" y="9934"/>
                  </a:cubicBezTo>
                  <a:close/>
                  <a:moveTo>
                    <a:pt x="1579178" y="2344"/>
                  </a:moveTo>
                  <a:lnTo>
                    <a:pt x="1663228" y="2344"/>
                  </a:lnTo>
                  <a:lnTo>
                    <a:pt x="1663228" y="12166"/>
                  </a:lnTo>
                  <a:lnTo>
                    <a:pt x="1590340" y="12166"/>
                  </a:lnTo>
                  <a:lnTo>
                    <a:pt x="1590340" y="73670"/>
                  </a:lnTo>
                  <a:lnTo>
                    <a:pt x="1656419" y="73670"/>
                  </a:lnTo>
                  <a:lnTo>
                    <a:pt x="1656419" y="83381"/>
                  </a:lnTo>
                  <a:lnTo>
                    <a:pt x="1590340" y="83381"/>
                  </a:lnTo>
                  <a:lnTo>
                    <a:pt x="1590340" y="149795"/>
                  </a:lnTo>
                  <a:lnTo>
                    <a:pt x="1667805" y="149795"/>
                  </a:lnTo>
                  <a:lnTo>
                    <a:pt x="1667805" y="159618"/>
                  </a:lnTo>
                  <a:lnTo>
                    <a:pt x="1579178" y="159618"/>
                  </a:lnTo>
                  <a:close/>
                  <a:moveTo>
                    <a:pt x="1476077" y="2344"/>
                  </a:moveTo>
                  <a:lnTo>
                    <a:pt x="1487239" y="2344"/>
                  </a:lnTo>
                  <a:lnTo>
                    <a:pt x="1487239" y="149795"/>
                  </a:lnTo>
                  <a:lnTo>
                    <a:pt x="1555216" y="149795"/>
                  </a:lnTo>
                  <a:lnTo>
                    <a:pt x="1555216" y="159618"/>
                  </a:lnTo>
                  <a:lnTo>
                    <a:pt x="1476077" y="159618"/>
                  </a:lnTo>
                  <a:close/>
                  <a:moveTo>
                    <a:pt x="1341797" y="2344"/>
                  </a:moveTo>
                  <a:lnTo>
                    <a:pt x="1454981" y="2344"/>
                  </a:lnTo>
                  <a:lnTo>
                    <a:pt x="1454981" y="12278"/>
                  </a:lnTo>
                  <a:lnTo>
                    <a:pt x="1403523" y="12278"/>
                  </a:lnTo>
                  <a:lnTo>
                    <a:pt x="1403523" y="159618"/>
                  </a:lnTo>
                  <a:lnTo>
                    <a:pt x="1392361" y="159618"/>
                  </a:lnTo>
                  <a:lnTo>
                    <a:pt x="1392361" y="12278"/>
                  </a:lnTo>
                  <a:lnTo>
                    <a:pt x="1341797" y="12278"/>
                  </a:lnTo>
                  <a:close/>
                  <a:moveTo>
                    <a:pt x="1312589" y="2344"/>
                  </a:moveTo>
                  <a:lnTo>
                    <a:pt x="1323751" y="2344"/>
                  </a:lnTo>
                  <a:lnTo>
                    <a:pt x="1323751" y="159618"/>
                  </a:lnTo>
                  <a:lnTo>
                    <a:pt x="1312589" y="159618"/>
                  </a:lnTo>
                  <a:close/>
                  <a:moveTo>
                    <a:pt x="1179872" y="2344"/>
                  </a:moveTo>
                  <a:lnTo>
                    <a:pt x="1293056" y="2344"/>
                  </a:lnTo>
                  <a:lnTo>
                    <a:pt x="1293056" y="12278"/>
                  </a:lnTo>
                  <a:lnTo>
                    <a:pt x="1241598" y="12278"/>
                  </a:lnTo>
                  <a:lnTo>
                    <a:pt x="1241598" y="159618"/>
                  </a:lnTo>
                  <a:lnTo>
                    <a:pt x="1230436" y="159618"/>
                  </a:lnTo>
                  <a:lnTo>
                    <a:pt x="1230436" y="12278"/>
                  </a:lnTo>
                  <a:lnTo>
                    <a:pt x="1179872" y="12278"/>
                  </a:lnTo>
                  <a:close/>
                  <a:moveTo>
                    <a:pt x="950528" y="2344"/>
                  </a:moveTo>
                  <a:lnTo>
                    <a:pt x="1034578" y="2344"/>
                  </a:lnTo>
                  <a:lnTo>
                    <a:pt x="1034578" y="12166"/>
                  </a:lnTo>
                  <a:lnTo>
                    <a:pt x="961690" y="12166"/>
                  </a:lnTo>
                  <a:lnTo>
                    <a:pt x="961690" y="73670"/>
                  </a:lnTo>
                  <a:lnTo>
                    <a:pt x="1027769" y="73670"/>
                  </a:lnTo>
                  <a:lnTo>
                    <a:pt x="1027769" y="83381"/>
                  </a:lnTo>
                  <a:lnTo>
                    <a:pt x="961690" y="83381"/>
                  </a:lnTo>
                  <a:lnTo>
                    <a:pt x="961690" y="149795"/>
                  </a:lnTo>
                  <a:lnTo>
                    <a:pt x="1039155" y="149795"/>
                  </a:lnTo>
                  <a:lnTo>
                    <a:pt x="1039155" y="159618"/>
                  </a:lnTo>
                  <a:lnTo>
                    <a:pt x="950528" y="159618"/>
                  </a:lnTo>
                  <a:close/>
                  <a:moveTo>
                    <a:pt x="760139" y="2344"/>
                  </a:moveTo>
                  <a:lnTo>
                    <a:pt x="775878" y="2344"/>
                  </a:lnTo>
                  <a:lnTo>
                    <a:pt x="823094" y="116197"/>
                  </a:lnTo>
                  <a:cubicBezTo>
                    <a:pt x="827484" y="127062"/>
                    <a:pt x="831651" y="137852"/>
                    <a:pt x="835595" y="148567"/>
                  </a:cubicBezTo>
                  <a:cubicBezTo>
                    <a:pt x="837679" y="143135"/>
                    <a:pt x="839781" y="137759"/>
                    <a:pt x="841902" y="132438"/>
                  </a:cubicBezTo>
                  <a:cubicBezTo>
                    <a:pt x="844022" y="127117"/>
                    <a:pt x="846162" y="121778"/>
                    <a:pt x="848320" y="116420"/>
                  </a:cubicBezTo>
                  <a:lnTo>
                    <a:pt x="894419" y="2344"/>
                  </a:lnTo>
                  <a:lnTo>
                    <a:pt x="909935" y="2344"/>
                  </a:lnTo>
                  <a:lnTo>
                    <a:pt x="909935" y="159618"/>
                  </a:lnTo>
                  <a:lnTo>
                    <a:pt x="899219" y="159618"/>
                  </a:lnTo>
                  <a:lnTo>
                    <a:pt x="899219" y="37393"/>
                  </a:lnTo>
                  <a:cubicBezTo>
                    <a:pt x="899219" y="33151"/>
                    <a:pt x="899442" y="25449"/>
                    <a:pt x="899889" y="14287"/>
                  </a:cubicBezTo>
                  <a:cubicBezTo>
                    <a:pt x="898326" y="18752"/>
                    <a:pt x="896689" y="23142"/>
                    <a:pt x="894978" y="27458"/>
                  </a:cubicBezTo>
                  <a:cubicBezTo>
                    <a:pt x="893266" y="31774"/>
                    <a:pt x="891480" y="36165"/>
                    <a:pt x="889620" y="40630"/>
                  </a:cubicBezTo>
                  <a:lnTo>
                    <a:pt x="841399" y="159618"/>
                  </a:lnTo>
                  <a:lnTo>
                    <a:pt x="829679" y="159618"/>
                  </a:lnTo>
                  <a:lnTo>
                    <a:pt x="779003" y="37169"/>
                  </a:lnTo>
                  <a:cubicBezTo>
                    <a:pt x="777441" y="33374"/>
                    <a:pt x="775934" y="29561"/>
                    <a:pt x="774483" y="25728"/>
                  </a:cubicBezTo>
                  <a:cubicBezTo>
                    <a:pt x="773031" y="21896"/>
                    <a:pt x="771599" y="18082"/>
                    <a:pt x="770185" y="14287"/>
                  </a:cubicBezTo>
                  <a:cubicBezTo>
                    <a:pt x="770408" y="19050"/>
                    <a:pt x="770576" y="23812"/>
                    <a:pt x="770687" y="28575"/>
                  </a:cubicBezTo>
                  <a:cubicBezTo>
                    <a:pt x="770799" y="33337"/>
                    <a:pt x="770855" y="38100"/>
                    <a:pt x="770855" y="42862"/>
                  </a:cubicBezTo>
                  <a:lnTo>
                    <a:pt x="770855" y="159618"/>
                  </a:lnTo>
                  <a:lnTo>
                    <a:pt x="760139" y="159618"/>
                  </a:lnTo>
                  <a:close/>
                  <a:moveTo>
                    <a:pt x="359978" y="2344"/>
                  </a:moveTo>
                  <a:lnTo>
                    <a:pt x="444028" y="2344"/>
                  </a:lnTo>
                  <a:lnTo>
                    <a:pt x="444028" y="12166"/>
                  </a:lnTo>
                  <a:lnTo>
                    <a:pt x="371140" y="12166"/>
                  </a:lnTo>
                  <a:lnTo>
                    <a:pt x="371140" y="73670"/>
                  </a:lnTo>
                  <a:lnTo>
                    <a:pt x="437219" y="73670"/>
                  </a:lnTo>
                  <a:lnTo>
                    <a:pt x="437219" y="83381"/>
                  </a:lnTo>
                  <a:lnTo>
                    <a:pt x="371140" y="83381"/>
                  </a:lnTo>
                  <a:lnTo>
                    <a:pt x="371140" y="149795"/>
                  </a:lnTo>
                  <a:lnTo>
                    <a:pt x="448605" y="149795"/>
                  </a:lnTo>
                  <a:lnTo>
                    <a:pt x="448605" y="159618"/>
                  </a:lnTo>
                  <a:lnTo>
                    <a:pt x="359978" y="159618"/>
                  </a:lnTo>
                  <a:close/>
                  <a:moveTo>
                    <a:pt x="143991" y="2344"/>
                  </a:moveTo>
                  <a:lnTo>
                    <a:pt x="155711" y="2344"/>
                  </a:lnTo>
                  <a:lnTo>
                    <a:pt x="184174" y="101240"/>
                  </a:lnTo>
                  <a:cubicBezTo>
                    <a:pt x="190053" y="121927"/>
                    <a:pt x="193662" y="135880"/>
                    <a:pt x="195002" y="143098"/>
                  </a:cubicBezTo>
                  <a:cubicBezTo>
                    <a:pt x="196341" y="136326"/>
                    <a:pt x="200471" y="121778"/>
                    <a:pt x="207392" y="99454"/>
                  </a:cubicBezTo>
                  <a:lnTo>
                    <a:pt x="237864" y="2344"/>
                  </a:lnTo>
                  <a:lnTo>
                    <a:pt x="246682" y="2344"/>
                  </a:lnTo>
                  <a:lnTo>
                    <a:pt x="275704" y="99231"/>
                  </a:lnTo>
                  <a:cubicBezTo>
                    <a:pt x="281285" y="117834"/>
                    <a:pt x="285266" y="132457"/>
                    <a:pt x="287647" y="143098"/>
                  </a:cubicBezTo>
                  <a:cubicBezTo>
                    <a:pt x="291740" y="126578"/>
                    <a:pt x="295423" y="112662"/>
                    <a:pt x="298698" y="101352"/>
                  </a:cubicBezTo>
                  <a:lnTo>
                    <a:pt x="328166" y="2344"/>
                  </a:lnTo>
                  <a:lnTo>
                    <a:pt x="340109" y="2344"/>
                  </a:lnTo>
                  <a:lnTo>
                    <a:pt x="292224" y="159618"/>
                  </a:lnTo>
                  <a:lnTo>
                    <a:pt x="283294" y="159618"/>
                  </a:lnTo>
                  <a:lnTo>
                    <a:pt x="251035" y="53913"/>
                  </a:lnTo>
                  <a:cubicBezTo>
                    <a:pt x="246719" y="39402"/>
                    <a:pt x="243631" y="27421"/>
                    <a:pt x="241771" y="17971"/>
                  </a:cubicBezTo>
                  <a:cubicBezTo>
                    <a:pt x="240059" y="26975"/>
                    <a:pt x="236934" y="38881"/>
                    <a:pt x="232395" y="53689"/>
                  </a:cubicBezTo>
                  <a:lnTo>
                    <a:pt x="199243" y="159618"/>
                  </a:lnTo>
                  <a:lnTo>
                    <a:pt x="189867" y="159618"/>
                  </a:lnTo>
                  <a:close/>
                  <a:moveTo>
                    <a:pt x="62173" y="2344"/>
                  </a:moveTo>
                  <a:lnTo>
                    <a:pt x="75567" y="2344"/>
                  </a:lnTo>
                  <a:lnTo>
                    <a:pt x="137517" y="159618"/>
                  </a:lnTo>
                  <a:lnTo>
                    <a:pt x="125238" y="159618"/>
                  </a:lnTo>
                  <a:lnTo>
                    <a:pt x="105370" y="108607"/>
                  </a:lnTo>
                  <a:lnTo>
                    <a:pt x="32146" y="108607"/>
                  </a:lnTo>
                  <a:lnTo>
                    <a:pt x="12278" y="159618"/>
                  </a:lnTo>
                  <a:lnTo>
                    <a:pt x="0" y="159618"/>
                  </a:lnTo>
                  <a:close/>
                  <a:moveTo>
                    <a:pt x="655327" y="0"/>
                  </a:moveTo>
                  <a:cubicBezTo>
                    <a:pt x="670359" y="0"/>
                    <a:pt x="683437" y="3218"/>
                    <a:pt x="694562" y="9655"/>
                  </a:cubicBezTo>
                  <a:cubicBezTo>
                    <a:pt x="705687" y="16092"/>
                    <a:pt x="714207" y="25375"/>
                    <a:pt x="720123" y="37504"/>
                  </a:cubicBezTo>
                  <a:cubicBezTo>
                    <a:pt x="726039" y="49634"/>
                    <a:pt x="728997" y="63884"/>
                    <a:pt x="728997" y="80255"/>
                  </a:cubicBezTo>
                  <a:cubicBezTo>
                    <a:pt x="728997" y="96552"/>
                    <a:pt x="725965" y="110932"/>
                    <a:pt x="719900" y="123397"/>
                  </a:cubicBezTo>
                  <a:cubicBezTo>
                    <a:pt x="713835" y="135861"/>
                    <a:pt x="705203" y="145386"/>
                    <a:pt x="694004" y="151972"/>
                  </a:cubicBezTo>
                  <a:cubicBezTo>
                    <a:pt x="682804" y="158557"/>
                    <a:pt x="669838" y="161850"/>
                    <a:pt x="655104" y="161850"/>
                  </a:cubicBezTo>
                  <a:cubicBezTo>
                    <a:pt x="639998" y="161850"/>
                    <a:pt x="626901" y="158539"/>
                    <a:pt x="615813" y="151916"/>
                  </a:cubicBezTo>
                  <a:cubicBezTo>
                    <a:pt x="604726" y="145293"/>
                    <a:pt x="596261" y="135805"/>
                    <a:pt x="590419" y="123453"/>
                  </a:cubicBezTo>
                  <a:cubicBezTo>
                    <a:pt x="584578" y="111100"/>
                    <a:pt x="581657" y="96701"/>
                    <a:pt x="581657" y="80255"/>
                  </a:cubicBezTo>
                  <a:cubicBezTo>
                    <a:pt x="581657" y="63884"/>
                    <a:pt x="584615" y="49615"/>
                    <a:pt x="590531" y="37448"/>
                  </a:cubicBezTo>
                  <a:cubicBezTo>
                    <a:pt x="596447" y="25282"/>
                    <a:pt x="604986" y="15999"/>
                    <a:pt x="616148" y="9599"/>
                  </a:cubicBezTo>
                  <a:cubicBezTo>
                    <a:pt x="627310" y="3199"/>
                    <a:pt x="640370" y="0"/>
                    <a:pt x="655327" y="0"/>
                  </a:cubicBezTo>
                  <a:close/>
                  <a:moveTo>
                    <a:pt x="509996" y="0"/>
                  </a:moveTo>
                  <a:cubicBezTo>
                    <a:pt x="522498" y="0"/>
                    <a:pt x="532283" y="2641"/>
                    <a:pt x="539353" y="7925"/>
                  </a:cubicBezTo>
                  <a:cubicBezTo>
                    <a:pt x="546422" y="13208"/>
                    <a:pt x="551222" y="21766"/>
                    <a:pt x="553752" y="33598"/>
                  </a:cubicBezTo>
                  <a:lnTo>
                    <a:pt x="543260" y="35830"/>
                  </a:lnTo>
                  <a:cubicBezTo>
                    <a:pt x="540134" y="18343"/>
                    <a:pt x="529009" y="9599"/>
                    <a:pt x="509885" y="9599"/>
                  </a:cubicBezTo>
                  <a:cubicBezTo>
                    <a:pt x="499690" y="9599"/>
                    <a:pt x="491932" y="12166"/>
                    <a:pt x="486612" y="17301"/>
                  </a:cubicBezTo>
                  <a:cubicBezTo>
                    <a:pt x="481291" y="22435"/>
                    <a:pt x="478631" y="29951"/>
                    <a:pt x="478631" y="39848"/>
                  </a:cubicBezTo>
                  <a:cubicBezTo>
                    <a:pt x="478631" y="45578"/>
                    <a:pt x="479673" y="50359"/>
                    <a:pt x="481756" y="54192"/>
                  </a:cubicBezTo>
                  <a:cubicBezTo>
                    <a:pt x="483840" y="58024"/>
                    <a:pt x="486816" y="61242"/>
                    <a:pt x="490686" y="63847"/>
                  </a:cubicBezTo>
                  <a:cubicBezTo>
                    <a:pt x="494555" y="66451"/>
                    <a:pt x="502109" y="69540"/>
                    <a:pt x="513345" y="73111"/>
                  </a:cubicBezTo>
                  <a:lnTo>
                    <a:pt x="523837" y="76460"/>
                  </a:lnTo>
                  <a:cubicBezTo>
                    <a:pt x="535595" y="80181"/>
                    <a:pt x="543985" y="85315"/>
                    <a:pt x="549008" y="91864"/>
                  </a:cubicBezTo>
                  <a:cubicBezTo>
                    <a:pt x="554031" y="98412"/>
                    <a:pt x="556542" y="107044"/>
                    <a:pt x="556542" y="117760"/>
                  </a:cubicBezTo>
                  <a:cubicBezTo>
                    <a:pt x="556542" y="131303"/>
                    <a:pt x="552561" y="142037"/>
                    <a:pt x="544599" y="149963"/>
                  </a:cubicBezTo>
                  <a:cubicBezTo>
                    <a:pt x="536637" y="157888"/>
                    <a:pt x="525549" y="161850"/>
                    <a:pt x="511336" y="161850"/>
                  </a:cubicBezTo>
                  <a:cubicBezTo>
                    <a:pt x="498090" y="161850"/>
                    <a:pt x="487505" y="158632"/>
                    <a:pt x="479580" y="152195"/>
                  </a:cubicBezTo>
                  <a:cubicBezTo>
                    <a:pt x="471655" y="145758"/>
                    <a:pt x="466650" y="136289"/>
                    <a:pt x="464567" y="123787"/>
                  </a:cubicBezTo>
                  <a:lnTo>
                    <a:pt x="474836" y="121443"/>
                  </a:lnTo>
                  <a:cubicBezTo>
                    <a:pt x="478259" y="141907"/>
                    <a:pt x="490016" y="152139"/>
                    <a:pt x="510108" y="152139"/>
                  </a:cubicBezTo>
                  <a:cubicBezTo>
                    <a:pt x="521270" y="152139"/>
                    <a:pt x="529977" y="149256"/>
                    <a:pt x="536227" y="143489"/>
                  </a:cubicBezTo>
                  <a:cubicBezTo>
                    <a:pt x="542478" y="137721"/>
                    <a:pt x="545604" y="129294"/>
                    <a:pt x="545604" y="118206"/>
                  </a:cubicBezTo>
                  <a:cubicBezTo>
                    <a:pt x="545604" y="110244"/>
                    <a:pt x="543650" y="103770"/>
                    <a:pt x="539743" y="98784"/>
                  </a:cubicBezTo>
                  <a:cubicBezTo>
                    <a:pt x="535837" y="93799"/>
                    <a:pt x="529716" y="89892"/>
                    <a:pt x="521382" y="87064"/>
                  </a:cubicBezTo>
                  <a:lnTo>
                    <a:pt x="506871" y="82264"/>
                  </a:lnTo>
                  <a:cubicBezTo>
                    <a:pt x="503820" y="81223"/>
                    <a:pt x="500732" y="80162"/>
                    <a:pt x="497606" y="79083"/>
                  </a:cubicBezTo>
                  <a:cubicBezTo>
                    <a:pt x="494481" y="78004"/>
                    <a:pt x="491467" y="76721"/>
                    <a:pt x="488565" y="75232"/>
                  </a:cubicBezTo>
                  <a:cubicBezTo>
                    <a:pt x="485663" y="73744"/>
                    <a:pt x="482947" y="72014"/>
                    <a:pt x="480417" y="70042"/>
                  </a:cubicBezTo>
                  <a:cubicBezTo>
                    <a:pt x="477887" y="68070"/>
                    <a:pt x="475691" y="65689"/>
                    <a:pt x="473831" y="62898"/>
                  </a:cubicBezTo>
                  <a:cubicBezTo>
                    <a:pt x="471971" y="60108"/>
                    <a:pt x="470501" y="56889"/>
                    <a:pt x="469422" y="53243"/>
                  </a:cubicBezTo>
                  <a:cubicBezTo>
                    <a:pt x="468343" y="49597"/>
                    <a:pt x="467804" y="45355"/>
                    <a:pt x="467804" y="40518"/>
                  </a:cubicBezTo>
                  <a:cubicBezTo>
                    <a:pt x="467804" y="27644"/>
                    <a:pt x="471487" y="17673"/>
                    <a:pt x="478854" y="10604"/>
                  </a:cubicBezTo>
                  <a:cubicBezTo>
                    <a:pt x="486221" y="3534"/>
                    <a:pt x="496602" y="0"/>
                    <a:pt x="509996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-50800" y="2005326"/>
              <a:ext cx="1905000" cy="11264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don't know what to write about.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Whatever you like, you can write anything here.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822700" y="4022258"/>
            <a:ext cx="1905000" cy="1473004"/>
            <a:chOff x="-50800" y="1658784"/>
            <a:chExt cx="1905000" cy="1473004"/>
          </a:xfrm>
        </p:grpSpPr>
        <p:sp>
          <p:nvSpPr>
            <p:cNvPr id="16" name="PA_任意多边形 14"/>
            <p:cNvSpPr/>
            <p:nvPr>
              <p:custDataLst>
                <p:tags r:id="rId6"/>
              </p:custDataLst>
            </p:nvPr>
          </p:nvSpPr>
          <p:spPr>
            <a:xfrm>
              <a:off x="25400" y="1658784"/>
              <a:ext cx="1408564" cy="187984"/>
            </a:xfrm>
            <a:custGeom>
              <a:avLst/>
              <a:gdLst/>
              <a:ahLst/>
              <a:cxnLst/>
              <a:rect l="l" t="t" r="r" b="b"/>
              <a:pathLst>
                <a:path w="1667805" h="161850">
                  <a:moveTo>
                    <a:pt x="68870" y="12278"/>
                  </a:moveTo>
                  <a:cubicBezTo>
                    <a:pt x="67158" y="17264"/>
                    <a:pt x="65465" y="22063"/>
                    <a:pt x="63791" y="26677"/>
                  </a:cubicBezTo>
                  <a:cubicBezTo>
                    <a:pt x="62117" y="31291"/>
                    <a:pt x="60349" y="35979"/>
                    <a:pt x="58489" y="40741"/>
                  </a:cubicBezTo>
                  <a:lnTo>
                    <a:pt x="35718" y="98784"/>
                  </a:lnTo>
                  <a:lnTo>
                    <a:pt x="101798" y="98784"/>
                  </a:lnTo>
                  <a:lnTo>
                    <a:pt x="79362" y="40295"/>
                  </a:lnTo>
                  <a:cubicBezTo>
                    <a:pt x="77576" y="35607"/>
                    <a:pt x="75827" y="30937"/>
                    <a:pt x="74116" y="26286"/>
                  </a:cubicBezTo>
                  <a:cubicBezTo>
                    <a:pt x="72404" y="21635"/>
                    <a:pt x="70656" y="16966"/>
                    <a:pt x="68870" y="12278"/>
                  </a:cubicBezTo>
                  <a:close/>
                  <a:moveTo>
                    <a:pt x="655327" y="9934"/>
                  </a:moveTo>
                  <a:cubicBezTo>
                    <a:pt x="635831" y="9934"/>
                    <a:pt x="620594" y="16129"/>
                    <a:pt x="609618" y="28519"/>
                  </a:cubicBezTo>
                  <a:cubicBezTo>
                    <a:pt x="598642" y="40909"/>
                    <a:pt x="593154" y="58154"/>
                    <a:pt x="593154" y="80255"/>
                  </a:cubicBezTo>
                  <a:cubicBezTo>
                    <a:pt x="593154" y="102207"/>
                    <a:pt x="598754" y="119657"/>
                    <a:pt x="609953" y="132605"/>
                  </a:cubicBezTo>
                  <a:cubicBezTo>
                    <a:pt x="621152" y="145553"/>
                    <a:pt x="636203" y="152028"/>
                    <a:pt x="655104" y="152028"/>
                  </a:cubicBezTo>
                  <a:cubicBezTo>
                    <a:pt x="674824" y="152028"/>
                    <a:pt x="690134" y="145758"/>
                    <a:pt x="701036" y="133219"/>
                  </a:cubicBezTo>
                  <a:cubicBezTo>
                    <a:pt x="711938" y="120681"/>
                    <a:pt x="717388" y="103026"/>
                    <a:pt x="717388" y="80255"/>
                  </a:cubicBezTo>
                  <a:cubicBezTo>
                    <a:pt x="717388" y="58303"/>
                    <a:pt x="711882" y="41095"/>
                    <a:pt x="700868" y="28630"/>
                  </a:cubicBezTo>
                  <a:cubicBezTo>
                    <a:pt x="689855" y="16166"/>
                    <a:pt x="674675" y="9934"/>
                    <a:pt x="655327" y="9934"/>
                  </a:cubicBezTo>
                  <a:close/>
                  <a:moveTo>
                    <a:pt x="1579178" y="2344"/>
                  </a:moveTo>
                  <a:lnTo>
                    <a:pt x="1663228" y="2344"/>
                  </a:lnTo>
                  <a:lnTo>
                    <a:pt x="1663228" y="12166"/>
                  </a:lnTo>
                  <a:lnTo>
                    <a:pt x="1590340" y="12166"/>
                  </a:lnTo>
                  <a:lnTo>
                    <a:pt x="1590340" y="73670"/>
                  </a:lnTo>
                  <a:lnTo>
                    <a:pt x="1656419" y="73670"/>
                  </a:lnTo>
                  <a:lnTo>
                    <a:pt x="1656419" y="83381"/>
                  </a:lnTo>
                  <a:lnTo>
                    <a:pt x="1590340" y="83381"/>
                  </a:lnTo>
                  <a:lnTo>
                    <a:pt x="1590340" y="149795"/>
                  </a:lnTo>
                  <a:lnTo>
                    <a:pt x="1667805" y="149795"/>
                  </a:lnTo>
                  <a:lnTo>
                    <a:pt x="1667805" y="159618"/>
                  </a:lnTo>
                  <a:lnTo>
                    <a:pt x="1579178" y="159618"/>
                  </a:lnTo>
                  <a:close/>
                  <a:moveTo>
                    <a:pt x="1476077" y="2344"/>
                  </a:moveTo>
                  <a:lnTo>
                    <a:pt x="1487239" y="2344"/>
                  </a:lnTo>
                  <a:lnTo>
                    <a:pt x="1487239" y="149795"/>
                  </a:lnTo>
                  <a:lnTo>
                    <a:pt x="1555216" y="149795"/>
                  </a:lnTo>
                  <a:lnTo>
                    <a:pt x="1555216" y="159618"/>
                  </a:lnTo>
                  <a:lnTo>
                    <a:pt x="1476077" y="159618"/>
                  </a:lnTo>
                  <a:close/>
                  <a:moveTo>
                    <a:pt x="1341797" y="2344"/>
                  </a:moveTo>
                  <a:lnTo>
                    <a:pt x="1454981" y="2344"/>
                  </a:lnTo>
                  <a:lnTo>
                    <a:pt x="1454981" y="12278"/>
                  </a:lnTo>
                  <a:lnTo>
                    <a:pt x="1403523" y="12278"/>
                  </a:lnTo>
                  <a:lnTo>
                    <a:pt x="1403523" y="159618"/>
                  </a:lnTo>
                  <a:lnTo>
                    <a:pt x="1392361" y="159618"/>
                  </a:lnTo>
                  <a:lnTo>
                    <a:pt x="1392361" y="12278"/>
                  </a:lnTo>
                  <a:lnTo>
                    <a:pt x="1341797" y="12278"/>
                  </a:lnTo>
                  <a:close/>
                  <a:moveTo>
                    <a:pt x="1312589" y="2344"/>
                  </a:moveTo>
                  <a:lnTo>
                    <a:pt x="1323751" y="2344"/>
                  </a:lnTo>
                  <a:lnTo>
                    <a:pt x="1323751" y="159618"/>
                  </a:lnTo>
                  <a:lnTo>
                    <a:pt x="1312589" y="159618"/>
                  </a:lnTo>
                  <a:close/>
                  <a:moveTo>
                    <a:pt x="1179872" y="2344"/>
                  </a:moveTo>
                  <a:lnTo>
                    <a:pt x="1293056" y="2344"/>
                  </a:lnTo>
                  <a:lnTo>
                    <a:pt x="1293056" y="12278"/>
                  </a:lnTo>
                  <a:lnTo>
                    <a:pt x="1241598" y="12278"/>
                  </a:lnTo>
                  <a:lnTo>
                    <a:pt x="1241598" y="159618"/>
                  </a:lnTo>
                  <a:lnTo>
                    <a:pt x="1230436" y="159618"/>
                  </a:lnTo>
                  <a:lnTo>
                    <a:pt x="1230436" y="12278"/>
                  </a:lnTo>
                  <a:lnTo>
                    <a:pt x="1179872" y="12278"/>
                  </a:lnTo>
                  <a:close/>
                  <a:moveTo>
                    <a:pt x="950528" y="2344"/>
                  </a:moveTo>
                  <a:lnTo>
                    <a:pt x="1034578" y="2344"/>
                  </a:lnTo>
                  <a:lnTo>
                    <a:pt x="1034578" y="12166"/>
                  </a:lnTo>
                  <a:lnTo>
                    <a:pt x="961690" y="12166"/>
                  </a:lnTo>
                  <a:lnTo>
                    <a:pt x="961690" y="73670"/>
                  </a:lnTo>
                  <a:lnTo>
                    <a:pt x="1027769" y="73670"/>
                  </a:lnTo>
                  <a:lnTo>
                    <a:pt x="1027769" y="83381"/>
                  </a:lnTo>
                  <a:lnTo>
                    <a:pt x="961690" y="83381"/>
                  </a:lnTo>
                  <a:lnTo>
                    <a:pt x="961690" y="149795"/>
                  </a:lnTo>
                  <a:lnTo>
                    <a:pt x="1039155" y="149795"/>
                  </a:lnTo>
                  <a:lnTo>
                    <a:pt x="1039155" y="159618"/>
                  </a:lnTo>
                  <a:lnTo>
                    <a:pt x="950528" y="159618"/>
                  </a:lnTo>
                  <a:close/>
                  <a:moveTo>
                    <a:pt x="760139" y="2344"/>
                  </a:moveTo>
                  <a:lnTo>
                    <a:pt x="775878" y="2344"/>
                  </a:lnTo>
                  <a:lnTo>
                    <a:pt x="823094" y="116197"/>
                  </a:lnTo>
                  <a:cubicBezTo>
                    <a:pt x="827484" y="127062"/>
                    <a:pt x="831651" y="137852"/>
                    <a:pt x="835595" y="148567"/>
                  </a:cubicBezTo>
                  <a:cubicBezTo>
                    <a:pt x="837679" y="143135"/>
                    <a:pt x="839781" y="137759"/>
                    <a:pt x="841902" y="132438"/>
                  </a:cubicBezTo>
                  <a:cubicBezTo>
                    <a:pt x="844022" y="127117"/>
                    <a:pt x="846162" y="121778"/>
                    <a:pt x="848320" y="116420"/>
                  </a:cubicBezTo>
                  <a:lnTo>
                    <a:pt x="894419" y="2344"/>
                  </a:lnTo>
                  <a:lnTo>
                    <a:pt x="909935" y="2344"/>
                  </a:lnTo>
                  <a:lnTo>
                    <a:pt x="909935" y="159618"/>
                  </a:lnTo>
                  <a:lnTo>
                    <a:pt x="899219" y="159618"/>
                  </a:lnTo>
                  <a:lnTo>
                    <a:pt x="899219" y="37393"/>
                  </a:lnTo>
                  <a:cubicBezTo>
                    <a:pt x="899219" y="33151"/>
                    <a:pt x="899442" y="25449"/>
                    <a:pt x="899889" y="14287"/>
                  </a:cubicBezTo>
                  <a:cubicBezTo>
                    <a:pt x="898326" y="18752"/>
                    <a:pt x="896689" y="23142"/>
                    <a:pt x="894978" y="27458"/>
                  </a:cubicBezTo>
                  <a:cubicBezTo>
                    <a:pt x="893266" y="31774"/>
                    <a:pt x="891480" y="36165"/>
                    <a:pt x="889620" y="40630"/>
                  </a:cubicBezTo>
                  <a:lnTo>
                    <a:pt x="841399" y="159618"/>
                  </a:lnTo>
                  <a:lnTo>
                    <a:pt x="829679" y="159618"/>
                  </a:lnTo>
                  <a:lnTo>
                    <a:pt x="779003" y="37169"/>
                  </a:lnTo>
                  <a:cubicBezTo>
                    <a:pt x="777441" y="33374"/>
                    <a:pt x="775934" y="29561"/>
                    <a:pt x="774483" y="25728"/>
                  </a:cubicBezTo>
                  <a:cubicBezTo>
                    <a:pt x="773031" y="21896"/>
                    <a:pt x="771599" y="18082"/>
                    <a:pt x="770185" y="14287"/>
                  </a:cubicBezTo>
                  <a:cubicBezTo>
                    <a:pt x="770408" y="19050"/>
                    <a:pt x="770576" y="23812"/>
                    <a:pt x="770687" y="28575"/>
                  </a:cubicBezTo>
                  <a:cubicBezTo>
                    <a:pt x="770799" y="33337"/>
                    <a:pt x="770855" y="38100"/>
                    <a:pt x="770855" y="42862"/>
                  </a:cubicBezTo>
                  <a:lnTo>
                    <a:pt x="770855" y="159618"/>
                  </a:lnTo>
                  <a:lnTo>
                    <a:pt x="760139" y="159618"/>
                  </a:lnTo>
                  <a:close/>
                  <a:moveTo>
                    <a:pt x="359978" y="2344"/>
                  </a:moveTo>
                  <a:lnTo>
                    <a:pt x="444028" y="2344"/>
                  </a:lnTo>
                  <a:lnTo>
                    <a:pt x="444028" y="12166"/>
                  </a:lnTo>
                  <a:lnTo>
                    <a:pt x="371140" y="12166"/>
                  </a:lnTo>
                  <a:lnTo>
                    <a:pt x="371140" y="73670"/>
                  </a:lnTo>
                  <a:lnTo>
                    <a:pt x="437219" y="73670"/>
                  </a:lnTo>
                  <a:lnTo>
                    <a:pt x="437219" y="83381"/>
                  </a:lnTo>
                  <a:lnTo>
                    <a:pt x="371140" y="83381"/>
                  </a:lnTo>
                  <a:lnTo>
                    <a:pt x="371140" y="149795"/>
                  </a:lnTo>
                  <a:lnTo>
                    <a:pt x="448605" y="149795"/>
                  </a:lnTo>
                  <a:lnTo>
                    <a:pt x="448605" y="159618"/>
                  </a:lnTo>
                  <a:lnTo>
                    <a:pt x="359978" y="159618"/>
                  </a:lnTo>
                  <a:close/>
                  <a:moveTo>
                    <a:pt x="143991" y="2344"/>
                  </a:moveTo>
                  <a:lnTo>
                    <a:pt x="155711" y="2344"/>
                  </a:lnTo>
                  <a:lnTo>
                    <a:pt x="184174" y="101240"/>
                  </a:lnTo>
                  <a:cubicBezTo>
                    <a:pt x="190053" y="121927"/>
                    <a:pt x="193662" y="135880"/>
                    <a:pt x="195002" y="143098"/>
                  </a:cubicBezTo>
                  <a:cubicBezTo>
                    <a:pt x="196341" y="136326"/>
                    <a:pt x="200471" y="121778"/>
                    <a:pt x="207392" y="99454"/>
                  </a:cubicBezTo>
                  <a:lnTo>
                    <a:pt x="237864" y="2344"/>
                  </a:lnTo>
                  <a:lnTo>
                    <a:pt x="246682" y="2344"/>
                  </a:lnTo>
                  <a:lnTo>
                    <a:pt x="275704" y="99231"/>
                  </a:lnTo>
                  <a:cubicBezTo>
                    <a:pt x="281285" y="117834"/>
                    <a:pt x="285266" y="132457"/>
                    <a:pt x="287647" y="143098"/>
                  </a:cubicBezTo>
                  <a:cubicBezTo>
                    <a:pt x="291740" y="126578"/>
                    <a:pt x="295423" y="112662"/>
                    <a:pt x="298698" y="101352"/>
                  </a:cubicBezTo>
                  <a:lnTo>
                    <a:pt x="328166" y="2344"/>
                  </a:lnTo>
                  <a:lnTo>
                    <a:pt x="340109" y="2344"/>
                  </a:lnTo>
                  <a:lnTo>
                    <a:pt x="292224" y="159618"/>
                  </a:lnTo>
                  <a:lnTo>
                    <a:pt x="283294" y="159618"/>
                  </a:lnTo>
                  <a:lnTo>
                    <a:pt x="251035" y="53913"/>
                  </a:lnTo>
                  <a:cubicBezTo>
                    <a:pt x="246719" y="39402"/>
                    <a:pt x="243631" y="27421"/>
                    <a:pt x="241771" y="17971"/>
                  </a:cubicBezTo>
                  <a:cubicBezTo>
                    <a:pt x="240059" y="26975"/>
                    <a:pt x="236934" y="38881"/>
                    <a:pt x="232395" y="53689"/>
                  </a:cubicBezTo>
                  <a:lnTo>
                    <a:pt x="199243" y="159618"/>
                  </a:lnTo>
                  <a:lnTo>
                    <a:pt x="189867" y="159618"/>
                  </a:lnTo>
                  <a:close/>
                  <a:moveTo>
                    <a:pt x="62173" y="2344"/>
                  </a:moveTo>
                  <a:lnTo>
                    <a:pt x="75567" y="2344"/>
                  </a:lnTo>
                  <a:lnTo>
                    <a:pt x="137517" y="159618"/>
                  </a:lnTo>
                  <a:lnTo>
                    <a:pt x="125238" y="159618"/>
                  </a:lnTo>
                  <a:lnTo>
                    <a:pt x="105370" y="108607"/>
                  </a:lnTo>
                  <a:lnTo>
                    <a:pt x="32146" y="108607"/>
                  </a:lnTo>
                  <a:lnTo>
                    <a:pt x="12278" y="159618"/>
                  </a:lnTo>
                  <a:lnTo>
                    <a:pt x="0" y="159618"/>
                  </a:lnTo>
                  <a:close/>
                  <a:moveTo>
                    <a:pt x="655327" y="0"/>
                  </a:moveTo>
                  <a:cubicBezTo>
                    <a:pt x="670359" y="0"/>
                    <a:pt x="683437" y="3218"/>
                    <a:pt x="694562" y="9655"/>
                  </a:cubicBezTo>
                  <a:cubicBezTo>
                    <a:pt x="705687" y="16092"/>
                    <a:pt x="714207" y="25375"/>
                    <a:pt x="720123" y="37504"/>
                  </a:cubicBezTo>
                  <a:cubicBezTo>
                    <a:pt x="726039" y="49634"/>
                    <a:pt x="728997" y="63884"/>
                    <a:pt x="728997" y="80255"/>
                  </a:cubicBezTo>
                  <a:cubicBezTo>
                    <a:pt x="728997" y="96552"/>
                    <a:pt x="725965" y="110932"/>
                    <a:pt x="719900" y="123397"/>
                  </a:cubicBezTo>
                  <a:cubicBezTo>
                    <a:pt x="713835" y="135861"/>
                    <a:pt x="705203" y="145386"/>
                    <a:pt x="694004" y="151972"/>
                  </a:cubicBezTo>
                  <a:cubicBezTo>
                    <a:pt x="682804" y="158557"/>
                    <a:pt x="669838" y="161850"/>
                    <a:pt x="655104" y="161850"/>
                  </a:cubicBezTo>
                  <a:cubicBezTo>
                    <a:pt x="639998" y="161850"/>
                    <a:pt x="626901" y="158539"/>
                    <a:pt x="615813" y="151916"/>
                  </a:cubicBezTo>
                  <a:cubicBezTo>
                    <a:pt x="604726" y="145293"/>
                    <a:pt x="596261" y="135805"/>
                    <a:pt x="590419" y="123453"/>
                  </a:cubicBezTo>
                  <a:cubicBezTo>
                    <a:pt x="584578" y="111100"/>
                    <a:pt x="581657" y="96701"/>
                    <a:pt x="581657" y="80255"/>
                  </a:cubicBezTo>
                  <a:cubicBezTo>
                    <a:pt x="581657" y="63884"/>
                    <a:pt x="584615" y="49615"/>
                    <a:pt x="590531" y="37448"/>
                  </a:cubicBezTo>
                  <a:cubicBezTo>
                    <a:pt x="596447" y="25282"/>
                    <a:pt x="604986" y="15999"/>
                    <a:pt x="616148" y="9599"/>
                  </a:cubicBezTo>
                  <a:cubicBezTo>
                    <a:pt x="627310" y="3199"/>
                    <a:pt x="640370" y="0"/>
                    <a:pt x="655327" y="0"/>
                  </a:cubicBezTo>
                  <a:close/>
                  <a:moveTo>
                    <a:pt x="509996" y="0"/>
                  </a:moveTo>
                  <a:cubicBezTo>
                    <a:pt x="522498" y="0"/>
                    <a:pt x="532283" y="2641"/>
                    <a:pt x="539353" y="7925"/>
                  </a:cubicBezTo>
                  <a:cubicBezTo>
                    <a:pt x="546422" y="13208"/>
                    <a:pt x="551222" y="21766"/>
                    <a:pt x="553752" y="33598"/>
                  </a:cubicBezTo>
                  <a:lnTo>
                    <a:pt x="543260" y="35830"/>
                  </a:lnTo>
                  <a:cubicBezTo>
                    <a:pt x="540134" y="18343"/>
                    <a:pt x="529009" y="9599"/>
                    <a:pt x="509885" y="9599"/>
                  </a:cubicBezTo>
                  <a:cubicBezTo>
                    <a:pt x="499690" y="9599"/>
                    <a:pt x="491932" y="12166"/>
                    <a:pt x="486612" y="17301"/>
                  </a:cubicBezTo>
                  <a:cubicBezTo>
                    <a:pt x="481291" y="22435"/>
                    <a:pt x="478631" y="29951"/>
                    <a:pt x="478631" y="39848"/>
                  </a:cubicBezTo>
                  <a:cubicBezTo>
                    <a:pt x="478631" y="45578"/>
                    <a:pt x="479673" y="50359"/>
                    <a:pt x="481756" y="54192"/>
                  </a:cubicBezTo>
                  <a:cubicBezTo>
                    <a:pt x="483840" y="58024"/>
                    <a:pt x="486816" y="61242"/>
                    <a:pt x="490686" y="63847"/>
                  </a:cubicBezTo>
                  <a:cubicBezTo>
                    <a:pt x="494555" y="66451"/>
                    <a:pt x="502109" y="69540"/>
                    <a:pt x="513345" y="73111"/>
                  </a:cubicBezTo>
                  <a:lnTo>
                    <a:pt x="523837" y="76460"/>
                  </a:lnTo>
                  <a:cubicBezTo>
                    <a:pt x="535595" y="80181"/>
                    <a:pt x="543985" y="85315"/>
                    <a:pt x="549008" y="91864"/>
                  </a:cubicBezTo>
                  <a:cubicBezTo>
                    <a:pt x="554031" y="98412"/>
                    <a:pt x="556542" y="107044"/>
                    <a:pt x="556542" y="117760"/>
                  </a:cubicBezTo>
                  <a:cubicBezTo>
                    <a:pt x="556542" y="131303"/>
                    <a:pt x="552561" y="142037"/>
                    <a:pt x="544599" y="149963"/>
                  </a:cubicBezTo>
                  <a:cubicBezTo>
                    <a:pt x="536637" y="157888"/>
                    <a:pt x="525549" y="161850"/>
                    <a:pt x="511336" y="161850"/>
                  </a:cubicBezTo>
                  <a:cubicBezTo>
                    <a:pt x="498090" y="161850"/>
                    <a:pt x="487505" y="158632"/>
                    <a:pt x="479580" y="152195"/>
                  </a:cubicBezTo>
                  <a:cubicBezTo>
                    <a:pt x="471655" y="145758"/>
                    <a:pt x="466650" y="136289"/>
                    <a:pt x="464567" y="123787"/>
                  </a:cubicBezTo>
                  <a:lnTo>
                    <a:pt x="474836" y="121443"/>
                  </a:lnTo>
                  <a:cubicBezTo>
                    <a:pt x="478259" y="141907"/>
                    <a:pt x="490016" y="152139"/>
                    <a:pt x="510108" y="152139"/>
                  </a:cubicBezTo>
                  <a:cubicBezTo>
                    <a:pt x="521270" y="152139"/>
                    <a:pt x="529977" y="149256"/>
                    <a:pt x="536227" y="143489"/>
                  </a:cubicBezTo>
                  <a:cubicBezTo>
                    <a:pt x="542478" y="137721"/>
                    <a:pt x="545604" y="129294"/>
                    <a:pt x="545604" y="118206"/>
                  </a:cubicBezTo>
                  <a:cubicBezTo>
                    <a:pt x="545604" y="110244"/>
                    <a:pt x="543650" y="103770"/>
                    <a:pt x="539743" y="98784"/>
                  </a:cubicBezTo>
                  <a:cubicBezTo>
                    <a:pt x="535837" y="93799"/>
                    <a:pt x="529716" y="89892"/>
                    <a:pt x="521382" y="87064"/>
                  </a:cubicBezTo>
                  <a:lnTo>
                    <a:pt x="506871" y="82264"/>
                  </a:lnTo>
                  <a:cubicBezTo>
                    <a:pt x="503820" y="81223"/>
                    <a:pt x="500732" y="80162"/>
                    <a:pt x="497606" y="79083"/>
                  </a:cubicBezTo>
                  <a:cubicBezTo>
                    <a:pt x="494481" y="78004"/>
                    <a:pt x="491467" y="76721"/>
                    <a:pt x="488565" y="75232"/>
                  </a:cubicBezTo>
                  <a:cubicBezTo>
                    <a:pt x="485663" y="73744"/>
                    <a:pt x="482947" y="72014"/>
                    <a:pt x="480417" y="70042"/>
                  </a:cubicBezTo>
                  <a:cubicBezTo>
                    <a:pt x="477887" y="68070"/>
                    <a:pt x="475691" y="65689"/>
                    <a:pt x="473831" y="62898"/>
                  </a:cubicBezTo>
                  <a:cubicBezTo>
                    <a:pt x="471971" y="60108"/>
                    <a:pt x="470501" y="56889"/>
                    <a:pt x="469422" y="53243"/>
                  </a:cubicBezTo>
                  <a:cubicBezTo>
                    <a:pt x="468343" y="49597"/>
                    <a:pt x="467804" y="45355"/>
                    <a:pt x="467804" y="40518"/>
                  </a:cubicBezTo>
                  <a:cubicBezTo>
                    <a:pt x="467804" y="27644"/>
                    <a:pt x="471487" y="17673"/>
                    <a:pt x="478854" y="10604"/>
                  </a:cubicBezTo>
                  <a:cubicBezTo>
                    <a:pt x="486221" y="3534"/>
                    <a:pt x="496602" y="0"/>
                    <a:pt x="509996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-50800" y="2005326"/>
              <a:ext cx="1905000" cy="11264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don't know what to write about.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Whatever you like, you can write anything here.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124700" y="4022258"/>
            <a:ext cx="1905000" cy="1473004"/>
            <a:chOff x="-50800" y="1658784"/>
            <a:chExt cx="1905000" cy="1473004"/>
          </a:xfrm>
        </p:grpSpPr>
        <p:sp>
          <p:nvSpPr>
            <p:cNvPr id="19" name="PA_任意多边形 14"/>
            <p:cNvSpPr/>
            <p:nvPr>
              <p:custDataLst>
                <p:tags r:id="rId5"/>
              </p:custDataLst>
            </p:nvPr>
          </p:nvSpPr>
          <p:spPr>
            <a:xfrm>
              <a:off x="25400" y="1658784"/>
              <a:ext cx="1408564" cy="187984"/>
            </a:xfrm>
            <a:custGeom>
              <a:avLst/>
              <a:gdLst/>
              <a:ahLst/>
              <a:cxnLst/>
              <a:rect l="l" t="t" r="r" b="b"/>
              <a:pathLst>
                <a:path w="1667805" h="161850">
                  <a:moveTo>
                    <a:pt x="68870" y="12278"/>
                  </a:moveTo>
                  <a:cubicBezTo>
                    <a:pt x="67158" y="17264"/>
                    <a:pt x="65465" y="22063"/>
                    <a:pt x="63791" y="26677"/>
                  </a:cubicBezTo>
                  <a:cubicBezTo>
                    <a:pt x="62117" y="31291"/>
                    <a:pt x="60349" y="35979"/>
                    <a:pt x="58489" y="40741"/>
                  </a:cubicBezTo>
                  <a:lnTo>
                    <a:pt x="35718" y="98784"/>
                  </a:lnTo>
                  <a:lnTo>
                    <a:pt x="101798" y="98784"/>
                  </a:lnTo>
                  <a:lnTo>
                    <a:pt x="79362" y="40295"/>
                  </a:lnTo>
                  <a:cubicBezTo>
                    <a:pt x="77576" y="35607"/>
                    <a:pt x="75827" y="30937"/>
                    <a:pt x="74116" y="26286"/>
                  </a:cubicBezTo>
                  <a:cubicBezTo>
                    <a:pt x="72404" y="21635"/>
                    <a:pt x="70656" y="16966"/>
                    <a:pt x="68870" y="12278"/>
                  </a:cubicBezTo>
                  <a:close/>
                  <a:moveTo>
                    <a:pt x="655327" y="9934"/>
                  </a:moveTo>
                  <a:cubicBezTo>
                    <a:pt x="635831" y="9934"/>
                    <a:pt x="620594" y="16129"/>
                    <a:pt x="609618" y="28519"/>
                  </a:cubicBezTo>
                  <a:cubicBezTo>
                    <a:pt x="598642" y="40909"/>
                    <a:pt x="593154" y="58154"/>
                    <a:pt x="593154" y="80255"/>
                  </a:cubicBezTo>
                  <a:cubicBezTo>
                    <a:pt x="593154" y="102207"/>
                    <a:pt x="598754" y="119657"/>
                    <a:pt x="609953" y="132605"/>
                  </a:cubicBezTo>
                  <a:cubicBezTo>
                    <a:pt x="621152" y="145553"/>
                    <a:pt x="636203" y="152028"/>
                    <a:pt x="655104" y="152028"/>
                  </a:cubicBezTo>
                  <a:cubicBezTo>
                    <a:pt x="674824" y="152028"/>
                    <a:pt x="690134" y="145758"/>
                    <a:pt x="701036" y="133219"/>
                  </a:cubicBezTo>
                  <a:cubicBezTo>
                    <a:pt x="711938" y="120681"/>
                    <a:pt x="717388" y="103026"/>
                    <a:pt x="717388" y="80255"/>
                  </a:cubicBezTo>
                  <a:cubicBezTo>
                    <a:pt x="717388" y="58303"/>
                    <a:pt x="711882" y="41095"/>
                    <a:pt x="700868" y="28630"/>
                  </a:cubicBezTo>
                  <a:cubicBezTo>
                    <a:pt x="689855" y="16166"/>
                    <a:pt x="674675" y="9934"/>
                    <a:pt x="655327" y="9934"/>
                  </a:cubicBezTo>
                  <a:close/>
                  <a:moveTo>
                    <a:pt x="1579178" y="2344"/>
                  </a:moveTo>
                  <a:lnTo>
                    <a:pt x="1663228" y="2344"/>
                  </a:lnTo>
                  <a:lnTo>
                    <a:pt x="1663228" y="12166"/>
                  </a:lnTo>
                  <a:lnTo>
                    <a:pt x="1590340" y="12166"/>
                  </a:lnTo>
                  <a:lnTo>
                    <a:pt x="1590340" y="73670"/>
                  </a:lnTo>
                  <a:lnTo>
                    <a:pt x="1656419" y="73670"/>
                  </a:lnTo>
                  <a:lnTo>
                    <a:pt x="1656419" y="83381"/>
                  </a:lnTo>
                  <a:lnTo>
                    <a:pt x="1590340" y="83381"/>
                  </a:lnTo>
                  <a:lnTo>
                    <a:pt x="1590340" y="149795"/>
                  </a:lnTo>
                  <a:lnTo>
                    <a:pt x="1667805" y="149795"/>
                  </a:lnTo>
                  <a:lnTo>
                    <a:pt x="1667805" y="159618"/>
                  </a:lnTo>
                  <a:lnTo>
                    <a:pt x="1579178" y="159618"/>
                  </a:lnTo>
                  <a:close/>
                  <a:moveTo>
                    <a:pt x="1476077" y="2344"/>
                  </a:moveTo>
                  <a:lnTo>
                    <a:pt x="1487239" y="2344"/>
                  </a:lnTo>
                  <a:lnTo>
                    <a:pt x="1487239" y="149795"/>
                  </a:lnTo>
                  <a:lnTo>
                    <a:pt x="1555216" y="149795"/>
                  </a:lnTo>
                  <a:lnTo>
                    <a:pt x="1555216" y="159618"/>
                  </a:lnTo>
                  <a:lnTo>
                    <a:pt x="1476077" y="159618"/>
                  </a:lnTo>
                  <a:close/>
                  <a:moveTo>
                    <a:pt x="1341797" y="2344"/>
                  </a:moveTo>
                  <a:lnTo>
                    <a:pt x="1454981" y="2344"/>
                  </a:lnTo>
                  <a:lnTo>
                    <a:pt x="1454981" y="12278"/>
                  </a:lnTo>
                  <a:lnTo>
                    <a:pt x="1403523" y="12278"/>
                  </a:lnTo>
                  <a:lnTo>
                    <a:pt x="1403523" y="159618"/>
                  </a:lnTo>
                  <a:lnTo>
                    <a:pt x="1392361" y="159618"/>
                  </a:lnTo>
                  <a:lnTo>
                    <a:pt x="1392361" y="12278"/>
                  </a:lnTo>
                  <a:lnTo>
                    <a:pt x="1341797" y="12278"/>
                  </a:lnTo>
                  <a:close/>
                  <a:moveTo>
                    <a:pt x="1312589" y="2344"/>
                  </a:moveTo>
                  <a:lnTo>
                    <a:pt x="1323751" y="2344"/>
                  </a:lnTo>
                  <a:lnTo>
                    <a:pt x="1323751" y="159618"/>
                  </a:lnTo>
                  <a:lnTo>
                    <a:pt x="1312589" y="159618"/>
                  </a:lnTo>
                  <a:close/>
                  <a:moveTo>
                    <a:pt x="1179872" y="2344"/>
                  </a:moveTo>
                  <a:lnTo>
                    <a:pt x="1293056" y="2344"/>
                  </a:lnTo>
                  <a:lnTo>
                    <a:pt x="1293056" y="12278"/>
                  </a:lnTo>
                  <a:lnTo>
                    <a:pt x="1241598" y="12278"/>
                  </a:lnTo>
                  <a:lnTo>
                    <a:pt x="1241598" y="159618"/>
                  </a:lnTo>
                  <a:lnTo>
                    <a:pt x="1230436" y="159618"/>
                  </a:lnTo>
                  <a:lnTo>
                    <a:pt x="1230436" y="12278"/>
                  </a:lnTo>
                  <a:lnTo>
                    <a:pt x="1179872" y="12278"/>
                  </a:lnTo>
                  <a:close/>
                  <a:moveTo>
                    <a:pt x="950528" y="2344"/>
                  </a:moveTo>
                  <a:lnTo>
                    <a:pt x="1034578" y="2344"/>
                  </a:lnTo>
                  <a:lnTo>
                    <a:pt x="1034578" y="12166"/>
                  </a:lnTo>
                  <a:lnTo>
                    <a:pt x="961690" y="12166"/>
                  </a:lnTo>
                  <a:lnTo>
                    <a:pt x="961690" y="73670"/>
                  </a:lnTo>
                  <a:lnTo>
                    <a:pt x="1027769" y="73670"/>
                  </a:lnTo>
                  <a:lnTo>
                    <a:pt x="1027769" y="83381"/>
                  </a:lnTo>
                  <a:lnTo>
                    <a:pt x="961690" y="83381"/>
                  </a:lnTo>
                  <a:lnTo>
                    <a:pt x="961690" y="149795"/>
                  </a:lnTo>
                  <a:lnTo>
                    <a:pt x="1039155" y="149795"/>
                  </a:lnTo>
                  <a:lnTo>
                    <a:pt x="1039155" y="159618"/>
                  </a:lnTo>
                  <a:lnTo>
                    <a:pt x="950528" y="159618"/>
                  </a:lnTo>
                  <a:close/>
                  <a:moveTo>
                    <a:pt x="760139" y="2344"/>
                  </a:moveTo>
                  <a:lnTo>
                    <a:pt x="775878" y="2344"/>
                  </a:lnTo>
                  <a:lnTo>
                    <a:pt x="823094" y="116197"/>
                  </a:lnTo>
                  <a:cubicBezTo>
                    <a:pt x="827484" y="127062"/>
                    <a:pt x="831651" y="137852"/>
                    <a:pt x="835595" y="148567"/>
                  </a:cubicBezTo>
                  <a:cubicBezTo>
                    <a:pt x="837679" y="143135"/>
                    <a:pt x="839781" y="137759"/>
                    <a:pt x="841902" y="132438"/>
                  </a:cubicBezTo>
                  <a:cubicBezTo>
                    <a:pt x="844022" y="127117"/>
                    <a:pt x="846162" y="121778"/>
                    <a:pt x="848320" y="116420"/>
                  </a:cubicBezTo>
                  <a:lnTo>
                    <a:pt x="894419" y="2344"/>
                  </a:lnTo>
                  <a:lnTo>
                    <a:pt x="909935" y="2344"/>
                  </a:lnTo>
                  <a:lnTo>
                    <a:pt x="909935" y="159618"/>
                  </a:lnTo>
                  <a:lnTo>
                    <a:pt x="899219" y="159618"/>
                  </a:lnTo>
                  <a:lnTo>
                    <a:pt x="899219" y="37393"/>
                  </a:lnTo>
                  <a:cubicBezTo>
                    <a:pt x="899219" y="33151"/>
                    <a:pt x="899442" y="25449"/>
                    <a:pt x="899889" y="14287"/>
                  </a:cubicBezTo>
                  <a:cubicBezTo>
                    <a:pt x="898326" y="18752"/>
                    <a:pt x="896689" y="23142"/>
                    <a:pt x="894978" y="27458"/>
                  </a:cubicBezTo>
                  <a:cubicBezTo>
                    <a:pt x="893266" y="31774"/>
                    <a:pt x="891480" y="36165"/>
                    <a:pt x="889620" y="40630"/>
                  </a:cubicBezTo>
                  <a:lnTo>
                    <a:pt x="841399" y="159618"/>
                  </a:lnTo>
                  <a:lnTo>
                    <a:pt x="829679" y="159618"/>
                  </a:lnTo>
                  <a:lnTo>
                    <a:pt x="779003" y="37169"/>
                  </a:lnTo>
                  <a:cubicBezTo>
                    <a:pt x="777441" y="33374"/>
                    <a:pt x="775934" y="29561"/>
                    <a:pt x="774483" y="25728"/>
                  </a:cubicBezTo>
                  <a:cubicBezTo>
                    <a:pt x="773031" y="21896"/>
                    <a:pt x="771599" y="18082"/>
                    <a:pt x="770185" y="14287"/>
                  </a:cubicBezTo>
                  <a:cubicBezTo>
                    <a:pt x="770408" y="19050"/>
                    <a:pt x="770576" y="23812"/>
                    <a:pt x="770687" y="28575"/>
                  </a:cubicBezTo>
                  <a:cubicBezTo>
                    <a:pt x="770799" y="33337"/>
                    <a:pt x="770855" y="38100"/>
                    <a:pt x="770855" y="42862"/>
                  </a:cubicBezTo>
                  <a:lnTo>
                    <a:pt x="770855" y="159618"/>
                  </a:lnTo>
                  <a:lnTo>
                    <a:pt x="760139" y="159618"/>
                  </a:lnTo>
                  <a:close/>
                  <a:moveTo>
                    <a:pt x="359978" y="2344"/>
                  </a:moveTo>
                  <a:lnTo>
                    <a:pt x="444028" y="2344"/>
                  </a:lnTo>
                  <a:lnTo>
                    <a:pt x="444028" y="12166"/>
                  </a:lnTo>
                  <a:lnTo>
                    <a:pt x="371140" y="12166"/>
                  </a:lnTo>
                  <a:lnTo>
                    <a:pt x="371140" y="73670"/>
                  </a:lnTo>
                  <a:lnTo>
                    <a:pt x="437219" y="73670"/>
                  </a:lnTo>
                  <a:lnTo>
                    <a:pt x="437219" y="83381"/>
                  </a:lnTo>
                  <a:lnTo>
                    <a:pt x="371140" y="83381"/>
                  </a:lnTo>
                  <a:lnTo>
                    <a:pt x="371140" y="149795"/>
                  </a:lnTo>
                  <a:lnTo>
                    <a:pt x="448605" y="149795"/>
                  </a:lnTo>
                  <a:lnTo>
                    <a:pt x="448605" y="159618"/>
                  </a:lnTo>
                  <a:lnTo>
                    <a:pt x="359978" y="159618"/>
                  </a:lnTo>
                  <a:close/>
                  <a:moveTo>
                    <a:pt x="143991" y="2344"/>
                  </a:moveTo>
                  <a:lnTo>
                    <a:pt x="155711" y="2344"/>
                  </a:lnTo>
                  <a:lnTo>
                    <a:pt x="184174" y="101240"/>
                  </a:lnTo>
                  <a:cubicBezTo>
                    <a:pt x="190053" y="121927"/>
                    <a:pt x="193662" y="135880"/>
                    <a:pt x="195002" y="143098"/>
                  </a:cubicBezTo>
                  <a:cubicBezTo>
                    <a:pt x="196341" y="136326"/>
                    <a:pt x="200471" y="121778"/>
                    <a:pt x="207392" y="99454"/>
                  </a:cubicBezTo>
                  <a:lnTo>
                    <a:pt x="237864" y="2344"/>
                  </a:lnTo>
                  <a:lnTo>
                    <a:pt x="246682" y="2344"/>
                  </a:lnTo>
                  <a:lnTo>
                    <a:pt x="275704" y="99231"/>
                  </a:lnTo>
                  <a:cubicBezTo>
                    <a:pt x="281285" y="117834"/>
                    <a:pt x="285266" y="132457"/>
                    <a:pt x="287647" y="143098"/>
                  </a:cubicBezTo>
                  <a:cubicBezTo>
                    <a:pt x="291740" y="126578"/>
                    <a:pt x="295423" y="112662"/>
                    <a:pt x="298698" y="101352"/>
                  </a:cubicBezTo>
                  <a:lnTo>
                    <a:pt x="328166" y="2344"/>
                  </a:lnTo>
                  <a:lnTo>
                    <a:pt x="340109" y="2344"/>
                  </a:lnTo>
                  <a:lnTo>
                    <a:pt x="292224" y="159618"/>
                  </a:lnTo>
                  <a:lnTo>
                    <a:pt x="283294" y="159618"/>
                  </a:lnTo>
                  <a:lnTo>
                    <a:pt x="251035" y="53913"/>
                  </a:lnTo>
                  <a:cubicBezTo>
                    <a:pt x="246719" y="39402"/>
                    <a:pt x="243631" y="27421"/>
                    <a:pt x="241771" y="17971"/>
                  </a:cubicBezTo>
                  <a:cubicBezTo>
                    <a:pt x="240059" y="26975"/>
                    <a:pt x="236934" y="38881"/>
                    <a:pt x="232395" y="53689"/>
                  </a:cubicBezTo>
                  <a:lnTo>
                    <a:pt x="199243" y="159618"/>
                  </a:lnTo>
                  <a:lnTo>
                    <a:pt x="189867" y="159618"/>
                  </a:lnTo>
                  <a:close/>
                  <a:moveTo>
                    <a:pt x="62173" y="2344"/>
                  </a:moveTo>
                  <a:lnTo>
                    <a:pt x="75567" y="2344"/>
                  </a:lnTo>
                  <a:lnTo>
                    <a:pt x="137517" y="159618"/>
                  </a:lnTo>
                  <a:lnTo>
                    <a:pt x="125238" y="159618"/>
                  </a:lnTo>
                  <a:lnTo>
                    <a:pt x="105370" y="108607"/>
                  </a:lnTo>
                  <a:lnTo>
                    <a:pt x="32146" y="108607"/>
                  </a:lnTo>
                  <a:lnTo>
                    <a:pt x="12278" y="159618"/>
                  </a:lnTo>
                  <a:lnTo>
                    <a:pt x="0" y="159618"/>
                  </a:lnTo>
                  <a:close/>
                  <a:moveTo>
                    <a:pt x="655327" y="0"/>
                  </a:moveTo>
                  <a:cubicBezTo>
                    <a:pt x="670359" y="0"/>
                    <a:pt x="683437" y="3218"/>
                    <a:pt x="694562" y="9655"/>
                  </a:cubicBezTo>
                  <a:cubicBezTo>
                    <a:pt x="705687" y="16092"/>
                    <a:pt x="714207" y="25375"/>
                    <a:pt x="720123" y="37504"/>
                  </a:cubicBezTo>
                  <a:cubicBezTo>
                    <a:pt x="726039" y="49634"/>
                    <a:pt x="728997" y="63884"/>
                    <a:pt x="728997" y="80255"/>
                  </a:cubicBezTo>
                  <a:cubicBezTo>
                    <a:pt x="728997" y="96552"/>
                    <a:pt x="725965" y="110932"/>
                    <a:pt x="719900" y="123397"/>
                  </a:cubicBezTo>
                  <a:cubicBezTo>
                    <a:pt x="713835" y="135861"/>
                    <a:pt x="705203" y="145386"/>
                    <a:pt x="694004" y="151972"/>
                  </a:cubicBezTo>
                  <a:cubicBezTo>
                    <a:pt x="682804" y="158557"/>
                    <a:pt x="669838" y="161850"/>
                    <a:pt x="655104" y="161850"/>
                  </a:cubicBezTo>
                  <a:cubicBezTo>
                    <a:pt x="639998" y="161850"/>
                    <a:pt x="626901" y="158539"/>
                    <a:pt x="615813" y="151916"/>
                  </a:cubicBezTo>
                  <a:cubicBezTo>
                    <a:pt x="604726" y="145293"/>
                    <a:pt x="596261" y="135805"/>
                    <a:pt x="590419" y="123453"/>
                  </a:cubicBezTo>
                  <a:cubicBezTo>
                    <a:pt x="584578" y="111100"/>
                    <a:pt x="581657" y="96701"/>
                    <a:pt x="581657" y="80255"/>
                  </a:cubicBezTo>
                  <a:cubicBezTo>
                    <a:pt x="581657" y="63884"/>
                    <a:pt x="584615" y="49615"/>
                    <a:pt x="590531" y="37448"/>
                  </a:cubicBezTo>
                  <a:cubicBezTo>
                    <a:pt x="596447" y="25282"/>
                    <a:pt x="604986" y="15999"/>
                    <a:pt x="616148" y="9599"/>
                  </a:cubicBezTo>
                  <a:cubicBezTo>
                    <a:pt x="627310" y="3199"/>
                    <a:pt x="640370" y="0"/>
                    <a:pt x="655327" y="0"/>
                  </a:cubicBezTo>
                  <a:close/>
                  <a:moveTo>
                    <a:pt x="509996" y="0"/>
                  </a:moveTo>
                  <a:cubicBezTo>
                    <a:pt x="522498" y="0"/>
                    <a:pt x="532283" y="2641"/>
                    <a:pt x="539353" y="7925"/>
                  </a:cubicBezTo>
                  <a:cubicBezTo>
                    <a:pt x="546422" y="13208"/>
                    <a:pt x="551222" y="21766"/>
                    <a:pt x="553752" y="33598"/>
                  </a:cubicBezTo>
                  <a:lnTo>
                    <a:pt x="543260" y="35830"/>
                  </a:lnTo>
                  <a:cubicBezTo>
                    <a:pt x="540134" y="18343"/>
                    <a:pt x="529009" y="9599"/>
                    <a:pt x="509885" y="9599"/>
                  </a:cubicBezTo>
                  <a:cubicBezTo>
                    <a:pt x="499690" y="9599"/>
                    <a:pt x="491932" y="12166"/>
                    <a:pt x="486612" y="17301"/>
                  </a:cubicBezTo>
                  <a:cubicBezTo>
                    <a:pt x="481291" y="22435"/>
                    <a:pt x="478631" y="29951"/>
                    <a:pt x="478631" y="39848"/>
                  </a:cubicBezTo>
                  <a:cubicBezTo>
                    <a:pt x="478631" y="45578"/>
                    <a:pt x="479673" y="50359"/>
                    <a:pt x="481756" y="54192"/>
                  </a:cubicBezTo>
                  <a:cubicBezTo>
                    <a:pt x="483840" y="58024"/>
                    <a:pt x="486816" y="61242"/>
                    <a:pt x="490686" y="63847"/>
                  </a:cubicBezTo>
                  <a:cubicBezTo>
                    <a:pt x="494555" y="66451"/>
                    <a:pt x="502109" y="69540"/>
                    <a:pt x="513345" y="73111"/>
                  </a:cubicBezTo>
                  <a:lnTo>
                    <a:pt x="523837" y="76460"/>
                  </a:lnTo>
                  <a:cubicBezTo>
                    <a:pt x="535595" y="80181"/>
                    <a:pt x="543985" y="85315"/>
                    <a:pt x="549008" y="91864"/>
                  </a:cubicBezTo>
                  <a:cubicBezTo>
                    <a:pt x="554031" y="98412"/>
                    <a:pt x="556542" y="107044"/>
                    <a:pt x="556542" y="117760"/>
                  </a:cubicBezTo>
                  <a:cubicBezTo>
                    <a:pt x="556542" y="131303"/>
                    <a:pt x="552561" y="142037"/>
                    <a:pt x="544599" y="149963"/>
                  </a:cubicBezTo>
                  <a:cubicBezTo>
                    <a:pt x="536637" y="157888"/>
                    <a:pt x="525549" y="161850"/>
                    <a:pt x="511336" y="161850"/>
                  </a:cubicBezTo>
                  <a:cubicBezTo>
                    <a:pt x="498090" y="161850"/>
                    <a:pt x="487505" y="158632"/>
                    <a:pt x="479580" y="152195"/>
                  </a:cubicBezTo>
                  <a:cubicBezTo>
                    <a:pt x="471655" y="145758"/>
                    <a:pt x="466650" y="136289"/>
                    <a:pt x="464567" y="123787"/>
                  </a:cubicBezTo>
                  <a:lnTo>
                    <a:pt x="474836" y="121443"/>
                  </a:lnTo>
                  <a:cubicBezTo>
                    <a:pt x="478259" y="141907"/>
                    <a:pt x="490016" y="152139"/>
                    <a:pt x="510108" y="152139"/>
                  </a:cubicBezTo>
                  <a:cubicBezTo>
                    <a:pt x="521270" y="152139"/>
                    <a:pt x="529977" y="149256"/>
                    <a:pt x="536227" y="143489"/>
                  </a:cubicBezTo>
                  <a:cubicBezTo>
                    <a:pt x="542478" y="137721"/>
                    <a:pt x="545604" y="129294"/>
                    <a:pt x="545604" y="118206"/>
                  </a:cubicBezTo>
                  <a:cubicBezTo>
                    <a:pt x="545604" y="110244"/>
                    <a:pt x="543650" y="103770"/>
                    <a:pt x="539743" y="98784"/>
                  </a:cubicBezTo>
                  <a:cubicBezTo>
                    <a:pt x="535837" y="93799"/>
                    <a:pt x="529716" y="89892"/>
                    <a:pt x="521382" y="87064"/>
                  </a:cubicBezTo>
                  <a:lnTo>
                    <a:pt x="506871" y="82264"/>
                  </a:lnTo>
                  <a:cubicBezTo>
                    <a:pt x="503820" y="81223"/>
                    <a:pt x="500732" y="80162"/>
                    <a:pt x="497606" y="79083"/>
                  </a:cubicBezTo>
                  <a:cubicBezTo>
                    <a:pt x="494481" y="78004"/>
                    <a:pt x="491467" y="76721"/>
                    <a:pt x="488565" y="75232"/>
                  </a:cubicBezTo>
                  <a:cubicBezTo>
                    <a:pt x="485663" y="73744"/>
                    <a:pt x="482947" y="72014"/>
                    <a:pt x="480417" y="70042"/>
                  </a:cubicBezTo>
                  <a:cubicBezTo>
                    <a:pt x="477887" y="68070"/>
                    <a:pt x="475691" y="65689"/>
                    <a:pt x="473831" y="62898"/>
                  </a:cubicBezTo>
                  <a:cubicBezTo>
                    <a:pt x="471971" y="60108"/>
                    <a:pt x="470501" y="56889"/>
                    <a:pt x="469422" y="53243"/>
                  </a:cubicBezTo>
                  <a:cubicBezTo>
                    <a:pt x="468343" y="49597"/>
                    <a:pt x="467804" y="45355"/>
                    <a:pt x="467804" y="40518"/>
                  </a:cubicBezTo>
                  <a:cubicBezTo>
                    <a:pt x="467804" y="27644"/>
                    <a:pt x="471487" y="17673"/>
                    <a:pt x="478854" y="10604"/>
                  </a:cubicBezTo>
                  <a:cubicBezTo>
                    <a:pt x="486221" y="3534"/>
                    <a:pt x="496602" y="0"/>
                    <a:pt x="509996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-50800" y="2005326"/>
              <a:ext cx="1905000" cy="11264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don't know what to write about.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Whatever you like, you can write anything here.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PA_文本框 19"/>
          <p:cNvSpPr txBox="1"/>
          <p:nvPr>
            <p:custDataLst>
              <p:tags r:id="rId1"/>
            </p:custDataLst>
          </p:nvPr>
        </p:nvSpPr>
        <p:spPr>
          <a:xfrm>
            <a:off x="3221409" y="2217480"/>
            <a:ext cx="427881" cy="492949"/>
          </a:xfrm>
          <a:custGeom>
            <a:avLst/>
            <a:gdLst/>
            <a:ahLst/>
            <a:cxnLst/>
            <a:rect l="l" t="t" r="r" b="b"/>
            <a:pathLst>
              <a:path w="427881" h="323701">
                <a:moveTo>
                  <a:pt x="100906" y="23664"/>
                </a:moveTo>
                <a:cubicBezTo>
                  <a:pt x="75010" y="23664"/>
                  <a:pt x="56443" y="34714"/>
                  <a:pt x="45207" y="56815"/>
                </a:cubicBezTo>
                <a:cubicBezTo>
                  <a:pt x="33970" y="78916"/>
                  <a:pt x="28352" y="113928"/>
                  <a:pt x="28352" y="161851"/>
                </a:cubicBezTo>
                <a:cubicBezTo>
                  <a:pt x="28352" y="208732"/>
                  <a:pt x="34156" y="243446"/>
                  <a:pt x="45765" y="265993"/>
                </a:cubicBezTo>
                <a:cubicBezTo>
                  <a:pt x="57373" y="288541"/>
                  <a:pt x="75456" y="299814"/>
                  <a:pt x="100013" y="299814"/>
                </a:cubicBezTo>
                <a:cubicBezTo>
                  <a:pt x="124421" y="299814"/>
                  <a:pt x="142466" y="288243"/>
                  <a:pt x="154149" y="265100"/>
                </a:cubicBezTo>
                <a:cubicBezTo>
                  <a:pt x="165832" y="241958"/>
                  <a:pt x="171673" y="207541"/>
                  <a:pt x="171673" y="161851"/>
                </a:cubicBezTo>
                <a:cubicBezTo>
                  <a:pt x="171673" y="113779"/>
                  <a:pt x="166130" y="78730"/>
                  <a:pt x="155042" y="56704"/>
                </a:cubicBezTo>
                <a:cubicBezTo>
                  <a:pt x="143954" y="34677"/>
                  <a:pt x="125909" y="23664"/>
                  <a:pt x="100906" y="23664"/>
                </a:cubicBezTo>
                <a:close/>
                <a:moveTo>
                  <a:pt x="334566" y="4688"/>
                </a:moveTo>
                <a:lnTo>
                  <a:pt x="359346" y="4688"/>
                </a:lnTo>
                <a:lnTo>
                  <a:pt x="359346" y="295350"/>
                </a:lnTo>
                <a:lnTo>
                  <a:pt x="427881" y="295350"/>
                </a:lnTo>
                <a:lnTo>
                  <a:pt x="427881" y="319237"/>
                </a:lnTo>
                <a:lnTo>
                  <a:pt x="251073" y="319237"/>
                </a:lnTo>
                <a:lnTo>
                  <a:pt x="251073" y="295350"/>
                </a:lnTo>
                <a:lnTo>
                  <a:pt x="331440" y="295350"/>
                </a:lnTo>
                <a:lnTo>
                  <a:pt x="331440" y="33933"/>
                </a:lnTo>
                <a:lnTo>
                  <a:pt x="259556" y="81707"/>
                </a:lnTo>
                <a:lnTo>
                  <a:pt x="259556" y="56034"/>
                </a:lnTo>
                <a:close/>
                <a:moveTo>
                  <a:pt x="101129" y="0"/>
                </a:moveTo>
                <a:cubicBezTo>
                  <a:pt x="134615" y="0"/>
                  <a:pt x="159507" y="13395"/>
                  <a:pt x="175803" y="40184"/>
                </a:cubicBezTo>
                <a:cubicBezTo>
                  <a:pt x="192100" y="66973"/>
                  <a:pt x="200248" y="107529"/>
                  <a:pt x="200248" y="161851"/>
                </a:cubicBezTo>
                <a:cubicBezTo>
                  <a:pt x="200248" y="214387"/>
                  <a:pt x="191765" y="254496"/>
                  <a:pt x="174799" y="282178"/>
                </a:cubicBezTo>
                <a:cubicBezTo>
                  <a:pt x="157832" y="309860"/>
                  <a:pt x="132755" y="323701"/>
                  <a:pt x="99566" y="323701"/>
                </a:cubicBezTo>
                <a:cubicBezTo>
                  <a:pt x="66675" y="323701"/>
                  <a:pt x="41858" y="310158"/>
                  <a:pt x="25115" y="283071"/>
                </a:cubicBezTo>
                <a:cubicBezTo>
                  <a:pt x="8372" y="255985"/>
                  <a:pt x="0" y="215578"/>
                  <a:pt x="0" y="161851"/>
                </a:cubicBezTo>
                <a:cubicBezTo>
                  <a:pt x="0" y="107231"/>
                  <a:pt x="8149" y="66601"/>
                  <a:pt x="24445" y="39961"/>
                </a:cubicBezTo>
                <a:cubicBezTo>
                  <a:pt x="40742" y="13320"/>
                  <a:pt x="66303" y="0"/>
                  <a:pt x="101129" y="0"/>
                </a:cubicBezTo>
                <a:close/>
              </a:path>
            </a:pathLst>
          </a:custGeom>
          <a:solidFill>
            <a:srgbClr val="CA433A"/>
          </a:solidFill>
          <a:ln>
            <a:solidFill>
              <a:srgbClr val="CA433A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2" name="PA_文本框 21"/>
          <p:cNvSpPr txBox="1"/>
          <p:nvPr>
            <p:custDataLst>
              <p:tags r:id="rId2"/>
            </p:custDataLst>
          </p:nvPr>
        </p:nvSpPr>
        <p:spPr>
          <a:xfrm>
            <a:off x="6615984" y="2217480"/>
            <a:ext cx="431899" cy="492949"/>
          </a:xfrm>
          <a:custGeom>
            <a:avLst/>
            <a:gdLst/>
            <a:ahLst/>
            <a:cxnLst/>
            <a:rect l="l" t="t" r="r" b="b"/>
            <a:pathLst>
              <a:path w="431899" h="323701">
                <a:moveTo>
                  <a:pt x="100905" y="23664"/>
                </a:moveTo>
                <a:cubicBezTo>
                  <a:pt x="75009" y="23664"/>
                  <a:pt x="56443" y="34714"/>
                  <a:pt x="45206" y="56815"/>
                </a:cubicBezTo>
                <a:cubicBezTo>
                  <a:pt x="33970" y="78916"/>
                  <a:pt x="28352" y="113928"/>
                  <a:pt x="28352" y="161851"/>
                </a:cubicBezTo>
                <a:cubicBezTo>
                  <a:pt x="28352" y="208732"/>
                  <a:pt x="34156" y="243446"/>
                  <a:pt x="45764" y="265993"/>
                </a:cubicBezTo>
                <a:cubicBezTo>
                  <a:pt x="57373" y="288541"/>
                  <a:pt x="75456" y="299814"/>
                  <a:pt x="100012" y="299814"/>
                </a:cubicBezTo>
                <a:cubicBezTo>
                  <a:pt x="124420" y="299814"/>
                  <a:pt x="142465" y="288243"/>
                  <a:pt x="154148" y="265100"/>
                </a:cubicBezTo>
                <a:cubicBezTo>
                  <a:pt x="165831" y="241958"/>
                  <a:pt x="171673" y="207541"/>
                  <a:pt x="171673" y="161851"/>
                </a:cubicBezTo>
                <a:cubicBezTo>
                  <a:pt x="171673" y="113779"/>
                  <a:pt x="166129" y="78730"/>
                  <a:pt x="155041" y="56704"/>
                </a:cubicBezTo>
                <a:cubicBezTo>
                  <a:pt x="143954" y="34677"/>
                  <a:pt x="125908" y="23664"/>
                  <a:pt x="100905" y="23664"/>
                </a:cubicBezTo>
                <a:close/>
                <a:moveTo>
                  <a:pt x="336798" y="0"/>
                </a:moveTo>
                <a:cubicBezTo>
                  <a:pt x="365224" y="0"/>
                  <a:pt x="387399" y="7293"/>
                  <a:pt x="403324" y="21878"/>
                </a:cubicBezTo>
                <a:cubicBezTo>
                  <a:pt x="419249" y="36463"/>
                  <a:pt x="427211" y="56778"/>
                  <a:pt x="427211" y="82823"/>
                </a:cubicBezTo>
                <a:cubicBezTo>
                  <a:pt x="427211" y="96218"/>
                  <a:pt x="424830" y="108794"/>
                  <a:pt x="420067" y="120551"/>
                </a:cubicBezTo>
                <a:cubicBezTo>
                  <a:pt x="415305" y="132308"/>
                  <a:pt x="408161" y="144029"/>
                  <a:pt x="398636" y="155712"/>
                </a:cubicBezTo>
                <a:cubicBezTo>
                  <a:pt x="389111" y="167395"/>
                  <a:pt x="372889" y="183431"/>
                  <a:pt x="349969" y="203820"/>
                </a:cubicBezTo>
                <a:cubicBezTo>
                  <a:pt x="309785" y="239539"/>
                  <a:pt x="284410" y="269602"/>
                  <a:pt x="273843" y="294010"/>
                </a:cubicBezTo>
                <a:lnTo>
                  <a:pt x="431899" y="294010"/>
                </a:lnTo>
                <a:lnTo>
                  <a:pt x="431899" y="319237"/>
                </a:lnTo>
                <a:lnTo>
                  <a:pt x="241250" y="319237"/>
                </a:lnTo>
                <a:lnTo>
                  <a:pt x="241250" y="299145"/>
                </a:lnTo>
                <a:cubicBezTo>
                  <a:pt x="248096" y="281881"/>
                  <a:pt x="258031" y="264728"/>
                  <a:pt x="271053" y="247687"/>
                </a:cubicBezTo>
                <a:cubicBezTo>
                  <a:pt x="284075" y="230647"/>
                  <a:pt x="303163" y="211187"/>
                  <a:pt x="328315" y="189310"/>
                </a:cubicBezTo>
                <a:cubicBezTo>
                  <a:pt x="354211" y="166985"/>
                  <a:pt x="372331" y="148159"/>
                  <a:pt x="382674" y="132829"/>
                </a:cubicBezTo>
                <a:cubicBezTo>
                  <a:pt x="393018" y="117500"/>
                  <a:pt x="398189" y="101427"/>
                  <a:pt x="398189" y="84609"/>
                </a:cubicBezTo>
                <a:cubicBezTo>
                  <a:pt x="398189" y="65261"/>
                  <a:pt x="392757" y="50341"/>
                  <a:pt x="381893" y="39849"/>
                </a:cubicBezTo>
                <a:cubicBezTo>
                  <a:pt x="371028" y="29357"/>
                  <a:pt x="355922" y="24110"/>
                  <a:pt x="336575" y="24110"/>
                </a:cubicBezTo>
                <a:cubicBezTo>
                  <a:pt x="319013" y="24110"/>
                  <a:pt x="304614" y="29282"/>
                  <a:pt x="293377" y="39626"/>
                </a:cubicBezTo>
                <a:cubicBezTo>
                  <a:pt x="282141" y="49969"/>
                  <a:pt x="275555" y="64145"/>
                  <a:pt x="273620" y="82153"/>
                </a:cubicBezTo>
                <a:lnTo>
                  <a:pt x="245045" y="78581"/>
                </a:lnTo>
                <a:cubicBezTo>
                  <a:pt x="247278" y="55067"/>
                  <a:pt x="256691" y="36091"/>
                  <a:pt x="273285" y="21655"/>
                </a:cubicBezTo>
                <a:cubicBezTo>
                  <a:pt x="289880" y="7218"/>
                  <a:pt x="311051" y="0"/>
                  <a:pt x="336798" y="0"/>
                </a:cubicBezTo>
                <a:close/>
                <a:moveTo>
                  <a:pt x="101128" y="0"/>
                </a:moveTo>
                <a:cubicBezTo>
                  <a:pt x="134615" y="0"/>
                  <a:pt x="159506" y="13395"/>
                  <a:pt x="175803" y="40184"/>
                </a:cubicBezTo>
                <a:cubicBezTo>
                  <a:pt x="192100" y="66973"/>
                  <a:pt x="200248" y="107529"/>
                  <a:pt x="200248" y="161851"/>
                </a:cubicBezTo>
                <a:cubicBezTo>
                  <a:pt x="200248" y="214387"/>
                  <a:pt x="191765" y="254496"/>
                  <a:pt x="174798" y="282178"/>
                </a:cubicBezTo>
                <a:cubicBezTo>
                  <a:pt x="157832" y="309860"/>
                  <a:pt x="132754" y="323701"/>
                  <a:pt x="99566" y="323701"/>
                </a:cubicBezTo>
                <a:cubicBezTo>
                  <a:pt x="66675" y="323701"/>
                  <a:pt x="41858" y="310158"/>
                  <a:pt x="25114" y="283071"/>
                </a:cubicBezTo>
                <a:cubicBezTo>
                  <a:pt x="8371" y="255985"/>
                  <a:pt x="0" y="215578"/>
                  <a:pt x="0" y="161851"/>
                </a:cubicBezTo>
                <a:cubicBezTo>
                  <a:pt x="0" y="107231"/>
                  <a:pt x="8148" y="66601"/>
                  <a:pt x="24445" y="39961"/>
                </a:cubicBezTo>
                <a:cubicBezTo>
                  <a:pt x="40741" y="13320"/>
                  <a:pt x="66303" y="0"/>
                  <a:pt x="101128" y="0"/>
                </a:cubicBezTo>
                <a:close/>
              </a:path>
            </a:pathLst>
          </a:custGeom>
          <a:solidFill>
            <a:srgbClr val="CA433A"/>
          </a:solidFill>
          <a:ln>
            <a:solidFill>
              <a:srgbClr val="CA433A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3" name="PA_文本框 23"/>
          <p:cNvSpPr txBox="1"/>
          <p:nvPr>
            <p:custDataLst>
              <p:tags r:id="rId3"/>
            </p:custDataLst>
          </p:nvPr>
        </p:nvSpPr>
        <p:spPr>
          <a:xfrm>
            <a:off x="3221951" y="4612451"/>
            <a:ext cx="432122" cy="492949"/>
          </a:xfrm>
          <a:custGeom>
            <a:avLst/>
            <a:gdLst/>
            <a:ahLst/>
            <a:cxnLst/>
            <a:rect l="l" t="t" r="r" b="b"/>
            <a:pathLst>
              <a:path w="432122" h="323701">
                <a:moveTo>
                  <a:pt x="100905" y="23664"/>
                </a:moveTo>
                <a:cubicBezTo>
                  <a:pt x="75009" y="23664"/>
                  <a:pt x="56443" y="34714"/>
                  <a:pt x="45206" y="56815"/>
                </a:cubicBezTo>
                <a:cubicBezTo>
                  <a:pt x="33970" y="78916"/>
                  <a:pt x="28352" y="113928"/>
                  <a:pt x="28352" y="161851"/>
                </a:cubicBezTo>
                <a:cubicBezTo>
                  <a:pt x="28352" y="208732"/>
                  <a:pt x="34156" y="243446"/>
                  <a:pt x="45764" y="265993"/>
                </a:cubicBezTo>
                <a:cubicBezTo>
                  <a:pt x="57373" y="288541"/>
                  <a:pt x="75456" y="299815"/>
                  <a:pt x="100012" y="299815"/>
                </a:cubicBezTo>
                <a:cubicBezTo>
                  <a:pt x="124420" y="299815"/>
                  <a:pt x="142465" y="288243"/>
                  <a:pt x="154148" y="265100"/>
                </a:cubicBezTo>
                <a:cubicBezTo>
                  <a:pt x="165831" y="241958"/>
                  <a:pt x="171673" y="207541"/>
                  <a:pt x="171673" y="161851"/>
                </a:cubicBezTo>
                <a:cubicBezTo>
                  <a:pt x="171673" y="113779"/>
                  <a:pt x="166129" y="78730"/>
                  <a:pt x="155041" y="56704"/>
                </a:cubicBezTo>
                <a:cubicBezTo>
                  <a:pt x="143954" y="34677"/>
                  <a:pt x="125908" y="23664"/>
                  <a:pt x="100905" y="23664"/>
                </a:cubicBezTo>
                <a:close/>
                <a:moveTo>
                  <a:pt x="334119" y="0"/>
                </a:moveTo>
                <a:cubicBezTo>
                  <a:pt x="362545" y="0"/>
                  <a:pt x="384609" y="7256"/>
                  <a:pt x="400310" y="21766"/>
                </a:cubicBezTo>
                <a:cubicBezTo>
                  <a:pt x="416012" y="36277"/>
                  <a:pt x="423862" y="56704"/>
                  <a:pt x="423862" y="83046"/>
                </a:cubicBezTo>
                <a:cubicBezTo>
                  <a:pt x="423862" y="102245"/>
                  <a:pt x="418356" y="118430"/>
                  <a:pt x="407342" y="131602"/>
                </a:cubicBezTo>
                <a:cubicBezTo>
                  <a:pt x="396329" y="144773"/>
                  <a:pt x="380851" y="153516"/>
                  <a:pt x="360908" y="157833"/>
                </a:cubicBezTo>
                <a:lnTo>
                  <a:pt x="360908" y="158725"/>
                </a:lnTo>
                <a:cubicBezTo>
                  <a:pt x="383232" y="161553"/>
                  <a:pt x="400682" y="169627"/>
                  <a:pt x="413258" y="182947"/>
                </a:cubicBezTo>
                <a:cubicBezTo>
                  <a:pt x="425834" y="196267"/>
                  <a:pt x="432122" y="212824"/>
                  <a:pt x="432122" y="232619"/>
                </a:cubicBezTo>
                <a:cubicBezTo>
                  <a:pt x="432122" y="261491"/>
                  <a:pt x="423639" y="283890"/>
                  <a:pt x="406673" y="299815"/>
                </a:cubicBezTo>
                <a:cubicBezTo>
                  <a:pt x="389706" y="315739"/>
                  <a:pt x="365745" y="323701"/>
                  <a:pt x="334789" y="323701"/>
                </a:cubicBezTo>
                <a:cubicBezTo>
                  <a:pt x="275406" y="323701"/>
                  <a:pt x="242292" y="296540"/>
                  <a:pt x="235446" y="242218"/>
                </a:cubicBezTo>
                <a:lnTo>
                  <a:pt x="264244" y="239093"/>
                </a:lnTo>
                <a:cubicBezTo>
                  <a:pt x="269453" y="279425"/>
                  <a:pt x="292968" y="299591"/>
                  <a:pt x="334789" y="299591"/>
                </a:cubicBezTo>
                <a:cubicBezTo>
                  <a:pt x="356964" y="299591"/>
                  <a:pt x="373893" y="293936"/>
                  <a:pt x="385576" y="282625"/>
                </a:cubicBezTo>
                <a:cubicBezTo>
                  <a:pt x="397259" y="271314"/>
                  <a:pt x="403101" y="254645"/>
                  <a:pt x="403101" y="232619"/>
                </a:cubicBezTo>
                <a:cubicBezTo>
                  <a:pt x="403101" y="212973"/>
                  <a:pt x="396143" y="198016"/>
                  <a:pt x="382228" y="187747"/>
                </a:cubicBezTo>
                <a:cubicBezTo>
                  <a:pt x="368312" y="177478"/>
                  <a:pt x="348778" y="172343"/>
                  <a:pt x="323627" y="172343"/>
                </a:cubicBezTo>
                <a:lnTo>
                  <a:pt x="302195" y="172343"/>
                </a:lnTo>
                <a:lnTo>
                  <a:pt x="302195" y="146224"/>
                </a:lnTo>
                <a:lnTo>
                  <a:pt x="322957" y="146224"/>
                </a:lnTo>
                <a:cubicBezTo>
                  <a:pt x="336947" y="146224"/>
                  <a:pt x="349337" y="143917"/>
                  <a:pt x="360127" y="139303"/>
                </a:cubicBezTo>
                <a:cubicBezTo>
                  <a:pt x="370917" y="134690"/>
                  <a:pt x="379437" y="127881"/>
                  <a:pt x="385688" y="118877"/>
                </a:cubicBezTo>
                <a:cubicBezTo>
                  <a:pt x="391939" y="109873"/>
                  <a:pt x="395064" y="98748"/>
                  <a:pt x="395064" y="85502"/>
                </a:cubicBezTo>
                <a:cubicBezTo>
                  <a:pt x="395064" y="65857"/>
                  <a:pt x="389892" y="50676"/>
                  <a:pt x="379549" y="39961"/>
                </a:cubicBezTo>
                <a:cubicBezTo>
                  <a:pt x="369205" y="29245"/>
                  <a:pt x="353987" y="23887"/>
                  <a:pt x="333896" y="23887"/>
                </a:cubicBezTo>
                <a:cubicBezTo>
                  <a:pt x="315887" y="23887"/>
                  <a:pt x="301191" y="28538"/>
                  <a:pt x="289805" y="37840"/>
                </a:cubicBezTo>
                <a:cubicBezTo>
                  <a:pt x="278420" y="47141"/>
                  <a:pt x="271760" y="61392"/>
                  <a:pt x="269825" y="80591"/>
                </a:cubicBezTo>
                <a:lnTo>
                  <a:pt x="241697" y="78135"/>
                </a:lnTo>
                <a:cubicBezTo>
                  <a:pt x="244524" y="53281"/>
                  <a:pt x="254087" y="34045"/>
                  <a:pt x="270383" y="20427"/>
                </a:cubicBezTo>
                <a:cubicBezTo>
                  <a:pt x="286680" y="6809"/>
                  <a:pt x="307925" y="0"/>
                  <a:pt x="334119" y="0"/>
                </a:cubicBezTo>
                <a:close/>
                <a:moveTo>
                  <a:pt x="101128" y="0"/>
                </a:moveTo>
                <a:cubicBezTo>
                  <a:pt x="134615" y="0"/>
                  <a:pt x="159506" y="13395"/>
                  <a:pt x="175803" y="40184"/>
                </a:cubicBezTo>
                <a:cubicBezTo>
                  <a:pt x="192100" y="66973"/>
                  <a:pt x="200248" y="107529"/>
                  <a:pt x="200248" y="161851"/>
                </a:cubicBezTo>
                <a:cubicBezTo>
                  <a:pt x="200248" y="214387"/>
                  <a:pt x="191765" y="254496"/>
                  <a:pt x="174798" y="282178"/>
                </a:cubicBezTo>
                <a:cubicBezTo>
                  <a:pt x="157832" y="309860"/>
                  <a:pt x="132754" y="323701"/>
                  <a:pt x="99566" y="323701"/>
                </a:cubicBezTo>
                <a:cubicBezTo>
                  <a:pt x="66675" y="323701"/>
                  <a:pt x="41858" y="310158"/>
                  <a:pt x="25114" y="283071"/>
                </a:cubicBezTo>
                <a:cubicBezTo>
                  <a:pt x="8371" y="255985"/>
                  <a:pt x="0" y="215578"/>
                  <a:pt x="0" y="161851"/>
                </a:cubicBezTo>
                <a:cubicBezTo>
                  <a:pt x="0" y="107231"/>
                  <a:pt x="8148" y="66601"/>
                  <a:pt x="24445" y="39961"/>
                </a:cubicBezTo>
                <a:cubicBezTo>
                  <a:pt x="40741" y="13320"/>
                  <a:pt x="66303" y="0"/>
                  <a:pt x="101128" y="0"/>
                </a:cubicBezTo>
                <a:close/>
              </a:path>
            </a:pathLst>
          </a:custGeom>
          <a:solidFill>
            <a:srgbClr val="CA433A"/>
          </a:solidFill>
          <a:ln>
            <a:solidFill>
              <a:srgbClr val="CA433A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4" name="PA_文本框 25"/>
          <p:cNvSpPr txBox="1"/>
          <p:nvPr>
            <p:custDataLst>
              <p:tags r:id="rId4"/>
            </p:custDataLst>
          </p:nvPr>
        </p:nvSpPr>
        <p:spPr>
          <a:xfrm>
            <a:off x="6615984" y="4612451"/>
            <a:ext cx="438819" cy="492949"/>
          </a:xfrm>
          <a:custGeom>
            <a:avLst/>
            <a:gdLst/>
            <a:ahLst/>
            <a:cxnLst/>
            <a:rect l="l" t="t" r="r" b="b"/>
            <a:pathLst>
              <a:path w="438819" h="323701">
                <a:moveTo>
                  <a:pt x="368275" y="42193"/>
                </a:moveTo>
                <a:lnTo>
                  <a:pt x="254868" y="220564"/>
                </a:lnTo>
                <a:lnTo>
                  <a:pt x="368275" y="220564"/>
                </a:lnTo>
                <a:close/>
                <a:moveTo>
                  <a:pt x="100905" y="23664"/>
                </a:moveTo>
                <a:cubicBezTo>
                  <a:pt x="75009" y="23664"/>
                  <a:pt x="56443" y="34714"/>
                  <a:pt x="45206" y="56815"/>
                </a:cubicBezTo>
                <a:cubicBezTo>
                  <a:pt x="33970" y="78916"/>
                  <a:pt x="28352" y="113928"/>
                  <a:pt x="28352" y="161851"/>
                </a:cubicBezTo>
                <a:cubicBezTo>
                  <a:pt x="28352" y="208732"/>
                  <a:pt x="34156" y="243446"/>
                  <a:pt x="45764" y="265993"/>
                </a:cubicBezTo>
                <a:cubicBezTo>
                  <a:pt x="57373" y="288541"/>
                  <a:pt x="75456" y="299815"/>
                  <a:pt x="100012" y="299815"/>
                </a:cubicBezTo>
                <a:cubicBezTo>
                  <a:pt x="124420" y="299815"/>
                  <a:pt x="142465" y="288243"/>
                  <a:pt x="154148" y="265100"/>
                </a:cubicBezTo>
                <a:cubicBezTo>
                  <a:pt x="165831" y="241958"/>
                  <a:pt x="171673" y="207541"/>
                  <a:pt x="171673" y="161851"/>
                </a:cubicBezTo>
                <a:cubicBezTo>
                  <a:pt x="171673" y="113779"/>
                  <a:pt x="166129" y="78730"/>
                  <a:pt x="155041" y="56704"/>
                </a:cubicBezTo>
                <a:cubicBezTo>
                  <a:pt x="143954" y="34677"/>
                  <a:pt x="125908" y="23664"/>
                  <a:pt x="100905" y="23664"/>
                </a:cubicBezTo>
                <a:close/>
                <a:moveTo>
                  <a:pt x="365596" y="4688"/>
                </a:moveTo>
                <a:lnTo>
                  <a:pt x="396180" y="4688"/>
                </a:lnTo>
                <a:lnTo>
                  <a:pt x="396180" y="220564"/>
                </a:lnTo>
                <a:lnTo>
                  <a:pt x="438819" y="220564"/>
                </a:lnTo>
                <a:lnTo>
                  <a:pt x="438819" y="244004"/>
                </a:lnTo>
                <a:lnTo>
                  <a:pt x="396180" y="244004"/>
                </a:lnTo>
                <a:lnTo>
                  <a:pt x="396180" y="319237"/>
                </a:lnTo>
                <a:lnTo>
                  <a:pt x="368275" y="319237"/>
                </a:lnTo>
                <a:lnTo>
                  <a:pt x="368275" y="244004"/>
                </a:lnTo>
                <a:lnTo>
                  <a:pt x="226516" y="244004"/>
                </a:lnTo>
                <a:lnTo>
                  <a:pt x="226516" y="221680"/>
                </a:lnTo>
                <a:close/>
                <a:moveTo>
                  <a:pt x="101128" y="0"/>
                </a:moveTo>
                <a:cubicBezTo>
                  <a:pt x="134615" y="0"/>
                  <a:pt x="159506" y="13395"/>
                  <a:pt x="175803" y="40184"/>
                </a:cubicBezTo>
                <a:cubicBezTo>
                  <a:pt x="192100" y="66973"/>
                  <a:pt x="200248" y="107529"/>
                  <a:pt x="200248" y="161851"/>
                </a:cubicBezTo>
                <a:cubicBezTo>
                  <a:pt x="200248" y="214387"/>
                  <a:pt x="191765" y="254496"/>
                  <a:pt x="174798" y="282178"/>
                </a:cubicBezTo>
                <a:cubicBezTo>
                  <a:pt x="157832" y="309860"/>
                  <a:pt x="132754" y="323701"/>
                  <a:pt x="99566" y="323701"/>
                </a:cubicBezTo>
                <a:cubicBezTo>
                  <a:pt x="66675" y="323701"/>
                  <a:pt x="41858" y="310158"/>
                  <a:pt x="25114" y="283071"/>
                </a:cubicBezTo>
                <a:cubicBezTo>
                  <a:pt x="8371" y="255985"/>
                  <a:pt x="0" y="215578"/>
                  <a:pt x="0" y="161851"/>
                </a:cubicBezTo>
                <a:cubicBezTo>
                  <a:pt x="0" y="107231"/>
                  <a:pt x="8148" y="66601"/>
                  <a:pt x="24445" y="39961"/>
                </a:cubicBezTo>
                <a:cubicBezTo>
                  <a:pt x="40741" y="13320"/>
                  <a:pt x="66303" y="0"/>
                  <a:pt x="101128" y="0"/>
                </a:cubicBezTo>
                <a:close/>
              </a:path>
            </a:pathLst>
          </a:custGeom>
          <a:solidFill>
            <a:srgbClr val="CA433A"/>
          </a:solidFill>
          <a:ln>
            <a:solidFill>
              <a:srgbClr val="CA433A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7" y="659597"/>
            <a:ext cx="2694006" cy="269400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047" y="3552059"/>
            <a:ext cx="2694006" cy="269400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7" y="3552059"/>
            <a:ext cx="2694006" cy="269400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047" y="659597"/>
            <a:ext cx="2694006" cy="269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1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图: 过程 5"/>
          <p:cNvSpPr/>
          <p:nvPr/>
        </p:nvSpPr>
        <p:spPr>
          <a:xfrm>
            <a:off x="6095999" y="838200"/>
            <a:ext cx="6096001" cy="5194300"/>
          </a:xfrm>
          <a:prstGeom prst="flowChartProcess">
            <a:avLst/>
          </a:prstGeom>
          <a:solidFill>
            <a:srgbClr val="CA4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3" t="1772" r="7813" b="5124"/>
          <a:stretch/>
        </p:blipFill>
        <p:spPr>
          <a:xfrm>
            <a:off x="6578600" y="1447800"/>
            <a:ext cx="2933700" cy="3086100"/>
          </a:xfrm>
          <a:custGeom>
            <a:avLst/>
            <a:gdLst>
              <a:gd name="connsiteX0" fmla="*/ 0 w 2933700"/>
              <a:gd name="connsiteY0" fmla="*/ 0 h 3086100"/>
              <a:gd name="connsiteX1" fmla="*/ 2933700 w 2933700"/>
              <a:gd name="connsiteY1" fmla="*/ 0 h 3086100"/>
              <a:gd name="connsiteX2" fmla="*/ 2933700 w 2933700"/>
              <a:gd name="connsiteY2" fmla="*/ 3086100 h 3086100"/>
              <a:gd name="connsiteX3" fmla="*/ 0 w 2933700"/>
              <a:gd name="connsiteY3" fmla="*/ 3086100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3086100">
                <a:moveTo>
                  <a:pt x="0" y="0"/>
                </a:moveTo>
                <a:lnTo>
                  <a:pt x="2933700" y="0"/>
                </a:lnTo>
                <a:lnTo>
                  <a:pt x="2933700" y="3086100"/>
                </a:lnTo>
                <a:lnTo>
                  <a:pt x="0" y="308610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30374" t="8238" r="13089"/>
          <a:stretch>
            <a:fillRect/>
          </a:stretch>
        </p:blipFill>
        <p:spPr>
          <a:xfrm>
            <a:off x="407988" y="838200"/>
            <a:ext cx="2132012" cy="5194300"/>
          </a:xfrm>
          <a:custGeom>
            <a:avLst/>
            <a:gdLst>
              <a:gd name="connsiteX0" fmla="*/ 0 w 2132012"/>
              <a:gd name="connsiteY0" fmla="*/ 0 h 5194300"/>
              <a:gd name="connsiteX1" fmla="*/ 2132012 w 2132012"/>
              <a:gd name="connsiteY1" fmla="*/ 0 h 5194300"/>
              <a:gd name="connsiteX2" fmla="*/ 2132012 w 2132012"/>
              <a:gd name="connsiteY2" fmla="*/ 5194300 h 5194300"/>
              <a:gd name="connsiteX3" fmla="*/ 0 w 2132012"/>
              <a:gd name="connsiteY3" fmla="*/ 5194300 h 519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2012" h="5194300">
                <a:moveTo>
                  <a:pt x="0" y="0"/>
                </a:moveTo>
                <a:lnTo>
                  <a:pt x="2132012" y="0"/>
                </a:lnTo>
                <a:lnTo>
                  <a:pt x="2132012" y="5194300"/>
                </a:lnTo>
                <a:lnTo>
                  <a:pt x="0" y="519430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/>
        </p:nvGrpSpPr>
        <p:grpSpPr>
          <a:xfrm>
            <a:off x="2947988" y="1467046"/>
            <a:ext cx="2563812" cy="3688039"/>
            <a:chOff x="-50800" y="1658784"/>
            <a:chExt cx="2563812" cy="3688039"/>
          </a:xfrm>
        </p:grpSpPr>
        <p:sp>
          <p:nvSpPr>
            <p:cNvPr id="9" name="PA_任意多边形 14"/>
            <p:cNvSpPr/>
            <p:nvPr>
              <p:custDataLst>
                <p:tags r:id="rId2"/>
              </p:custDataLst>
            </p:nvPr>
          </p:nvSpPr>
          <p:spPr>
            <a:xfrm>
              <a:off x="25400" y="1658784"/>
              <a:ext cx="1949334" cy="260154"/>
            </a:xfrm>
            <a:custGeom>
              <a:avLst/>
              <a:gdLst/>
              <a:ahLst/>
              <a:cxnLst/>
              <a:rect l="l" t="t" r="r" b="b"/>
              <a:pathLst>
                <a:path w="1667805" h="161850">
                  <a:moveTo>
                    <a:pt x="68870" y="12278"/>
                  </a:moveTo>
                  <a:cubicBezTo>
                    <a:pt x="67158" y="17264"/>
                    <a:pt x="65465" y="22063"/>
                    <a:pt x="63791" y="26677"/>
                  </a:cubicBezTo>
                  <a:cubicBezTo>
                    <a:pt x="62117" y="31291"/>
                    <a:pt x="60349" y="35979"/>
                    <a:pt x="58489" y="40741"/>
                  </a:cubicBezTo>
                  <a:lnTo>
                    <a:pt x="35718" y="98784"/>
                  </a:lnTo>
                  <a:lnTo>
                    <a:pt x="101798" y="98784"/>
                  </a:lnTo>
                  <a:lnTo>
                    <a:pt x="79362" y="40295"/>
                  </a:lnTo>
                  <a:cubicBezTo>
                    <a:pt x="77576" y="35607"/>
                    <a:pt x="75827" y="30937"/>
                    <a:pt x="74116" y="26286"/>
                  </a:cubicBezTo>
                  <a:cubicBezTo>
                    <a:pt x="72404" y="21635"/>
                    <a:pt x="70656" y="16966"/>
                    <a:pt x="68870" y="12278"/>
                  </a:cubicBezTo>
                  <a:close/>
                  <a:moveTo>
                    <a:pt x="655327" y="9934"/>
                  </a:moveTo>
                  <a:cubicBezTo>
                    <a:pt x="635831" y="9934"/>
                    <a:pt x="620594" y="16129"/>
                    <a:pt x="609618" y="28519"/>
                  </a:cubicBezTo>
                  <a:cubicBezTo>
                    <a:pt x="598642" y="40909"/>
                    <a:pt x="593154" y="58154"/>
                    <a:pt x="593154" y="80255"/>
                  </a:cubicBezTo>
                  <a:cubicBezTo>
                    <a:pt x="593154" y="102207"/>
                    <a:pt x="598754" y="119657"/>
                    <a:pt x="609953" y="132605"/>
                  </a:cubicBezTo>
                  <a:cubicBezTo>
                    <a:pt x="621152" y="145553"/>
                    <a:pt x="636203" y="152028"/>
                    <a:pt x="655104" y="152028"/>
                  </a:cubicBezTo>
                  <a:cubicBezTo>
                    <a:pt x="674824" y="152028"/>
                    <a:pt x="690134" y="145758"/>
                    <a:pt x="701036" y="133219"/>
                  </a:cubicBezTo>
                  <a:cubicBezTo>
                    <a:pt x="711938" y="120681"/>
                    <a:pt x="717388" y="103026"/>
                    <a:pt x="717388" y="80255"/>
                  </a:cubicBezTo>
                  <a:cubicBezTo>
                    <a:pt x="717388" y="58303"/>
                    <a:pt x="711882" y="41095"/>
                    <a:pt x="700868" y="28630"/>
                  </a:cubicBezTo>
                  <a:cubicBezTo>
                    <a:pt x="689855" y="16166"/>
                    <a:pt x="674675" y="9934"/>
                    <a:pt x="655327" y="9934"/>
                  </a:cubicBezTo>
                  <a:close/>
                  <a:moveTo>
                    <a:pt x="1579178" y="2344"/>
                  </a:moveTo>
                  <a:lnTo>
                    <a:pt x="1663228" y="2344"/>
                  </a:lnTo>
                  <a:lnTo>
                    <a:pt x="1663228" y="12166"/>
                  </a:lnTo>
                  <a:lnTo>
                    <a:pt x="1590340" y="12166"/>
                  </a:lnTo>
                  <a:lnTo>
                    <a:pt x="1590340" y="73670"/>
                  </a:lnTo>
                  <a:lnTo>
                    <a:pt x="1656419" y="73670"/>
                  </a:lnTo>
                  <a:lnTo>
                    <a:pt x="1656419" y="83381"/>
                  </a:lnTo>
                  <a:lnTo>
                    <a:pt x="1590340" y="83381"/>
                  </a:lnTo>
                  <a:lnTo>
                    <a:pt x="1590340" y="149795"/>
                  </a:lnTo>
                  <a:lnTo>
                    <a:pt x="1667805" y="149795"/>
                  </a:lnTo>
                  <a:lnTo>
                    <a:pt x="1667805" y="159618"/>
                  </a:lnTo>
                  <a:lnTo>
                    <a:pt x="1579178" y="159618"/>
                  </a:lnTo>
                  <a:close/>
                  <a:moveTo>
                    <a:pt x="1476077" y="2344"/>
                  </a:moveTo>
                  <a:lnTo>
                    <a:pt x="1487239" y="2344"/>
                  </a:lnTo>
                  <a:lnTo>
                    <a:pt x="1487239" y="149795"/>
                  </a:lnTo>
                  <a:lnTo>
                    <a:pt x="1555216" y="149795"/>
                  </a:lnTo>
                  <a:lnTo>
                    <a:pt x="1555216" y="159618"/>
                  </a:lnTo>
                  <a:lnTo>
                    <a:pt x="1476077" y="159618"/>
                  </a:lnTo>
                  <a:close/>
                  <a:moveTo>
                    <a:pt x="1341797" y="2344"/>
                  </a:moveTo>
                  <a:lnTo>
                    <a:pt x="1454981" y="2344"/>
                  </a:lnTo>
                  <a:lnTo>
                    <a:pt x="1454981" y="12278"/>
                  </a:lnTo>
                  <a:lnTo>
                    <a:pt x="1403523" y="12278"/>
                  </a:lnTo>
                  <a:lnTo>
                    <a:pt x="1403523" y="159618"/>
                  </a:lnTo>
                  <a:lnTo>
                    <a:pt x="1392361" y="159618"/>
                  </a:lnTo>
                  <a:lnTo>
                    <a:pt x="1392361" y="12278"/>
                  </a:lnTo>
                  <a:lnTo>
                    <a:pt x="1341797" y="12278"/>
                  </a:lnTo>
                  <a:close/>
                  <a:moveTo>
                    <a:pt x="1312589" y="2344"/>
                  </a:moveTo>
                  <a:lnTo>
                    <a:pt x="1323751" y="2344"/>
                  </a:lnTo>
                  <a:lnTo>
                    <a:pt x="1323751" y="159618"/>
                  </a:lnTo>
                  <a:lnTo>
                    <a:pt x="1312589" y="159618"/>
                  </a:lnTo>
                  <a:close/>
                  <a:moveTo>
                    <a:pt x="1179872" y="2344"/>
                  </a:moveTo>
                  <a:lnTo>
                    <a:pt x="1293056" y="2344"/>
                  </a:lnTo>
                  <a:lnTo>
                    <a:pt x="1293056" y="12278"/>
                  </a:lnTo>
                  <a:lnTo>
                    <a:pt x="1241598" y="12278"/>
                  </a:lnTo>
                  <a:lnTo>
                    <a:pt x="1241598" y="159618"/>
                  </a:lnTo>
                  <a:lnTo>
                    <a:pt x="1230436" y="159618"/>
                  </a:lnTo>
                  <a:lnTo>
                    <a:pt x="1230436" y="12278"/>
                  </a:lnTo>
                  <a:lnTo>
                    <a:pt x="1179872" y="12278"/>
                  </a:lnTo>
                  <a:close/>
                  <a:moveTo>
                    <a:pt x="950528" y="2344"/>
                  </a:moveTo>
                  <a:lnTo>
                    <a:pt x="1034578" y="2344"/>
                  </a:lnTo>
                  <a:lnTo>
                    <a:pt x="1034578" y="12166"/>
                  </a:lnTo>
                  <a:lnTo>
                    <a:pt x="961690" y="12166"/>
                  </a:lnTo>
                  <a:lnTo>
                    <a:pt x="961690" y="73670"/>
                  </a:lnTo>
                  <a:lnTo>
                    <a:pt x="1027769" y="73670"/>
                  </a:lnTo>
                  <a:lnTo>
                    <a:pt x="1027769" y="83381"/>
                  </a:lnTo>
                  <a:lnTo>
                    <a:pt x="961690" y="83381"/>
                  </a:lnTo>
                  <a:lnTo>
                    <a:pt x="961690" y="149795"/>
                  </a:lnTo>
                  <a:lnTo>
                    <a:pt x="1039155" y="149795"/>
                  </a:lnTo>
                  <a:lnTo>
                    <a:pt x="1039155" y="159618"/>
                  </a:lnTo>
                  <a:lnTo>
                    <a:pt x="950528" y="159618"/>
                  </a:lnTo>
                  <a:close/>
                  <a:moveTo>
                    <a:pt x="760139" y="2344"/>
                  </a:moveTo>
                  <a:lnTo>
                    <a:pt x="775878" y="2344"/>
                  </a:lnTo>
                  <a:lnTo>
                    <a:pt x="823094" y="116197"/>
                  </a:lnTo>
                  <a:cubicBezTo>
                    <a:pt x="827484" y="127062"/>
                    <a:pt x="831651" y="137852"/>
                    <a:pt x="835595" y="148567"/>
                  </a:cubicBezTo>
                  <a:cubicBezTo>
                    <a:pt x="837679" y="143135"/>
                    <a:pt x="839781" y="137759"/>
                    <a:pt x="841902" y="132438"/>
                  </a:cubicBezTo>
                  <a:cubicBezTo>
                    <a:pt x="844022" y="127117"/>
                    <a:pt x="846162" y="121778"/>
                    <a:pt x="848320" y="116420"/>
                  </a:cubicBezTo>
                  <a:lnTo>
                    <a:pt x="894419" y="2344"/>
                  </a:lnTo>
                  <a:lnTo>
                    <a:pt x="909935" y="2344"/>
                  </a:lnTo>
                  <a:lnTo>
                    <a:pt x="909935" y="159618"/>
                  </a:lnTo>
                  <a:lnTo>
                    <a:pt x="899219" y="159618"/>
                  </a:lnTo>
                  <a:lnTo>
                    <a:pt x="899219" y="37393"/>
                  </a:lnTo>
                  <a:cubicBezTo>
                    <a:pt x="899219" y="33151"/>
                    <a:pt x="899442" y="25449"/>
                    <a:pt x="899889" y="14287"/>
                  </a:cubicBezTo>
                  <a:cubicBezTo>
                    <a:pt x="898326" y="18752"/>
                    <a:pt x="896689" y="23142"/>
                    <a:pt x="894978" y="27458"/>
                  </a:cubicBezTo>
                  <a:cubicBezTo>
                    <a:pt x="893266" y="31774"/>
                    <a:pt x="891480" y="36165"/>
                    <a:pt x="889620" y="40630"/>
                  </a:cubicBezTo>
                  <a:lnTo>
                    <a:pt x="841399" y="159618"/>
                  </a:lnTo>
                  <a:lnTo>
                    <a:pt x="829679" y="159618"/>
                  </a:lnTo>
                  <a:lnTo>
                    <a:pt x="779003" y="37169"/>
                  </a:lnTo>
                  <a:cubicBezTo>
                    <a:pt x="777441" y="33374"/>
                    <a:pt x="775934" y="29561"/>
                    <a:pt x="774483" y="25728"/>
                  </a:cubicBezTo>
                  <a:cubicBezTo>
                    <a:pt x="773031" y="21896"/>
                    <a:pt x="771599" y="18082"/>
                    <a:pt x="770185" y="14287"/>
                  </a:cubicBezTo>
                  <a:cubicBezTo>
                    <a:pt x="770408" y="19050"/>
                    <a:pt x="770576" y="23812"/>
                    <a:pt x="770687" y="28575"/>
                  </a:cubicBezTo>
                  <a:cubicBezTo>
                    <a:pt x="770799" y="33337"/>
                    <a:pt x="770855" y="38100"/>
                    <a:pt x="770855" y="42862"/>
                  </a:cubicBezTo>
                  <a:lnTo>
                    <a:pt x="770855" y="159618"/>
                  </a:lnTo>
                  <a:lnTo>
                    <a:pt x="760139" y="159618"/>
                  </a:lnTo>
                  <a:close/>
                  <a:moveTo>
                    <a:pt x="359978" y="2344"/>
                  </a:moveTo>
                  <a:lnTo>
                    <a:pt x="444028" y="2344"/>
                  </a:lnTo>
                  <a:lnTo>
                    <a:pt x="444028" y="12166"/>
                  </a:lnTo>
                  <a:lnTo>
                    <a:pt x="371140" y="12166"/>
                  </a:lnTo>
                  <a:lnTo>
                    <a:pt x="371140" y="73670"/>
                  </a:lnTo>
                  <a:lnTo>
                    <a:pt x="437219" y="73670"/>
                  </a:lnTo>
                  <a:lnTo>
                    <a:pt x="437219" y="83381"/>
                  </a:lnTo>
                  <a:lnTo>
                    <a:pt x="371140" y="83381"/>
                  </a:lnTo>
                  <a:lnTo>
                    <a:pt x="371140" y="149795"/>
                  </a:lnTo>
                  <a:lnTo>
                    <a:pt x="448605" y="149795"/>
                  </a:lnTo>
                  <a:lnTo>
                    <a:pt x="448605" y="159618"/>
                  </a:lnTo>
                  <a:lnTo>
                    <a:pt x="359978" y="159618"/>
                  </a:lnTo>
                  <a:close/>
                  <a:moveTo>
                    <a:pt x="143991" y="2344"/>
                  </a:moveTo>
                  <a:lnTo>
                    <a:pt x="155711" y="2344"/>
                  </a:lnTo>
                  <a:lnTo>
                    <a:pt x="184174" y="101240"/>
                  </a:lnTo>
                  <a:cubicBezTo>
                    <a:pt x="190053" y="121927"/>
                    <a:pt x="193662" y="135880"/>
                    <a:pt x="195002" y="143098"/>
                  </a:cubicBezTo>
                  <a:cubicBezTo>
                    <a:pt x="196341" y="136326"/>
                    <a:pt x="200471" y="121778"/>
                    <a:pt x="207392" y="99454"/>
                  </a:cubicBezTo>
                  <a:lnTo>
                    <a:pt x="237864" y="2344"/>
                  </a:lnTo>
                  <a:lnTo>
                    <a:pt x="246682" y="2344"/>
                  </a:lnTo>
                  <a:lnTo>
                    <a:pt x="275704" y="99231"/>
                  </a:lnTo>
                  <a:cubicBezTo>
                    <a:pt x="281285" y="117834"/>
                    <a:pt x="285266" y="132457"/>
                    <a:pt x="287647" y="143098"/>
                  </a:cubicBezTo>
                  <a:cubicBezTo>
                    <a:pt x="291740" y="126578"/>
                    <a:pt x="295423" y="112662"/>
                    <a:pt x="298698" y="101352"/>
                  </a:cubicBezTo>
                  <a:lnTo>
                    <a:pt x="328166" y="2344"/>
                  </a:lnTo>
                  <a:lnTo>
                    <a:pt x="340109" y="2344"/>
                  </a:lnTo>
                  <a:lnTo>
                    <a:pt x="292224" y="159618"/>
                  </a:lnTo>
                  <a:lnTo>
                    <a:pt x="283294" y="159618"/>
                  </a:lnTo>
                  <a:lnTo>
                    <a:pt x="251035" y="53913"/>
                  </a:lnTo>
                  <a:cubicBezTo>
                    <a:pt x="246719" y="39402"/>
                    <a:pt x="243631" y="27421"/>
                    <a:pt x="241771" y="17971"/>
                  </a:cubicBezTo>
                  <a:cubicBezTo>
                    <a:pt x="240059" y="26975"/>
                    <a:pt x="236934" y="38881"/>
                    <a:pt x="232395" y="53689"/>
                  </a:cubicBezTo>
                  <a:lnTo>
                    <a:pt x="199243" y="159618"/>
                  </a:lnTo>
                  <a:lnTo>
                    <a:pt x="189867" y="159618"/>
                  </a:lnTo>
                  <a:close/>
                  <a:moveTo>
                    <a:pt x="62173" y="2344"/>
                  </a:moveTo>
                  <a:lnTo>
                    <a:pt x="75567" y="2344"/>
                  </a:lnTo>
                  <a:lnTo>
                    <a:pt x="137517" y="159618"/>
                  </a:lnTo>
                  <a:lnTo>
                    <a:pt x="125238" y="159618"/>
                  </a:lnTo>
                  <a:lnTo>
                    <a:pt x="105370" y="108607"/>
                  </a:lnTo>
                  <a:lnTo>
                    <a:pt x="32146" y="108607"/>
                  </a:lnTo>
                  <a:lnTo>
                    <a:pt x="12278" y="159618"/>
                  </a:lnTo>
                  <a:lnTo>
                    <a:pt x="0" y="159618"/>
                  </a:lnTo>
                  <a:close/>
                  <a:moveTo>
                    <a:pt x="655327" y="0"/>
                  </a:moveTo>
                  <a:cubicBezTo>
                    <a:pt x="670359" y="0"/>
                    <a:pt x="683437" y="3218"/>
                    <a:pt x="694562" y="9655"/>
                  </a:cubicBezTo>
                  <a:cubicBezTo>
                    <a:pt x="705687" y="16092"/>
                    <a:pt x="714207" y="25375"/>
                    <a:pt x="720123" y="37504"/>
                  </a:cubicBezTo>
                  <a:cubicBezTo>
                    <a:pt x="726039" y="49634"/>
                    <a:pt x="728997" y="63884"/>
                    <a:pt x="728997" y="80255"/>
                  </a:cubicBezTo>
                  <a:cubicBezTo>
                    <a:pt x="728997" y="96552"/>
                    <a:pt x="725965" y="110932"/>
                    <a:pt x="719900" y="123397"/>
                  </a:cubicBezTo>
                  <a:cubicBezTo>
                    <a:pt x="713835" y="135861"/>
                    <a:pt x="705203" y="145386"/>
                    <a:pt x="694004" y="151972"/>
                  </a:cubicBezTo>
                  <a:cubicBezTo>
                    <a:pt x="682804" y="158557"/>
                    <a:pt x="669838" y="161850"/>
                    <a:pt x="655104" y="161850"/>
                  </a:cubicBezTo>
                  <a:cubicBezTo>
                    <a:pt x="639998" y="161850"/>
                    <a:pt x="626901" y="158539"/>
                    <a:pt x="615813" y="151916"/>
                  </a:cubicBezTo>
                  <a:cubicBezTo>
                    <a:pt x="604726" y="145293"/>
                    <a:pt x="596261" y="135805"/>
                    <a:pt x="590419" y="123453"/>
                  </a:cubicBezTo>
                  <a:cubicBezTo>
                    <a:pt x="584578" y="111100"/>
                    <a:pt x="581657" y="96701"/>
                    <a:pt x="581657" y="80255"/>
                  </a:cubicBezTo>
                  <a:cubicBezTo>
                    <a:pt x="581657" y="63884"/>
                    <a:pt x="584615" y="49615"/>
                    <a:pt x="590531" y="37448"/>
                  </a:cubicBezTo>
                  <a:cubicBezTo>
                    <a:pt x="596447" y="25282"/>
                    <a:pt x="604986" y="15999"/>
                    <a:pt x="616148" y="9599"/>
                  </a:cubicBezTo>
                  <a:cubicBezTo>
                    <a:pt x="627310" y="3199"/>
                    <a:pt x="640370" y="0"/>
                    <a:pt x="655327" y="0"/>
                  </a:cubicBezTo>
                  <a:close/>
                  <a:moveTo>
                    <a:pt x="509996" y="0"/>
                  </a:moveTo>
                  <a:cubicBezTo>
                    <a:pt x="522498" y="0"/>
                    <a:pt x="532283" y="2641"/>
                    <a:pt x="539353" y="7925"/>
                  </a:cubicBezTo>
                  <a:cubicBezTo>
                    <a:pt x="546422" y="13208"/>
                    <a:pt x="551222" y="21766"/>
                    <a:pt x="553752" y="33598"/>
                  </a:cubicBezTo>
                  <a:lnTo>
                    <a:pt x="543260" y="35830"/>
                  </a:lnTo>
                  <a:cubicBezTo>
                    <a:pt x="540134" y="18343"/>
                    <a:pt x="529009" y="9599"/>
                    <a:pt x="509885" y="9599"/>
                  </a:cubicBezTo>
                  <a:cubicBezTo>
                    <a:pt x="499690" y="9599"/>
                    <a:pt x="491932" y="12166"/>
                    <a:pt x="486612" y="17301"/>
                  </a:cubicBezTo>
                  <a:cubicBezTo>
                    <a:pt x="481291" y="22435"/>
                    <a:pt x="478631" y="29951"/>
                    <a:pt x="478631" y="39848"/>
                  </a:cubicBezTo>
                  <a:cubicBezTo>
                    <a:pt x="478631" y="45578"/>
                    <a:pt x="479673" y="50359"/>
                    <a:pt x="481756" y="54192"/>
                  </a:cubicBezTo>
                  <a:cubicBezTo>
                    <a:pt x="483840" y="58024"/>
                    <a:pt x="486816" y="61242"/>
                    <a:pt x="490686" y="63847"/>
                  </a:cubicBezTo>
                  <a:cubicBezTo>
                    <a:pt x="494555" y="66451"/>
                    <a:pt x="502109" y="69540"/>
                    <a:pt x="513345" y="73111"/>
                  </a:cubicBezTo>
                  <a:lnTo>
                    <a:pt x="523837" y="76460"/>
                  </a:lnTo>
                  <a:cubicBezTo>
                    <a:pt x="535595" y="80181"/>
                    <a:pt x="543985" y="85315"/>
                    <a:pt x="549008" y="91864"/>
                  </a:cubicBezTo>
                  <a:cubicBezTo>
                    <a:pt x="554031" y="98412"/>
                    <a:pt x="556542" y="107044"/>
                    <a:pt x="556542" y="117760"/>
                  </a:cubicBezTo>
                  <a:cubicBezTo>
                    <a:pt x="556542" y="131303"/>
                    <a:pt x="552561" y="142037"/>
                    <a:pt x="544599" y="149963"/>
                  </a:cubicBezTo>
                  <a:cubicBezTo>
                    <a:pt x="536637" y="157888"/>
                    <a:pt x="525549" y="161850"/>
                    <a:pt x="511336" y="161850"/>
                  </a:cubicBezTo>
                  <a:cubicBezTo>
                    <a:pt x="498090" y="161850"/>
                    <a:pt x="487505" y="158632"/>
                    <a:pt x="479580" y="152195"/>
                  </a:cubicBezTo>
                  <a:cubicBezTo>
                    <a:pt x="471655" y="145758"/>
                    <a:pt x="466650" y="136289"/>
                    <a:pt x="464567" y="123787"/>
                  </a:cubicBezTo>
                  <a:lnTo>
                    <a:pt x="474836" y="121443"/>
                  </a:lnTo>
                  <a:cubicBezTo>
                    <a:pt x="478259" y="141907"/>
                    <a:pt x="490016" y="152139"/>
                    <a:pt x="510108" y="152139"/>
                  </a:cubicBezTo>
                  <a:cubicBezTo>
                    <a:pt x="521270" y="152139"/>
                    <a:pt x="529977" y="149256"/>
                    <a:pt x="536227" y="143489"/>
                  </a:cubicBezTo>
                  <a:cubicBezTo>
                    <a:pt x="542478" y="137721"/>
                    <a:pt x="545604" y="129294"/>
                    <a:pt x="545604" y="118206"/>
                  </a:cubicBezTo>
                  <a:cubicBezTo>
                    <a:pt x="545604" y="110244"/>
                    <a:pt x="543650" y="103770"/>
                    <a:pt x="539743" y="98784"/>
                  </a:cubicBezTo>
                  <a:cubicBezTo>
                    <a:pt x="535837" y="93799"/>
                    <a:pt x="529716" y="89892"/>
                    <a:pt x="521382" y="87064"/>
                  </a:cubicBezTo>
                  <a:lnTo>
                    <a:pt x="506871" y="82264"/>
                  </a:lnTo>
                  <a:cubicBezTo>
                    <a:pt x="503820" y="81223"/>
                    <a:pt x="500732" y="80162"/>
                    <a:pt x="497606" y="79083"/>
                  </a:cubicBezTo>
                  <a:cubicBezTo>
                    <a:pt x="494481" y="78004"/>
                    <a:pt x="491467" y="76721"/>
                    <a:pt x="488565" y="75232"/>
                  </a:cubicBezTo>
                  <a:cubicBezTo>
                    <a:pt x="485663" y="73744"/>
                    <a:pt x="482947" y="72014"/>
                    <a:pt x="480417" y="70042"/>
                  </a:cubicBezTo>
                  <a:cubicBezTo>
                    <a:pt x="477887" y="68070"/>
                    <a:pt x="475691" y="65689"/>
                    <a:pt x="473831" y="62898"/>
                  </a:cubicBezTo>
                  <a:cubicBezTo>
                    <a:pt x="471971" y="60108"/>
                    <a:pt x="470501" y="56889"/>
                    <a:pt x="469422" y="53243"/>
                  </a:cubicBezTo>
                  <a:cubicBezTo>
                    <a:pt x="468343" y="49597"/>
                    <a:pt x="467804" y="45355"/>
                    <a:pt x="467804" y="40518"/>
                  </a:cubicBezTo>
                  <a:cubicBezTo>
                    <a:pt x="467804" y="27644"/>
                    <a:pt x="471487" y="17673"/>
                    <a:pt x="478854" y="10604"/>
                  </a:cubicBezTo>
                  <a:cubicBezTo>
                    <a:pt x="486221" y="3534"/>
                    <a:pt x="496602" y="0"/>
                    <a:pt x="509996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50800" y="2259326"/>
              <a:ext cx="2563812" cy="1751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don't know what to write about.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Whatever you like, you can write anything here.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don't know what to write about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Whatever you like, you can write anything here.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don't know what to write about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-50800" y="4306538"/>
              <a:ext cx="2563812" cy="1040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don't know what to write about.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Whatever you like, you can write anything here.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don't know what to write about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7836692" y="4703751"/>
            <a:ext cx="4036220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I don't know what to write about.</a:t>
            </a:r>
            <a:r>
              <a:rPr lang="en-US" altLang="zh-CN" sz="1400" dirty="0">
                <a:solidFill>
                  <a:schemeClr val="bg1"/>
                </a:solidFill>
              </a:rPr>
              <a:t> Whatever</a:t>
            </a:r>
          </a:p>
          <a:p>
            <a:pPr algn="r">
              <a:lnSpc>
                <a:spcPct val="110000"/>
              </a:lnSpc>
            </a:pPr>
            <a:r>
              <a:rPr lang="en-US" altLang="zh-CN" sz="1400" dirty="0">
                <a:solidFill>
                  <a:schemeClr val="bg1"/>
                </a:solidFill>
              </a:rPr>
              <a:t>you like, you can write anything here.</a:t>
            </a:r>
            <a:r>
              <a:rPr lang="zh-CN" altLang="en-US" sz="1400" dirty="0">
                <a:solidFill>
                  <a:schemeClr val="bg1"/>
                </a:solidFill>
              </a:rPr>
              <a:t>I don't know what to write about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6" name="任意多边形: 形状 15"/>
          <p:cNvSpPr/>
          <p:nvPr>
            <p:custDataLst>
              <p:tags r:id="rId1"/>
            </p:custDataLst>
          </p:nvPr>
        </p:nvSpPr>
        <p:spPr>
          <a:xfrm>
            <a:off x="9867899" y="3756242"/>
            <a:ext cx="1901017" cy="676057"/>
          </a:xfrm>
          <a:custGeom>
            <a:avLst/>
            <a:gdLst>
              <a:gd name="connsiteX0" fmla="*/ 154829 w 2336152"/>
              <a:gd name="connsiteY0" fmla="*/ 37960 h 500392"/>
              <a:gd name="connsiteX1" fmla="*/ 143410 w 2336152"/>
              <a:gd name="connsiteY1" fmla="*/ 82478 h 500392"/>
              <a:gd name="connsiteX2" fmla="*/ 131491 w 2336152"/>
              <a:gd name="connsiteY2" fmla="*/ 125959 h 500392"/>
              <a:gd name="connsiteX3" fmla="*/ 80299 w 2336152"/>
              <a:gd name="connsiteY3" fmla="*/ 305411 h 500392"/>
              <a:gd name="connsiteX4" fmla="*/ 228855 w 2336152"/>
              <a:gd name="connsiteY4" fmla="*/ 305411 h 500392"/>
              <a:gd name="connsiteX5" fmla="*/ 178416 w 2336152"/>
              <a:gd name="connsiteY5" fmla="*/ 124580 h 500392"/>
              <a:gd name="connsiteX6" fmla="*/ 166622 w 2336152"/>
              <a:gd name="connsiteY6" fmla="*/ 81269 h 500392"/>
              <a:gd name="connsiteX7" fmla="*/ 154829 w 2336152"/>
              <a:gd name="connsiteY7" fmla="*/ 37960 h 500392"/>
              <a:gd name="connsiteX8" fmla="*/ 1473258 w 2336152"/>
              <a:gd name="connsiteY8" fmla="*/ 30713 h 500392"/>
              <a:gd name="connsiteX9" fmla="*/ 1370499 w 2336152"/>
              <a:gd name="connsiteY9" fmla="*/ 88173 h 500392"/>
              <a:gd name="connsiteX10" fmla="*/ 1333486 w 2336152"/>
              <a:gd name="connsiteY10" fmla="*/ 248125 h 500392"/>
              <a:gd name="connsiteX11" fmla="*/ 1371252 w 2336152"/>
              <a:gd name="connsiteY11" fmla="*/ 409975 h 500392"/>
              <a:gd name="connsiteX12" fmla="*/ 1472757 w 2336152"/>
              <a:gd name="connsiteY12" fmla="*/ 470026 h 500392"/>
              <a:gd name="connsiteX13" fmla="*/ 1576018 w 2336152"/>
              <a:gd name="connsiteY13" fmla="*/ 411874 h 500392"/>
              <a:gd name="connsiteX14" fmla="*/ 1612779 w 2336152"/>
              <a:gd name="connsiteY14" fmla="*/ 248125 h 500392"/>
              <a:gd name="connsiteX15" fmla="*/ 1575640 w 2336152"/>
              <a:gd name="connsiteY15" fmla="*/ 88516 h 500392"/>
              <a:gd name="connsiteX16" fmla="*/ 1473258 w 2336152"/>
              <a:gd name="connsiteY16" fmla="*/ 30713 h 500392"/>
              <a:gd name="connsiteX17" fmla="*/ 2136908 w 2336152"/>
              <a:gd name="connsiteY17" fmla="*/ 7247 h 500392"/>
              <a:gd name="connsiteX18" fmla="*/ 2325863 w 2336152"/>
              <a:gd name="connsiteY18" fmla="*/ 7247 h 500392"/>
              <a:gd name="connsiteX19" fmla="*/ 2325863 w 2336152"/>
              <a:gd name="connsiteY19" fmla="*/ 37614 h 500392"/>
              <a:gd name="connsiteX20" fmla="*/ 2162001 w 2336152"/>
              <a:gd name="connsiteY20" fmla="*/ 37614 h 500392"/>
              <a:gd name="connsiteX21" fmla="*/ 2162001 w 2336152"/>
              <a:gd name="connsiteY21" fmla="*/ 227766 h 500392"/>
              <a:gd name="connsiteX22" fmla="*/ 2310555 w 2336152"/>
              <a:gd name="connsiteY22" fmla="*/ 227766 h 500392"/>
              <a:gd name="connsiteX23" fmla="*/ 2310555 w 2336152"/>
              <a:gd name="connsiteY23" fmla="*/ 257789 h 500392"/>
              <a:gd name="connsiteX24" fmla="*/ 2162001 w 2336152"/>
              <a:gd name="connsiteY24" fmla="*/ 257789 h 500392"/>
              <a:gd name="connsiteX25" fmla="*/ 2162001 w 2336152"/>
              <a:gd name="connsiteY25" fmla="*/ 463122 h 500392"/>
              <a:gd name="connsiteX26" fmla="*/ 2336152 w 2336152"/>
              <a:gd name="connsiteY26" fmla="*/ 463122 h 500392"/>
              <a:gd name="connsiteX27" fmla="*/ 2336152 w 2336152"/>
              <a:gd name="connsiteY27" fmla="*/ 493492 h 500392"/>
              <a:gd name="connsiteX28" fmla="*/ 2136908 w 2336152"/>
              <a:gd name="connsiteY28" fmla="*/ 493492 h 500392"/>
              <a:gd name="connsiteX29" fmla="*/ 1708889 w 2336152"/>
              <a:gd name="connsiteY29" fmla="*/ 7247 h 500392"/>
              <a:gd name="connsiteX30" fmla="*/ 1744272 w 2336152"/>
              <a:gd name="connsiteY30" fmla="*/ 7247 h 500392"/>
              <a:gd name="connsiteX31" fmla="*/ 1850420 w 2336152"/>
              <a:gd name="connsiteY31" fmla="*/ 359247 h 500392"/>
              <a:gd name="connsiteX32" fmla="*/ 1878524 w 2336152"/>
              <a:gd name="connsiteY32" fmla="*/ 459325 h 500392"/>
              <a:gd name="connsiteX33" fmla="*/ 1892703 w 2336152"/>
              <a:gd name="connsiteY33" fmla="*/ 409459 h 500392"/>
              <a:gd name="connsiteX34" fmla="*/ 1907131 w 2336152"/>
              <a:gd name="connsiteY34" fmla="*/ 359936 h 500392"/>
              <a:gd name="connsiteX35" fmla="*/ 2010767 w 2336152"/>
              <a:gd name="connsiteY35" fmla="*/ 7247 h 500392"/>
              <a:gd name="connsiteX36" fmla="*/ 2045649 w 2336152"/>
              <a:gd name="connsiteY36" fmla="*/ 7247 h 500392"/>
              <a:gd name="connsiteX37" fmla="*/ 2045649 w 2336152"/>
              <a:gd name="connsiteY37" fmla="*/ 493492 h 500392"/>
              <a:gd name="connsiteX38" fmla="*/ 2021558 w 2336152"/>
              <a:gd name="connsiteY38" fmla="*/ 493492 h 500392"/>
              <a:gd name="connsiteX39" fmla="*/ 2021558 w 2336152"/>
              <a:gd name="connsiteY39" fmla="*/ 115608 h 500392"/>
              <a:gd name="connsiteX40" fmla="*/ 2023065 w 2336152"/>
              <a:gd name="connsiteY40" fmla="*/ 44171 h 500392"/>
              <a:gd name="connsiteX41" fmla="*/ 2012024 w 2336152"/>
              <a:gd name="connsiteY41" fmla="*/ 84892 h 500392"/>
              <a:gd name="connsiteX42" fmla="*/ 1999979 w 2336152"/>
              <a:gd name="connsiteY42" fmla="*/ 125616 h 500392"/>
              <a:gd name="connsiteX43" fmla="*/ 1891572 w 2336152"/>
              <a:gd name="connsiteY43" fmla="*/ 493492 h 500392"/>
              <a:gd name="connsiteX44" fmla="*/ 1865224 w 2336152"/>
              <a:gd name="connsiteY44" fmla="*/ 493492 h 500392"/>
              <a:gd name="connsiteX45" fmla="*/ 1751298 w 2336152"/>
              <a:gd name="connsiteY45" fmla="*/ 114916 h 500392"/>
              <a:gd name="connsiteX46" fmla="*/ 1741136 w 2336152"/>
              <a:gd name="connsiteY46" fmla="*/ 79544 h 500392"/>
              <a:gd name="connsiteX47" fmla="*/ 1731474 w 2336152"/>
              <a:gd name="connsiteY47" fmla="*/ 44171 h 500392"/>
              <a:gd name="connsiteX48" fmla="*/ 1732602 w 2336152"/>
              <a:gd name="connsiteY48" fmla="*/ 88346 h 500392"/>
              <a:gd name="connsiteX49" fmla="*/ 1732980 w 2336152"/>
              <a:gd name="connsiteY49" fmla="*/ 132517 h 500392"/>
              <a:gd name="connsiteX50" fmla="*/ 1732980 w 2336152"/>
              <a:gd name="connsiteY50" fmla="*/ 493492 h 500392"/>
              <a:gd name="connsiteX51" fmla="*/ 1708889 w 2336152"/>
              <a:gd name="connsiteY51" fmla="*/ 493492 h 500392"/>
              <a:gd name="connsiteX52" fmla="*/ 809276 w 2336152"/>
              <a:gd name="connsiteY52" fmla="*/ 7247 h 500392"/>
              <a:gd name="connsiteX53" fmla="*/ 998231 w 2336152"/>
              <a:gd name="connsiteY53" fmla="*/ 7247 h 500392"/>
              <a:gd name="connsiteX54" fmla="*/ 998231 w 2336152"/>
              <a:gd name="connsiteY54" fmla="*/ 37614 h 500392"/>
              <a:gd name="connsiteX55" fmla="*/ 834370 w 2336152"/>
              <a:gd name="connsiteY55" fmla="*/ 37614 h 500392"/>
              <a:gd name="connsiteX56" fmla="*/ 834370 w 2336152"/>
              <a:gd name="connsiteY56" fmla="*/ 227766 h 500392"/>
              <a:gd name="connsiteX57" fmla="*/ 982924 w 2336152"/>
              <a:gd name="connsiteY57" fmla="*/ 227766 h 500392"/>
              <a:gd name="connsiteX58" fmla="*/ 982924 w 2336152"/>
              <a:gd name="connsiteY58" fmla="*/ 257789 h 500392"/>
              <a:gd name="connsiteX59" fmla="*/ 834370 w 2336152"/>
              <a:gd name="connsiteY59" fmla="*/ 257789 h 500392"/>
              <a:gd name="connsiteX60" fmla="*/ 834370 w 2336152"/>
              <a:gd name="connsiteY60" fmla="*/ 463122 h 500392"/>
              <a:gd name="connsiteX61" fmla="*/ 1008521 w 2336152"/>
              <a:gd name="connsiteY61" fmla="*/ 463122 h 500392"/>
              <a:gd name="connsiteX62" fmla="*/ 1008521 w 2336152"/>
              <a:gd name="connsiteY62" fmla="*/ 493492 h 500392"/>
              <a:gd name="connsiteX63" fmla="*/ 809276 w 2336152"/>
              <a:gd name="connsiteY63" fmla="*/ 493492 h 500392"/>
              <a:gd name="connsiteX64" fmla="*/ 323710 w 2336152"/>
              <a:gd name="connsiteY64" fmla="*/ 7247 h 500392"/>
              <a:gd name="connsiteX65" fmla="*/ 350058 w 2336152"/>
              <a:gd name="connsiteY65" fmla="*/ 7247 h 500392"/>
              <a:gd name="connsiteX66" fmla="*/ 414047 w 2336152"/>
              <a:gd name="connsiteY66" fmla="*/ 313004 h 500392"/>
              <a:gd name="connsiteX67" fmla="*/ 438389 w 2336152"/>
              <a:gd name="connsiteY67" fmla="*/ 442417 h 500392"/>
              <a:gd name="connsiteX68" fmla="*/ 466244 w 2336152"/>
              <a:gd name="connsiteY68" fmla="*/ 307482 h 500392"/>
              <a:gd name="connsiteX69" fmla="*/ 534749 w 2336152"/>
              <a:gd name="connsiteY69" fmla="*/ 7247 h 500392"/>
              <a:gd name="connsiteX70" fmla="*/ 554573 w 2336152"/>
              <a:gd name="connsiteY70" fmla="*/ 7247 h 500392"/>
              <a:gd name="connsiteX71" fmla="*/ 619818 w 2336152"/>
              <a:gd name="connsiteY71" fmla="*/ 306793 h 500392"/>
              <a:gd name="connsiteX72" fmla="*/ 646667 w 2336152"/>
              <a:gd name="connsiteY72" fmla="*/ 442417 h 500392"/>
              <a:gd name="connsiteX73" fmla="*/ 671511 w 2336152"/>
              <a:gd name="connsiteY73" fmla="*/ 313350 h 500392"/>
              <a:gd name="connsiteX74" fmla="*/ 737759 w 2336152"/>
              <a:gd name="connsiteY74" fmla="*/ 7247 h 500392"/>
              <a:gd name="connsiteX75" fmla="*/ 764608 w 2336152"/>
              <a:gd name="connsiteY75" fmla="*/ 7247 h 500392"/>
              <a:gd name="connsiteX76" fmla="*/ 656957 w 2336152"/>
              <a:gd name="connsiteY76" fmla="*/ 493492 h 500392"/>
              <a:gd name="connsiteX77" fmla="*/ 636881 w 2336152"/>
              <a:gd name="connsiteY77" fmla="*/ 493492 h 500392"/>
              <a:gd name="connsiteX78" fmla="*/ 564359 w 2336152"/>
              <a:gd name="connsiteY78" fmla="*/ 166683 h 500392"/>
              <a:gd name="connsiteX79" fmla="*/ 543532 w 2336152"/>
              <a:gd name="connsiteY79" fmla="*/ 55561 h 500392"/>
              <a:gd name="connsiteX80" fmla="*/ 522454 w 2336152"/>
              <a:gd name="connsiteY80" fmla="*/ 165991 h 500392"/>
              <a:gd name="connsiteX81" fmla="*/ 447924 w 2336152"/>
              <a:gd name="connsiteY81" fmla="*/ 493492 h 500392"/>
              <a:gd name="connsiteX82" fmla="*/ 426845 w 2336152"/>
              <a:gd name="connsiteY82" fmla="*/ 493492 h 500392"/>
              <a:gd name="connsiteX83" fmla="*/ 139773 w 2336152"/>
              <a:gd name="connsiteY83" fmla="*/ 7247 h 500392"/>
              <a:gd name="connsiteX84" fmla="*/ 169884 w 2336152"/>
              <a:gd name="connsiteY84" fmla="*/ 7247 h 500392"/>
              <a:gd name="connsiteX85" fmla="*/ 309156 w 2336152"/>
              <a:gd name="connsiteY85" fmla="*/ 493492 h 500392"/>
              <a:gd name="connsiteX86" fmla="*/ 281551 w 2336152"/>
              <a:gd name="connsiteY86" fmla="*/ 493492 h 500392"/>
              <a:gd name="connsiteX87" fmla="*/ 236885 w 2336152"/>
              <a:gd name="connsiteY87" fmla="*/ 335781 h 500392"/>
              <a:gd name="connsiteX88" fmla="*/ 72269 w 2336152"/>
              <a:gd name="connsiteY88" fmla="*/ 335781 h 500392"/>
              <a:gd name="connsiteX89" fmla="*/ 27603 w 2336152"/>
              <a:gd name="connsiteY89" fmla="*/ 493492 h 500392"/>
              <a:gd name="connsiteX90" fmla="*/ 0 w 2336152"/>
              <a:gd name="connsiteY90" fmla="*/ 493492 h 500392"/>
              <a:gd name="connsiteX91" fmla="*/ 1473258 w 2336152"/>
              <a:gd name="connsiteY91" fmla="*/ 0 h 500392"/>
              <a:gd name="connsiteX92" fmla="*/ 1561464 w 2336152"/>
              <a:gd name="connsiteY92" fmla="*/ 29851 h 500392"/>
              <a:gd name="connsiteX93" fmla="*/ 1618928 w 2336152"/>
              <a:gd name="connsiteY93" fmla="*/ 115951 h 500392"/>
              <a:gd name="connsiteX94" fmla="*/ 1638878 w 2336152"/>
              <a:gd name="connsiteY94" fmla="*/ 248125 h 500392"/>
              <a:gd name="connsiteX95" fmla="*/ 1618427 w 2336152"/>
              <a:gd name="connsiteY95" fmla="*/ 381507 h 500392"/>
              <a:gd name="connsiteX96" fmla="*/ 1560209 w 2336152"/>
              <a:gd name="connsiteY96" fmla="*/ 469852 h 500392"/>
              <a:gd name="connsiteX97" fmla="*/ 1472757 w 2336152"/>
              <a:gd name="connsiteY97" fmla="*/ 500392 h 500392"/>
              <a:gd name="connsiteX98" fmla="*/ 1384426 w 2336152"/>
              <a:gd name="connsiteY98" fmla="*/ 469679 h 500392"/>
              <a:gd name="connsiteX99" fmla="*/ 1327337 w 2336152"/>
              <a:gd name="connsiteY99" fmla="*/ 381680 h 500392"/>
              <a:gd name="connsiteX100" fmla="*/ 1307639 w 2336152"/>
              <a:gd name="connsiteY100" fmla="*/ 248125 h 500392"/>
              <a:gd name="connsiteX101" fmla="*/ 1327589 w 2336152"/>
              <a:gd name="connsiteY101" fmla="*/ 115778 h 500392"/>
              <a:gd name="connsiteX102" fmla="*/ 1385179 w 2336152"/>
              <a:gd name="connsiteY102" fmla="*/ 29677 h 500392"/>
              <a:gd name="connsiteX103" fmla="*/ 1473258 w 2336152"/>
              <a:gd name="connsiteY103" fmla="*/ 0 h 500392"/>
              <a:gd name="connsiteX104" fmla="*/ 1146536 w 2336152"/>
              <a:gd name="connsiteY104" fmla="*/ 0 h 500392"/>
              <a:gd name="connsiteX105" fmla="*/ 1212534 w 2336152"/>
              <a:gd name="connsiteY105" fmla="*/ 24502 h 500392"/>
              <a:gd name="connsiteX106" fmla="*/ 1244905 w 2336152"/>
              <a:gd name="connsiteY106" fmla="*/ 103875 h 500392"/>
              <a:gd name="connsiteX107" fmla="*/ 1221318 w 2336152"/>
              <a:gd name="connsiteY107" fmla="*/ 110776 h 500392"/>
              <a:gd name="connsiteX108" fmla="*/ 1146286 w 2336152"/>
              <a:gd name="connsiteY108" fmla="*/ 29677 h 500392"/>
              <a:gd name="connsiteX109" fmla="*/ 1093966 w 2336152"/>
              <a:gd name="connsiteY109" fmla="*/ 53490 h 500392"/>
              <a:gd name="connsiteX110" fmla="*/ 1076023 w 2336152"/>
              <a:gd name="connsiteY110" fmla="*/ 123198 h 500392"/>
              <a:gd name="connsiteX111" fmla="*/ 1083049 w 2336152"/>
              <a:gd name="connsiteY111" fmla="*/ 167546 h 500392"/>
              <a:gd name="connsiteX112" fmla="*/ 1103124 w 2336152"/>
              <a:gd name="connsiteY112" fmla="*/ 197396 h 500392"/>
              <a:gd name="connsiteX113" fmla="*/ 1154065 w 2336152"/>
              <a:gd name="connsiteY113" fmla="*/ 226038 h 500392"/>
              <a:gd name="connsiteX114" fmla="*/ 1177652 w 2336152"/>
              <a:gd name="connsiteY114" fmla="*/ 236392 h 500392"/>
              <a:gd name="connsiteX115" fmla="*/ 1234240 w 2336152"/>
              <a:gd name="connsiteY115" fmla="*/ 284016 h 500392"/>
              <a:gd name="connsiteX116" fmla="*/ 1251177 w 2336152"/>
              <a:gd name="connsiteY116" fmla="*/ 364079 h 500392"/>
              <a:gd name="connsiteX117" fmla="*/ 1224328 w 2336152"/>
              <a:gd name="connsiteY117" fmla="*/ 463641 h 500392"/>
              <a:gd name="connsiteX118" fmla="*/ 1149548 w 2336152"/>
              <a:gd name="connsiteY118" fmla="*/ 500392 h 500392"/>
              <a:gd name="connsiteX119" fmla="*/ 1078157 w 2336152"/>
              <a:gd name="connsiteY119" fmla="*/ 470542 h 500392"/>
              <a:gd name="connsiteX120" fmla="*/ 1044406 w 2336152"/>
              <a:gd name="connsiteY120" fmla="*/ 382713 h 500392"/>
              <a:gd name="connsiteX121" fmla="*/ 1067492 w 2336152"/>
              <a:gd name="connsiteY121" fmla="*/ 375466 h 500392"/>
              <a:gd name="connsiteX122" fmla="*/ 1146788 w 2336152"/>
              <a:gd name="connsiteY122" fmla="*/ 470369 h 500392"/>
              <a:gd name="connsiteX123" fmla="*/ 1205506 w 2336152"/>
              <a:gd name="connsiteY123" fmla="*/ 443625 h 500392"/>
              <a:gd name="connsiteX124" fmla="*/ 1226587 w 2336152"/>
              <a:gd name="connsiteY124" fmla="*/ 365458 h 500392"/>
              <a:gd name="connsiteX125" fmla="*/ 1213411 w 2336152"/>
              <a:gd name="connsiteY125" fmla="*/ 305411 h 500392"/>
              <a:gd name="connsiteX126" fmla="*/ 1172133 w 2336152"/>
              <a:gd name="connsiteY126" fmla="*/ 269176 h 500392"/>
              <a:gd name="connsiteX127" fmla="*/ 1139510 w 2336152"/>
              <a:gd name="connsiteY127" fmla="*/ 254336 h 500392"/>
              <a:gd name="connsiteX128" fmla="*/ 1118682 w 2336152"/>
              <a:gd name="connsiteY128" fmla="*/ 244501 h 500392"/>
              <a:gd name="connsiteX129" fmla="*/ 1098356 w 2336152"/>
              <a:gd name="connsiteY129" fmla="*/ 232595 h 500392"/>
              <a:gd name="connsiteX130" fmla="*/ 1080038 w 2336152"/>
              <a:gd name="connsiteY130" fmla="*/ 216549 h 500392"/>
              <a:gd name="connsiteX131" fmla="*/ 1065232 w 2336152"/>
              <a:gd name="connsiteY131" fmla="*/ 194462 h 500392"/>
              <a:gd name="connsiteX132" fmla="*/ 1055320 w 2336152"/>
              <a:gd name="connsiteY132" fmla="*/ 164612 h 500392"/>
              <a:gd name="connsiteX133" fmla="*/ 1051683 w 2336152"/>
              <a:gd name="connsiteY133" fmla="*/ 125270 h 500392"/>
              <a:gd name="connsiteX134" fmla="*/ 1076525 w 2336152"/>
              <a:gd name="connsiteY134" fmla="*/ 32785 h 500392"/>
              <a:gd name="connsiteX135" fmla="*/ 1146536 w 2336152"/>
              <a:gd name="connsiteY135" fmla="*/ 0 h 50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36152" h="500392">
                <a:moveTo>
                  <a:pt x="154829" y="37960"/>
                </a:moveTo>
                <a:cubicBezTo>
                  <a:pt x="150980" y="53375"/>
                  <a:pt x="147174" y="68212"/>
                  <a:pt x="143410" y="82478"/>
                </a:cubicBezTo>
                <a:cubicBezTo>
                  <a:pt x="139647" y="96743"/>
                  <a:pt x="135672" y="111237"/>
                  <a:pt x="131491" y="125959"/>
                </a:cubicBezTo>
                <a:lnTo>
                  <a:pt x="80299" y="305411"/>
                </a:lnTo>
                <a:lnTo>
                  <a:pt x="228855" y="305411"/>
                </a:lnTo>
                <a:lnTo>
                  <a:pt x="178416" y="124580"/>
                </a:lnTo>
                <a:cubicBezTo>
                  <a:pt x="174401" y="110086"/>
                  <a:pt x="170469" y="95648"/>
                  <a:pt x="166622" y="81269"/>
                </a:cubicBezTo>
                <a:cubicBezTo>
                  <a:pt x="162774" y="66889"/>
                  <a:pt x="158844" y="52454"/>
                  <a:pt x="154829" y="37960"/>
                </a:cubicBezTo>
                <a:close/>
                <a:moveTo>
                  <a:pt x="1473258" y="30713"/>
                </a:moveTo>
                <a:cubicBezTo>
                  <a:pt x="1429429" y="30713"/>
                  <a:pt x="1395174" y="49866"/>
                  <a:pt x="1370499" y="88173"/>
                </a:cubicBezTo>
                <a:cubicBezTo>
                  <a:pt x="1345823" y="126479"/>
                  <a:pt x="1333486" y="179795"/>
                  <a:pt x="1333486" y="248125"/>
                </a:cubicBezTo>
                <a:cubicBezTo>
                  <a:pt x="1333486" y="315994"/>
                  <a:pt x="1346075" y="369944"/>
                  <a:pt x="1371252" y="409975"/>
                </a:cubicBezTo>
                <a:cubicBezTo>
                  <a:pt x="1396429" y="450007"/>
                  <a:pt x="1430265" y="470026"/>
                  <a:pt x="1472757" y="470026"/>
                </a:cubicBezTo>
                <a:cubicBezTo>
                  <a:pt x="1517090" y="470026"/>
                  <a:pt x="1551509" y="450641"/>
                  <a:pt x="1576018" y="411874"/>
                </a:cubicBezTo>
                <a:cubicBezTo>
                  <a:pt x="1600527" y="373110"/>
                  <a:pt x="1612779" y="318526"/>
                  <a:pt x="1612779" y="248125"/>
                </a:cubicBezTo>
                <a:cubicBezTo>
                  <a:pt x="1612779" y="180256"/>
                  <a:pt x="1600401" y="127054"/>
                  <a:pt x="1575640" y="88516"/>
                </a:cubicBezTo>
                <a:cubicBezTo>
                  <a:pt x="1550882" y="49981"/>
                  <a:pt x="1516755" y="30713"/>
                  <a:pt x="1473258" y="30713"/>
                </a:cubicBezTo>
                <a:close/>
                <a:moveTo>
                  <a:pt x="2136908" y="7247"/>
                </a:moveTo>
                <a:lnTo>
                  <a:pt x="2325863" y="7247"/>
                </a:lnTo>
                <a:lnTo>
                  <a:pt x="2325863" y="37614"/>
                </a:lnTo>
                <a:lnTo>
                  <a:pt x="2162001" y="37614"/>
                </a:lnTo>
                <a:lnTo>
                  <a:pt x="2162001" y="227766"/>
                </a:lnTo>
                <a:lnTo>
                  <a:pt x="2310555" y="227766"/>
                </a:lnTo>
                <a:lnTo>
                  <a:pt x="2310555" y="257789"/>
                </a:lnTo>
                <a:lnTo>
                  <a:pt x="2162001" y="257789"/>
                </a:lnTo>
                <a:lnTo>
                  <a:pt x="2162001" y="463122"/>
                </a:lnTo>
                <a:lnTo>
                  <a:pt x="2336152" y="463122"/>
                </a:lnTo>
                <a:lnTo>
                  <a:pt x="2336152" y="493492"/>
                </a:lnTo>
                <a:lnTo>
                  <a:pt x="2136908" y="493492"/>
                </a:lnTo>
                <a:close/>
                <a:moveTo>
                  <a:pt x="1708889" y="7247"/>
                </a:moveTo>
                <a:lnTo>
                  <a:pt x="1744272" y="7247"/>
                </a:lnTo>
                <a:lnTo>
                  <a:pt x="1850420" y="359247"/>
                </a:lnTo>
                <a:cubicBezTo>
                  <a:pt x="1860289" y="392838"/>
                  <a:pt x="1869657" y="426198"/>
                  <a:pt x="1878524" y="459325"/>
                </a:cubicBezTo>
                <a:cubicBezTo>
                  <a:pt x="1883209" y="442531"/>
                  <a:pt x="1887934" y="425910"/>
                  <a:pt x="1892703" y="409459"/>
                </a:cubicBezTo>
                <a:cubicBezTo>
                  <a:pt x="1897469" y="393008"/>
                  <a:pt x="1902280" y="376502"/>
                  <a:pt x="1907131" y="359936"/>
                </a:cubicBezTo>
                <a:lnTo>
                  <a:pt x="2010767" y="7247"/>
                </a:lnTo>
                <a:lnTo>
                  <a:pt x="2045649" y="7247"/>
                </a:lnTo>
                <a:lnTo>
                  <a:pt x="2045649" y="493492"/>
                </a:lnTo>
                <a:lnTo>
                  <a:pt x="2021558" y="493492"/>
                </a:lnTo>
                <a:lnTo>
                  <a:pt x="2021558" y="115608"/>
                </a:lnTo>
                <a:cubicBezTo>
                  <a:pt x="2021558" y="102493"/>
                  <a:pt x="2022060" y="78681"/>
                  <a:pt x="2023065" y="44171"/>
                </a:cubicBezTo>
                <a:cubicBezTo>
                  <a:pt x="2019551" y="57976"/>
                  <a:pt x="2015871" y="71548"/>
                  <a:pt x="2012024" y="84892"/>
                </a:cubicBezTo>
                <a:cubicBezTo>
                  <a:pt x="2008175" y="98236"/>
                  <a:pt x="2004160" y="111812"/>
                  <a:pt x="1999979" y="125616"/>
                </a:cubicBezTo>
                <a:lnTo>
                  <a:pt x="1891572" y="493492"/>
                </a:lnTo>
                <a:lnTo>
                  <a:pt x="1865224" y="493492"/>
                </a:lnTo>
                <a:lnTo>
                  <a:pt x="1751298" y="114916"/>
                </a:lnTo>
                <a:cubicBezTo>
                  <a:pt x="1747786" y="103183"/>
                  <a:pt x="1744398" y="91394"/>
                  <a:pt x="1741136" y="79544"/>
                </a:cubicBezTo>
                <a:cubicBezTo>
                  <a:pt x="1737872" y="67696"/>
                  <a:pt x="1734653" y="55904"/>
                  <a:pt x="1731474" y="44171"/>
                </a:cubicBezTo>
                <a:cubicBezTo>
                  <a:pt x="1731975" y="58897"/>
                  <a:pt x="1732353" y="73620"/>
                  <a:pt x="1732602" y="88346"/>
                </a:cubicBezTo>
                <a:cubicBezTo>
                  <a:pt x="1732854" y="103068"/>
                  <a:pt x="1732980" y="117794"/>
                  <a:pt x="1732980" y="132517"/>
                </a:cubicBezTo>
                <a:lnTo>
                  <a:pt x="1732980" y="493492"/>
                </a:lnTo>
                <a:lnTo>
                  <a:pt x="1708889" y="493492"/>
                </a:lnTo>
                <a:close/>
                <a:moveTo>
                  <a:pt x="809276" y="7247"/>
                </a:moveTo>
                <a:lnTo>
                  <a:pt x="998231" y="7247"/>
                </a:lnTo>
                <a:lnTo>
                  <a:pt x="998231" y="37614"/>
                </a:lnTo>
                <a:lnTo>
                  <a:pt x="834370" y="37614"/>
                </a:lnTo>
                <a:lnTo>
                  <a:pt x="834370" y="227766"/>
                </a:lnTo>
                <a:lnTo>
                  <a:pt x="982924" y="227766"/>
                </a:lnTo>
                <a:lnTo>
                  <a:pt x="982924" y="257789"/>
                </a:lnTo>
                <a:lnTo>
                  <a:pt x="834370" y="257789"/>
                </a:lnTo>
                <a:lnTo>
                  <a:pt x="834370" y="463122"/>
                </a:lnTo>
                <a:lnTo>
                  <a:pt x="1008521" y="463122"/>
                </a:lnTo>
                <a:lnTo>
                  <a:pt x="1008521" y="493492"/>
                </a:lnTo>
                <a:lnTo>
                  <a:pt x="809276" y="493492"/>
                </a:lnTo>
                <a:close/>
                <a:moveTo>
                  <a:pt x="323710" y="7247"/>
                </a:moveTo>
                <a:lnTo>
                  <a:pt x="350058" y="7247"/>
                </a:lnTo>
                <a:lnTo>
                  <a:pt x="414047" y="313004"/>
                </a:lnTo>
                <a:cubicBezTo>
                  <a:pt x="427263" y="376962"/>
                  <a:pt x="435377" y="420101"/>
                  <a:pt x="438389" y="442417"/>
                </a:cubicBezTo>
                <a:cubicBezTo>
                  <a:pt x="441400" y="421480"/>
                  <a:pt x="450684" y="376502"/>
                  <a:pt x="466244" y="307482"/>
                </a:cubicBezTo>
                <a:lnTo>
                  <a:pt x="534749" y="7247"/>
                </a:lnTo>
                <a:lnTo>
                  <a:pt x="554573" y="7247"/>
                </a:lnTo>
                <a:lnTo>
                  <a:pt x="619818" y="306793"/>
                </a:lnTo>
                <a:cubicBezTo>
                  <a:pt x="632365" y="364308"/>
                  <a:pt x="641314" y="409518"/>
                  <a:pt x="646667" y="442417"/>
                </a:cubicBezTo>
                <a:cubicBezTo>
                  <a:pt x="655869" y="391342"/>
                  <a:pt x="664149" y="348318"/>
                  <a:pt x="671511" y="313350"/>
                </a:cubicBezTo>
                <a:lnTo>
                  <a:pt x="737759" y="7247"/>
                </a:lnTo>
                <a:lnTo>
                  <a:pt x="764608" y="7247"/>
                </a:lnTo>
                <a:lnTo>
                  <a:pt x="656957" y="493492"/>
                </a:lnTo>
                <a:lnTo>
                  <a:pt x="636881" y="493492"/>
                </a:lnTo>
                <a:lnTo>
                  <a:pt x="564359" y="166683"/>
                </a:lnTo>
                <a:cubicBezTo>
                  <a:pt x="554656" y="121819"/>
                  <a:pt x="547714" y="84778"/>
                  <a:pt x="543532" y="55561"/>
                </a:cubicBezTo>
                <a:cubicBezTo>
                  <a:pt x="539683" y="83399"/>
                  <a:pt x="532658" y="120209"/>
                  <a:pt x="522454" y="165991"/>
                </a:cubicBezTo>
                <a:lnTo>
                  <a:pt x="447924" y="493492"/>
                </a:lnTo>
                <a:lnTo>
                  <a:pt x="426845" y="493492"/>
                </a:lnTo>
                <a:close/>
                <a:moveTo>
                  <a:pt x="139773" y="7247"/>
                </a:moveTo>
                <a:lnTo>
                  <a:pt x="169884" y="7247"/>
                </a:lnTo>
                <a:lnTo>
                  <a:pt x="309156" y="493492"/>
                </a:lnTo>
                <a:lnTo>
                  <a:pt x="281551" y="493492"/>
                </a:lnTo>
                <a:lnTo>
                  <a:pt x="236885" y="335781"/>
                </a:lnTo>
                <a:lnTo>
                  <a:pt x="72269" y="335781"/>
                </a:lnTo>
                <a:lnTo>
                  <a:pt x="27603" y="493492"/>
                </a:lnTo>
                <a:lnTo>
                  <a:pt x="0" y="493492"/>
                </a:lnTo>
                <a:close/>
                <a:moveTo>
                  <a:pt x="1473258" y="0"/>
                </a:moveTo>
                <a:cubicBezTo>
                  <a:pt x="1507052" y="0"/>
                  <a:pt x="1536453" y="9949"/>
                  <a:pt x="1561464" y="29851"/>
                </a:cubicBezTo>
                <a:cubicBezTo>
                  <a:pt x="1586474" y="49752"/>
                  <a:pt x="1605628" y="78452"/>
                  <a:pt x="1618928" y="115951"/>
                </a:cubicBezTo>
                <a:cubicBezTo>
                  <a:pt x="1632228" y="153454"/>
                  <a:pt x="1638878" y="197511"/>
                  <a:pt x="1638878" y="248125"/>
                </a:cubicBezTo>
                <a:cubicBezTo>
                  <a:pt x="1638878" y="298510"/>
                  <a:pt x="1632062" y="342969"/>
                  <a:pt x="1618427" y="381507"/>
                </a:cubicBezTo>
                <a:cubicBezTo>
                  <a:pt x="1604792" y="420042"/>
                  <a:pt x="1585386" y="449490"/>
                  <a:pt x="1560209" y="469852"/>
                </a:cubicBezTo>
                <a:cubicBezTo>
                  <a:pt x="1535030" y="490211"/>
                  <a:pt x="1505881" y="500392"/>
                  <a:pt x="1472757" y="500392"/>
                </a:cubicBezTo>
                <a:cubicBezTo>
                  <a:pt x="1438797" y="500392"/>
                  <a:pt x="1409353" y="490156"/>
                  <a:pt x="1384426" y="469679"/>
                </a:cubicBezTo>
                <a:cubicBezTo>
                  <a:pt x="1359501" y="449203"/>
                  <a:pt x="1340470" y="419869"/>
                  <a:pt x="1327337" y="381680"/>
                </a:cubicBezTo>
                <a:cubicBezTo>
                  <a:pt x="1314206" y="343488"/>
                  <a:pt x="1307639" y="298971"/>
                  <a:pt x="1307639" y="248125"/>
                </a:cubicBezTo>
                <a:cubicBezTo>
                  <a:pt x="1307639" y="197511"/>
                  <a:pt x="1314289" y="153395"/>
                  <a:pt x="1327589" y="115778"/>
                </a:cubicBezTo>
                <a:cubicBezTo>
                  <a:pt x="1340889" y="78165"/>
                  <a:pt x="1360085" y="49464"/>
                  <a:pt x="1385179" y="29677"/>
                </a:cubicBezTo>
                <a:cubicBezTo>
                  <a:pt x="1410273" y="9891"/>
                  <a:pt x="1439633" y="0"/>
                  <a:pt x="1473258" y="0"/>
                </a:cubicBezTo>
                <a:close/>
                <a:moveTo>
                  <a:pt x="1146536" y="0"/>
                </a:moveTo>
                <a:cubicBezTo>
                  <a:pt x="1174642" y="0"/>
                  <a:pt x="1196640" y="8165"/>
                  <a:pt x="1212534" y="24502"/>
                </a:cubicBezTo>
                <a:cubicBezTo>
                  <a:pt x="1228426" y="40835"/>
                  <a:pt x="1239217" y="67294"/>
                  <a:pt x="1244905" y="103875"/>
                </a:cubicBezTo>
                <a:lnTo>
                  <a:pt x="1221318" y="110776"/>
                </a:lnTo>
                <a:cubicBezTo>
                  <a:pt x="1214290" y="56711"/>
                  <a:pt x="1189279" y="29677"/>
                  <a:pt x="1146286" y="29677"/>
                </a:cubicBezTo>
                <a:cubicBezTo>
                  <a:pt x="1123367" y="29677"/>
                  <a:pt x="1105926" y="37614"/>
                  <a:pt x="1093966" y="53490"/>
                </a:cubicBezTo>
                <a:cubicBezTo>
                  <a:pt x="1082003" y="69363"/>
                  <a:pt x="1076023" y="92600"/>
                  <a:pt x="1076023" y="123198"/>
                </a:cubicBezTo>
                <a:cubicBezTo>
                  <a:pt x="1076023" y="140914"/>
                  <a:pt x="1078366" y="155695"/>
                  <a:pt x="1083049" y="167546"/>
                </a:cubicBezTo>
                <a:cubicBezTo>
                  <a:pt x="1087734" y="179393"/>
                  <a:pt x="1094424" y="189342"/>
                  <a:pt x="1103124" y="197396"/>
                </a:cubicBezTo>
                <a:cubicBezTo>
                  <a:pt x="1111823" y="205447"/>
                  <a:pt x="1128805" y="214997"/>
                  <a:pt x="1154065" y="226038"/>
                </a:cubicBezTo>
                <a:lnTo>
                  <a:pt x="1177652" y="236392"/>
                </a:lnTo>
                <a:cubicBezTo>
                  <a:pt x="1204086" y="247896"/>
                  <a:pt x="1222947" y="263769"/>
                  <a:pt x="1234240" y="284016"/>
                </a:cubicBezTo>
                <a:cubicBezTo>
                  <a:pt x="1245532" y="304261"/>
                  <a:pt x="1251177" y="330948"/>
                  <a:pt x="1251177" y="364079"/>
                </a:cubicBezTo>
                <a:cubicBezTo>
                  <a:pt x="1251177" y="405950"/>
                  <a:pt x="1242227" y="439136"/>
                  <a:pt x="1224328" y="463641"/>
                </a:cubicBezTo>
                <a:cubicBezTo>
                  <a:pt x="1206428" y="488143"/>
                  <a:pt x="1181501" y="500392"/>
                  <a:pt x="1149548" y="500392"/>
                </a:cubicBezTo>
                <a:cubicBezTo>
                  <a:pt x="1119770" y="500392"/>
                  <a:pt x="1095973" y="490443"/>
                  <a:pt x="1078157" y="470542"/>
                </a:cubicBezTo>
                <a:cubicBezTo>
                  <a:pt x="1060340" y="450641"/>
                  <a:pt x="1049089" y="421365"/>
                  <a:pt x="1044406" y="382713"/>
                </a:cubicBezTo>
                <a:lnTo>
                  <a:pt x="1067492" y="375466"/>
                </a:lnTo>
                <a:cubicBezTo>
                  <a:pt x="1075187" y="438734"/>
                  <a:pt x="1101618" y="470369"/>
                  <a:pt x="1146788" y="470369"/>
                </a:cubicBezTo>
                <a:cubicBezTo>
                  <a:pt x="1171881" y="470369"/>
                  <a:pt x="1191456" y="461455"/>
                  <a:pt x="1205506" y="443625"/>
                </a:cubicBezTo>
                <a:cubicBezTo>
                  <a:pt x="1219559" y="425793"/>
                  <a:pt x="1226587" y="399739"/>
                  <a:pt x="1226587" y="365458"/>
                </a:cubicBezTo>
                <a:cubicBezTo>
                  <a:pt x="1226587" y="340842"/>
                  <a:pt x="1222194" y="320826"/>
                  <a:pt x="1213411" y="305411"/>
                </a:cubicBezTo>
                <a:cubicBezTo>
                  <a:pt x="1204630" y="289999"/>
                  <a:pt x="1190869" y="277920"/>
                  <a:pt x="1172133" y="269176"/>
                </a:cubicBezTo>
                <a:lnTo>
                  <a:pt x="1139510" y="254336"/>
                </a:lnTo>
                <a:cubicBezTo>
                  <a:pt x="1132651" y="251118"/>
                  <a:pt x="1125709" y="247837"/>
                  <a:pt x="1118682" y="244501"/>
                </a:cubicBezTo>
                <a:cubicBezTo>
                  <a:pt x="1111656" y="241165"/>
                  <a:pt x="1104880" y="237199"/>
                  <a:pt x="1098356" y="232595"/>
                </a:cubicBezTo>
                <a:cubicBezTo>
                  <a:pt x="1091832" y="227995"/>
                  <a:pt x="1085726" y="222646"/>
                  <a:pt x="1080038" y="216549"/>
                </a:cubicBezTo>
                <a:cubicBezTo>
                  <a:pt x="1074351" y="210452"/>
                  <a:pt x="1069414" y="203091"/>
                  <a:pt x="1065232" y="194462"/>
                </a:cubicBezTo>
                <a:cubicBezTo>
                  <a:pt x="1061051" y="185836"/>
                  <a:pt x="1057746" y="175884"/>
                  <a:pt x="1055320" y="164612"/>
                </a:cubicBezTo>
                <a:cubicBezTo>
                  <a:pt x="1052895" y="153339"/>
                  <a:pt x="1051683" y="140224"/>
                  <a:pt x="1051683" y="125270"/>
                </a:cubicBezTo>
                <a:cubicBezTo>
                  <a:pt x="1051683" y="85467"/>
                  <a:pt x="1059963" y="54640"/>
                  <a:pt x="1076525" y="32785"/>
                </a:cubicBezTo>
                <a:cubicBezTo>
                  <a:pt x="1093087" y="10926"/>
                  <a:pt x="1116424" y="0"/>
                  <a:pt x="1146536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6983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7988" y="368301"/>
            <a:ext cx="11784012" cy="3347356"/>
          </a:xfrm>
          <a:prstGeom prst="rect">
            <a:avLst/>
          </a:prstGeom>
          <a:solidFill>
            <a:srgbClr val="CA4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25" t="5832" r="3648" b="27078"/>
          <a:stretch/>
        </p:blipFill>
        <p:spPr>
          <a:xfrm>
            <a:off x="5714435" y="1571361"/>
            <a:ext cx="6069578" cy="3432515"/>
          </a:xfrm>
          <a:custGeom>
            <a:avLst/>
            <a:gdLst>
              <a:gd name="connsiteX0" fmla="*/ 0 w 5688012"/>
              <a:gd name="connsiteY0" fmla="*/ 0 h 3657600"/>
              <a:gd name="connsiteX1" fmla="*/ 5688012 w 5688012"/>
              <a:gd name="connsiteY1" fmla="*/ 0 h 3657600"/>
              <a:gd name="connsiteX2" fmla="*/ 5688012 w 5688012"/>
              <a:gd name="connsiteY2" fmla="*/ 3657600 h 3657600"/>
              <a:gd name="connsiteX3" fmla="*/ 0 w 5688012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8012" h="3657600">
                <a:moveTo>
                  <a:pt x="0" y="0"/>
                </a:moveTo>
                <a:lnTo>
                  <a:pt x="5688012" y="0"/>
                </a:lnTo>
                <a:lnTo>
                  <a:pt x="5688012" y="3657600"/>
                </a:lnTo>
                <a:lnTo>
                  <a:pt x="0" y="3657600"/>
                </a:lnTo>
                <a:close/>
              </a:path>
            </a:pathLst>
          </a:custGeom>
        </p:spPr>
      </p:pic>
      <p:grpSp>
        <p:nvGrpSpPr>
          <p:cNvPr id="25" name="组合 24"/>
          <p:cNvGrpSpPr/>
          <p:nvPr/>
        </p:nvGrpSpPr>
        <p:grpSpPr>
          <a:xfrm>
            <a:off x="799874" y="780896"/>
            <a:ext cx="2879276" cy="794018"/>
            <a:chOff x="8473989" y="737354"/>
            <a:chExt cx="2879276" cy="794018"/>
          </a:xfrm>
        </p:grpSpPr>
        <p:grpSp>
          <p:nvGrpSpPr>
            <p:cNvPr id="12" name="PA_组合 41"/>
            <p:cNvGrpSpPr/>
            <p:nvPr>
              <p:custDataLst>
                <p:tags r:id="rId2"/>
              </p:custDataLst>
            </p:nvPr>
          </p:nvGrpSpPr>
          <p:grpSpPr>
            <a:xfrm>
              <a:off x="9326288" y="926403"/>
              <a:ext cx="1922474" cy="273048"/>
              <a:chOff x="2316332" y="3002684"/>
              <a:chExt cx="3454351" cy="490620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3516772" y="3002684"/>
                <a:ext cx="589101" cy="477818"/>
              </a:xfrm>
              <a:custGeom>
                <a:avLst/>
                <a:gdLst>
                  <a:gd name="connsiteX0" fmla="*/ 770704 w 3840008"/>
                  <a:gd name="connsiteY0" fmla="*/ 1406994 h 3114621"/>
                  <a:gd name="connsiteX1" fmla="*/ 3775087 w 3840008"/>
                  <a:gd name="connsiteY1" fmla="*/ 1406994 h 3114621"/>
                  <a:gd name="connsiteX2" fmla="*/ 3775087 w 3840008"/>
                  <a:gd name="connsiteY2" fmla="*/ 1713644 h 3114621"/>
                  <a:gd name="connsiteX3" fmla="*/ 770704 w 3840008"/>
                  <a:gd name="connsiteY3" fmla="*/ 1713644 h 3114621"/>
                  <a:gd name="connsiteX4" fmla="*/ 482522 w 3840008"/>
                  <a:gd name="connsiteY4" fmla="*/ 0 h 3114621"/>
                  <a:gd name="connsiteX5" fmla="*/ 3840008 w 3840008"/>
                  <a:gd name="connsiteY5" fmla="*/ 0 h 3114621"/>
                  <a:gd name="connsiteX6" fmla="*/ 3840008 w 3840008"/>
                  <a:gd name="connsiteY6" fmla="*/ 306656 h 3114621"/>
                  <a:gd name="connsiteX7" fmla="*/ 482522 w 3840008"/>
                  <a:gd name="connsiteY7" fmla="*/ 306656 h 3114621"/>
                  <a:gd name="connsiteX8" fmla="*/ 358696 w 3840008"/>
                  <a:gd name="connsiteY8" fmla="*/ 355507 h 3114621"/>
                  <a:gd name="connsiteX9" fmla="*/ 325956 w 3840008"/>
                  <a:gd name="connsiteY9" fmla="*/ 407698 h 3114621"/>
                  <a:gd name="connsiteX10" fmla="*/ 312660 w 3840008"/>
                  <a:gd name="connsiteY10" fmla="*/ 470594 h 3114621"/>
                  <a:gd name="connsiteX11" fmla="*/ 312660 w 3840008"/>
                  <a:gd name="connsiteY11" fmla="*/ 1406994 h 3114621"/>
                  <a:gd name="connsiteX12" fmla="*/ 316609 w 3840008"/>
                  <a:gd name="connsiteY12" fmla="*/ 1406994 h 3114621"/>
                  <a:gd name="connsiteX13" fmla="*/ 316609 w 3840008"/>
                  <a:gd name="connsiteY13" fmla="*/ 1713644 h 3114621"/>
                  <a:gd name="connsiteX14" fmla="*/ 312660 w 3840008"/>
                  <a:gd name="connsiteY14" fmla="*/ 1713644 h 3114621"/>
                  <a:gd name="connsiteX15" fmla="*/ 312660 w 3840008"/>
                  <a:gd name="connsiteY15" fmla="*/ 2638017 h 3114621"/>
                  <a:gd name="connsiteX16" fmla="*/ 325864 w 3840008"/>
                  <a:gd name="connsiteY16" fmla="*/ 2704063 h 3114621"/>
                  <a:gd name="connsiteX17" fmla="*/ 361043 w 3840008"/>
                  <a:gd name="connsiteY17" fmla="*/ 2754702 h 3114621"/>
                  <a:gd name="connsiteX18" fmla="*/ 482522 w 3840008"/>
                  <a:gd name="connsiteY18" fmla="*/ 2807972 h 3114621"/>
                  <a:gd name="connsiteX19" fmla="*/ 3840008 w 3840008"/>
                  <a:gd name="connsiteY19" fmla="*/ 2807972 h 3114621"/>
                  <a:gd name="connsiteX20" fmla="*/ 3840008 w 3840008"/>
                  <a:gd name="connsiteY20" fmla="*/ 3114621 h 3114621"/>
                  <a:gd name="connsiteX21" fmla="*/ 482522 w 3840008"/>
                  <a:gd name="connsiteY21" fmla="*/ 3114621 h 3114621"/>
                  <a:gd name="connsiteX22" fmla="*/ 141206 w 3840008"/>
                  <a:gd name="connsiteY22" fmla="*/ 2975763 h 3114621"/>
                  <a:gd name="connsiteX23" fmla="*/ 36640 w 3840008"/>
                  <a:gd name="connsiteY23" fmla="*/ 2826482 h 3114621"/>
                  <a:gd name="connsiteX24" fmla="*/ 0 w 3840008"/>
                  <a:gd name="connsiteY24" fmla="*/ 2641871 h 3114621"/>
                  <a:gd name="connsiteX25" fmla="*/ 0 w 3840008"/>
                  <a:gd name="connsiteY25" fmla="*/ 472665 h 3114621"/>
                  <a:gd name="connsiteX26" fmla="*/ 139325 w 3840008"/>
                  <a:gd name="connsiteY26" fmla="*/ 139891 h 3114621"/>
                  <a:gd name="connsiteX27" fmla="*/ 482522 w 3840008"/>
                  <a:gd name="connsiteY27" fmla="*/ 0 h 3114621"/>
                  <a:gd name="connsiteX0" fmla="*/ 770704 w 3840008"/>
                  <a:gd name="connsiteY0" fmla="*/ 1406994 h 3114621"/>
                  <a:gd name="connsiteX1" fmla="*/ 3775087 w 3840008"/>
                  <a:gd name="connsiteY1" fmla="*/ 1406994 h 3114621"/>
                  <a:gd name="connsiteX2" fmla="*/ 3775087 w 3840008"/>
                  <a:gd name="connsiteY2" fmla="*/ 1713644 h 3114621"/>
                  <a:gd name="connsiteX3" fmla="*/ 770704 w 3840008"/>
                  <a:gd name="connsiteY3" fmla="*/ 1713644 h 3114621"/>
                  <a:gd name="connsiteX4" fmla="*/ 770704 w 3840008"/>
                  <a:gd name="connsiteY4" fmla="*/ 1406994 h 3114621"/>
                  <a:gd name="connsiteX5" fmla="*/ 482522 w 3840008"/>
                  <a:gd name="connsiteY5" fmla="*/ 0 h 3114621"/>
                  <a:gd name="connsiteX6" fmla="*/ 3840008 w 3840008"/>
                  <a:gd name="connsiteY6" fmla="*/ 0 h 3114621"/>
                  <a:gd name="connsiteX7" fmla="*/ 3840008 w 3840008"/>
                  <a:gd name="connsiteY7" fmla="*/ 306656 h 3114621"/>
                  <a:gd name="connsiteX8" fmla="*/ 482522 w 3840008"/>
                  <a:gd name="connsiteY8" fmla="*/ 306656 h 3114621"/>
                  <a:gd name="connsiteX9" fmla="*/ 358696 w 3840008"/>
                  <a:gd name="connsiteY9" fmla="*/ 355507 h 3114621"/>
                  <a:gd name="connsiteX10" fmla="*/ 325956 w 3840008"/>
                  <a:gd name="connsiteY10" fmla="*/ 407698 h 3114621"/>
                  <a:gd name="connsiteX11" fmla="*/ 312660 w 3840008"/>
                  <a:gd name="connsiteY11" fmla="*/ 470594 h 3114621"/>
                  <a:gd name="connsiteX12" fmla="*/ 312660 w 3840008"/>
                  <a:gd name="connsiteY12" fmla="*/ 1406994 h 3114621"/>
                  <a:gd name="connsiteX13" fmla="*/ 316609 w 3840008"/>
                  <a:gd name="connsiteY13" fmla="*/ 1406994 h 3114621"/>
                  <a:gd name="connsiteX14" fmla="*/ 316609 w 3840008"/>
                  <a:gd name="connsiteY14" fmla="*/ 1713644 h 3114621"/>
                  <a:gd name="connsiteX15" fmla="*/ 312660 w 3840008"/>
                  <a:gd name="connsiteY15" fmla="*/ 2638017 h 3114621"/>
                  <a:gd name="connsiteX16" fmla="*/ 325864 w 3840008"/>
                  <a:gd name="connsiteY16" fmla="*/ 2704063 h 3114621"/>
                  <a:gd name="connsiteX17" fmla="*/ 361043 w 3840008"/>
                  <a:gd name="connsiteY17" fmla="*/ 2754702 h 3114621"/>
                  <a:gd name="connsiteX18" fmla="*/ 482522 w 3840008"/>
                  <a:gd name="connsiteY18" fmla="*/ 2807972 h 3114621"/>
                  <a:gd name="connsiteX19" fmla="*/ 3840008 w 3840008"/>
                  <a:gd name="connsiteY19" fmla="*/ 2807972 h 3114621"/>
                  <a:gd name="connsiteX20" fmla="*/ 3840008 w 3840008"/>
                  <a:gd name="connsiteY20" fmla="*/ 3114621 h 3114621"/>
                  <a:gd name="connsiteX21" fmla="*/ 482522 w 3840008"/>
                  <a:gd name="connsiteY21" fmla="*/ 3114621 h 3114621"/>
                  <a:gd name="connsiteX22" fmla="*/ 141206 w 3840008"/>
                  <a:gd name="connsiteY22" fmla="*/ 2975763 h 3114621"/>
                  <a:gd name="connsiteX23" fmla="*/ 36640 w 3840008"/>
                  <a:gd name="connsiteY23" fmla="*/ 2826482 h 3114621"/>
                  <a:gd name="connsiteX24" fmla="*/ 0 w 3840008"/>
                  <a:gd name="connsiteY24" fmla="*/ 2641871 h 3114621"/>
                  <a:gd name="connsiteX25" fmla="*/ 0 w 3840008"/>
                  <a:gd name="connsiteY25" fmla="*/ 472665 h 3114621"/>
                  <a:gd name="connsiteX26" fmla="*/ 139325 w 3840008"/>
                  <a:gd name="connsiteY26" fmla="*/ 139891 h 3114621"/>
                  <a:gd name="connsiteX27" fmla="*/ 482522 w 3840008"/>
                  <a:gd name="connsiteY27" fmla="*/ 0 h 3114621"/>
                  <a:gd name="connsiteX0" fmla="*/ 770704 w 3840008"/>
                  <a:gd name="connsiteY0" fmla="*/ 1406994 h 3114621"/>
                  <a:gd name="connsiteX1" fmla="*/ 3775087 w 3840008"/>
                  <a:gd name="connsiteY1" fmla="*/ 1406994 h 3114621"/>
                  <a:gd name="connsiteX2" fmla="*/ 3775087 w 3840008"/>
                  <a:gd name="connsiteY2" fmla="*/ 1713644 h 3114621"/>
                  <a:gd name="connsiteX3" fmla="*/ 770704 w 3840008"/>
                  <a:gd name="connsiteY3" fmla="*/ 1713644 h 3114621"/>
                  <a:gd name="connsiteX4" fmla="*/ 770704 w 3840008"/>
                  <a:gd name="connsiteY4" fmla="*/ 1406994 h 3114621"/>
                  <a:gd name="connsiteX5" fmla="*/ 482522 w 3840008"/>
                  <a:gd name="connsiteY5" fmla="*/ 0 h 3114621"/>
                  <a:gd name="connsiteX6" fmla="*/ 3840008 w 3840008"/>
                  <a:gd name="connsiteY6" fmla="*/ 0 h 3114621"/>
                  <a:gd name="connsiteX7" fmla="*/ 3840008 w 3840008"/>
                  <a:gd name="connsiteY7" fmla="*/ 306656 h 3114621"/>
                  <a:gd name="connsiteX8" fmla="*/ 482522 w 3840008"/>
                  <a:gd name="connsiteY8" fmla="*/ 306656 h 3114621"/>
                  <a:gd name="connsiteX9" fmla="*/ 358696 w 3840008"/>
                  <a:gd name="connsiteY9" fmla="*/ 355507 h 3114621"/>
                  <a:gd name="connsiteX10" fmla="*/ 325956 w 3840008"/>
                  <a:gd name="connsiteY10" fmla="*/ 407698 h 3114621"/>
                  <a:gd name="connsiteX11" fmla="*/ 312660 w 3840008"/>
                  <a:gd name="connsiteY11" fmla="*/ 470594 h 3114621"/>
                  <a:gd name="connsiteX12" fmla="*/ 312660 w 3840008"/>
                  <a:gd name="connsiteY12" fmla="*/ 1406994 h 3114621"/>
                  <a:gd name="connsiteX13" fmla="*/ 316609 w 3840008"/>
                  <a:gd name="connsiteY13" fmla="*/ 1713644 h 3114621"/>
                  <a:gd name="connsiteX14" fmla="*/ 312660 w 3840008"/>
                  <a:gd name="connsiteY14" fmla="*/ 2638017 h 3114621"/>
                  <a:gd name="connsiteX15" fmla="*/ 325864 w 3840008"/>
                  <a:gd name="connsiteY15" fmla="*/ 2704063 h 3114621"/>
                  <a:gd name="connsiteX16" fmla="*/ 361043 w 3840008"/>
                  <a:gd name="connsiteY16" fmla="*/ 2754702 h 3114621"/>
                  <a:gd name="connsiteX17" fmla="*/ 482522 w 3840008"/>
                  <a:gd name="connsiteY17" fmla="*/ 2807972 h 3114621"/>
                  <a:gd name="connsiteX18" fmla="*/ 3840008 w 3840008"/>
                  <a:gd name="connsiteY18" fmla="*/ 2807972 h 3114621"/>
                  <a:gd name="connsiteX19" fmla="*/ 3840008 w 3840008"/>
                  <a:gd name="connsiteY19" fmla="*/ 3114621 h 3114621"/>
                  <a:gd name="connsiteX20" fmla="*/ 482522 w 3840008"/>
                  <a:gd name="connsiteY20" fmla="*/ 3114621 h 3114621"/>
                  <a:gd name="connsiteX21" fmla="*/ 141206 w 3840008"/>
                  <a:gd name="connsiteY21" fmla="*/ 2975763 h 3114621"/>
                  <a:gd name="connsiteX22" fmla="*/ 36640 w 3840008"/>
                  <a:gd name="connsiteY22" fmla="*/ 2826482 h 3114621"/>
                  <a:gd name="connsiteX23" fmla="*/ 0 w 3840008"/>
                  <a:gd name="connsiteY23" fmla="*/ 2641871 h 3114621"/>
                  <a:gd name="connsiteX24" fmla="*/ 0 w 3840008"/>
                  <a:gd name="connsiteY24" fmla="*/ 472665 h 3114621"/>
                  <a:gd name="connsiteX25" fmla="*/ 139325 w 3840008"/>
                  <a:gd name="connsiteY25" fmla="*/ 139891 h 3114621"/>
                  <a:gd name="connsiteX26" fmla="*/ 482522 w 3840008"/>
                  <a:gd name="connsiteY26" fmla="*/ 0 h 3114621"/>
                  <a:gd name="connsiteX0" fmla="*/ 770704 w 3840008"/>
                  <a:gd name="connsiteY0" fmla="*/ 1406994 h 3114621"/>
                  <a:gd name="connsiteX1" fmla="*/ 3775087 w 3840008"/>
                  <a:gd name="connsiteY1" fmla="*/ 1406994 h 3114621"/>
                  <a:gd name="connsiteX2" fmla="*/ 3775087 w 3840008"/>
                  <a:gd name="connsiteY2" fmla="*/ 1713644 h 3114621"/>
                  <a:gd name="connsiteX3" fmla="*/ 770704 w 3840008"/>
                  <a:gd name="connsiteY3" fmla="*/ 1713644 h 3114621"/>
                  <a:gd name="connsiteX4" fmla="*/ 770704 w 3840008"/>
                  <a:gd name="connsiteY4" fmla="*/ 1406994 h 3114621"/>
                  <a:gd name="connsiteX5" fmla="*/ 482522 w 3840008"/>
                  <a:gd name="connsiteY5" fmla="*/ 0 h 3114621"/>
                  <a:gd name="connsiteX6" fmla="*/ 3840008 w 3840008"/>
                  <a:gd name="connsiteY6" fmla="*/ 0 h 3114621"/>
                  <a:gd name="connsiteX7" fmla="*/ 3840008 w 3840008"/>
                  <a:gd name="connsiteY7" fmla="*/ 306656 h 3114621"/>
                  <a:gd name="connsiteX8" fmla="*/ 482522 w 3840008"/>
                  <a:gd name="connsiteY8" fmla="*/ 306656 h 3114621"/>
                  <a:gd name="connsiteX9" fmla="*/ 358696 w 3840008"/>
                  <a:gd name="connsiteY9" fmla="*/ 355507 h 3114621"/>
                  <a:gd name="connsiteX10" fmla="*/ 325956 w 3840008"/>
                  <a:gd name="connsiteY10" fmla="*/ 407698 h 3114621"/>
                  <a:gd name="connsiteX11" fmla="*/ 312660 w 3840008"/>
                  <a:gd name="connsiteY11" fmla="*/ 470594 h 3114621"/>
                  <a:gd name="connsiteX12" fmla="*/ 316609 w 3840008"/>
                  <a:gd name="connsiteY12" fmla="*/ 1713644 h 3114621"/>
                  <a:gd name="connsiteX13" fmla="*/ 312660 w 3840008"/>
                  <a:gd name="connsiteY13" fmla="*/ 2638017 h 3114621"/>
                  <a:gd name="connsiteX14" fmla="*/ 325864 w 3840008"/>
                  <a:gd name="connsiteY14" fmla="*/ 2704063 h 3114621"/>
                  <a:gd name="connsiteX15" fmla="*/ 361043 w 3840008"/>
                  <a:gd name="connsiteY15" fmla="*/ 2754702 h 3114621"/>
                  <a:gd name="connsiteX16" fmla="*/ 482522 w 3840008"/>
                  <a:gd name="connsiteY16" fmla="*/ 2807972 h 3114621"/>
                  <a:gd name="connsiteX17" fmla="*/ 3840008 w 3840008"/>
                  <a:gd name="connsiteY17" fmla="*/ 2807972 h 3114621"/>
                  <a:gd name="connsiteX18" fmla="*/ 3840008 w 3840008"/>
                  <a:gd name="connsiteY18" fmla="*/ 3114621 h 3114621"/>
                  <a:gd name="connsiteX19" fmla="*/ 482522 w 3840008"/>
                  <a:gd name="connsiteY19" fmla="*/ 3114621 h 3114621"/>
                  <a:gd name="connsiteX20" fmla="*/ 141206 w 3840008"/>
                  <a:gd name="connsiteY20" fmla="*/ 2975763 h 3114621"/>
                  <a:gd name="connsiteX21" fmla="*/ 36640 w 3840008"/>
                  <a:gd name="connsiteY21" fmla="*/ 2826482 h 3114621"/>
                  <a:gd name="connsiteX22" fmla="*/ 0 w 3840008"/>
                  <a:gd name="connsiteY22" fmla="*/ 2641871 h 3114621"/>
                  <a:gd name="connsiteX23" fmla="*/ 0 w 3840008"/>
                  <a:gd name="connsiteY23" fmla="*/ 472665 h 3114621"/>
                  <a:gd name="connsiteX24" fmla="*/ 139325 w 3840008"/>
                  <a:gd name="connsiteY24" fmla="*/ 139891 h 3114621"/>
                  <a:gd name="connsiteX25" fmla="*/ 482522 w 3840008"/>
                  <a:gd name="connsiteY25" fmla="*/ 0 h 3114621"/>
                  <a:gd name="connsiteX0" fmla="*/ 770704 w 3840008"/>
                  <a:gd name="connsiteY0" fmla="*/ 1406994 h 3114621"/>
                  <a:gd name="connsiteX1" fmla="*/ 3775087 w 3840008"/>
                  <a:gd name="connsiteY1" fmla="*/ 1406994 h 3114621"/>
                  <a:gd name="connsiteX2" fmla="*/ 3775087 w 3840008"/>
                  <a:gd name="connsiteY2" fmla="*/ 1713644 h 3114621"/>
                  <a:gd name="connsiteX3" fmla="*/ 770704 w 3840008"/>
                  <a:gd name="connsiteY3" fmla="*/ 1713644 h 3114621"/>
                  <a:gd name="connsiteX4" fmla="*/ 770704 w 3840008"/>
                  <a:gd name="connsiteY4" fmla="*/ 1406994 h 3114621"/>
                  <a:gd name="connsiteX5" fmla="*/ 482522 w 3840008"/>
                  <a:gd name="connsiteY5" fmla="*/ 0 h 3114621"/>
                  <a:gd name="connsiteX6" fmla="*/ 3840008 w 3840008"/>
                  <a:gd name="connsiteY6" fmla="*/ 0 h 3114621"/>
                  <a:gd name="connsiteX7" fmla="*/ 3840008 w 3840008"/>
                  <a:gd name="connsiteY7" fmla="*/ 306656 h 3114621"/>
                  <a:gd name="connsiteX8" fmla="*/ 482522 w 3840008"/>
                  <a:gd name="connsiteY8" fmla="*/ 306656 h 3114621"/>
                  <a:gd name="connsiteX9" fmla="*/ 358696 w 3840008"/>
                  <a:gd name="connsiteY9" fmla="*/ 355507 h 3114621"/>
                  <a:gd name="connsiteX10" fmla="*/ 325956 w 3840008"/>
                  <a:gd name="connsiteY10" fmla="*/ 407698 h 3114621"/>
                  <a:gd name="connsiteX11" fmla="*/ 312660 w 3840008"/>
                  <a:gd name="connsiteY11" fmla="*/ 470594 h 3114621"/>
                  <a:gd name="connsiteX12" fmla="*/ 312660 w 3840008"/>
                  <a:gd name="connsiteY12" fmla="*/ 2638017 h 3114621"/>
                  <a:gd name="connsiteX13" fmla="*/ 325864 w 3840008"/>
                  <a:gd name="connsiteY13" fmla="*/ 2704063 h 3114621"/>
                  <a:gd name="connsiteX14" fmla="*/ 361043 w 3840008"/>
                  <a:gd name="connsiteY14" fmla="*/ 2754702 h 3114621"/>
                  <a:gd name="connsiteX15" fmla="*/ 482522 w 3840008"/>
                  <a:gd name="connsiteY15" fmla="*/ 2807972 h 3114621"/>
                  <a:gd name="connsiteX16" fmla="*/ 3840008 w 3840008"/>
                  <a:gd name="connsiteY16" fmla="*/ 2807972 h 3114621"/>
                  <a:gd name="connsiteX17" fmla="*/ 3840008 w 3840008"/>
                  <a:gd name="connsiteY17" fmla="*/ 3114621 h 3114621"/>
                  <a:gd name="connsiteX18" fmla="*/ 482522 w 3840008"/>
                  <a:gd name="connsiteY18" fmla="*/ 3114621 h 3114621"/>
                  <a:gd name="connsiteX19" fmla="*/ 141206 w 3840008"/>
                  <a:gd name="connsiteY19" fmla="*/ 2975763 h 3114621"/>
                  <a:gd name="connsiteX20" fmla="*/ 36640 w 3840008"/>
                  <a:gd name="connsiteY20" fmla="*/ 2826482 h 3114621"/>
                  <a:gd name="connsiteX21" fmla="*/ 0 w 3840008"/>
                  <a:gd name="connsiteY21" fmla="*/ 2641871 h 3114621"/>
                  <a:gd name="connsiteX22" fmla="*/ 0 w 3840008"/>
                  <a:gd name="connsiteY22" fmla="*/ 472665 h 3114621"/>
                  <a:gd name="connsiteX23" fmla="*/ 139325 w 3840008"/>
                  <a:gd name="connsiteY23" fmla="*/ 139891 h 3114621"/>
                  <a:gd name="connsiteX24" fmla="*/ 482522 w 3840008"/>
                  <a:gd name="connsiteY24" fmla="*/ 0 h 3114621"/>
                  <a:gd name="connsiteX0" fmla="*/ 770704 w 3840008"/>
                  <a:gd name="connsiteY0" fmla="*/ 1406994 h 3114621"/>
                  <a:gd name="connsiteX1" fmla="*/ 3775087 w 3840008"/>
                  <a:gd name="connsiteY1" fmla="*/ 1406994 h 3114621"/>
                  <a:gd name="connsiteX2" fmla="*/ 3775087 w 3840008"/>
                  <a:gd name="connsiteY2" fmla="*/ 1713644 h 3114621"/>
                  <a:gd name="connsiteX3" fmla="*/ 770704 w 3840008"/>
                  <a:gd name="connsiteY3" fmla="*/ 1713644 h 3114621"/>
                  <a:gd name="connsiteX4" fmla="*/ 770704 w 3840008"/>
                  <a:gd name="connsiteY4" fmla="*/ 1406994 h 3114621"/>
                  <a:gd name="connsiteX5" fmla="*/ 482522 w 3840008"/>
                  <a:gd name="connsiteY5" fmla="*/ 0 h 3114621"/>
                  <a:gd name="connsiteX6" fmla="*/ 3840008 w 3840008"/>
                  <a:gd name="connsiteY6" fmla="*/ 0 h 3114621"/>
                  <a:gd name="connsiteX7" fmla="*/ 3840008 w 3840008"/>
                  <a:gd name="connsiteY7" fmla="*/ 306656 h 3114621"/>
                  <a:gd name="connsiteX8" fmla="*/ 482522 w 3840008"/>
                  <a:gd name="connsiteY8" fmla="*/ 306656 h 3114621"/>
                  <a:gd name="connsiteX9" fmla="*/ 358696 w 3840008"/>
                  <a:gd name="connsiteY9" fmla="*/ 355507 h 3114621"/>
                  <a:gd name="connsiteX10" fmla="*/ 325956 w 3840008"/>
                  <a:gd name="connsiteY10" fmla="*/ 407698 h 3114621"/>
                  <a:gd name="connsiteX11" fmla="*/ 312660 w 3840008"/>
                  <a:gd name="connsiteY11" fmla="*/ 470594 h 3114621"/>
                  <a:gd name="connsiteX12" fmla="*/ 312660 w 3840008"/>
                  <a:gd name="connsiteY12" fmla="*/ 2638017 h 3114621"/>
                  <a:gd name="connsiteX13" fmla="*/ 325864 w 3840008"/>
                  <a:gd name="connsiteY13" fmla="*/ 2704063 h 3114621"/>
                  <a:gd name="connsiteX14" fmla="*/ 361043 w 3840008"/>
                  <a:gd name="connsiteY14" fmla="*/ 2754702 h 3114621"/>
                  <a:gd name="connsiteX15" fmla="*/ 482522 w 3840008"/>
                  <a:gd name="connsiteY15" fmla="*/ 2807972 h 3114621"/>
                  <a:gd name="connsiteX16" fmla="*/ 3840008 w 3840008"/>
                  <a:gd name="connsiteY16" fmla="*/ 2807972 h 3114621"/>
                  <a:gd name="connsiteX17" fmla="*/ 3840008 w 3840008"/>
                  <a:gd name="connsiteY17" fmla="*/ 3114621 h 3114621"/>
                  <a:gd name="connsiteX18" fmla="*/ 482522 w 3840008"/>
                  <a:gd name="connsiteY18" fmla="*/ 3114621 h 3114621"/>
                  <a:gd name="connsiteX19" fmla="*/ 141206 w 3840008"/>
                  <a:gd name="connsiteY19" fmla="*/ 2975763 h 3114621"/>
                  <a:gd name="connsiteX20" fmla="*/ 36640 w 3840008"/>
                  <a:gd name="connsiteY20" fmla="*/ 2826482 h 3114621"/>
                  <a:gd name="connsiteX21" fmla="*/ 0 w 3840008"/>
                  <a:gd name="connsiteY21" fmla="*/ 2641871 h 3114621"/>
                  <a:gd name="connsiteX22" fmla="*/ 0 w 3840008"/>
                  <a:gd name="connsiteY22" fmla="*/ 472665 h 3114621"/>
                  <a:gd name="connsiteX23" fmla="*/ 139325 w 3840008"/>
                  <a:gd name="connsiteY23" fmla="*/ 139891 h 3114621"/>
                  <a:gd name="connsiteX24" fmla="*/ 482522 w 3840008"/>
                  <a:gd name="connsiteY24" fmla="*/ 0 h 3114621"/>
                  <a:gd name="connsiteX0" fmla="*/ 770704 w 3840008"/>
                  <a:gd name="connsiteY0" fmla="*/ 1406994 h 3114621"/>
                  <a:gd name="connsiteX1" fmla="*/ 3775087 w 3840008"/>
                  <a:gd name="connsiteY1" fmla="*/ 1406994 h 3114621"/>
                  <a:gd name="connsiteX2" fmla="*/ 3775087 w 3840008"/>
                  <a:gd name="connsiteY2" fmla="*/ 1713644 h 3114621"/>
                  <a:gd name="connsiteX3" fmla="*/ 770704 w 3840008"/>
                  <a:gd name="connsiteY3" fmla="*/ 1713644 h 3114621"/>
                  <a:gd name="connsiteX4" fmla="*/ 770704 w 3840008"/>
                  <a:gd name="connsiteY4" fmla="*/ 1406994 h 3114621"/>
                  <a:gd name="connsiteX5" fmla="*/ 482522 w 3840008"/>
                  <a:gd name="connsiteY5" fmla="*/ 0 h 3114621"/>
                  <a:gd name="connsiteX6" fmla="*/ 3840008 w 3840008"/>
                  <a:gd name="connsiteY6" fmla="*/ 0 h 3114621"/>
                  <a:gd name="connsiteX7" fmla="*/ 3840008 w 3840008"/>
                  <a:gd name="connsiteY7" fmla="*/ 306656 h 3114621"/>
                  <a:gd name="connsiteX8" fmla="*/ 482522 w 3840008"/>
                  <a:gd name="connsiteY8" fmla="*/ 306656 h 3114621"/>
                  <a:gd name="connsiteX9" fmla="*/ 358696 w 3840008"/>
                  <a:gd name="connsiteY9" fmla="*/ 355507 h 3114621"/>
                  <a:gd name="connsiteX10" fmla="*/ 325956 w 3840008"/>
                  <a:gd name="connsiteY10" fmla="*/ 407698 h 3114621"/>
                  <a:gd name="connsiteX11" fmla="*/ 312660 w 3840008"/>
                  <a:gd name="connsiteY11" fmla="*/ 470594 h 3114621"/>
                  <a:gd name="connsiteX12" fmla="*/ 312660 w 3840008"/>
                  <a:gd name="connsiteY12" fmla="*/ 2638017 h 3114621"/>
                  <a:gd name="connsiteX13" fmla="*/ 325864 w 3840008"/>
                  <a:gd name="connsiteY13" fmla="*/ 2704063 h 3114621"/>
                  <a:gd name="connsiteX14" fmla="*/ 361043 w 3840008"/>
                  <a:gd name="connsiteY14" fmla="*/ 2754702 h 3114621"/>
                  <a:gd name="connsiteX15" fmla="*/ 482522 w 3840008"/>
                  <a:gd name="connsiteY15" fmla="*/ 2807972 h 3114621"/>
                  <a:gd name="connsiteX16" fmla="*/ 3840008 w 3840008"/>
                  <a:gd name="connsiteY16" fmla="*/ 2807972 h 3114621"/>
                  <a:gd name="connsiteX17" fmla="*/ 3840008 w 3840008"/>
                  <a:gd name="connsiteY17" fmla="*/ 3114621 h 3114621"/>
                  <a:gd name="connsiteX18" fmla="*/ 482522 w 3840008"/>
                  <a:gd name="connsiteY18" fmla="*/ 3114621 h 3114621"/>
                  <a:gd name="connsiteX19" fmla="*/ 141206 w 3840008"/>
                  <a:gd name="connsiteY19" fmla="*/ 2975763 h 3114621"/>
                  <a:gd name="connsiteX20" fmla="*/ 36640 w 3840008"/>
                  <a:gd name="connsiteY20" fmla="*/ 2826482 h 3114621"/>
                  <a:gd name="connsiteX21" fmla="*/ 0 w 3840008"/>
                  <a:gd name="connsiteY21" fmla="*/ 2641871 h 3114621"/>
                  <a:gd name="connsiteX22" fmla="*/ 0 w 3840008"/>
                  <a:gd name="connsiteY22" fmla="*/ 472665 h 3114621"/>
                  <a:gd name="connsiteX23" fmla="*/ 139325 w 3840008"/>
                  <a:gd name="connsiteY23" fmla="*/ 139891 h 3114621"/>
                  <a:gd name="connsiteX24" fmla="*/ 482522 w 3840008"/>
                  <a:gd name="connsiteY24" fmla="*/ 0 h 3114621"/>
                  <a:gd name="connsiteX0" fmla="*/ 770704 w 3840008"/>
                  <a:gd name="connsiteY0" fmla="*/ 1406994 h 3114621"/>
                  <a:gd name="connsiteX1" fmla="*/ 3775087 w 3840008"/>
                  <a:gd name="connsiteY1" fmla="*/ 1406994 h 3114621"/>
                  <a:gd name="connsiteX2" fmla="*/ 3775087 w 3840008"/>
                  <a:gd name="connsiteY2" fmla="*/ 1713644 h 3114621"/>
                  <a:gd name="connsiteX3" fmla="*/ 770704 w 3840008"/>
                  <a:gd name="connsiteY3" fmla="*/ 1713644 h 3114621"/>
                  <a:gd name="connsiteX4" fmla="*/ 770704 w 3840008"/>
                  <a:gd name="connsiteY4" fmla="*/ 1406994 h 3114621"/>
                  <a:gd name="connsiteX5" fmla="*/ 482522 w 3840008"/>
                  <a:gd name="connsiteY5" fmla="*/ 0 h 3114621"/>
                  <a:gd name="connsiteX6" fmla="*/ 3840008 w 3840008"/>
                  <a:gd name="connsiteY6" fmla="*/ 0 h 3114621"/>
                  <a:gd name="connsiteX7" fmla="*/ 3840008 w 3840008"/>
                  <a:gd name="connsiteY7" fmla="*/ 306656 h 3114621"/>
                  <a:gd name="connsiteX8" fmla="*/ 482522 w 3840008"/>
                  <a:gd name="connsiteY8" fmla="*/ 306656 h 3114621"/>
                  <a:gd name="connsiteX9" fmla="*/ 358696 w 3840008"/>
                  <a:gd name="connsiteY9" fmla="*/ 355507 h 3114621"/>
                  <a:gd name="connsiteX10" fmla="*/ 325956 w 3840008"/>
                  <a:gd name="connsiteY10" fmla="*/ 407698 h 3114621"/>
                  <a:gd name="connsiteX11" fmla="*/ 312660 w 3840008"/>
                  <a:gd name="connsiteY11" fmla="*/ 470594 h 3114621"/>
                  <a:gd name="connsiteX12" fmla="*/ 312660 w 3840008"/>
                  <a:gd name="connsiteY12" fmla="*/ 2638017 h 3114621"/>
                  <a:gd name="connsiteX13" fmla="*/ 325864 w 3840008"/>
                  <a:gd name="connsiteY13" fmla="*/ 2704063 h 3114621"/>
                  <a:gd name="connsiteX14" fmla="*/ 361043 w 3840008"/>
                  <a:gd name="connsiteY14" fmla="*/ 2754702 h 3114621"/>
                  <a:gd name="connsiteX15" fmla="*/ 482522 w 3840008"/>
                  <a:gd name="connsiteY15" fmla="*/ 2807972 h 3114621"/>
                  <a:gd name="connsiteX16" fmla="*/ 3840008 w 3840008"/>
                  <a:gd name="connsiteY16" fmla="*/ 2807972 h 3114621"/>
                  <a:gd name="connsiteX17" fmla="*/ 3840008 w 3840008"/>
                  <a:gd name="connsiteY17" fmla="*/ 3114621 h 3114621"/>
                  <a:gd name="connsiteX18" fmla="*/ 482522 w 3840008"/>
                  <a:gd name="connsiteY18" fmla="*/ 3114621 h 3114621"/>
                  <a:gd name="connsiteX19" fmla="*/ 141206 w 3840008"/>
                  <a:gd name="connsiteY19" fmla="*/ 2975763 h 3114621"/>
                  <a:gd name="connsiteX20" fmla="*/ 36640 w 3840008"/>
                  <a:gd name="connsiteY20" fmla="*/ 2826482 h 3114621"/>
                  <a:gd name="connsiteX21" fmla="*/ 0 w 3840008"/>
                  <a:gd name="connsiteY21" fmla="*/ 2641871 h 3114621"/>
                  <a:gd name="connsiteX22" fmla="*/ 0 w 3840008"/>
                  <a:gd name="connsiteY22" fmla="*/ 472665 h 3114621"/>
                  <a:gd name="connsiteX23" fmla="*/ 139325 w 3840008"/>
                  <a:gd name="connsiteY23" fmla="*/ 139891 h 3114621"/>
                  <a:gd name="connsiteX24" fmla="*/ 482522 w 3840008"/>
                  <a:gd name="connsiteY24" fmla="*/ 0 h 3114621"/>
                  <a:gd name="connsiteX0" fmla="*/ 770704 w 3840008"/>
                  <a:gd name="connsiteY0" fmla="*/ 1406994 h 3114621"/>
                  <a:gd name="connsiteX1" fmla="*/ 3775087 w 3840008"/>
                  <a:gd name="connsiteY1" fmla="*/ 1406994 h 3114621"/>
                  <a:gd name="connsiteX2" fmla="*/ 3775087 w 3840008"/>
                  <a:gd name="connsiteY2" fmla="*/ 1713644 h 3114621"/>
                  <a:gd name="connsiteX3" fmla="*/ 770704 w 3840008"/>
                  <a:gd name="connsiteY3" fmla="*/ 1713644 h 3114621"/>
                  <a:gd name="connsiteX4" fmla="*/ 770704 w 3840008"/>
                  <a:gd name="connsiteY4" fmla="*/ 1406994 h 3114621"/>
                  <a:gd name="connsiteX5" fmla="*/ 482522 w 3840008"/>
                  <a:gd name="connsiteY5" fmla="*/ 0 h 3114621"/>
                  <a:gd name="connsiteX6" fmla="*/ 3840008 w 3840008"/>
                  <a:gd name="connsiteY6" fmla="*/ 0 h 3114621"/>
                  <a:gd name="connsiteX7" fmla="*/ 3840008 w 3840008"/>
                  <a:gd name="connsiteY7" fmla="*/ 306656 h 3114621"/>
                  <a:gd name="connsiteX8" fmla="*/ 482522 w 3840008"/>
                  <a:gd name="connsiteY8" fmla="*/ 306656 h 3114621"/>
                  <a:gd name="connsiteX9" fmla="*/ 358696 w 3840008"/>
                  <a:gd name="connsiteY9" fmla="*/ 355507 h 3114621"/>
                  <a:gd name="connsiteX10" fmla="*/ 325956 w 3840008"/>
                  <a:gd name="connsiteY10" fmla="*/ 407698 h 3114621"/>
                  <a:gd name="connsiteX11" fmla="*/ 312660 w 3840008"/>
                  <a:gd name="connsiteY11" fmla="*/ 470594 h 3114621"/>
                  <a:gd name="connsiteX12" fmla="*/ 312660 w 3840008"/>
                  <a:gd name="connsiteY12" fmla="*/ 2638017 h 3114621"/>
                  <a:gd name="connsiteX13" fmla="*/ 325864 w 3840008"/>
                  <a:gd name="connsiteY13" fmla="*/ 2704063 h 3114621"/>
                  <a:gd name="connsiteX14" fmla="*/ 361043 w 3840008"/>
                  <a:gd name="connsiteY14" fmla="*/ 2754702 h 3114621"/>
                  <a:gd name="connsiteX15" fmla="*/ 482522 w 3840008"/>
                  <a:gd name="connsiteY15" fmla="*/ 2807972 h 3114621"/>
                  <a:gd name="connsiteX16" fmla="*/ 3840008 w 3840008"/>
                  <a:gd name="connsiteY16" fmla="*/ 2807972 h 3114621"/>
                  <a:gd name="connsiteX17" fmla="*/ 3840008 w 3840008"/>
                  <a:gd name="connsiteY17" fmla="*/ 3114621 h 3114621"/>
                  <a:gd name="connsiteX18" fmla="*/ 482522 w 3840008"/>
                  <a:gd name="connsiteY18" fmla="*/ 3114621 h 3114621"/>
                  <a:gd name="connsiteX19" fmla="*/ 141206 w 3840008"/>
                  <a:gd name="connsiteY19" fmla="*/ 2975763 h 3114621"/>
                  <a:gd name="connsiteX20" fmla="*/ 36640 w 3840008"/>
                  <a:gd name="connsiteY20" fmla="*/ 2826482 h 3114621"/>
                  <a:gd name="connsiteX21" fmla="*/ 0 w 3840008"/>
                  <a:gd name="connsiteY21" fmla="*/ 2641871 h 3114621"/>
                  <a:gd name="connsiteX22" fmla="*/ 0 w 3840008"/>
                  <a:gd name="connsiteY22" fmla="*/ 472665 h 3114621"/>
                  <a:gd name="connsiteX23" fmla="*/ 139325 w 3840008"/>
                  <a:gd name="connsiteY23" fmla="*/ 139891 h 3114621"/>
                  <a:gd name="connsiteX24" fmla="*/ 482522 w 3840008"/>
                  <a:gd name="connsiteY24" fmla="*/ 0 h 3114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840008" h="3114621">
                    <a:moveTo>
                      <a:pt x="770704" y="1406994"/>
                    </a:moveTo>
                    <a:lnTo>
                      <a:pt x="3775087" y="1406994"/>
                    </a:lnTo>
                    <a:lnTo>
                      <a:pt x="3775087" y="1713644"/>
                    </a:lnTo>
                    <a:lnTo>
                      <a:pt x="770704" y="1713644"/>
                    </a:lnTo>
                    <a:lnTo>
                      <a:pt x="770704" y="1406994"/>
                    </a:lnTo>
                    <a:close/>
                    <a:moveTo>
                      <a:pt x="482522" y="0"/>
                    </a:moveTo>
                    <a:lnTo>
                      <a:pt x="3840008" y="0"/>
                    </a:lnTo>
                    <a:lnTo>
                      <a:pt x="3840008" y="306656"/>
                    </a:lnTo>
                    <a:lnTo>
                      <a:pt x="482522" y="306656"/>
                    </a:lnTo>
                    <a:cubicBezTo>
                      <a:pt x="432606" y="306656"/>
                      <a:pt x="391331" y="322937"/>
                      <a:pt x="358696" y="355507"/>
                    </a:cubicBezTo>
                    <a:cubicBezTo>
                      <a:pt x="345735" y="371104"/>
                      <a:pt x="334820" y="388497"/>
                      <a:pt x="325956" y="407698"/>
                    </a:cubicBezTo>
                    <a:cubicBezTo>
                      <a:pt x="317098" y="426892"/>
                      <a:pt x="312660" y="447862"/>
                      <a:pt x="312660" y="470594"/>
                    </a:cubicBezTo>
                    <a:cubicBezTo>
                      <a:pt x="310444" y="842314"/>
                      <a:pt x="310459" y="2265772"/>
                      <a:pt x="312660" y="2638017"/>
                    </a:cubicBezTo>
                    <a:cubicBezTo>
                      <a:pt x="312479" y="2667362"/>
                      <a:pt x="317065" y="2684961"/>
                      <a:pt x="325864" y="2704063"/>
                    </a:cubicBezTo>
                    <a:cubicBezTo>
                      <a:pt x="334662" y="2723165"/>
                      <a:pt x="346393" y="2740045"/>
                      <a:pt x="361043" y="2754702"/>
                    </a:cubicBezTo>
                    <a:cubicBezTo>
                      <a:pt x="390673" y="2790217"/>
                      <a:pt x="431166" y="2807972"/>
                      <a:pt x="482522" y="2807972"/>
                    </a:cubicBezTo>
                    <a:lnTo>
                      <a:pt x="3840008" y="2807972"/>
                    </a:lnTo>
                    <a:lnTo>
                      <a:pt x="3840008" y="3114621"/>
                    </a:lnTo>
                    <a:lnTo>
                      <a:pt x="482522" y="3114621"/>
                    </a:lnTo>
                    <a:cubicBezTo>
                      <a:pt x="346985" y="3114621"/>
                      <a:pt x="233213" y="3068335"/>
                      <a:pt x="141206" y="2975763"/>
                    </a:cubicBezTo>
                    <a:cubicBezTo>
                      <a:pt x="95919" y="2934553"/>
                      <a:pt x="61062" y="2884789"/>
                      <a:pt x="36640" y="2826482"/>
                    </a:cubicBezTo>
                    <a:cubicBezTo>
                      <a:pt x="12211" y="2768169"/>
                      <a:pt x="0" y="2706628"/>
                      <a:pt x="0" y="2641871"/>
                    </a:cubicBezTo>
                    <a:lnTo>
                      <a:pt x="0" y="472665"/>
                    </a:lnTo>
                    <a:cubicBezTo>
                      <a:pt x="0" y="344703"/>
                      <a:pt x="46438" y="233778"/>
                      <a:pt x="139325" y="139891"/>
                    </a:cubicBezTo>
                    <a:cubicBezTo>
                      <a:pt x="232022" y="46628"/>
                      <a:pt x="346419" y="0"/>
                      <a:pt x="48252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7200" b="1" dirty="0">
                  <a:latin typeface="造字工房静黑（非商用）细体" pitchFamily="2" charset="-122"/>
                  <a:ea typeface="造字工房静黑（非商用）细体" pitchFamily="2" charset="-122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316332" y="3002684"/>
                <a:ext cx="971822" cy="489706"/>
              </a:xfrm>
              <a:custGeom>
                <a:avLst/>
                <a:gdLst/>
                <a:ahLst/>
                <a:cxnLst/>
                <a:rect l="l" t="t" r="r" b="b"/>
                <a:pathLst>
                  <a:path w="971822" h="489706">
                    <a:moveTo>
                      <a:pt x="248760" y="616"/>
                    </a:moveTo>
                    <a:cubicBezTo>
                      <a:pt x="260295" y="2064"/>
                      <a:pt x="269963" y="5955"/>
                      <a:pt x="277764" y="12289"/>
                    </a:cubicBezTo>
                    <a:cubicBezTo>
                      <a:pt x="282069" y="15842"/>
                      <a:pt x="285822" y="20104"/>
                      <a:pt x="289022" y="25076"/>
                    </a:cubicBezTo>
                    <a:cubicBezTo>
                      <a:pt x="292223" y="30048"/>
                      <a:pt x="294951" y="34787"/>
                      <a:pt x="297209" y="39292"/>
                    </a:cubicBezTo>
                    <a:lnTo>
                      <a:pt x="475603" y="368290"/>
                    </a:lnTo>
                    <a:cubicBezTo>
                      <a:pt x="476536" y="370148"/>
                      <a:pt x="477691" y="371765"/>
                      <a:pt x="479067" y="373141"/>
                    </a:cubicBezTo>
                    <a:cubicBezTo>
                      <a:pt x="480444" y="374517"/>
                      <a:pt x="481651" y="375725"/>
                      <a:pt x="482689" y="376763"/>
                    </a:cubicBezTo>
                    <a:cubicBezTo>
                      <a:pt x="484061" y="377677"/>
                      <a:pt x="484985" y="378134"/>
                      <a:pt x="485461" y="378134"/>
                    </a:cubicBezTo>
                    <a:cubicBezTo>
                      <a:pt x="486899" y="378134"/>
                      <a:pt x="487999" y="377753"/>
                      <a:pt x="488761" y="376992"/>
                    </a:cubicBezTo>
                    <a:cubicBezTo>
                      <a:pt x="489409" y="376353"/>
                      <a:pt x="490283" y="375206"/>
                      <a:pt x="491383" y="373548"/>
                    </a:cubicBezTo>
                    <a:cubicBezTo>
                      <a:pt x="492483" y="371891"/>
                      <a:pt x="493829" y="370000"/>
                      <a:pt x="495419" y="367876"/>
                    </a:cubicBezTo>
                    <a:lnTo>
                      <a:pt x="674528" y="39206"/>
                    </a:lnTo>
                    <a:cubicBezTo>
                      <a:pt x="676642" y="34977"/>
                      <a:pt x="679109" y="30396"/>
                      <a:pt x="681928" y="25462"/>
                    </a:cubicBezTo>
                    <a:cubicBezTo>
                      <a:pt x="684748" y="20528"/>
                      <a:pt x="688596" y="16037"/>
                      <a:pt x="693473" y="11989"/>
                    </a:cubicBezTo>
                    <a:cubicBezTo>
                      <a:pt x="702369" y="5140"/>
                      <a:pt x="711970" y="1373"/>
                      <a:pt x="722276" y="687"/>
                    </a:cubicBezTo>
                    <a:cubicBezTo>
                      <a:pt x="735916" y="-1246"/>
                      <a:pt x="747351" y="1192"/>
                      <a:pt x="756581" y="8003"/>
                    </a:cubicBezTo>
                    <a:cubicBezTo>
                      <a:pt x="765277" y="13070"/>
                      <a:pt x="772907" y="21804"/>
                      <a:pt x="779469" y="34206"/>
                    </a:cubicBezTo>
                    <a:lnTo>
                      <a:pt x="971822" y="472475"/>
                    </a:lnTo>
                    <a:lnTo>
                      <a:pt x="932060" y="489706"/>
                    </a:lnTo>
                    <a:lnTo>
                      <a:pt x="735378" y="52951"/>
                    </a:lnTo>
                    <a:cubicBezTo>
                      <a:pt x="734206" y="50598"/>
                      <a:pt x="733054" y="48970"/>
                      <a:pt x="731920" y="48065"/>
                    </a:cubicBezTo>
                    <a:cubicBezTo>
                      <a:pt x="730768" y="47065"/>
                      <a:pt x="729182" y="46864"/>
                      <a:pt x="727163" y="47465"/>
                    </a:cubicBezTo>
                    <a:cubicBezTo>
                      <a:pt x="725439" y="47465"/>
                      <a:pt x="724091" y="47703"/>
                      <a:pt x="723119" y="48179"/>
                    </a:cubicBezTo>
                    <a:cubicBezTo>
                      <a:pt x="723015" y="48350"/>
                      <a:pt x="722562" y="49239"/>
                      <a:pt x="721762" y="50844"/>
                    </a:cubicBezTo>
                    <a:cubicBezTo>
                      <a:pt x="720962" y="52449"/>
                      <a:pt x="719952" y="54770"/>
                      <a:pt x="718733" y="57809"/>
                    </a:cubicBezTo>
                    <a:lnTo>
                      <a:pt x="539368" y="386921"/>
                    </a:lnTo>
                    <a:cubicBezTo>
                      <a:pt x="536082" y="392189"/>
                      <a:pt x="533065" y="397056"/>
                      <a:pt x="530317" y="401523"/>
                    </a:cubicBezTo>
                    <a:cubicBezTo>
                      <a:pt x="527569" y="405990"/>
                      <a:pt x="523337" y="410272"/>
                      <a:pt x="517622" y="414368"/>
                    </a:cubicBezTo>
                    <a:cubicBezTo>
                      <a:pt x="508488" y="421530"/>
                      <a:pt x="497767" y="425112"/>
                      <a:pt x="485461" y="425112"/>
                    </a:cubicBezTo>
                    <a:cubicBezTo>
                      <a:pt x="473069" y="425112"/>
                      <a:pt x="462049" y="421326"/>
                      <a:pt x="452400" y="413753"/>
                    </a:cubicBezTo>
                    <a:cubicBezTo>
                      <a:pt x="447590" y="409743"/>
                      <a:pt x="443861" y="405586"/>
                      <a:pt x="441213" y="401280"/>
                    </a:cubicBezTo>
                    <a:cubicBezTo>
                      <a:pt x="438565" y="396975"/>
                      <a:pt x="435617" y="392222"/>
                      <a:pt x="432369" y="387021"/>
                    </a:cubicBezTo>
                    <a:lnTo>
                      <a:pt x="252946" y="57794"/>
                    </a:lnTo>
                    <a:cubicBezTo>
                      <a:pt x="251832" y="54994"/>
                      <a:pt x="250848" y="52951"/>
                      <a:pt x="249996" y="51665"/>
                    </a:cubicBezTo>
                    <a:cubicBezTo>
                      <a:pt x="249143" y="50379"/>
                      <a:pt x="247998" y="49022"/>
                      <a:pt x="246560" y="47593"/>
                    </a:cubicBezTo>
                    <a:cubicBezTo>
                      <a:pt x="246474" y="47507"/>
                      <a:pt x="245974" y="47465"/>
                      <a:pt x="245060" y="47465"/>
                    </a:cubicBezTo>
                    <a:cubicBezTo>
                      <a:pt x="242193" y="47465"/>
                      <a:pt x="240288" y="47779"/>
                      <a:pt x="239345" y="48408"/>
                    </a:cubicBezTo>
                    <a:cubicBezTo>
                      <a:pt x="238497" y="49084"/>
                      <a:pt x="237482" y="50598"/>
                      <a:pt x="236301" y="52951"/>
                    </a:cubicBezTo>
                    <a:lnTo>
                      <a:pt x="39634" y="489706"/>
                    </a:lnTo>
                    <a:lnTo>
                      <a:pt x="0" y="472475"/>
                    </a:lnTo>
                    <a:lnTo>
                      <a:pt x="192253" y="34163"/>
                    </a:lnTo>
                    <a:cubicBezTo>
                      <a:pt x="198797" y="21790"/>
                      <a:pt x="206440" y="13056"/>
                      <a:pt x="215184" y="7960"/>
                    </a:cubicBezTo>
                    <a:cubicBezTo>
                      <a:pt x="224347" y="1178"/>
                      <a:pt x="235539" y="-1270"/>
                      <a:pt x="248760" y="6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7200" b="1" dirty="0">
                  <a:latin typeface="造字工房静黑（非商用）细体" pitchFamily="2" charset="-122"/>
                  <a:ea typeface="造字工房静黑（非商用）细体" pitchFamily="2" charset="-122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5156220" y="3005929"/>
                <a:ext cx="614463" cy="487375"/>
              </a:xfrm>
              <a:custGeom>
                <a:avLst/>
                <a:gdLst/>
                <a:ahLst/>
                <a:cxnLst/>
                <a:rect l="l" t="t" r="r" b="b"/>
                <a:pathLst>
                  <a:path w="614463" h="487375">
                    <a:moveTo>
                      <a:pt x="0" y="0"/>
                    </a:moveTo>
                    <a:lnTo>
                      <a:pt x="614463" y="0"/>
                    </a:lnTo>
                    <a:lnTo>
                      <a:pt x="614463" y="46634"/>
                    </a:lnTo>
                    <a:lnTo>
                      <a:pt x="329213" y="46634"/>
                    </a:lnTo>
                    <a:lnTo>
                      <a:pt x="329213" y="487375"/>
                    </a:lnTo>
                    <a:lnTo>
                      <a:pt x="281664" y="487375"/>
                    </a:lnTo>
                    <a:lnTo>
                      <a:pt x="281664" y="46634"/>
                    </a:lnTo>
                    <a:lnTo>
                      <a:pt x="0" y="466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7200" b="1" dirty="0">
                  <a:latin typeface="造字工房静黑（非商用）细体" pitchFamily="2" charset="-122"/>
                  <a:ea typeface="造字工房静黑（非商用）细体" pitchFamily="2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4335449" y="3002684"/>
                <a:ext cx="589101" cy="477818"/>
              </a:xfrm>
              <a:custGeom>
                <a:avLst/>
                <a:gdLst>
                  <a:gd name="connsiteX0" fmla="*/ 770704 w 3840008"/>
                  <a:gd name="connsiteY0" fmla="*/ 1406994 h 3114621"/>
                  <a:gd name="connsiteX1" fmla="*/ 3775087 w 3840008"/>
                  <a:gd name="connsiteY1" fmla="*/ 1406994 h 3114621"/>
                  <a:gd name="connsiteX2" fmla="*/ 3775087 w 3840008"/>
                  <a:gd name="connsiteY2" fmla="*/ 1713644 h 3114621"/>
                  <a:gd name="connsiteX3" fmla="*/ 770704 w 3840008"/>
                  <a:gd name="connsiteY3" fmla="*/ 1713644 h 3114621"/>
                  <a:gd name="connsiteX4" fmla="*/ 482522 w 3840008"/>
                  <a:gd name="connsiteY4" fmla="*/ 0 h 3114621"/>
                  <a:gd name="connsiteX5" fmla="*/ 3840008 w 3840008"/>
                  <a:gd name="connsiteY5" fmla="*/ 0 h 3114621"/>
                  <a:gd name="connsiteX6" fmla="*/ 3840008 w 3840008"/>
                  <a:gd name="connsiteY6" fmla="*/ 306656 h 3114621"/>
                  <a:gd name="connsiteX7" fmla="*/ 482522 w 3840008"/>
                  <a:gd name="connsiteY7" fmla="*/ 306656 h 3114621"/>
                  <a:gd name="connsiteX8" fmla="*/ 358696 w 3840008"/>
                  <a:gd name="connsiteY8" fmla="*/ 355507 h 3114621"/>
                  <a:gd name="connsiteX9" fmla="*/ 325956 w 3840008"/>
                  <a:gd name="connsiteY9" fmla="*/ 407698 h 3114621"/>
                  <a:gd name="connsiteX10" fmla="*/ 312660 w 3840008"/>
                  <a:gd name="connsiteY10" fmla="*/ 470594 h 3114621"/>
                  <a:gd name="connsiteX11" fmla="*/ 312660 w 3840008"/>
                  <a:gd name="connsiteY11" fmla="*/ 1406994 h 3114621"/>
                  <a:gd name="connsiteX12" fmla="*/ 316609 w 3840008"/>
                  <a:gd name="connsiteY12" fmla="*/ 1406994 h 3114621"/>
                  <a:gd name="connsiteX13" fmla="*/ 316609 w 3840008"/>
                  <a:gd name="connsiteY13" fmla="*/ 1713644 h 3114621"/>
                  <a:gd name="connsiteX14" fmla="*/ 312660 w 3840008"/>
                  <a:gd name="connsiteY14" fmla="*/ 1713644 h 3114621"/>
                  <a:gd name="connsiteX15" fmla="*/ 312660 w 3840008"/>
                  <a:gd name="connsiteY15" fmla="*/ 2638017 h 3114621"/>
                  <a:gd name="connsiteX16" fmla="*/ 325864 w 3840008"/>
                  <a:gd name="connsiteY16" fmla="*/ 2704063 h 3114621"/>
                  <a:gd name="connsiteX17" fmla="*/ 361043 w 3840008"/>
                  <a:gd name="connsiteY17" fmla="*/ 2754702 h 3114621"/>
                  <a:gd name="connsiteX18" fmla="*/ 482522 w 3840008"/>
                  <a:gd name="connsiteY18" fmla="*/ 2807972 h 3114621"/>
                  <a:gd name="connsiteX19" fmla="*/ 3840008 w 3840008"/>
                  <a:gd name="connsiteY19" fmla="*/ 2807972 h 3114621"/>
                  <a:gd name="connsiteX20" fmla="*/ 3840008 w 3840008"/>
                  <a:gd name="connsiteY20" fmla="*/ 3114621 h 3114621"/>
                  <a:gd name="connsiteX21" fmla="*/ 482522 w 3840008"/>
                  <a:gd name="connsiteY21" fmla="*/ 3114621 h 3114621"/>
                  <a:gd name="connsiteX22" fmla="*/ 141206 w 3840008"/>
                  <a:gd name="connsiteY22" fmla="*/ 2975763 h 3114621"/>
                  <a:gd name="connsiteX23" fmla="*/ 36640 w 3840008"/>
                  <a:gd name="connsiteY23" fmla="*/ 2826482 h 3114621"/>
                  <a:gd name="connsiteX24" fmla="*/ 0 w 3840008"/>
                  <a:gd name="connsiteY24" fmla="*/ 2641871 h 3114621"/>
                  <a:gd name="connsiteX25" fmla="*/ 0 w 3840008"/>
                  <a:gd name="connsiteY25" fmla="*/ 472665 h 3114621"/>
                  <a:gd name="connsiteX26" fmla="*/ 139325 w 3840008"/>
                  <a:gd name="connsiteY26" fmla="*/ 139891 h 3114621"/>
                  <a:gd name="connsiteX27" fmla="*/ 482522 w 3840008"/>
                  <a:gd name="connsiteY27" fmla="*/ 0 h 3114621"/>
                  <a:gd name="connsiteX0" fmla="*/ 770704 w 3840008"/>
                  <a:gd name="connsiteY0" fmla="*/ 1406994 h 3114621"/>
                  <a:gd name="connsiteX1" fmla="*/ 3775087 w 3840008"/>
                  <a:gd name="connsiteY1" fmla="*/ 1406994 h 3114621"/>
                  <a:gd name="connsiteX2" fmla="*/ 3775087 w 3840008"/>
                  <a:gd name="connsiteY2" fmla="*/ 1713644 h 3114621"/>
                  <a:gd name="connsiteX3" fmla="*/ 770704 w 3840008"/>
                  <a:gd name="connsiteY3" fmla="*/ 1713644 h 3114621"/>
                  <a:gd name="connsiteX4" fmla="*/ 770704 w 3840008"/>
                  <a:gd name="connsiteY4" fmla="*/ 1406994 h 3114621"/>
                  <a:gd name="connsiteX5" fmla="*/ 482522 w 3840008"/>
                  <a:gd name="connsiteY5" fmla="*/ 0 h 3114621"/>
                  <a:gd name="connsiteX6" fmla="*/ 3840008 w 3840008"/>
                  <a:gd name="connsiteY6" fmla="*/ 0 h 3114621"/>
                  <a:gd name="connsiteX7" fmla="*/ 3840008 w 3840008"/>
                  <a:gd name="connsiteY7" fmla="*/ 306656 h 3114621"/>
                  <a:gd name="connsiteX8" fmla="*/ 482522 w 3840008"/>
                  <a:gd name="connsiteY8" fmla="*/ 306656 h 3114621"/>
                  <a:gd name="connsiteX9" fmla="*/ 358696 w 3840008"/>
                  <a:gd name="connsiteY9" fmla="*/ 355507 h 3114621"/>
                  <a:gd name="connsiteX10" fmla="*/ 325956 w 3840008"/>
                  <a:gd name="connsiteY10" fmla="*/ 407698 h 3114621"/>
                  <a:gd name="connsiteX11" fmla="*/ 312660 w 3840008"/>
                  <a:gd name="connsiteY11" fmla="*/ 470594 h 3114621"/>
                  <a:gd name="connsiteX12" fmla="*/ 312660 w 3840008"/>
                  <a:gd name="connsiteY12" fmla="*/ 1406994 h 3114621"/>
                  <a:gd name="connsiteX13" fmla="*/ 316609 w 3840008"/>
                  <a:gd name="connsiteY13" fmla="*/ 1406994 h 3114621"/>
                  <a:gd name="connsiteX14" fmla="*/ 316609 w 3840008"/>
                  <a:gd name="connsiteY14" fmla="*/ 1713644 h 3114621"/>
                  <a:gd name="connsiteX15" fmla="*/ 312660 w 3840008"/>
                  <a:gd name="connsiteY15" fmla="*/ 2638017 h 3114621"/>
                  <a:gd name="connsiteX16" fmla="*/ 325864 w 3840008"/>
                  <a:gd name="connsiteY16" fmla="*/ 2704063 h 3114621"/>
                  <a:gd name="connsiteX17" fmla="*/ 361043 w 3840008"/>
                  <a:gd name="connsiteY17" fmla="*/ 2754702 h 3114621"/>
                  <a:gd name="connsiteX18" fmla="*/ 482522 w 3840008"/>
                  <a:gd name="connsiteY18" fmla="*/ 2807972 h 3114621"/>
                  <a:gd name="connsiteX19" fmla="*/ 3840008 w 3840008"/>
                  <a:gd name="connsiteY19" fmla="*/ 2807972 h 3114621"/>
                  <a:gd name="connsiteX20" fmla="*/ 3840008 w 3840008"/>
                  <a:gd name="connsiteY20" fmla="*/ 3114621 h 3114621"/>
                  <a:gd name="connsiteX21" fmla="*/ 482522 w 3840008"/>
                  <a:gd name="connsiteY21" fmla="*/ 3114621 h 3114621"/>
                  <a:gd name="connsiteX22" fmla="*/ 141206 w 3840008"/>
                  <a:gd name="connsiteY22" fmla="*/ 2975763 h 3114621"/>
                  <a:gd name="connsiteX23" fmla="*/ 36640 w 3840008"/>
                  <a:gd name="connsiteY23" fmla="*/ 2826482 h 3114621"/>
                  <a:gd name="connsiteX24" fmla="*/ 0 w 3840008"/>
                  <a:gd name="connsiteY24" fmla="*/ 2641871 h 3114621"/>
                  <a:gd name="connsiteX25" fmla="*/ 0 w 3840008"/>
                  <a:gd name="connsiteY25" fmla="*/ 472665 h 3114621"/>
                  <a:gd name="connsiteX26" fmla="*/ 139325 w 3840008"/>
                  <a:gd name="connsiteY26" fmla="*/ 139891 h 3114621"/>
                  <a:gd name="connsiteX27" fmla="*/ 482522 w 3840008"/>
                  <a:gd name="connsiteY27" fmla="*/ 0 h 3114621"/>
                  <a:gd name="connsiteX0" fmla="*/ 770704 w 3840008"/>
                  <a:gd name="connsiteY0" fmla="*/ 1406994 h 3114621"/>
                  <a:gd name="connsiteX1" fmla="*/ 3775087 w 3840008"/>
                  <a:gd name="connsiteY1" fmla="*/ 1406994 h 3114621"/>
                  <a:gd name="connsiteX2" fmla="*/ 3775087 w 3840008"/>
                  <a:gd name="connsiteY2" fmla="*/ 1713644 h 3114621"/>
                  <a:gd name="connsiteX3" fmla="*/ 770704 w 3840008"/>
                  <a:gd name="connsiteY3" fmla="*/ 1713644 h 3114621"/>
                  <a:gd name="connsiteX4" fmla="*/ 770704 w 3840008"/>
                  <a:gd name="connsiteY4" fmla="*/ 1406994 h 3114621"/>
                  <a:gd name="connsiteX5" fmla="*/ 482522 w 3840008"/>
                  <a:gd name="connsiteY5" fmla="*/ 0 h 3114621"/>
                  <a:gd name="connsiteX6" fmla="*/ 3840008 w 3840008"/>
                  <a:gd name="connsiteY6" fmla="*/ 0 h 3114621"/>
                  <a:gd name="connsiteX7" fmla="*/ 3840008 w 3840008"/>
                  <a:gd name="connsiteY7" fmla="*/ 306656 h 3114621"/>
                  <a:gd name="connsiteX8" fmla="*/ 482522 w 3840008"/>
                  <a:gd name="connsiteY8" fmla="*/ 306656 h 3114621"/>
                  <a:gd name="connsiteX9" fmla="*/ 358696 w 3840008"/>
                  <a:gd name="connsiteY9" fmla="*/ 355507 h 3114621"/>
                  <a:gd name="connsiteX10" fmla="*/ 325956 w 3840008"/>
                  <a:gd name="connsiteY10" fmla="*/ 407698 h 3114621"/>
                  <a:gd name="connsiteX11" fmla="*/ 312660 w 3840008"/>
                  <a:gd name="connsiteY11" fmla="*/ 470594 h 3114621"/>
                  <a:gd name="connsiteX12" fmla="*/ 312660 w 3840008"/>
                  <a:gd name="connsiteY12" fmla="*/ 1406994 h 3114621"/>
                  <a:gd name="connsiteX13" fmla="*/ 316609 w 3840008"/>
                  <a:gd name="connsiteY13" fmla="*/ 1713644 h 3114621"/>
                  <a:gd name="connsiteX14" fmla="*/ 312660 w 3840008"/>
                  <a:gd name="connsiteY14" fmla="*/ 2638017 h 3114621"/>
                  <a:gd name="connsiteX15" fmla="*/ 325864 w 3840008"/>
                  <a:gd name="connsiteY15" fmla="*/ 2704063 h 3114621"/>
                  <a:gd name="connsiteX16" fmla="*/ 361043 w 3840008"/>
                  <a:gd name="connsiteY16" fmla="*/ 2754702 h 3114621"/>
                  <a:gd name="connsiteX17" fmla="*/ 482522 w 3840008"/>
                  <a:gd name="connsiteY17" fmla="*/ 2807972 h 3114621"/>
                  <a:gd name="connsiteX18" fmla="*/ 3840008 w 3840008"/>
                  <a:gd name="connsiteY18" fmla="*/ 2807972 h 3114621"/>
                  <a:gd name="connsiteX19" fmla="*/ 3840008 w 3840008"/>
                  <a:gd name="connsiteY19" fmla="*/ 3114621 h 3114621"/>
                  <a:gd name="connsiteX20" fmla="*/ 482522 w 3840008"/>
                  <a:gd name="connsiteY20" fmla="*/ 3114621 h 3114621"/>
                  <a:gd name="connsiteX21" fmla="*/ 141206 w 3840008"/>
                  <a:gd name="connsiteY21" fmla="*/ 2975763 h 3114621"/>
                  <a:gd name="connsiteX22" fmla="*/ 36640 w 3840008"/>
                  <a:gd name="connsiteY22" fmla="*/ 2826482 h 3114621"/>
                  <a:gd name="connsiteX23" fmla="*/ 0 w 3840008"/>
                  <a:gd name="connsiteY23" fmla="*/ 2641871 h 3114621"/>
                  <a:gd name="connsiteX24" fmla="*/ 0 w 3840008"/>
                  <a:gd name="connsiteY24" fmla="*/ 472665 h 3114621"/>
                  <a:gd name="connsiteX25" fmla="*/ 139325 w 3840008"/>
                  <a:gd name="connsiteY25" fmla="*/ 139891 h 3114621"/>
                  <a:gd name="connsiteX26" fmla="*/ 482522 w 3840008"/>
                  <a:gd name="connsiteY26" fmla="*/ 0 h 3114621"/>
                  <a:gd name="connsiteX0" fmla="*/ 770704 w 3840008"/>
                  <a:gd name="connsiteY0" fmla="*/ 1406994 h 3114621"/>
                  <a:gd name="connsiteX1" fmla="*/ 3775087 w 3840008"/>
                  <a:gd name="connsiteY1" fmla="*/ 1406994 h 3114621"/>
                  <a:gd name="connsiteX2" fmla="*/ 3775087 w 3840008"/>
                  <a:gd name="connsiteY2" fmla="*/ 1713644 h 3114621"/>
                  <a:gd name="connsiteX3" fmla="*/ 770704 w 3840008"/>
                  <a:gd name="connsiteY3" fmla="*/ 1713644 h 3114621"/>
                  <a:gd name="connsiteX4" fmla="*/ 770704 w 3840008"/>
                  <a:gd name="connsiteY4" fmla="*/ 1406994 h 3114621"/>
                  <a:gd name="connsiteX5" fmla="*/ 482522 w 3840008"/>
                  <a:gd name="connsiteY5" fmla="*/ 0 h 3114621"/>
                  <a:gd name="connsiteX6" fmla="*/ 3840008 w 3840008"/>
                  <a:gd name="connsiteY6" fmla="*/ 0 h 3114621"/>
                  <a:gd name="connsiteX7" fmla="*/ 3840008 w 3840008"/>
                  <a:gd name="connsiteY7" fmla="*/ 306656 h 3114621"/>
                  <a:gd name="connsiteX8" fmla="*/ 482522 w 3840008"/>
                  <a:gd name="connsiteY8" fmla="*/ 306656 h 3114621"/>
                  <a:gd name="connsiteX9" fmla="*/ 358696 w 3840008"/>
                  <a:gd name="connsiteY9" fmla="*/ 355507 h 3114621"/>
                  <a:gd name="connsiteX10" fmla="*/ 325956 w 3840008"/>
                  <a:gd name="connsiteY10" fmla="*/ 407698 h 3114621"/>
                  <a:gd name="connsiteX11" fmla="*/ 312660 w 3840008"/>
                  <a:gd name="connsiteY11" fmla="*/ 470594 h 3114621"/>
                  <a:gd name="connsiteX12" fmla="*/ 316609 w 3840008"/>
                  <a:gd name="connsiteY12" fmla="*/ 1713644 h 3114621"/>
                  <a:gd name="connsiteX13" fmla="*/ 312660 w 3840008"/>
                  <a:gd name="connsiteY13" fmla="*/ 2638017 h 3114621"/>
                  <a:gd name="connsiteX14" fmla="*/ 325864 w 3840008"/>
                  <a:gd name="connsiteY14" fmla="*/ 2704063 h 3114621"/>
                  <a:gd name="connsiteX15" fmla="*/ 361043 w 3840008"/>
                  <a:gd name="connsiteY15" fmla="*/ 2754702 h 3114621"/>
                  <a:gd name="connsiteX16" fmla="*/ 482522 w 3840008"/>
                  <a:gd name="connsiteY16" fmla="*/ 2807972 h 3114621"/>
                  <a:gd name="connsiteX17" fmla="*/ 3840008 w 3840008"/>
                  <a:gd name="connsiteY17" fmla="*/ 2807972 h 3114621"/>
                  <a:gd name="connsiteX18" fmla="*/ 3840008 w 3840008"/>
                  <a:gd name="connsiteY18" fmla="*/ 3114621 h 3114621"/>
                  <a:gd name="connsiteX19" fmla="*/ 482522 w 3840008"/>
                  <a:gd name="connsiteY19" fmla="*/ 3114621 h 3114621"/>
                  <a:gd name="connsiteX20" fmla="*/ 141206 w 3840008"/>
                  <a:gd name="connsiteY20" fmla="*/ 2975763 h 3114621"/>
                  <a:gd name="connsiteX21" fmla="*/ 36640 w 3840008"/>
                  <a:gd name="connsiteY21" fmla="*/ 2826482 h 3114621"/>
                  <a:gd name="connsiteX22" fmla="*/ 0 w 3840008"/>
                  <a:gd name="connsiteY22" fmla="*/ 2641871 h 3114621"/>
                  <a:gd name="connsiteX23" fmla="*/ 0 w 3840008"/>
                  <a:gd name="connsiteY23" fmla="*/ 472665 h 3114621"/>
                  <a:gd name="connsiteX24" fmla="*/ 139325 w 3840008"/>
                  <a:gd name="connsiteY24" fmla="*/ 139891 h 3114621"/>
                  <a:gd name="connsiteX25" fmla="*/ 482522 w 3840008"/>
                  <a:gd name="connsiteY25" fmla="*/ 0 h 3114621"/>
                  <a:gd name="connsiteX0" fmla="*/ 770704 w 3840008"/>
                  <a:gd name="connsiteY0" fmla="*/ 1406994 h 3114621"/>
                  <a:gd name="connsiteX1" fmla="*/ 3775087 w 3840008"/>
                  <a:gd name="connsiteY1" fmla="*/ 1406994 h 3114621"/>
                  <a:gd name="connsiteX2" fmla="*/ 3775087 w 3840008"/>
                  <a:gd name="connsiteY2" fmla="*/ 1713644 h 3114621"/>
                  <a:gd name="connsiteX3" fmla="*/ 770704 w 3840008"/>
                  <a:gd name="connsiteY3" fmla="*/ 1713644 h 3114621"/>
                  <a:gd name="connsiteX4" fmla="*/ 770704 w 3840008"/>
                  <a:gd name="connsiteY4" fmla="*/ 1406994 h 3114621"/>
                  <a:gd name="connsiteX5" fmla="*/ 482522 w 3840008"/>
                  <a:gd name="connsiteY5" fmla="*/ 0 h 3114621"/>
                  <a:gd name="connsiteX6" fmla="*/ 3840008 w 3840008"/>
                  <a:gd name="connsiteY6" fmla="*/ 0 h 3114621"/>
                  <a:gd name="connsiteX7" fmla="*/ 3840008 w 3840008"/>
                  <a:gd name="connsiteY7" fmla="*/ 306656 h 3114621"/>
                  <a:gd name="connsiteX8" fmla="*/ 482522 w 3840008"/>
                  <a:gd name="connsiteY8" fmla="*/ 306656 h 3114621"/>
                  <a:gd name="connsiteX9" fmla="*/ 358696 w 3840008"/>
                  <a:gd name="connsiteY9" fmla="*/ 355507 h 3114621"/>
                  <a:gd name="connsiteX10" fmla="*/ 325956 w 3840008"/>
                  <a:gd name="connsiteY10" fmla="*/ 407698 h 3114621"/>
                  <a:gd name="connsiteX11" fmla="*/ 312660 w 3840008"/>
                  <a:gd name="connsiteY11" fmla="*/ 470594 h 3114621"/>
                  <a:gd name="connsiteX12" fmla="*/ 312660 w 3840008"/>
                  <a:gd name="connsiteY12" fmla="*/ 2638017 h 3114621"/>
                  <a:gd name="connsiteX13" fmla="*/ 325864 w 3840008"/>
                  <a:gd name="connsiteY13" fmla="*/ 2704063 h 3114621"/>
                  <a:gd name="connsiteX14" fmla="*/ 361043 w 3840008"/>
                  <a:gd name="connsiteY14" fmla="*/ 2754702 h 3114621"/>
                  <a:gd name="connsiteX15" fmla="*/ 482522 w 3840008"/>
                  <a:gd name="connsiteY15" fmla="*/ 2807972 h 3114621"/>
                  <a:gd name="connsiteX16" fmla="*/ 3840008 w 3840008"/>
                  <a:gd name="connsiteY16" fmla="*/ 2807972 h 3114621"/>
                  <a:gd name="connsiteX17" fmla="*/ 3840008 w 3840008"/>
                  <a:gd name="connsiteY17" fmla="*/ 3114621 h 3114621"/>
                  <a:gd name="connsiteX18" fmla="*/ 482522 w 3840008"/>
                  <a:gd name="connsiteY18" fmla="*/ 3114621 h 3114621"/>
                  <a:gd name="connsiteX19" fmla="*/ 141206 w 3840008"/>
                  <a:gd name="connsiteY19" fmla="*/ 2975763 h 3114621"/>
                  <a:gd name="connsiteX20" fmla="*/ 36640 w 3840008"/>
                  <a:gd name="connsiteY20" fmla="*/ 2826482 h 3114621"/>
                  <a:gd name="connsiteX21" fmla="*/ 0 w 3840008"/>
                  <a:gd name="connsiteY21" fmla="*/ 2641871 h 3114621"/>
                  <a:gd name="connsiteX22" fmla="*/ 0 w 3840008"/>
                  <a:gd name="connsiteY22" fmla="*/ 472665 h 3114621"/>
                  <a:gd name="connsiteX23" fmla="*/ 139325 w 3840008"/>
                  <a:gd name="connsiteY23" fmla="*/ 139891 h 3114621"/>
                  <a:gd name="connsiteX24" fmla="*/ 482522 w 3840008"/>
                  <a:gd name="connsiteY24" fmla="*/ 0 h 3114621"/>
                  <a:gd name="connsiteX0" fmla="*/ 770704 w 3840008"/>
                  <a:gd name="connsiteY0" fmla="*/ 1406994 h 3114621"/>
                  <a:gd name="connsiteX1" fmla="*/ 3775087 w 3840008"/>
                  <a:gd name="connsiteY1" fmla="*/ 1406994 h 3114621"/>
                  <a:gd name="connsiteX2" fmla="*/ 3775087 w 3840008"/>
                  <a:gd name="connsiteY2" fmla="*/ 1713644 h 3114621"/>
                  <a:gd name="connsiteX3" fmla="*/ 770704 w 3840008"/>
                  <a:gd name="connsiteY3" fmla="*/ 1713644 h 3114621"/>
                  <a:gd name="connsiteX4" fmla="*/ 770704 w 3840008"/>
                  <a:gd name="connsiteY4" fmla="*/ 1406994 h 3114621"/>
                  <a:gd name="connsiteX5" fmla="*/ 482522 w 3840008"/>
                  <a:gd name="connsiteY5" fmla="*/ 0 h 3114621"/>
                  <a:gd name="connsiteX6" fmla="*/ 3840008 w 3840008"/>
                  <a:gd name="connsiteY6" fmla="*/ 0 h 3114621"/>
                  <a:gd name="connsiteX7" fmla="*/ 3840008 w 3840008"/>
                  <a:gd name="connsiteY7" fmla="*/ 306656 h 3114621"/>
                  <a:gd name="connsiteX8" fmla="*/ 482522 w 3840008"/>
                  <a:gd name="connsiteY8" fmla="*/ 306656 h 3114621"/>
                  <a:gd name="connsiteX9" fmla="*/ 358696 w 3840008"/>
                  <a:gd name="connsiteY9" fmla="*/ 355507 h 3114621"/>
                  <a:gd name="connsiteX10" fmla="*/ 325956 w 3840008"/>
                  <a:gd name="connsiteY10" fmla="*/ 407698 h 3114621"/>
                  <a:gd name="connsiteX11" fmla="*/ 312660 w 3840008"/>
                  <a:gd name="connsiteY11" fmla="*/ 470594 h 3114621"/>
                  <a:gd name="connsiteX12" fmla="*/ 312660 w 3840008"/>
                  <a:gd name="connsiteY12" fmla="*/ 2638017 h 3114621"/>
                  <a:gd name="connsiteX13" fmla="*/ 325864 w 3840008"/>
                  <a:gd name="connsiteY13" fmla="*/ 2704063 h 3114621"/>
                  <a:gd name="connsiteX14" fmla="*/ 361043 w 3840008"/>
                  <a:gd name="connsiteY14" fmla="*/ 2754702 h 3114621"/>
                  <a:gd name="connsiteX15" fmla="*/ 482522 w 3840008"/>
                  <a:gd name="connsiteY15" fmla="*/ 2807972 h 3114621"/>
                  <a:gd name="connsiteX16" fmla="*/ 3840008 w 3840008"/>
                  <a:gd name="connsiteY16" fmla="*/ 2807972 h 3114621"/>
                  <a:gd name="connsiteX17" fmla="*/ 3840008 w 3840008"/>
                  <a:gd name="connsiteY17" fmla="*/ 3114621 h 3114621"/>
                  <a:gd name="connsiteX18" fmla="*/ 482522 w 3840008"/>
                  <a:gd name="connsiteY18" fmla="*/ 3114621 h 3114621"/>
                  <a:gd name="connsiteX19" fmla="*/ 141206 w 3840008"/>
                  <a:gd name="connsiteY19" fmla="*/ 2975763 h 3114621"/>
                  <a:gd name="connsiteX20" fmla="*/ 36640 w 3840008"/>
                  <a:gd name="connsiteY20" fmla="*/ 2826482 h 3114621"/>
                  <a:gd name="connsiteX21" fmla="*/ 0 w 3840008"/>
                  <a:gd name="connsiteY21" fmla="*/ 2641871 h 3114621"/>
                  <a:gd name="connsiteX22" fmla="*/ 0 w 3840008"/>
                  <a:gd name="connsiteY22" fmla="*/ 472665 h 3114621"/>
                  <a:gd name="connsiteX23" fmla="*/ 139325 w 3840008"/>
                  <a:gd name="connsiteY23" fmla="*/ 139891 h 3114621"/>
                  <a:gd name="connsiteX24" fmla="*/ 482522 w 3840008"/>
                  <a:gd name="connsiteY24" fmla="*/ 0 h 3114621"/>
                  <a:gd name="connsiteX0" fmla="*/ 770704 w 3840008"/>
                  <a:gd name="connsiteY0" fmla="*/ 1406994 h 3114621"/>
                  <a:gd name="connsiteX1" fmla="*/ 3775087 w 3840008"/>
                  <a:gd name="connsiteY1" fmla="*/ 1406994 h 3114621"/>
                  <a:gd name="connsiteX2" fmla="*/ 3775087 w 3840008"/>
                  <a:gd name="connsiteY2" fmla="*/ 1713644 h 3114621"/>
                  <a:gd name="connsiteX3" fmla="*/ 770704 w 3840008"/>
                  <a:gd name="connsiteY3" fmla="*/ 1713644 h 3114621"/>
                  <a:gd name="connsiteX4" fmla="*/ 770704 w 3840008"/>
                  <a:gd name="connsiteY4" fmla="*/ 1406994 h 3114621"/>
                  <a:gd name="connsiteX5" fmla="*/ 482522 w 3840008"/>
                  <a:gd name="connsiteY5" fmla="*/ 0 h 3114621"/>
                  <a:gd name="connsiteX6" fmla="*/ 3840008 w 3840008"/>
                  <a:gd name="connsiteY6" fmla="*/ 0 h 3114621"/>
                  <a:gd name="connsiteX7" fmla="*/ 3840008 w 3840008"/>
                  <a:gd name="connsiteY7" fmla="*/ 306656 h 3114621"/>
                  <a:gd name="connsiteX8" fmla="*/ 482522 w 3840008"/>
                  <a:gd name="connsiteY8" fmla="*/ 306656 h 3114621"/>
                  <a:gd name="connsiteX9" fmla="*/ 358696 w 3840008"/>
                  <a:gd name="connsiteY9" fmla="*/ 355507 h 3114621"/>
                  <a:gd name="connsiteX10" fmla="*/ 325956 w 3840008"/>
                  <a:gd name="connsiteY10" fmla="*/ 407698 h 3114621"/>
                  <a:gd name="connsiteX11" fmla="*/ 312660 w 3840008"/>
                  <a:gd name="connsiteY11" fmla="*/ 470594 h 3114621"/>
                  <a:gd name="connsiteX12" fmla="*/ 312660 w 3840008"/>
                  <a:gd name="connsiteY12" fmla="*/ 2638017 h 3114621"/>
                  <a:gd name="connsiteX13" fmla="*/ 325864 w 3840008"/>
                  <a:gd name="connsiteY13" fmla="*/ 2704063 h 3114621"/>
                  <a:gd name="connsiteX14" fmla="*/ 361043 w 3840008"/>
                  <a:gd name="connsiteY14" fmla="*/ 2754702 h 3114621"/>
                  <a:gd name="connsiteX15" fmla="*/ 482522 w 3840008"/>
                  <a:gd name="connsiteY15" fmla="*/ 2807972 h 3114621"/>
                  <a:gd name="connsiteX16" fmla="*/ 3840008 w 3840008"/>
                  <a:gd name="connsiteY16" fmla="*/ 2807972 h 3114621"/>
                  <a:gd name="connsiteX17" fmla="*/ 3840008 w 3840008"/>
                  <a:gd name="connsiteY17" fmla="*/ 3114621 h 3114621"/>
                  <a:gd name="connsiteX18" fmla="*/ 482522 w 3840008"/>
                  <a:gd name="connsiteY18" fmla="*/ 3114621 h 3114621"/>
                  <a:gd name="connsiteX19" fmla="*/ 141206 w 3840008"/>
                  <a:gd name="connsiteY19" fmla="*/ 2975763 h 3114621"/>
                  <a:gd name="connsiteX20" fmla="*/ 36640 w 3840008"/>
                  <a:gd name="connsiteY20" fmla="*/ 2826482 h 3114621"/>
                  <a:gd name="connsiteX21" fmla="*/ 0 w 3840008"/>
                  <a:gd name="connsiteY21" fmla="*/ 2641871 h 3114621"/>
                  <a:gd name="connsiteX22" fmla="*/ 0 w 3840008"/>
                  <a:gd name="connsiteY22" fmla="*/ 472665 h 3114621"/>
                  <a:gd name="connsiteX23" fmla="*/ 139325 w 3840008"/>
                  <a:gd name="connsiteY23" fmla="*/ 139891 h 3114621"/>
                  <a:gd name="connsiteX24" fmla="*/ 482522 w 3840008"/>
                  <a:gd name="connsiteY24" fmla="*/ 0 h 3114621"/>
                  <a:gd name="connsiteX0" fmla="*/ 770704 w 3840008"/>
                  <a:gd name="connsiteY0" fmla="*/ 1406994 h 3114621"/>
                  <a:gd name="connsiteX1" fmla="*/ 3775087 w 3840008"/>
                  <a:gd name="connsiteY1" fmla="*/ 1406994 h 3114621"/>
                  <a:gd name="connsiteX2" fmla="*/ 3775087 w 3840008"/>
                  <a:gd name="connsiteY2" fmla="*/ 1713644 h 3114621"/>
                  <a:gd name="connsiteX3" fmla="*/ 770704 w 3840008"/>
                  <a:gd name="connsiteY3" fmla="*/ 1713644 h 3114621"/>
                  <a:gd name="connsiteX4" fmla="*/ 770704 w 3840008"/>
                  <a:gd name="connsiteY4" fmla="*/ 1406994 h 3114621"/>
                  <a:gd name="connsiteX5" fmla="*/ 482522 w 3840008"/>
                  <a:gd name="connsiteY5" fmla="*/ 0 h 3114621"/>
                  <a:gd name="connsiteX6" fmla="*/ 3840008 w 3840008"/>
                  <a:gd name="connsiteY6" fmla="*/ 0 h 3114621"/>
                  <a:gd name="connsiteX7" fmla="*/ 3840008 w 3840008"/>
                  <a:gd name="connsiteY7" fmla="*/ 306656 h 3114621"/>
                  <a:gd name="connsiteX8" fmla="*/ 482522 w 3840008"/>
                  <a:gd name="connsiteY8" fmla="*/ 306656 h 3114621"/>
                  <a:gd name="connsiteX9" fmla="*/ 358696 w 3840008"/>
                  <a:gd name="connsiteY9" fmla="*/ 355507 h 3114621"/>
                  <a:gd name="connsiteX10" fmla="*/ 325956 w 3840008"/>
                  <a:gd name="connsiteY10" fmla="*/ 407698 h 3114621"/>
                  <a:gd name="connsiteX11" fmla="*/ 312660 w 3840008"/>
                  <a:gd name="connsiteY11" fmla="*/ 470594 h 3114621"/>
                  <a:gd name="connsiteX12" fmla="*/ 312660 w 3840008"/>
                  <a:gd name="connsiteY12" fmla="*/ 2638017 h 3114621"/>
                  <a:gd name="connsiteX13" fmla="*/ 325864 w 3840008"/>
                  <a:gd name="connsiteY13" fmla="*/ 2704063 h 3114621"/>
                  <a:gd name="connsiteX14" fmla="*/ 361043 w 3840008"/>
                  <a:gd name="connsiteY14" fmla="*/ 2754702 h 3114621"/>
                  <a:gd name="connsiteX15" fmla="*/ 482522 w 3840008"/>
                  <a:gd name="connsiteY15" fmla="*/ 2807972 h 3114621"/>
                  <a:gd name="connsiteX16" fmla="*/ 3840008 w 3840008"/>
                  <a:gd name="connsiteY16" fmla="*/ 2807972 h 3114621"/>
                  <a:gd name="connsiteX17" fmla="*/ 3840008 w 3840008"/>
                  <a:gd name="connsiteY17" fmla="*/ 3114621 h 3114621"/>
                  <a:gd name="connsiteX18" fmla="*/ 482522 w 3840008"/>
                  <a:gd name="connsiteY18" fmla="*/ 3114621 h 3114621"/>
                  <a:gd name="connsiteX19" fmla="*/ 141206 w 3840008"/>
                  <a:gd name="connsiteY19" fmla="*/ 2975763 h 3114621"/>
                  <a:gd name="connsiteX20" fmla="*/ 36640 w 3840008"/>
                  <a:gd name="connsiteY20" fmla="*/ 2826482 h 3114621"/>
                  <a:gd name="connsiteX21" fmla="*/ 0 w 3840008"/>
                  <a:gd name="connsiteY21" fmla="*/ 2641871 h 3114621"/>
                  <a:gd name="connsiteX22" fmla="*/ 0 w 3840008"/>
                  <a:gd name="connsiteY22" fmla="*/ 472665 h 3114621"/>
                  <a:gd name="connsiteX23" fmla="*/ 139325 w 3840008"/>
                  <a:gd name="connsiteY23" fmla="*/ 139891 h 3114621"/>
                  <a:gd name="connsiteX24" fmla="*/ 482522 w 3840008"/>
                  <a:gd name="connsiteY24" fmla="*/ 0 h 3114621"/>
                  <a:gd name="connsiteX0" fmla="*/ 770704 w 3840008"/>
                  <a:gd name="connsiteY0" fmla="*/ 1406994 h 3114621"/>
                  <a:gd name="connsiteX1" fmla="*/ 3775087 w 3840008"/>
                  <a:gd name="connsiteY1" fmla="*/ 1406994 h 3114621"/>
                  <a:gd name="connsiteX2" fmla="*/ 3775087 w 3840008"/>
                  <a:gd name="connsiteY2" fmla="*/ 1713644 h 3114621"/>
                  <a:gd name="connsiteX3" fmla="*/ 770704 w 3840008"/>
                  <a:gd name="connsiteY3" fmla="*/ 1713644 h 3114621"/>
                  <a:gd name="connsiteX4" fmla="*/ 770704 w 3840008"/>
                  <a:gd name="connsiteY4" fmla="*/ 1406994 h 3114621"/>
                  <a:gd name="connsiteX5" fmla="*/ 482522 w 3840008"/>
                  <a:gd name="connsiteY5" fmla="*/ 0 h 3114621"/>
                  <a:gd name="connsiteX6" fmla="*/ 3840008 w 3840008"/>
                  <a:gd name="connsiteY6" fmla="*/ 0 h 3114621"/>
                  <a:gd name="connsiteX7" fmla="*/ 3840008 w 3840008"/>
                  <a:gd name="connsiteY7" fmla="*/ 306656 h 3114621"/>
                  <a:gd name="connsiteX8" fmla="*/ 482522 w 3840008"/>
                  <a:gd name="connsiteY8" fmla="*/ 306656 h 3114621"/>
                  <a:gd name="connsiteX9" fmla="*/ 358696 w 3840008"/>
                  <a:gd name="connsiteY9" fmla="*/ 355507 h 3114621"/>
                  <a:gd name="connsiteX10" fmla="*/ 325956 w 3840008"/>
                  <a:gd name="connsiteY10" fmla="*/ 407698 h 3114621"/>
                  <a:gd name="connsiteX11" fmla="*/ 312660 w 3840008"/>
                  <a:gd name="connsiteY11" fmla="*/ 470594 h 3114621"/>
                  <a:gd name="connsiteX12" fmla="*/ 312660 w 3840008"/>
                  <a:gd name="connsiteY12" fmla="*/ 2638017 h 3114621"/>
                  <a:gd name="connsiteX13" fmla="*/ 325864 w 3840008"/>
                  <a:gd name="connsiteY13" fmla="*/ 2704063 h 3114621"/>
                  <a:gd name="connsiteX14" fmla="*/ 361043 w 3840008"/>
                  <a:gd name="connsiteY14" fmla="*/ 2754702 h 3114621"/>
                  <a:gd name="connsiteX15" fmla="*/ 482522 w 3840008"/>
                  <a:gd name="connsiteY15" fmla="*/ 2807972 h 3114621"/>
                  <a:gd name="connsiteX16" fmla="*/ 3840008 w 3840008"/>
                  <a:gd name="connsiteY16" fmla="*/ 2807972 h 3114621"/>
                  <a:gd name="connsiteX17" fmla="*/ 3840008 w 3840008"/>
                  <a:gd name="connsiteY17" fmla="*/ 3114621 h 3114621"/>
                  <a:gd name="connsiteX18" fmla="*/ 482522 w 3840008"/>
                  <a:gd name="connsiteY18" fmla="*/ 3114621 h 3114621"/>
                  <a:gd name="connsiteX19" fmla="*/ 141206 w 3840008"/>
                  <a:gd name="connsiteY19" fmla="*/ 2975763 h 3114621"/>
                  <a:gd name="connsiteX20" fmla="*/ 36640 w 3840008"/>
                  <a:gd name="connsiteY20" fmla="*/ 2826482 h 3114621"/>
                  <a:gd name="connsiteX21" fmla="*/ 0 w 3840008"/>
                  <a:gd name="connsiteY21" fmla="*/ 2641871 h 3114621"/>
                  <a:gd name="connsiteX22" fmla="*/ 0 w 3840008"/>
                  <a:gd name="connsiteY22" fmla="*/ 472665 h 3114621"/>
                  <a:gd name="connsiteX23" fmla="*/ 139325 w 3840008"/>
                  <a:gd name="connsiteY23" fmla="*/ 139891 h 3114621"/>
                  <a:gd name="connsiteX24" fmla="*/ 482522 w 3840008"/>
                  <a:gd name="connsiteY24" fmla="*/ 0 h 3114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840008" h="3114621">
                    <a:moveTo>
                      <a:pt x="770704" y="1406994"/>
                    </a:moveTo>
                    <a:lnTo>
                      <a:pt x="3775087" y="1406994"/>
                    </a:lnTo>
                    <a:lnTo>
                      <a:pt x="3775087" y="1713644"/>
                    </a:lnTo>
                    <a:lnTo>
                      <a:pt x="770704" y="1713644"/>
                    </a:lnTo>
                    <a:lnTo>
                      <a:pt x="770704" y="1406994"/>
                    </a:lnTo>
                    <a:close/>
                    <a:moveTo>
                      <a:pt x="482522" y="0"/>
                    </a:moveTo>
                    <a:lnTo>
                      <a:pt x="3840008" y="0"/>
                    </a:lnTo>
                    <a:lnTo>
                      <a:pt x="3840008" y="306656"/>
                    </a:lnTo>
                    <a:lnTo>
                      <a:pt x="482522" y="306656"/>
                    </a:lnTo>
                    <a:cubicBezTo>
                      <a:pt x="432606" y="306656"/>
                      <a:pt x="391331" y="322937"/>
                      <a:pt x="358696" y="355507"/>
                    </a:cubicBezTo>
                    <a:cubicBezTo>
                      <a:pt x="345735" y="371104"/>
                      <a:pt x="334820" y="388497"/>
                      <a:pt x="325956" y="407698"/>
                    </a:cubicBezTo>
                    <a:cubicBezTo>
                      <a:pt x="317098" y="426892"/>
                      <a:pt x="312660" y="447862"/>
                      <a:pt x="312660" y="470594"/>
                    </a:cubicBezTo>
                    <a:cubicBezTo>
                      <a:pt x="310444" y="842314"/>
                      <a:pt x="310459" y="2265772"/>
                      <a:pt x="312660" y="2638017"/>
                    </a:cubicBezTo>
                    <a:cubicBezTo>
                      <a:pt x="312479" y="2667362"/>
                      <a:pt x="317065" y="2684961"/>
                      <a:pt x="325864" y="2704063"/>
                    </a:cubicBezTo>
                    <a:cubicBezTo>
                      <a:pt x="334662" y="2723165"/>
                      <a:pt x="346393" y="2740045"/>
                      <a:pt x="361043" y="2754702"/>
                    </a:cubicBezTo>
                    <a:cubicBezTo>
                      <a:pt x="390673" y="2790217"/>
                      <a:pt x="431166" y="2807972"/>
                      <a:pt x="482522" y="2807972"/>
                    </a:cubicBezTo>
                    <a:lnTo>
                      <a:pt x="3840008" y="2807972"/>
                    </a:lnTo>
                    <a:lnTo>
                      <a:pt x="3840008" y="3114621"/>
                    </a:lnTo>
                    <a:lnTo>
                      <a:pt x="482522" y="3114621"/>
                    </a:lnTo>
                    <a:cubicBezTo>
                      <a:pt x="346985" y="3114621"/>
                      <a:pt x="233213" y="3068335"/>
                      <a:pt x="141206" y="2975763"/>
                    </a:cubicBezTo>
                    <a:cubicBezTo>
                      <a:pt x="95919" y="2934553"/>
                      <a:pt x="61062" y="2884789"/>
                      <a:pt x="36640" y="2826482"/>
                    </a:cubicBezTo>
                    <a:cubicBezTo>
                      <a:pt x="12211" y="2768169"/>
                      <a:pt x="0" y="2706628"/>
                      <a:pt x="0" y="2641871"/>
                    </a:cubicBezTo>
                    <a:lnTo>
                      <a:pt x="0" y="472665"/>
                    </a:lnTo>
                    <a:cubicBezTo>
                      <a:pt x="0" y="344703"/>
                      <a:pt x="46438" y="233778"/>
                      <a:pt x="139325" y="139891"/>
                    </a:cubicBezTo>
                    <a:cubicBezTo>
                      <a:pt x="232022" y="46628"/>
                      <a:pt x="346419" y="0"/>
                      <a:pt x="48252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7200" b="1" dirty="0">
                  <a:latin typeface="造字工房静黑（非商用）细体" pitchFamily="2" charset="-122"/>
                  <a:ea typeface="造字工房静黑（非商用）细体" pitchFamily="2" charset="-122"/>
                </a:endParaRPr>
              </a:p>
            </p:txBody>
          </p:sp>
        </p:grpSp>
        <p:sp>
          <p:nvSpPr>
            <p:cNvPr id="17" name="PA_矩形 58"/>
            <p:cNvSpPr/>
            <p:nvPr>
              <p:custDataLst>
                <p:tags r:id="rId3"/>
              </p:custDataLst>
            </p:nvPr>
          </p:nvSpPr>
          <p:spPr>
            <a:xfrm>
              <a:off x="9218236" y="1192326"/>
              <a:ext cx="213502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100" dirty="0">
                  <a:solidFill>
                    <a:schemeClr val="bg1"/>
                  </a:solidFill>
                </a:rPr>
                <a:t>DESIGN STUDIO</a:t>
              </a:r>
            </a:p>
          </p:txBody>
        </p:sp>
        <p:sp>
          <p:nvSpPr>
            <p:cNvPr id="18" name="PA_文本框 157"/>
            <p:cNvSpPr txBox="1"/>
            <p:nvPr>
              <p:custDataLst>
                <p:tags r:id="rId4"/>
              </p:custDataLst>
            </p:nvPr>
          </p:nvSpPr>
          <p:spPr>
            <a:xfrm>
              <a:off x="8473989" y="737354"/>
              <a:ext cx="639744" cy="794018"/>
            </a:xfrm>
            <a:custGeom>
              <a:avLst/>
              <a:gdLst/>
              <a:ahLst/>
              <a:cxnLst/>
              <a:rect l="l" t="t" r="r" b="b"/>
              <a:pathLst>
                <a:path w="1065242" h="1322124">
                  <a:moveTo>
                    <a:pt x="411296" y="0"/>
                  </a:moveTo>
                  <a:lnTo>
                    <a:pt x="468934" y="138047"/>
                  </a:lnTo>
                  <a:lnTo>
                    <a:pt x="468934" y="5692"/>
                  </a:lnTo>
                  <a:lnTo>
                    <a:pt x="505225" y="44118"/>
                  </a:lnTo>
                  <a:lnTo>
                    <a:pt x="518745" y="284634"/>
                  </a:lnTo>
                  <a:lnTo>
                    <a:pt x="593462" y="22059"/>
                  </a:lnTo>
                  <a:lnTo>
                    <a:pt x="621214" y="19212"/>
                  </a:lnTo>
                  <a:cubicBezTo>
                    <a:pt x="615521" y="52420"/>
                    <a:pt x="609591" y="87169"/>
                    <a:pt x="603424" y="123460"/>
                  </a:cubicBezTo>
                  <a:cubicBezTo>
                    <a:pt x="597257" y="159751"/>
                    <a:pt x="592038" y="194974"/>
                    <a:pt x="587769" y="229130"/>
                  </a:cubicBezTo>
                  <a:cubicBezTo>
                    <a:pt x="604373" y="189281"/>
                    <a:pt x="620383" y="153346"/>
                    <a:pt x="635801" y="121325"/>
                  </a:cubicBezTo>
                  <a:cubicBezTo>
                    <a:pt x="651219" y="89303"/>
                    <a:pt x="671973" y="55266"/>
                    <a:pt x="698065" y="19212"/>
                  </a:cubicBezTo>
                  <a:lnTo>
                    <a:pt x="715143" y="22059"/>
                  </a:lnTo>
                  <a:lnTo>
                    <a:pt x="596308" y="281787"/>
                  </a:lnTo>
                  <a:lnTo>
                    <a:pt x="800533" y="24905"/>
                  </a:lnTo>
                  <a:lnTo>
                    <a:pt x="838958" y="30598"/>
                  </a:lnTo>
                  <a:lnTo>
                    <a:pt x="747875" y="160106"/>
                  </a:lnTo>
                  <a:lnTo>
                    <a:pt x="900155" y="38425"/>
                  </a:lnTo>
                  <a:lnTo>
                    <a:pt x="919367" y="52657"/>
                  </a:lnTo>
                  <a:lnTo>
                    <a:pt x="769935" y="204224"/>
                  </a:lnTo>
                  <a:lnTo>
                    <a:pt x="1004757" y="99621"/>
                  </a:lnTo>
                  <a:lnTo>
                    <a:pt x="1029663" y="107449"/>
                  </a:lnTo>
                  <a:lnTo>
                    <a:pt x="728663" y="295307"/>
                  </a:lnTo>
                  <a:lnTo>
                    <a:pt x="1048876" y="162953"/>
                  </a:lnTo>
                  <a:lnTo>
                    <a:pt x="1065242" y="182165"/>
                  </a:lnTo>
                  <a:lnTo>
                    <a:pt x="568556" y="444740"/>
                  </a:lnTo>
                  <a:cubicBezTo>
                    <a:pt x="531079" y="664857"/>
                    <a:pt x="513646" y="820338"/>
                    <a:pt x="516255" y="911184"/>
                  </a:cubicBezTo>
                  <a:cubicBezTo>
                    <a:pt x="518864" y="1002029"/>
                    <a:pt x="523964" y="1065360"/>
                    <a:pt x="531554" y="1101177"/>
                  </a:cubicBezTo>
                  <a:cubicBezTo>
                    <a:pt x="539144" y="1136993"/>
                    <a:pt x="540448" y="1164033"/>
                    <a:pt x="535467" y="1182297"/>
                  </a:cubicBezTo>
                  <a:cubicBezTo>
                    <a:pt x="530486" y="1200561"/>
                    <a:pt x="501904" y="1247170"/>
                    <a:pt x="449721" y="1322124"/>
                  </a:cubicBezTo>
                  <a:cubicBezTo>
                    <a:pt x="418412" y="1249068"/>
                    <a:pt x="402164" y="1199375"/>
                    <a:pt x="400978" y="1173047"/>
                  </a:cubicBezTo>
                  <a:cubicBezTo>
                    <a:pt x="399792" y="1146718"/>
                    <a:pt x="406196" y="1112562"/>
                    <a:pt x="420191" y="1070579"/>
                  </a:cubicBezTo>
                  <a:cubicBezTo>
                    <a:pt x="434185" y="1028595"/>
                    <a:pt x="452094" y="963011"/>
                    <a:pt x="473915" y="873825"/>
                  </a:cubicBezTo>
                  <a:cubicBezTo>
                    <a:pt x="495737" y="784640"/>
                    <a:pt x="514476" y="640663"/>
                    <a:pt x="530131" y="441894"/>
                  </a:cubicBezTo>
                  <a:lnTo>
                    <a:pt x="411296" y="375716"/>
                  </a:lnTo>
                  <a:cubicBezTo>
                    <a:pt x="343458" y="338714"/>
                    <a:pt x="274791" y="301830"/>
                    <a:pt x="205292" y="265065"/>
                  </a:cubicBezTo>
                  <a:cubicBezTo>
                    <a:pt x="135794" y="228300"/>
                    <a:pt x="67364" y="193313"/>
                    <a:pt x="0" y="160106"/>
                  </a:cubicBezTo>
                  <a:lnTo>
                    <a:pt x="2847" y="143740"/>
                  </a:lnTo>
                  <a:lnTo>
                    <a:pt x="74716" y="151567"/>
                  </a:lnTo>
                  <a:lnTo>
                    <a:pt x="16367" y="102468"/>
                  </a:lnTo>
                  <a:lnTo>
                    <a:pt x="41272" y="85390"/>
                  </a:lnTo>
                  <a:lnTo>
                    <a:pt x="314520" y="240515"/>
                  </a:lnTo>
                  <a:cubicBezTo>
                    <a:pt x="250952" y="188807"/>
                    <a:pt x="190231" y="137098"/>
                    <a:pt x="132355" y="85390"/>
                  </a:cubicBezTo>
                  <a:lnTo>
                    <a:pt x="160107" y="71870"/>
                  </a:lnTo>
                  <a:lnTo>
                    <a:pt x="402757" y="254035"/>
                  </a:lnTo>
                  <a:cubicBezTo>
                    <a:pt x="373819" y="218456"/>
                    <a:pt x="340612" y="186435"/>
                    <a:pt x="303135" y="157971"/>
                  </a:cubicBezTo>
                  <a:cubicBezTo>
                    <a:pt x="265658" y="129508"/>
                    <a:pt x="229842" y="97961"/>
                    <a:pt x="195686" y="63331"/>
                  </a:cubicBezTo>
                  <a:lnTo>
                    <a:pt x="218457" y="33444"/>
                  </a:lnTo>
                  <a:lnTo>
                    <a:pt x="248343" y="58350"/>
                  </a:lnTo>
                  <a:lnTo>
                    <a:pt x="284634" y="33444"/>
                  </a:lnTo>
                  <a:lnTo>
                    <a:pt x="430509" y="195685"/>
                  </a:lnTo>
                  <a:cubicBezTo>
                    <a:pt x="424816" y="167222"/>
                    <a:pt x="415921" y="138996"/>
                    <a:pt x="403824" y="111007"/>
                  </a:cubicBezTo>
                  <a:cubicBezTo>
                    <a:pt x="391727" y="83018"/>
                    <a:pt x="382358" y="55266"/>
                    <a:pt x="375717" y="27751"/>
                  </a:cubicBezTo>
                  <a:lnTo>
                    <a:pt x="41129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dist"/>
              <a:endParaRPr lang="en-US" altLang="zh-CN" sz="11500" dirty="0">
                <a:solidFill>
                  <a:schemeClr val="bg1"/>
                </a:solidFill>
                <a:latin typeface="植物" panose="020B0603050302020204" pitchFamily="34" charset="2"/>
                <a:ea typeface="造字工房佳黑（非商用）常规体" pitchFamily="2" charset="-122"/>
              </a:endParaRPr>
            </a:p>
          </p:txBody>
        </p:sp>
      </p:grpSp>
      <p:sp>
        <p:nvSpPr>
          <p:cNvPr id="19" name="PA_任意多边形 14"/>
          <p:cNvSpPr/>
          <p:nvPr>
            <p:custDataLst>
              <p:tags r:id="rId1"/>
            </p:custDataLst>
          </p:nvPr>
        </p:nvSpPr>
        <p:spPr>
          <a:xfrm>
            <a:off x="9733079" y="5365752"/>
            <a:ext cx="1949334" cy="260154"/>
          </a:xfrm>
          <a:custGeom>
            <a:avLst/>
            <a:gdLst/>
            <a:ahLst/>
            <a:cxnLst/>
            <a:rect l="l" t="t" r="r" b="b"/>
            <a:pathLst>
              <a:path w="1667805" h="161850">
                <a:moveTo>
                  <a:pt x="68870" y="12278"/>
                </a:moveTo>
                <a:cubicBezTo>
                  <a:pt x="67158" y="17264"/>
                  <a:pt x="65465" y="22063"/>
                  <a:pt x="63791" y="26677"/>
                </a:cubicBezTo>
                <a:cubicBezTo>
                  <a:pt x="62117" y="31291"/>
                  <a:pt x="60349" y="35979"/>
                  <a:pt x="58489" y="40741"/>
                </a:cubicBezTo>
                <a:lnTo>
                  <a:pt x="35718" y="98784"/>
                </a:lnTo>
                <a:lnTo>
                  <a:pt x="101798" y="98784"/>
                </a:lnTo>
                <a:lnTo>
                  <a:pt x="79362" y="40295"/>
                </a:lnTo>
                <a:cubicBezTo>
                  <a:pt x="77576" y="35607"/>
                  <a:pt x="75827" y="30937"/>
                  <a:pt x="74116" y="26286"/>
                </a:cubicBezTo>
                <a:cubicBezTo>
                  <a:pt x="72404" y="21635"/>
                  <a:pt x="70656" y="16966"/>
                  <a:pt x="68870" y="12278"/>
                </a:cubicBezTo>
                <a:close/>
                <a:moveTo>
                  <a:pt x="655327" y="9934"/>
                </a:moveTo>
                <a:cubicBezTo>
                  <a:pt x="635831" y="9934"/>
                  <a:pt x="620594" y="16129"/>
                  <a:pt x="609618" y="28519"/>
                </a:cubicBezTo>
                <a:cubicBezTo>
                  <a:pt x="598642" y="40909"/>
                  <a:pt x="593154" y="58154"/>
                  <a:pt x="593154" y="80255"/>
                </a:cubicBezTo>
                <a:cubicBezTo>
                  <a:pt x="593154" y="102207"/>
                  <a:pt x="598754" y="119657"/>
                  <a:pt x="609953" y="132605"/>
                </a:cubicBezTo>
                <a:cubicBezTo>
                  <a:pt x="621152" y="145553"/>
                  <a:pt x="636203" y="152028"/>
                  <a:pt x="655104" y="152028"/>
                </a:cubicBezTo>
                <a:cubicBezTo>
                  <a:pt x="674824" y="152028"/>
                  <a:pt x="690134" y="145758"/>
                  <a:pt x="701036" y="133219"/>
                </a:cubicBezTo>
                <a:cubicBezTo>
                  <a:pt x="711938" y="120681"/>
                  <a:pt x="717388" y="103026"/>
                  <a:pt x="717388" y="80255"/>
                </a:cubicBezTo>
                <a:cubicBezTo>
                  <a:pt x="717388" y="58303"/>
                  <a:pt x="711882" y="41095"/>
                  <a:pt x="700868" y="28630"/>
                </a:cubicBezTo>
                <a:cubicBezTo>
                  <a:pt x="689855" y="16166"/>
                  <a:pt x="674675" y="9934"/>
                  <a:pt x="655327" y="9934"/>
                </a:cubicBezTo>
                <a:close/>
                <a:moveTo>
                  <a:pt x="1579178" y="2344"/>
                </a:moveTo>
                <a:lnTo>
                  <a:pt x="1663228" y="2344"/>
                </a:lnTo>
                <a:lnTo>
                  <a:pt x="1663228" y="12166"/>
                </a:lnTo>
                <a:lnTo>
                  <a:pt x="1590340" y="12166"/>
                </a:lnTo>
                <a:lnTo>
                  <a:pt x="1590340" y="73670"/>
                </a:lnTo>
                <a:lnTo>
                  <a:pt x="1656419" y="73670"/>
                </a:lnTo>
                <a:lnTo>
                  <a:pt x="1656419" y="83381"/>
                </a:lnTo>
                <a:lnTo>
                  <a:pt x="1590340" y="83381"/>
                </a:lnTo>
                <a:lnTo>
                  <a:pt x="1590340" y="149795"/>
                </a:lnTo>
                <a:lnTo>
                  <a:pt x="1667805" y="149795"/>
                </a:lnTo>
                <a:lnTo>
                  <a:pt x="1667805" y="159618"/>
                </a:lnTo>
                <a:lnTo>
                  <a:pt x="1579178" y="159618"/>
                </a:lnTo>
                <a:close/>
                <a:moveTo>
                  <a:pt x="1476077" y="2344"/>
                </a:moveTo>
                <a:lnTo>
                  <a:pt x="1487239" y="2344"/>
                </a:lnTo>
                <a:lnTo>
                  <a:pt x="1487239" y="149795"/>
                </a:lnTo>
                <a:lnTo>
                  <a:pt x="1555216" y="149795"/>
                </a:lnTo>
                <a:lnTo>
                  <a:pt x="1555216" y="159618"/>
                </a:lnTo>
                <a:lnTo>
                  <a:pt x="1476077" y="159618"/>
                </a:lnTo>
                <a:close/>
                <a:moveTo>
                  <a:pt x="1341797" y="2344"/>
                </a:moveTo>
                <a:lnTo>
                  <a:pt x="1454981" y="2344"/>
                </a:lnTo>
                <a:lnTo>
                  <a:pt x="1454981" y="12278"/>
                </a:lnTo>
                <a:lnTo>
                  <a:pt x="1403523" y="12278"/>
                </a:lnTo>
                <a:lnTo>
                  <a:pt x="1403523" y="159618"/>
                </a:lnTo>
                <a:lnTo>
                  <a:pt x="1392361" y="159618"/>
                </a:lnTo>
                <a:lnTo>
                  <a:pt x="1392361" y="12278"/>
                </a:lnTo>
                <a:lnTo>
                  <a:pt x="1341797" y="12278"/>
                </a:lnTo>
                <a:close/>
                <a:moveTo>
                  <a:pt x="1312589" y="2344"/>
                </a:moveTo>
                <a:lnTo>
                  <a:pt x="1323751" y="2344"/>
                </a:lnTo>
                <a:lnTo>
                  <a:pt x="1323751" y="159618"/>
                </a:lnTo>
                <a:lnTo>
                  <a:pt x="1312589" y="159618"/>
                </a:lnTo>
                <a:close/>
                <a:moveTo>
                  <a:pt x="1179872" y="2344"/>
                </a:moveTo>
                <a:lnTo>
                  <a:pt x="1293056" y="2344"/>
                </a:lnTo>
                <a:lnTo>
                  <a:pt x="1293056" y="12278"/>
                </a:lnTo>
                <a:lnTo>
                  <a:pt x="1241598" y="12278"/>
                </a:lnTo>
                <a:lnTo>
                  <a:pt x="1241598" y="159618"/>
                </a:lnTo>
                <a:lnTo>
                  <a:pt x="1230436" y="159618"/>
                </a:lnTo>
                <a:lnTo>
                  <a:pt x="1230436" y="12278"/>
                </a:lnTo>
                <a:lnTo>
                  <a:pt x="1179872" y="12278"/>
                </a:lnTo>
                <a:close/>
                <a:moveTo>
                  <a:pt x="950528" y="2344"/>
                </a:moveTo>
                <a:lnTo>
                  <a:pt x="1034578" y="2344"/>
                </a:lnTo>
                <a:lnTo>
                  <a:pt x="1034578" y="12166"/>
                </a:lnTo>
                <a:lnTo>
                  <a:pt x="961690" y="12166"/>
                </a:lnTo>
                <a:lnTo>
                  <a:pt x="961690" y="73670"/>
                </a:lnTo>
                <a:lnTo>
                  <a:pt x="1027769" y="73670"/>
                </a:lnTo>
                <a:lnTo>
                  <a:pt x="1027769" y="83381"/>
                </a:lnTo>
                <a:lnTo>
                  <a:pt x="961690" y="83381"/>
                </a:lnTo>
                <a:lnTo>
                  <a:pt x="961690" y="149795"/>
                </a:lnTo>
                <a:lnTo>
                  <a:pt x="1039155" y="149795"/>
                </a:lnTo>
                <a:lnTo>
                  <a:pt x="1039155" y="159618"/>
                </a:lnTo>
                <a:lnTo>
                  <a:pt x="950528" y="159618"/>
                </a:lnTo>
                <a:close/>
                <a:moveTo>
                  <a:pt x="760139" y="2344"/>
                </a:moveTo>
                <a:lnTo>
                  <a:pt x="775878" y="2344"/>
                </a:lnTo>
                <a:lnTo>
                  <a:pt x="823094" y="116197"/>
                </a:lnTo>
                <a:cubicBezTo>
                  <a:pt x="827484" y="127062"/>
                  <a:pt x="831651" y="137852"/>
                  <a:pt x="835595" y="148567"/>
                </a:cubicBezTo>
                <a:cubicBezTo>
                  <a:pt x="837679" y="143135"/>
                  <a:pt x="839781" y="137759"/>
                  <a:pt x="841902" y="132438"/>
                </a:cubicBezTo>
                <a:cubicBezTo>
                  <a:pt x="844022" y="127117"/>
                  <a:pt x="846162" y="121778"/>
                  <a:pt x="848320" y="116420"/>
                </a:cubicBezTo>
                <a:lnTo>
                  <a:pt x="894419" y="2344"/>
                </a:lnTo>
                <a:lnTo>
                  <a:pt x="909935" y="2344"/>
                </a:lnTo>
                <a:lnTo>
                  <a:pt x="909935" y="159618"/>
                </a:lnTo>
                <a:lnTo>
                  <a:pt x="899219" y="159618"/>
                </a:lnTo>
                <a:lnTo>
                  <a:pt x="899219" y="37393"/>
                </a:lnTo>
                <a:cubicBezTo>
                  <a:pt x="899219" y="33151"/>
                  <a:pt x="899442" y="25449"/>
                  <a:pt x="899889" y="14287"/>
                </a:cubicBezTo>
                <a:cubicBezTo>
                  <a:pt x="898326" y="18752"/>
                  <a:pt x="896689" y="23142"/>
                  <a:pt x="894978" y="27458"/>
                </a:cubicBezTo>
                <a:cubicBezTo>
                  <a:pt x="893266" y="31774"/>
                  <a:pt x="891480" y="36165"/>
                  <a:pt x="889620" y="40630"/>
                </a:cubicBezTo>
                <a:lnTo>
                  <a:pt x="841399" y="159618"/>
                </a:lnTo>
                <a:lnTo>
                  <a:pt x="829679" y="159618"/>
                </a:lnTo>
                <a:lnTo>
                  <a:pt x="779003" y="37169"/>
                </a:lnTo>
                <a:cubicBezTo>
                  <a:pt x="777441" y="33374"/>
                  <a:pt x="775934" y="29561"/>
                  <a:pt x="774483" y="25728"/>
                </a:cubicBezTo>
                <a:cubicBezTo>
                  <a:pt x="773031" y="21896"/>
                  <a:pt x="771599" y="18082"/>
                  <a:pt x="770185" y="14287"/>
                </a:cubicBezTo>
                <a:cubicBezTo>
                  <a:pt x="770408" y="19050"/>
                  <a:pt x="770576" y="23812"/>
                  <a:pt x="770687" y="28575"/>
                </a:cubicBezTo>
                <a:cubicBezTo>
                  <a:pt x="770799" y="33337"/>
                  <a:pt x="770855" y="38100"/>
                  <a:pt x="770855" y="42862"/>
                </a:cubicBezTo>
                <a:lnTo>
                  <a:pt x="770855" y="159618"/>
                </a:lnTo>
                <a:lnTo>
                  <a:pt x="760139" y="159618"/>
                </a:lnTo>
                <a:close/>
                <a:moveTo>
                  <a:pt x="359978" y="2344"/>
                </a:moveTo>
                <a:lnTo>
                  <a:pt x="444028" y="2344"/>
                </a:lnTo>
                <a:lnTo>
                  <a:pt x="444028" y="12166"/>
                </a:lnTo>
                <a:lnTo>
                  <a:pt x="371140" y="12166"/>
                </a:lnTo>
                <a:lnTo>
                  <a:pt x="371140" y="73670"/>
                </a:lnTo>
                <a:lnTo>
                  <a:pt x="437219" y="73670"/>
                </a:lnTo>
                <a:lnTo>
                  <a:pt x="437219" y="83381"/>
                </a:lnTo>
                <a:lnTo>
                  <a:pt x="371140" y="83381"/>
                </a:lnTo>
                <a:lnTo>
                  <a:pt x="371140" y="149795"/>
                </a:lnTo>
                <a:lnTo>
                  <a:pt x="448605" y="149795"/>
                </a:lnTo>
                <a:lnTo>
                  <a:pt x="448605" y="159618"/>
                </a:lnTo>
                <a:lnTo>
                  <a:pt x="359978" y="159618"/>
                </a:lnTo>
                <a:close/>
                <a:moveTo>
                  <a:pt x="143991" y="2344"/>
                </a:moveTo>
                <a:lnTo>
                  <a:pt x="155711" y="2344"/>
                </a:lnTo>
                <a:lnTo>
                  <a:pt x="184174" y="101240"/>
                </a:lnTo>
                <a:cubicBezTo>
                  <a:pt x="190053" y="121927"/>
                  <a:pt x="193662" y="135880"/>
                  <a:pt x="195002" y="143098"/>
                </a:cubicBezTo>
                <a:cubicBezTo>
                  <a:pt x="196341" y="136326"/>
                  <a:pt x="200471" y="121778"/>
                  <a:pt x="207392" y="99454"/>
                </a:cubicBezTo>
                <a:lnTo>
                  <a:pt x="237864" y="2344"/>
                </a:lnTo>
                <a:lnTo>
                  <a:pt x="246682" y="2344"/>
                </a:lnTo>
                <a:lnTo>
                  <a:pt x="275704" y="99231"/>
                </a:lnTo>
                <a:cubicBezTo>
                  <a:pt x="281285" y="117834"/>
                  <a:pt x="285266" y="132457"/>
                  <a:pt x="287647" y="143098"/>
                </a:cubicBezTo>
                <a:cubicBezTo>
                  <a:pt x="291740" y="126578"/>
                  <a:pt x="295423" y="112662"/>
                  <a:pt x="298698" y="101352"/>
                </a:cubicBezTo>
                <a:lnTo>
                  <a:pt x="328166" y="2344"/>
                </a:lnTo>
                <a:lnTo>
                  <a:pt x="340109" y="2344"/>
                </a:lnTo>
                <a:lnTo>
                  <a:pt x="292224" y="159618"/>
                </a:lnTo>
                <a:lnTo>
                  <a:pt x="283294" y="159618"/>
                </a:lnTo>
                <a:lnTo>
                  <a:pt x="251035" y="53913"/>
                </a:lnTo>
                <a:cubicBezTo>
                  <a:pt x="246719" y="39402"/>
                  <a:pt x="243631" y="27421"/>
                  <a:pt x="241771" y="17971"/>
                </a:cubicBezTo>
                <a:cubicBezTo>
                  <a:pt x="240059" y="26975"/>
                  <a:pt x="236934" y="38881"/>
                  <a:pt x="232395" y="53689"/>
                </a:cubicBezTo>
                <a:lnTo>
                  <a:pt x="199243" y="159618"/>
                </a:lnTo>
                <a:lnTo>
                  <a:pt x="189867" y="159618"/>
                </a:lnTo>
                <a:close/>
                <a:moveTo>
                  <a:pt x="62173" y="2344"/>
                </a:moveTo>
                <a:lnTo>
                  <a:pt x="75567" y="2344"/>
                </a:lnTo>
                <a:lnTo>
                  <a:pt x="137517" y="159618"/>
                </a:lnTo>
                <a:lnTo>
                  <a:pt x="125238" y="159618"/>
                </a:lnTo>
                <a:lnTo>
                  <a:pt x="105370" y="108607"/>
                </a:lnTo>
                <a:lnTo>
                  <a:pt x="32146" y="108607"/>
                </a:lnTo>
                <a:lnTo>
                  <a:pt x="12278" y="159618"/>
                </a:lnTo>
                <a:lnTo>
                  <a:pt x="0" y="159618"/>
                </a:lnTo>
                <a:close/>
                <a:moveTo>
                  <a:pt x="655327" y="0"/>
                </a:moveTo>
                <a:cubicBezTo>
                  <a:pt x="670359" y="0"/>
                  <a:pt x="683437" y="3218"/>
                  <a:pt x="694562" y="9655"/>
                </a:cubicBezTo>
                <a:cubicBezTo>
                  <a:pt x="705687" y="16092"/>
                  <a:pt x="714207" y="25375"/>
                  <a:pt x="720123" y="37504"/>
                </a:cubicBezTo>
                <a:cubicBezTo>
                  <a:pt x="726039" y="49634"/>
                  <a:pt x="728997" y="63884"/>
                  <a:pt x="728997" y="80255"/>
                </a:cubicBezTo>
                <a:cubicBezTo>
                  <a:pt x="728997" y="96552"/>
                  <a:pt x="725965" y="110932"/>
                  <a:pt x="719900" y="123397"/>
                </a:cubicBezTo>
                <a:cubicBezTo>
                  <a:pt x="713835" y="135861"/>
                  <a:pt x="705203" y="145386"/>
                  <a:pt x="694004" y="151972"/>
                </a:cubicBezTo>
                <a:cubicBezTo>
                  <a:pt x="682804" y="158557"/>
                  <a:pt x="669838" y="161850"/>
                  <a:pt x="655104" y="161850"/>
                </a:cubicBezTo>
                <a:cubicBezTo>
                  <a:pt x="639998" y="161850"/>
                  <a:pt x="626901" y="158539"/>
                  <a:pt x="615813" y="151916"/>
                </a:cubicBezTo>
                <a:cubicBezTo>
                  <a:pt x="604726" y="145293"/>
                  <a:pt x="596261" y="135805"/>
                  <a:pt x="590419" y="123453"/>
                </a:cubicBezTo>
                <a:cubicBezTo>
                  <a:pt x="584578" y="111100"/>
                  <a:pt x="581657" y="96701"/>
                  <a:pt x="581657" y="80255"/>
                </a:cubicBezTo>
                <a:cubicBezTo>
                  <a:pt x="581657" y="63884"/>
                  <a:pt x="584615" y="49615"/>
                  <a:pt x="590531" y="37448"/>
                </a:cubicBezTo>
                <a:cubicBezTo>
                  <a:pt x="596447" y="25282"/>
                  <a:pt x="604986" y="15999"/>
                  <a:pt x="616148" y="9599"/>
                </a:cubicBezTo>
                <a:cubicBezTo>
                  <a:pt x="627310" y="3199"/>
                  <a:pt x="640370" y="0"/>
                  <a:pt x="655327" y="0"/>
                </a:cubicBezTo>
                <a:close/>
                <a:moveTo>
                  <a:pt x="509996" y="0"/>
                </a:moveTo>
                <a:cubicBezTo>
                  <a:pt x="522498" y="0"/>
                  <a:pt x="532283" y="2641"/>
                  <a:pt x="539353" y="7925"/>
                </a:cubicBezTo>
                <a:cubicBezTo>
                  <a:pt x="546422" y="13208"/>
                  <a:pt x="551222" y="21766"/>
                  <a:pt x="553752" y="33598"/>
                </a:cubicBezTo>
                <a:lnTo>
                  <a:pt x="543260" y="35830"/>
                </a:lnTo>
                <a:cubicBezTo>
                  <a:pt x="540134" y="18343"/>
                  <a:pt x="529009" y="9599"/>
                  <a:pt x="509885" y="9599"/>
                </a:cubicBezTo>
                <a:cubicBezTo>
                  <a:pt x="499690" y="9599"/>
                  <a:pt x="491932" y="12166"/>
                  <a:pt x="486612" y="17301"/>
                </a:cubicBezTo>
                <a:cubicBezTo>
                  <a:pt x="481291" y="22435"/>
                  <a:pt x="478631" y="29951"/>
                  <a:pt x="478631" y="39848"/>
                </a:cubicBezTo>
                <a:cubicBezTo>
                  <a:pt x="478631" y="45578"/>
                  <a:pt x="479673" y="50359"/>
                  <a:pt x="481756" y="54192"/>
                </a:cubicBezTo>
                <a:cubicBezTo>
                  <a:pt x="483840" y="58024"/>
                  <a:pt x="486816" y="61242"/>
                  <a:pt x="490686" y="63847"/>
                </a:cubicBezTo>
                <a:cubicBezTo>
                  <a:pt x="494555" y="66451"/>
                  <a:pt x="502109" y="69540"/>
                  <a:pt x="513345" y="73111"/>
                </a:cubicBezTo>
                <a:lnTo>
                  <a:pt x="523837" y="76460"/>
                </a:lnTo>
                <a:cubicBezTo>
                  <a:pt x="535595" y="80181"/>
                  <a:pt x="543985" y="85315"/>
                  <a:pt x="549008" y="91864"/>
                </a:cubicBezTo>
                <a:cubicBezTo>
                  <a:pt x="554031" y="98412"/>
                  <a:pt x="556542" y="107044"/>
                  <a:pt x="556542" y="117760"/>
                </a:cubicBezTo>
                <a:cubicBezTo>
                  <a:pt x="556542" y="131303"/>
                  <a:pt x="552561" y="142037"/>
                  <a:pt x="544599" y="149963"/>
                </a:cubicBezTo>
                <a:cubicBezTo>
                  <a:pt x="536637" y="157888"/>
                  <a:pt x="525549" y="161850"/>
                  <a:pt x="511336" y="161850"/>
                </a:cubicBezTo>
                <a:cubicBezTo>
                  <a:pt x="498090" y="161850"/>
                  <a:pt x="487505" y="158632"/>
                  <a:pt x="479580" y="152195"/>
                </a:cubicBezTo>
                <a:cubicBezTo>
                  <a:pt x="471655" y="145758"/>
                  <a:pt x="466650" y="136289"/>
                  <a:pt x="464567" y="123787"/>
                </a:cubicBezTo>
                <a:lnTo>
                  <a:pt x="474836" y="121443"/>
                </a:lnTo>
                <a:cubicBezTo>
                  <a:pt x="478259" y="141907"/>
                  <a:pt x="490016" y="152139"/>
                  <a:pt x="510108" y="152139"/>
                </a:cubicBezTo>
                <a:cubicBezTo>
                  <a:pt x="521270" y="152139"/>
                  <a:pt x="529977" y="149256"/>
                  <a:pt x="536227" y="143489"/>
                </a:cubicBezTo>
                <a:cubicBezTo>
                  <a:pt x="542478" y="137721"/>
                  <a:pt x="545604" y="129294"/>
                  <a:pt x="545604" y="118206"/>
                </a:cubicBezTo>
                <a:cubicBezTo>
                  <a:pt x="545604" y="110244"/>
                  <a:pt x="543650" y="103770"/>
                  <a:pt x="539743" y="98784"/>
                </a:cubicBezTo>
                <a:cubicBezTo>
                  <a:pt x="535837" y="93799"/>
                  <a:pt x="529716" y="89892"/>
                  <a:pt x="521382" y="87064"/>
                </a:cubicBezTo>
                <a:lnTo>
                  <a:pt x="506871" y="82264"/>
                </a:lnTo>
                <a:cubicBezTo>
                  <a:pt x="503820" y="81223"/>
                  <a:pt x="500732" y="80162"/>
                  <a:pt x="497606" y="79083"/>
                </a:cubicBezTo>
                <a:cubicBezTo>
                  <a:pt x="494481" y="78004"/>
                  <a:pt x="491467" y="76721"/>
                  <a:pt x="488565" y="75232"/>
                </a:cubicBezTo>
                <a:cubicBezTo>
                  <a:pt x="485663" y="73744"/>
                  <a:pt x="482947" y="72014"/>
                  <a:pt x="480417" y="70042"/>
                </a:cubicBezTo>
                <a:cubicBezTo>
                  <a:pt x="477887" y="68070"/>
                  <a:pt x="475691" y="65689"/>
                  <a:pt x="473831" y="62898"/>
                </a:cubicBezTo>
                <a:cubicBezTo>
                  <a:pt x="471971" y="60108"/>
                  <a:pt x="470501" y="56889"/>
                  <a:pt x="469422" y="53243"/>
                </a:cubicBezTo>
                <a:cubicBezTo>
                  <a:pt x="468343" y="49597"/>
                  <a:pt x="467804" y="45355"/>
                  <a:pt x="467804" y="40518"/>
                </a:cubicBezTo>
                <a:cubicBezTo>
                  <a:pt x="467804" y="27644"/>
                  <a:pt x="471487" y="17673"/>
                  <a:pt x="478854" y="10604"/>
                </a:cubicBezTo>
                <a:cubicBezTo>
                  <a:pt x="486221" y="3534"/>
                  <a:pt x="496602" y="0"/>
                  <a:pt x="50999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07988" y="4128252"/>
            <a:ext cx="4846184" cy="175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don't know what to write about.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Whatever you like, you can write anything here.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don't know what to write about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Whatever you like, you can write anything here.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don't know what to write about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don't know what to write about.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Whatever you like, you can write anything here.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don't know what to write about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Whatever you like, you can write anything here.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don't know what to write about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0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6" r="28575" b="3204"/>
          <a:stretch>
            <a:fillRect/>
          </a:stretch>
        </p:blipFill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10236200" y="0"/>
            <a:ext cx="1955800" cy="6858000"/>
          </a:xfrm>
          <a:prstGeom prst="rect">
            <a:avLst/>
          </a:prstGeom>
          <a:solidFill>
            <a:srgbClr val="CA4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845696" y="2354136"/>
            <a:ext cx="2640806" cy="2076703"/>
            <a:chOff x="6465094" y="975380"/>
            <a:chExt cx="2640806" cy="2076703"/>
          </a:xfrm>
        </p:grpSpPr>
        <p:sp>
          <p:nvSpPr>
            <p:cNvPr id="9" name="PA_任意多边形 14"/>
            <p:cNvSpPr/>
            <p:nvPr>
              <p:custDataLst>
                <p:tags r:id="rId1"/>
              </p:custDataLst>
            </p:nvPr>
          </p:nvSpPr>
          <p:spPr>
            <a:xfrm>
              <a:off x="6553994" y="975380"/>
              <a:ext cx="1949334" cy="260154"/>
            </a:xfrm>
            <a:custGeom>
              <a:avLst/>
              <a:gdLst/>
              <a:ahLst/>
              <a:cxnLst/>
              <a:rect l="l" t="t" r="r" b="b"/>
              <a:pathLst>
                <a:path w="1667805" h="161850">
                  <a:moveTo>
                    <a:pt x="68870" y="12278"/>
                  </a:moveTo>
                  <a:cubicBezTo>
                    <a:pt x="67158" y="17264"/>
                    <a:pt x="65465" y="22063"/>
                    <a:pt x="63791" y="26677"/>
                  </a:cubicBezTo>
                  <a:cubicBezTo>
                    <a:pt x="62117" y="31291"/>
                    <a:pt x="60349" y="35979"/>
                    <a:pt x="58489" y="40741"/>
                  </a:cubicBezTo>
                  <a:lnTo>
                    <a:pt x="35718" y="98784"/>
                  </a:lnTo>
                  <a:lnTo>
                    <a:pt x="101798" y="98784"/>
                  </a:lnTo>
                  <a:lnTo>
                    <a:pt x="79362" y="40295"/>
                  </a:lnTo>
                  <a:cubicBezTo>
                    <a:pt x="77576" y="35607"/>
                    <a:pt x="75827" y="30937"/>
                    <a:pt x="74116" y="26286"/>
                  </a:cubicBezTo>
                  <a:cubicBezTo>
                    <a:pt x="72404" y="21635"/>
                    <a:pt x="70656" y="16966"/>
                    <a:pt x="68870" y="12278"/>
                  </a:cubicBezTo>
                  <a:close/>
                  <a:moveTo>
                    <a:pt x="655327" y="9934"/>
                  </a:moveTo>
                  <a:cubicBezTo>
                    <a:pt x="635831" y="9934"/>
                    <a:pt x="620594" y="16129"/>
                    <a:pt x="609618" y="28519"/>
                  </a:cubicBezTo>
                  <a:cubicBezTo>
                    <a:pt x="598642" y="40909"/>
                    <a:pt x="593154" y="58154"/>
                    <a:pt x="593154" y="80255"/>
                  </a:cubicBezTo>
                  <a:cubicBezTo>
                    <a:pt x="593154" y="102207"/>
                    <a:pt x="598754" y="119657"/>
                    <a:pt x="609953" y="132605"/>
                  </a:cubicBezTo>
                  <a:cubicBezTo>
                    <a:pt x="621152" y="145553"/>
                    <a:pt x="636203" y="152028"/>
                    <a:pt x="655104" y="152028"/>
                  </a:cubicBezTo>
                  <a:cubicBezTo>
                    <a:pt x="674824" y="152028"/>
                    <a:pt x="690134" y="145758"/>
                    <a:pt x="701036" y="133219"/>
                  </a:cubicBezTo>
                  <a:cubicBezTo>
                    <a:pt x="711938" y="120681"/>
                    <a:pt x="717388" y="103026"/>
                    <a:pt x="717388" y="80255"/>
                  </a:cubicBezTo>
                  <a:cubicBezTo>
                    <a:pt x="717388" y="58303"/>
                    <a:pt x="711882" y="41095"/>
                    <a:pt x="700868" y="28630"/>
                  </a:cubicBezTo>
                  <a:cubicBezTo>
                    <a:pt x="689855" y="16166"/>
                    <a:pt x="674675" y="9934"/>
                    <a:pt x="655327" y="9934"/>
                  </a:cubicBezTo>
                  <a:close/>
                  <a:moveTo>
                    <a:pt x="1579178" y="2344"/>
                  </a:moveTo>
                  <a:lnTo>
                    <a:pt x="1663228" y="2344"/>
                  </a:lnTo>
                  <a:lnTo>
                    <a:pt x="1663228" y="12166"/>
                  </a:lnTo>
                  <a:lnTo>
                    <a:pt x="1590340" y="12166"/>
                  </a:lnTo>
                  <a:lnTo>
                    <a:pt x="1590340" y="73670"/>
                  </a:lnTo>
                  <a:lnTo>
                    <a:pt x="1656419" y="73670"/>
                  </a:lnTo>
                  <a:lnTo>
                    <a:pt x="1656419" y="83381"/>
                  </a:lnTo>
                  <a:lnTo>
                    <a:pt x="1590340" y="83381"/>
                  </a:lnTo>
                  <a:lnTo>
                    <a:pt x="1590340" y="149795"/>
                  </a:lnTo>
                  <a:lnTo>
                    <a:pt x="1667805" y="149795"/>
                  </a:lnTo>
                  <a:lnTo>
                    <a:pt x="1667805" y="159618"/>
                  </a:lnTo>
                  <a:lnTo>
                    <a:pt x="1579178" y="159618"/>
                  </a:lnTo>
                  <a:close/>
                  <a:moveTo>
                    <a:pt x="1476077" y="2344"/>
                  </a:moveTo>
                  <a:lnTo>
                    <a:pt x="1487239" y="2344"/>
                  </a:lnTo>
                  <a:lnTo>
                    <a:pt x="1487239" y="149795"/>
                  </a:lnTo>
                  <a:lnTo>
                    <a:pt x="1555216" y="149795"/>
                  </a:lnTo>
                  <a:lnTo>
                    <a:pt x="1555216" y="159618"/>
                  </a:lnTo>
                  <a:lnTo>
                    <a:pt x="1476077" y="159618"/>
                  </a:lnTo>
                  <a:close/>
                  <a:moveTo>
                    <a:pt x="1341797" y="2344"/>
                  </a:moveTo>
                  <a:lnTo>
                    <a:pt x="1454981" y="2344"/>
                  </a:lnTo>
                  <a:lnTo>
                    <a:pt x="1454981" y="12278"/>
                  </a:lnTo>
                  <a:lnTo>
                    <a:pt x="1403523" y="12278"/>
                  </a:lnTo>
                  <a:lnTo>
                    <a:pt x="1403523" y="159618"/>
                  </a:lnTo>
                  <a:lnTo>
                    <a:pt x="1392361" y="159618"/>
                  </a:lnTo>
                  <a:lnTo>
                    <a:pt x="1392361" y="12278"/>
                  </a:lnTo>
                  <a:lnTo>
                    <a:pt x="1341797" y="12278"/>
                  </a:lnTo>
                  <a:close/>
                  <a:moveTo>
                    <a:pt x="1312589" y="2344"/>
                  </a:moveTo>
                  <a:lnTo>
                    <a:pt x="1323751" y="2344"/>
                  </a:lnTo>
                  <a:lnTo>
                    <a:pt x="1323751" y="159618"/>
                  </a:lnTo>
                  <a:lnTo>
                    <a:pt x="1312589" y="159618"/>
                  </a:lnTo>
                  <a:close/>
                  <a:moveTo>
                    <a:pt x="1179872" y="2344"/>
                  </a:moveTo>
                  <a:lnTo>
                    <a:pt x="1293056" y="2344"/>
                  </a:lnTo>
                  <a:lnTo>
                    <a:pt x="1293056" y="12278"/>
                  </a:lnTo>
                  <a:lnTo>
                    <a:pt x="1241598" y="12278"/>
                  </a:lnTo>
                  <a:lnTo>
                    <a:pt x="1241598" y="159618"/>
                  </a:lnTo>
                  <a:lnTo>
                    <a:pt x="1230436" y="159618"/>
                  </a:lnTo>
                  <a:lnTo>
                    <a:pt x="1230436" y="12278"/>
                  </a:lnTo>
                  <a:lnTo>
                    <a:pt x="1179872" y="12278"/>
                  </a:lnTo>
                  <a:close/>
                  <a:moveTo>
                    <a:pt x="950528" y="2344"/>
                  </a:moveTo>
                  <a:lnTo>
                    <a:pt x="1034578" y="2344"/>
                  </a:lnTo>
                  <a:lnTo>
                    <a:pt x="1034578" y="12166"/>
                  </a:lnTo>
                  <a:lnTo>
                    <a:pt x="961690" y="12166"/>
                  </a:lnTo>
                  <a:lnTo>
                    <a:pt x="961690" y="73670"/>
                  </a:lnTo>
                  <a:lnTo>
                    <a:pt x="1027769" y="73670"/>
                  </a:lnTo>
                  <a:lnTo>
                    <a:pt x="1027769" y="83381"/>
                  </a:lnTo>
                  <a:lnTo>
                    <a:pt x="961690" y="83381"/>
                  </a:lnTo>
                  <a:lnTo>
                    <a:pt x="961690" y="149795"/>
                  </a:lnTo>
                  <a:lnTo>
                    <a:pt x="1039155" y="149795"/>
                  </a:lnTo>
                  <a:lnTo>
                    <a:pt x="1039155" y="159618"/>
                  </a:lnTo>
                  <a:lnTo>
                    <a:pt x="950528" y="159618"/>
                  </a:lnTo>
                  <a:close/>
                  <a:moveTo>
                    <a:pt x="760139" y="2344"/>
                  </a:moveTo>
                  <a:lnTo>
                    <a:pt x="775878" y="2344"/>
                  </a:lnTo>
                  <a:lnTo>
                    <a:pt x="823094" y="116197"/>
                  </a:lnTo>
                  <a:cubicBezTo>
                    <a:pt x="827484" y="127062"/>
                    <a:pt x="831651" y="137852"/>
                    <a:pt x="835595" y="148567"/>
                  </a:cubicBezTo>
                  <a:cubicBezTo>
                    <a:pt x="837679" y="143135"/>
                    <a:pt x="839781" y="137759"/>
                    <a:pt x="841902" y="132438"/>
                  </a:cubicBezTo>
                  <a:cubicBezTo>
                    <a:pt x="844022" y="127117"/>
                    <a:pt x="846162" y="121778"/>
                    <a:pt x="848320" y="116420"/>
                  </a:cubicBezTo>
                  <a:lnTo>
                    <a:pt x="894419" y="2344"/>
                  </a:lnTo>
                  <a:lnTo>
                    <a:pt x="909935" y="2344"/>
                  </a:lnTo>
                  <a:lnTo>
                    <a:pt x="909935" y="159618"/>
                  </a:lnTo>
                  <a:lnTo>
                    <a:pt x="899219" y="159618"/>
                  </a:lnTo>
                  <a:lnTo>
                    <a:pt x="899219" y="37393"/>
                  </a:lnTo>
                  <a:cubicBezTo>
                    <a:pt x="899219" y="33151"/>
                    <a:pt x="899442" y="25449"/>
                    <a:pt x="899889" y="14287"/>
                  </a:cubicBezTo>
                  <a:cubicBezTo>
                    <a:pt x="898326" y="18752"/>
                    <a:pt x="896689" y="23142"/>
                    <a:pt x="894978" y="27458"/>
                  </a:cubicBezTo>
                  <a:cubicBezTo>
                    <a:pt x="893266" y="31774"/>
                    <a:pt x="891480" y="36165"/>
                    <a:pt x="889620" y="40630"/>
                  </a:cubicBezTo>
                  <a:lnTo>
                    <a:pt x="841399" y="159618"/>
                  </a:lnTo>
                  <a:lnTo>
                    <a:pt x="829679" y="159618"/>
                  </a:lnTo>
                  <a:lnTo>
                    <a:pt x="779003" y="37169"/>
                  </a:lnTo>
                  <a:cubicBezTo>
                    <a:pt x="777441" y="33374"/>
                    <a:pt x="775934" y="29561"/>
                    <a:pt x="774483" y="25728"/>
                  </a:cubicBezTo>
                  <a:cubicBezTo>
                    <a:pt x="773031" y="21896"/>
                    <a:pt x="771599" y="18082"/>
                    <a:pt x="770185" y="14287"/>
                  </a:cubicBezTo>
                  <a:cubicBezTo>
                    <a:pt x="770408" y="19050"/>
                    <a:pt x="770576" y="23812"/>
                    <a:pt x="770687" y="28575"/>
                  </a:cubicBezTo>
                  <a:cubicBezTo>
                    <a:pt x="770799" y="33337"/>
                    <a:pt x="770855" y="38100"/>
                    <a:pt x="770855" y="42862"/>
                  </a:cubicBezTo>
                  <a:lnTo>
                    <a:pt x="770855" y="159618"/>
                  </a:lnTo>
                  <a:lnTo>
                    <a:pt x="760139" y="159618"/>
                  </a:lnTo>
                  <a:close/>
                  <a:moveTo>
                    <a:pt x="359978" y="2344"/>
                  </a:moveTo>
                  <a:lnTo>
                    <a:pt x="444028" y="2344"/>
                  </a:lnTo>
                  <a:lnTo>
                    <a:pt x="444028" y="12166"/>
                  </a:lnTo>
                  <a:lnTo>
                    <a:pt x="371140" y="12166"/>
                  </a:lnTo>
                  <a:lnTo>
                    <a:pt x="371140" y="73670"/>
                  </a:lnTo>
                  <a:lnTo>
                    <a:pt x="437219" y="73670"/>
                  </a:lnTo>
                  <a:lnTo>
                    <a:pt x="437219" y="83381"/>
                  </a:lnTo>
                  <a:lnTo>
                    <a:pt x="371140" y="83381"/>
                  </a:lnTo>
                  <a:lnTo>
                    <a:pt x="371140" y="149795"/>
                  </a:lnTo>
                  <a:lnTo>
                    <a:pt x="448605" y="149795"/>
                  </a:lnTo>
                  <a:lnTo>
                    <a:pt x="448605" y="159618"/>
                  </a:lnTo>
                  <a:lnTo>
                    <a:pt x="359978" y="159618"/>
                  </a:lnTo>
                  <a:close/>
                  <a:moveTo>
                    <a:pt x="143991" y="2344"/>
                  </a:moveTo>
                  <a:lnTo>
                    <a:pt x="155711" y="2344"/>
                  </a:lnTo>
                  <a:lnTo>
                    <a:pt x="184174" y="101240"/>
                  </a:lnTo>
                  <a:cubicBezTo>
                    <a:pt x="190053" y="121927"/>
                    <a:pt x="193662" y="135880"/>
                    <a:pt x="195002" y="143098"/>
                  </a:cubicBezTo>
                  <a:cubicBezTo>
                    <a:pt x="196341" y="136326"/>
                    <a:pt x="200471" y="121778"/>
                    <a:pt x="207392" y="99454"/>
                  </a:cubicBezTo>
                  <a:lnTo>
                    <a:pt x="237864" y="2344"/>
                  </a:lnTo>
                  <a:lnTo>
                    <a:pt x="246682" y="2344"/>
                  </a:lnTo>
                  <a:lnTo>
                    <a:pt x="275704" y="99231"/>
                  </a:lnTo>
                  <a:cubicBezTo>
                    <a:pt x="281285" y="117834"/>
                    <a:pt x="285266" y="132457"/>
                    <a:pt x="287647" y="143098"/>
                  </a:cubicBezTo>
                  <a:cubicBezTo>
                    <a:pt x="291740" y="126578"/>
                    <a:pt x="295423" y="112662"/>
                    <a:pt x="298698" y="101352"/>
                  </a:cubicBezTo>
                  <a:lnTo>
                    <a:pt x="328166" y="2344"/>
                  </a:lnTo>
                  <a:lnTo>
                    <a:pt x="340109" y="2344"/>
                  </a:lnTo>
                  <a:lnTo>
                    <a:pt x="292224" y="159618"/>
                  </a:lnTo>
                  <a:lnTo>
                    <a:pt x="283294" y="159618"/>
                  </a:lnTo>
                  <a:lnTo>
                    <a:pt x="251035" y="53913"/>
                  </a:lnTo>
                  <a:cubicBezTo>
                    <a:pt x="246719" y="39402"/>
                    <a:pt x="243631" y="27421"/>
                    <a:pt x="241771" y="17971"/>
                  </a:cubicBezTo>
                  <a:cubicBezTo>
                    <a:pt x="240059" y="26975"/>
                    <a:pt x="236934" y="38881"/>
                    <a:pt x="232395" y="53689"/>
                  </a:cubicBezTo>
                  <a:lnTo>
                    <a:pt x="199243" y="159618"/>
                  </a:lnTo>
                  <a:lnTo>
                    <a:pt x="189867" y="159618"/>
                  </a:lnTo>
                  <a:close/>
                  <a:moveTo>
                    <a:pt x="62173" y="2344"/>
                  </a:moveTo>
                  <a:lnTo>
                    <a:pt x="75567" y="2344"/>
                  </a:lnTo>
                  <a:lnTo>
                    <a:pt x="137517" y="159618"/>
                  </a:lnTo>
                  <a:lnTo>
                    <a:pt x="125238" y="159618"/>
                  </a:lnTo>
                  <a:lnTo>
                    <a:pt x="105370" y="108607"/>
                  </a:lnTo>
                  <a:lnTo>
                    <a:pt x="32146" y="108607"/>
                  </a:lnTo>
                  <a:lnTo>
                    <a:pt x="12278" y="159618"/>
                  </a:lnTo>
                  <a:lnTo>
                    <a:pt x="0" y="159618"/>
                  </a:lnTo>
                  <a:close/>
                  <a:moveTo>
                    <a:pt x="655327" y="0"/>
                  </a:moveTo>
                  <a:cubicBezTo>
                    <a:pt x="670359" y="0"/>
                    <a:pt x="683437" y="3218"/>
                    <a:pt x="694562" y="9655"/>
                  </a:cubicBezTo>
                  <a:cubicBezTo>
                    <a:pt x="705687" y="16092"/>
                    <a:pt x="714207" y="25375"/>
                    <a:pt x="720123" y="37504"/>
                  </a:cubicBezTo>
                  <a:cubicBezTo>
                    <a:pt x="726039" y="49634"/>
                    <a:pt x="728997" y="63884"/>
                    <a:pt x="728997" y="80255"/>
                  </a:cubicBezTo>
                  <a:cubicBezTo>
                    <a:pt x="728997" y="96552"/>
                    <a:pt x="725965" y="110932"/>
                    <a:pt x="719900" y="123397"/>
                  </a:cubicBezTo>
                  <a:cubicBezTo>
                    <a:pt x="713835" y="135861"/>
                    <a:pt x="705203" y="145386"/>
                    <a:pt x="694004" y="151972"/>
                  </a:cubicBezTo>
                  <a:cubicBezTo>
                    <a:pt x="682804" y="158557"/>
                    <a:pt x="669838" y="161850"/>
                    <a:pt x="655104" y="161850"/>
                  </a:cubicBezTo>
                  <a:cubicBezTo>
                    <a:pt x="639998" y="161850"/>
                    <a:pt x="626901" y="158539"/>
                    <a:pt x="615813" y="151916"/>
                  </a:cubicBezTo>
                  <a:cubicBezTo>
                    <a:pt x="604726" y="145293"/>
                    <a:pt x="596261" y="135805"/>
                    <a:pt x="590419" y="123453"/>
                  </a:cubicBezTo>
                  <a:cubicBezTo>
                    <a:pt x="584578" y="111100"/>
                    <a:pt x="581657" y="96701"/>
                    <a:pt x="581657" y="80255"/>
                  </a:cubicBezTo>
                  <a:cubicBezTo>
                    <a:pt x="581657" y="63884"/>
                    <a:pt x="584615" y="49615"/>
                    <a:pt x="590531" y="37448"/>
                  </a:cubicBezTo>
                  <a:cubicBezTo>
                    <a:pt x="596447" y="25282"/>
                    <a:pt x="604986" y="15999"/>
                    <a:pt x="616148" y="9599"/>
                  </a:cubicBezTo>
                  <a:cubicBezTo>
                    <a:pt x="627310" y="3199"/>
                    <a:pt x="640370" y="0"/>
                    <a:pt x="655327" y="0"/>
                  </a:cubicBezTo>
                  <a:close/>
                  <a:moveTo>
                    <a:pt x="509996" y="0"/>
                  </a:moveTo>
                  <a:cubicBezTo>
                    <a:pt x="522498" y="0"/>
                    <a:pt x="532283" y="2641"/>
                    <a:pt x="539353" y="7925"/>
                  </a:cubicBezTo>
                  <a:cubicBezTo>
                    <a:pt x="546422" y="13208"/>
                    <a:pt x="551222" y="21766"/>
                    <a:pt x="553752" y="33598"/>
                  </a:cubicBezTo>
                  <a:lnTo>
                    <a:pt x="543260" y="35830"/>
                  </a:lnTo>
                  <a:cubicBezTo>
                    <a:pt x="540134" y="18343"/>
                    <a:pt x="529009" y="9599"/>
                    <a:pt x="509885" y="9599"/>
                  </a:cubicBezTo>
                  <a:cubicBezTo>
                    <a:pt x="499690" y="9599"/>
                    <a:pt x="491932" y="12166"/>
                    <a:pt x="486612" y="17301"/>
                  </a:cubicBezTo>
                  <a:cubicBezTo>
                    <a:pt x="481291" y="22435"/>
                    <a:pt x="478631" y="29951"/>
                    <a:pt x="478631" y="39848"/>
                  </a:cubicBezTo>
                  <a:cubicBezTo>
                    <a:pt x="478631" y="45578"/>
                    <a:pt x="479673" y="50359"/>
                    <a:pt x="481756" y="54192"/>
                  </a:cubicBezTo>
                  <a:cubicBezTo>
                    <a:pt x="483840" y="58024"/>
                    <a:pt x="486816" y="61242"/>
                    <a:pt x="490686" y="63847"/>
                  </a:cubicBezTo>
                  <a:cubicBezTo>
                    <a:pt x="494555" y="66451"/>
                    <a:pt x="502109" y="69540"/>
                    <a:pt x="513345" y="73111"/>
                  </a:cubicBezTo>
                  <a:lnTo>
                    <a:pt x="523837" y="76460"/>
                  </a:lnTo>
                  <a:cubicBezTo>
                    <a:pt x="535595" y="80181"/>
                    <a:pt x="543985" y="85315"/>
                    <a:pt x="549008" y="91864"/>
                  </a:cubicBezTo>
                  <a:cubicBezTo>
                    <a:pt x="554031" y="98412"/>
                    <a:pt x="556542" y="107044"/>
                    <a:pt x="556542" y="117760"/>
                  </a:cubicBezTo>
                  <a:cubicBezTo>
                    <a:pt x="556542" y="131303"/>
                    <a:pt x="552561" y="142037"/>
                    <a:pt x="544599" y="149963"/>
                  </a:cubicBezTo>
                  <a:cubicBezTo>
                    <a:pt x="536637" y="157888"/>
                    <a:pt x="525549" y="161850"/>
                    <a:pt x="511336" y="161850"/>
                  </a:cubicBezTo>
                  <a:cubicBezTo>
                    <a:pt x="498090" y="161850"/>
                    <a:pt x="487505" y="158632"/>
                    <a:pt x="479580" y="152195"/>
                  </a:cubicBezTo>
                  <a:cubicBezTo>
                    <a:pt x="471655" y="145758"/>
                    <a:pt x="466650" y="136289"/>
                    <a:pt x="464567" y="123787"/>
                  </a:cubicBezTo>
                  <a:lnTo>
                    <a:pt x="474836" y="121443"/>
                  </a:lnTo>
                  <a:cubicBezTo>
                    <a:pt x="478259" y="141907"/>
                    <a:pt x="490016" y="152139"/>
                    <a:pt x="510108" y="152139"/>
                  </a:cubicBezTo>
                  <a:cubicBezTo>
                    <a:pt x="521270" y="152139"/>
                    <a:pt x="529977" y="149256"/>
                    <a:pt x="536227" y="143489"/>
                  </a:cubicBezTo>
                  <a:cubicBezTo>
                    <a:pt x="542478" y="137721"/>
                    <a:pt x="545604" y="129294"/>
                    <a:pt x="545604" y="118206"/>
                  </a:cubicBezTo>
                  <a:cubicBezTo>
                    <a:pt x="545604" y="110244"/>
                    <a:pt x="543650" y="103770"/>
                    <a:pt x="539743" y="98784"/>
                  </a:cubicBezTo>
                  <a:cubicBezTo>
                    <a:pt x="535837" y="93799"/>
                    <a:pt x="529716" y="89892"/>
                    <a:pt x="521382" y="87064"/>
                  </a:cubicBezTo>
                  <a:lnTo>
                    <a:pt x="506871" y="82264"/>
                  </a:lnTo>
                  <a:cubicBezTo>
                    <a:pt x="503820" y="81223"/>
                    <a:pt x="500732" y="80162"/>
                    <a:pt x="497606" y="79083"/>
                  </a:cubicBezTo>
                  <a:cubicBezTo>
                    <a:pt x="494481" y="78004"/>
                    <a:pt x="491467" y="76721"/>
                    <a:pt x="488565" y="75232"/>
                  </a:cubicBezTo>
                  <a:cubicBezTo>
                    <a:pt x="485663" y="73744"/>
                    <a:pt x="482947" y="72014"/>
                    <a:pt x="480417" y="70042"/>
                  </a:cubicBezTo>
                  <a:cubicBezTo>
                    <a:pt x="477887" y="68070"/>
                    <a:pt x="475691" y="65689"/>
                    <a:pt x="473831" y="62898"/>
                  </a:cubicBezTo>
                  <a:cubicBezTo>
                    <a:pt x="471971" y="60108"/>
                    <a:pt x="470501" y="56889"/>
                    <a:pt x="469422" y="53243"/>
                  </a:cubicBezTo>
                  <a:cubicBezTo>
                    <a:pt x="468343" y="49597"/>
                    <a:pt x="467804" y="45355"/>
                    <a:pt x="467804" y="40518"/>
                  </a:cubicBezTo>
                  <a:cubicBezTo>
                    <a:pt x="467804" y="27644"/>
                    <a:pt x="471487" y="17673"/>
                    <a:pt x="478854" y="10604"/>
                  </a:cubicBezTo>
                  <a:cubicBezTo>
                    <a:pt x="486221" y="3534"/>
                    <a:pt x="496602" y="0"/>
                    <a:pt x="509996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465094" y="1537822"/>
              <a:ext cx="2640806" cy="15142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don't know what to write about.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Whatever you like, you can write anything here.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don't know what to write about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Whatever you like, you can write anything here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" t="28298" r="2656" b="45035"/>
          <a:stretch>
            <a:fillRect/>
          </a:stretch>
        </p:blipFill>
        <p:spPr>
          <a:xfrm>
            <a:off x="6375400" y="5029200"/>
            <a:ext cx="4597400" cy="863600"/>
          </a:xfrm>
          <a:custGeom>
            <a:avLst/>
            <a:gdLst>
              <a:gd name="connsiteX0" fmla="*/ 3124200 w 4597400"/>
              <a:gd name="connsiteY0" fmla="*/ 0 h 863600"/>
              <a:gd name="connsiteX1" fmla="*/ 4597400 w 4597400"/>
              <a:gd name="connsiteY1" fmla="*/ 0 h 863600"/>
              <a:gd name="connsiteX2" fmla="*/ 4597400 w 4597400"/>
              <a:gd name="connsiteY2" fmla="*/ 863600 h 863600"/>
              <a:gd name="connsiteX3" fmla="*/ 3124200 w 4597400"/>
              <a:gd name="connsiteY3" fmla="*/ 863600 h 863600"/>
              <a:gd name="connsiteX4" fmla="*/ 1562100 w 4597400"/>
              <a:gd name="connsiteY4" fmla="*/ 0 h 863600"/>
              <a:gd name="connsiteX5" fmla="*/ 3035300 w 4597400"/>
              <a:gd name="connsiteY5" fmla="*/ 0 h 863600"/>
              <a:gd name="connsiteX6" fmla="*/ 3035300 w 4597400"/>
              <a:gd name="connsiteY6" fmla="*/ 863600 h 863600"/>
              <a:gd name="connsiteX7" fmla="*/ 1562100 w 4597400"/>
              <a:gd name="connsiteY7" fmla="*/ 863600 h 863600"/>
              <a:gd name="connsiteX8" fmla="*/ 0 w 4597400"/>
              <a:gd name="connsiteY8" fmla="*/ 0 h 863600"/>
              <a:gd name="connsiteX9" fmla="*/ 1473200 w 4597400"/>
              <a:gd name="connsiteY9" fmla="*/ 0 h 863600"/>
              <a:gd name="connsiteX10" fmla="*/ 1473200 w 4597400"/>
              <a:gd name="connsiteY10" fmla="*/ 863600 h 863600"/>
              <a:gd name="connsiteX11" fmla="*/ 0 w 4597400"/>
              <a:gd name="connsiteY11" fmla="*/ 86360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97400" h="863600">
                <a:moveTo>
                  <a:pt x="3124200" y="0"/>
                </a:moveTo>
                <a:lnTo>
                  <a:pt x="4597400" y="0"/>
                </a:lnTo>
                <a:lnTo>
                  <a:pt x="4597400" y="863600"/>
                </a:lnTo>
                <a:lnTo>
                  <a:pt x="3124200" y="863600"/>
                </a:lnTo>
                <a:close/>
                <a:moveTo>
                  <a:pt x="1562100" y="0"/>
                </a:moveTo>
                <a:lnTo>
                  <a:pt x="3035300" y="0"/>
                </a:lnTo>
                <a:lnTo>
                  <a:pt x="3035300" y="863600"/>
                </a:lnTo>
                <a:lnTo>
                  <a:pt x="1562100" y="863600"/>
                </a:lnTo>
                <a:close/>
                <a:moveTo>
                  <a:pt x="0" y="0"/>
                </a:moveTo>
                <a:lnTo>
                  <a:pt x="1473200" y="0"/>
                </a:lnTo>
                <a:lnTo>
                  <a:pt x="1473200" y="863600"/>
                </a:lnTo>
                <a:lnTo>
                  <a:pt x="0" y="863600"/>
                </a:lnTo>
                <a:close/>
              </a:path>
            </a:pathLst>
          </a:custGeom>
        </p:spPr>
      </p:pic>
      <p:sp>
        <p:nvSpPr>
          <p:cNvPr id="16" name="KSO_Shape"/>
          <p:cNvSpPr>
            <a:spLocks/>
          </p:cNvSpPr>
          <p:nvPr/>
        </p:nvSpPr>
        <p:spPr bwMode="auto">
          <a:xfrm>
            <a:off x="7585074" y="1250232"/>
            <a:ext cx="455613" cy="505543"/>
          </a:xfrm>
          <a:custGeom>
            <a:avLst/>
            <a:gdLst>
              <a:gd name="T0" fmla="*/ 1592169 w 3407"/>
              <a:gd name="T1" fmla="*/ 450338 h 3778"/>
              <a:gd name="T2" fmla="*/ 1432047 w 3407"/>
              <a:gd name="T3" fmla="*/ 900675 h 3778"/>
              <a:gd name="T4" fmla="*/ 1591216 w 3407"/>
              <a:gd name="T5" fmla="*/ 1351013 h 3778"/>
              <a:gd name="T6" fmla="*/ 1121333 w 3407"/>
              <a:gd name="T7" fmla="*/ 1435838 h 3778"/>
              <a:gd name="T8" fmla="*/ 811573 w 3407"/>
              <a:gd name="T9" fmla="*/ 1800397 h 3778"/>
              <a:gd name="T10" fmla="*/ 502765 w 3407"/>
              <a:gd name="T11" fmla="*/ 1436791 h 3778"/>
              <a:gd name="T12" fmla="*/ 32882 w 3407"/>
              <a:gd name="T13" fmla="*/ 1350059 h 3778"/>
              <a:gd name="T14" fmla="*/ 193005 w 3407"/>
              <a:gd name="T15" fmla="*/ 900675 h 3778"/>
              <a:gd name="T16" fmla="*/ 31929 w 3407"/>
              <a:gd name="T17" fmla="*/ 450338 h 3778"/>
              <a:gd name="T18" fmla="*/ 502765 w 3407"/>
              <a:gd name="T19" fmla="*/ 364082 h 3778"/>
              <a:gd name="T20" fmla="*/ 811573 w 3407"/>
              <a:gd name="T21" fmla="*/ 0 h 3778"/>
              <a:gd name="T22" fmla="*/ 1121333 w 3407"/>
              <a:gd name="T23" fmla="*/ 363129 h 3778"/>
              <a:gd name="T24" fmla="*/ 222551 w 3407"/>
              <a:gd name="T25" fmla="*/ 391722 h 3778"/>
              <a:gd name="T26" fmla="*/ 75772 w 3407"/>
              <a:gd name="T27" fmla="*/ 644769 h 3778"/>
              <a:gd name="T28" fmla="*/ 438430 w 3407"/>
              <a:gd name="T29" fmla="*/ 683846 h 3778"/>
              <a:gd name="T30" fmla="*/ 222551 w 3407"/>
              <a:gd name="T31" fmla="*/ 391722 h 3778"/>
              <a:gd name="T32" fmla="*/ 76249 w 3407"/>
              <a:gd name="T33" fmla="*/ 1156581 h 3778"/>
              <a:gd name="T34" fmla="*/ 223028 w 3407"/>
              <a:gd name="T35" fmla="*/ 1409151 h 3778"/>
              <a:gd name="T36" fmla="*/ 438430 w 3407"/>
              <a:gd name="T37" fmla="*/ 1118457 h 3778"/>
              <a:gd name="T38" fmla="*/ 267347 w 3407"/>
              <a:gd name="T39" fmla="*/ 900675 h 3778"/>
              <a:gd name="T40" fmla="*/ 426516 w 3407"/>
              <a:gd name="T41" fmla="*/ 899722 h 3778"/>
              <a:gd name="T42" fmla="*/ 430329 w 3407"/>
              <a:gd name="T43" fmla="*/ 762953 h 3778"/>
              <a:gd name="T44" fmla="*/ 647161 w 3407"/>
              <a:gd name="T45" fmla="*/ 1183744 h 3778"/>
              <a:gd name="T46" fmla="*/ 976461 w 3407"/>
              <a:gd name="T47" fmla="*/ 1183744 h 3778"/>
              <a:gd name="T48" fmla="*/ 1139919 w 3407"/>
              <a:gd name="T49" fmla="*/ 899722 h 3778"/>
              <a:gd name="T50" fmla="*/ 975508 w 3407"/>
              <a:gd name="T51" fmla="*/ 616176 h 3778"/>
              <a:gd name="T52" fmla="*/ 649544 w 3407"/>
              <a:gd name="T53" fmla="*/ 616176 h 3778"/>
              <a:gd name="T54" fmla="*/ 485133 w 3407"/>
              <a:gd name="T55" fmla="*/ 899722 h 3778"/>
              <a:gd name="T56" fmla="*/ 647161 w 3407"/>
              <a:gd name="T57" fmla="*/ 1183744 h 3778"/>
              <a:gd name="T58" fmla="*/ 742949 w 3407"/>
              <a:gd name="T59" fmla="*/ 501328 h 3778"/>
              <a:gd name="T60" fmla="*/ 499906 w 3407"/>
              <a:gd name="T61" fmla="*/ 641910 h 3778"/>
              <a:gd name="T62" fmla="*/ 742949 w 3407"/>
              <a:gd name="T63" fmla="*/ 1300022 h 3778"/>
              <a:gd name="T64" fmla="*/ 500859 w 3407"/>
              <a:gd name="T65" fmla="*/ 1160394 h 3778"/>
              <a:gd name="T66" fmla="*/ 742949 w 3407"/>
              <a:gd name="T67" fmla="*/ 1300022 h 3778"/>
              <a:gd name="T68" fmla="*/ 1070342 w 3407"/>
              <a:gd name="T69" fmla="*/ 376949 h 3778"/>
              <a:gd name="T70" fmla="*/ 811573 w 3407"/>
              <a:gd name="T71" fmla="*/ 44795 h 3778"/>
              <a:gd name="T72" fmla="*/ 553757 w 3407"/>
              <a:gd name="T73" fmla="*/ 375043 h 3778"/>
              <a:gd name="T74" fmla="*/ 812526 w 3407"/>
              <a:gd name="T75" fmla="*/ 1332427 h 3778"/>
              <a:gd name="T76" fmla="*/ 665747 w 3407"/>
              <a:gd name="T77" fmla="*/ 1665534 h 3778"/>
              <a:gd name="T78" fmla="*/ 957398 w 3407"/>
              <a:gd name="T79" fmla="*/ 1665534 h 3778"/>
              <a:gd name="T80" fmla="*/ 812526 w 3407"/>
              <a:gd name="T81" fmla="*/ 1332427 h 3778"/>
              <a:gd name="T82" fmla="*/ 880673 w 3407"/>
              <a:gd name="T83" fmla="*/ 1300022 h 3778"/>
              <a:gd name="T84" fmla="*/ 1124193 w 3407"/>
              <a:gd name="T85" fmla="*/ 1161347 h 3778"/>
              <a:gd name="T86" fmla="*/ 1085115 w 3407"/>
              <a:gd name="T87" fmla="*/ 427940 h 3778"/>
              <a:gd name="T88" fmla="*/ 1004101 w 3407"/>
              <a:gd name="T89" fmla="*/ 566615 h 3778"/>
              <a:gd name="T90" fmla="*/ 1085115 w 3407"/>
              <a:gd name="T91" fmla="*/ 427940 h 3778"/>
              <a:gd name="T92" fmla="*/ 1547373 w 3407"/>
              <a:gd name="T93" fmla="*/ 644769 h 3778"/>
              <a:gd name="T94" fmla="*/ 1401547 w 3407"/>
              <a:gd name="T95" fmla="*/ 392199 h 3778"/>
              <a:gd name="T96" fmla="*/ 1186621 w 3407"/>
              <a:gd name="T97" fmla="*/ 685752 h 3778"/>
              <a:gd name="T98" fmla="*/ 1401071 w 3407"/>
              <a:gd name="T99" fmla="*/ 1409628 h 3778"/>
              <a:gd name="T100" fmla="*/ 1546897 w 3407"/>
              <a:gd name="T101" fmla="*/ 1157534 h 3778"/>
              <a:gd name="T102" fmla="*/ 1185668 w 3407"/>
              <a:gd name="T103" fmla="*/ 1117504 h 3778"/>
              <a:gd name="T104" fmla="*/ 1401071 w 3407"/>
              <a:gd name="T105" fmla="*/ 1409628 h 3778"/>
              <a:gd name="T106" fmla="*/ 1356751 w 3407"/>
              <a:gd name="T107" fmla="*/ 900675 h 3778"/>
              <a:gd name="T108" fmla="*/ 1198535 w 3407"/>
              <a:gd name="T109" fmla="*/ 899722 h 3778"/>
              <a:gd name="T110" fmla="*/ 1280026 w 3407"/>
              <a:gd name="T111" fmla="*/ 972634 h 377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407" h="3778">
                <a:moveTo>
                  <a:pt x="2976" y="731"/>
                </a:moveTo>
                <a:cubicBezTo>
                  <a:pt x="3154" y="759"/>
                  <a:pt x="3275" y="830"/>
                  <a:pt x="3341" y="945"/>
                </a:cubicBezTo>
                <a:cubicBezTo>
                  <a:pt x="3406" y="1060"/>
                  <a:pt x="3407" y="1201"/>
                  <a:pt x="3344" y="1368"/>
                </a:cubicBezTo>
                <a:cubicBezTo>
                  <a:pt x="3280" y="1536"/>
                  <a:pt x="3167" y="1710"/>
                  <a:pt x="3005" y="1890"/>
                </a:cubicBezTo>
                <a:cubicBezTo>
                  <a:pt x="3166" y="2070"/>
                  <a:pt x="3278" y="2244"/>
                  <a:pt x="3342" y="2412"/>
                </a:cubicBezTo>
                <a:cubicBezTo>
                  <a:pt x="3405" y="2579"/>
                  <a:pt x="3404" y="2720"/>
                  <a:pt x="3339" y="2835"/>
                </a:cubicBezTo>
                <a:cubicBezTo>
                  <a:pt x="3272" y="2950"/>
                  <a:pt x="3150" y="3022"/>
                  <a:pt x="2974" y="3050"/>
                </a:cubicBezTo>
                <a:cubicBezTo>
                  <a:pt x="2798" y="3079"/>
                  <a:pt x="2590" y="3067"/>
                  <a:pt x="2353" y="3013"/>
                </a:cubicBezTo>
                <a:cubicBezTo>
                  <a:pt x="2279" y="3246"/>
                  <a:pt x="2185" y="3431"/>
                  <a:pt x="2072" y="3570"/>
                </a:cubicBezTo>
                <a:cubicBezTo>
                  <a:pt x="1958" y="3709"/>
                  <a:pt x="1836" y="3778"/>
                  <a:pt x="1703" y="3778"/>
                </a:cubicBezTo>
                <a:cubicBezTo>
                  <a:pt x="1570" y="3778"/>
                  <a:pt x="1448" y="3709"/>
                  <a:pt x="1335" y="3570"/>
                </a:cubicBezTo>
                <a:cubicBezTo>
                  <a:pt x="1222" y="3431"/>
                  <a:pt x="1129" y="3246"/>
                  <a:pt x="1055" y="3015"/>
                </a:cubicBezTo>
                <a:cubicBezTo>
                  <a:pt x="817" y="3066"/>
                  <a:pt x="610" y="3077"/>
                  <a:pt x="433" y="3048"/>
                </a:cubicBezTo>
                <a:cubicBezTo>
                  <a:pt x="256" y="3020"/>
                  <a:pt x="135" y="2948"/>
                  <a:pt x="69" y="2833"/>
                </a:cubicBezTo>
                <a:cubicBezTo>
                  <a:pt x="4" y="2718"/>
                  <a:pt x="2" y="2577"/>
                  <a:pt x="65" y="2411"/>
                </a:cubicBezTo>
                <a:cubicBezTo>
                  <a:pt x="128" y="2244"/>
                  <a:pt x="241" y="2070"/>
                  <a:pt x="405" y="1890"/>
                </a:cubicBezTo>
                <a:cubicBezTo>
                  <a:pt x="241" y="1710"/>
                  <a:pt x="127" y="1536"/>
                  <a:pt x="64" y="1368"/>
                </a:cubicBezTo>
                <a:cubicBezTo>
                  <a:pt x="0" y="1201"/>
                  <a:pt x="1" y="1060"/>
                  <a:pt x="67" y="945"/>
                </a:cubicBezTo>
                <a:cubicBezTo>
                  <a:pt x="133" y="830"/>
                  <a:pt x="254" y="759"/>
                  <a:pt x="432" y="731"/>
                </a:cubicBezTo>
                <a:cubicBezTo>
                  <a:pt x="610" y="703"/>
                  <a:pt x="817" y="714"/>
                  <a:pt x="1055" y="764"/>
                </a:cubicBezTo>
                <a:cubicBezTo>
                  <a:pt x="1127" y="534"/>
                  <a:pt x="1220" y="348"/>
                  <a:pt x="1334" y="209"/>
                </a:cubicBezTo>
                <a:cubicBezTo>
                  <a:pt x="1447" y="70"/>
                  <a:pt x="1570" y="0"/>
                  <a:pt x="1703" y="0"/>
                </a:cubicBezTo>
                <a:cubicBezTo>
                  <a:pt x="1836" y="0"/>
                  <a:pt x="1958" y="69"/>
                  <a:pt x="2072" y="208"/>
                </a:cubicBezTo>
                <a:cubicBezTo>
                  <a:pt x="2185" y="347"/>
                  <a:pt x="2279" y="531"/>
                  <a:pt x="2353" y="762"/>
                </a:cubicBezTo>
                <a:cubicBezTo>
                  <a:pt x="2590" y="713"/>
                  <a:pt x="2798" y="703"/>
                  <a:pt x="2976" y="731"/>
                </a:cubicBezTo>
                <a:close/>
                <a:moveTo>
                  <a:pt x="467" y="822"/>
                </a:moveTo>
                <a:cubicBezTo>
                  <a:pt x="309" y="841"/>
                  <a:pt x="204" y="898"/>
                  <a:pt x="149" y="992"/>
                </a:cubicBezTo>
                <a:cubicBezTo>
                  <a:pt x="93" y="1088"/>
                  <a:pt x="96" y="1208"/>
                  <a:pt x="159" y="1353"/>
                </a:cubicBezTo>
                <a:cubicBezTo>
                  <a:pt x="222" y="1498"/>
                  <a:pt x="329" y="1650"/>
                  <a:pt x="481" y="1810"/>
                </a:cubicBezTo>
                <a:cubicBezTo>
                  <a:pt x="610" y="1680"/>
                  <a:pt x="756" y="1555"/>
                  <a:pt x="920" y="1435"/>
                </a:cubicBezTo>
                <a:cubicBezTo>
                  <a:pt x="939" y="1241"/>
                  <a:pt x="974" y="1052"/>
                  <a:pt x="1024" y="867"/>
                </a:cubicBezTo>
                <a:cubicBezTo>
                  <a:pt x="810" y="818"/>
                  <a:pt x="624" y="803"/>
                  <a:pt x="467" y="822"/>
                </a:cubicBezTo>
                <a:close/>
                <a:moveTo>
                  <a:pt x="479" y="1970"/>
                </a:moveTo>
                <a:cubicBezTo>
                  <a:pt x="329" y="2130"/>
                  <a:pt x="222" y="2282"/>
                  <a:pt x="160" y="2427"/>
                </a:cubicBezTo>
                <a:cubicBezTo>
                  <a:pt x="98" y="2572"/>
                  <a:pt x="95" y="2692"/>
                  <a:pt x="151" y="2786"/>
                </a:cubicBezTo>
                <a:cubicBezTo>
                  <a:pt x="206" y="2882"/>
                  <a:pt x="311" y="2939"/>
                  <a:pt x="468" y="2957"/>
                </a:cubicBezTo>
                <a:cubicBezTo>
                  <a:pt x="624" y="2975"/>
                  <a:pt x="810" y="2959"/>
                  <a:pt x="1024" y="2909"/>
                </a:cubicBezTo>
                <a:cubicBezTo>
                  <a:pt x="974" y="2728"/>
                  <a:pt x="939" y="2541"/>
                  <a:pt x="920" y="2347"/>
                </a:cubicBezTo>
                <a:cubicBezTo>
                  <a:pt x="756" y="2227"/>
                  <a:pt x="609" y="2101"/>
                  <a:pt x="479" y="1970"/>
                </a:cubicBezTo>
                <a:close/>
                <a:moveTo>
                  <a:pt x="561" y="1890"/>
                </a:moveTo>
                <a:cubicBezTo>
                  <a:pt x="657" y="1987"/>
                  <a:pt x="772" y="2085"/>
                  <a:pt x="907" y="2185"/>
                </a:cubicBezTo>
                <a:cubicBezTo>
                  <a:pt x="899" y="2095"/>
                  <a:pt x="895" y="1996"/>
                  <a:pt x="895" y="1888"/>
                </a:cubicBezTo>
                <a:cubicBezTo>
                  <a:pt x="895" y="1839"/>
                  <a:pt x="896" y="1791"/>
                  <a:pt x="897" y="1743"/>
                </a:cubicBezTo>
                <a:cubicBezTo>
                  <a:pt x="899" y="1696"/>
                  <a:pt x="901" y="1649"/>
                  <a:pt x="903" y="1601"/>
                </a:cubicBezTo>
                <a:cubicBezTo>
                  <a:pt x="774" y="1695"/>
                  <a:pt x="659" y="1792"/>
                  <a:pt x="561" y="1890"/>
                </a:cubicBezTo>
                <a:close/>
                <a:moveTo>
                  <a:pt x="1358" y="2484"/>
                </a:moveTo>
                <a:cubicBezTo>
                  <a:pt x="1472" y="2551"/>
                  <a:pt x="1587" y="2612"/>
                  <a:pt x="1705" y="2665"/>
                </a:cubicBezTo>
                <a:cubicBezTo>
                  <a:pt x="1825" y="2610"/>
                  <a:pt x="1940" y="2550"/>
                  <a:pt x="2049" y="2484"/>
                </a:cubicBezTo>
                <a:cubicBezTo>
                  <a:pt x="2171" y="2413"/>
                  <a:pt x="2280" y="2344"/>
                  <a:pt x="2375" y="2277"/>
                </a:cubicBezTo>
                <a:cubicBezTo>
                  <a:pt x="2386" y="2165"/>
                  <a:pt x="2392" y="2036"/>
                  <a:pt x="2392" y="1888"/>
                </a:cubicBezTo>
                <a:cubicBezTo>
                  <a:pt x="2392" y="1742"/>
                  <a:pt x="2386" y="1613"/>
                  <a:pt x="2375" y="1500"/>
                </a:cubicBezTo>
                <a:cubicBezTo>
                  <a:pt x="2273" y="1432"/>
                  <a:pt x="2163" y="1363"/>
                  <a:pt x="2047" y="1293"/>
                </a:cubicBezTo>
                <a:cubicBezTo>
                  <a:pt x="1935" y="1230"/>
                  <a:pt x="1821" y="1171"/>
                  <a:pt x="1705" y="1115"/>
                </a:cubicBezTo>
                <a:cubicBezTo>
                  <a:pt x="1587" y="1171"/>
                  <a:pt x="1473" y="1230"/>
                  <a:pt x="1363" y="1293"/>
                </a:cubicBezTo>
                <a:cubicBezTo>
                  <a:pt x="1238" y="1367"/>
                  <a:pt x="1129" y="1437"/>
                  <a:pt x="1035" y="1503"/>
                </a:cubicBezTo>
                <a:cubicBezTo>
                  <a:pt x="1024" y="1612"/>
                  <a:pt x="1018" y="1740"/>
                  <a:pt x="1018" y="1888"/>
                </a:cubicBezTo>
                <a:cubicBezTo>
                  <a:pt x="1018" y="2036"/>
                  <a:pt x="1024" y="2165"/>
                  <a:pt x="1035" y="2275"/>
                </a:cubicBezTo>
                <a:cubicBezTo>
                  <a:pt x="1121" y="2337"/>
                  <a:pt x="1229" y="2407"/>
                  <a:pt x="1358" y="2484"/>
                </a:cubicBezTo>
                <a:close/>
                <a:moveTo>
                  <a:pt x="1301" y="1189"/>
                </a:moveTo>
                <a:cubicBezTo>
                  <a:pt x="1380" y="1141"/>
                  <a:pt x="1466" y="1095"/>
                  <a:pt x="1559" y="1052"/>
                </a:cubicBezTo>
                <a:cubicBezTo>
                  <a:pt x="1415" y="990"/>
                  <a:pt x="1272" y="939"/>
                  <a:pt x="1133" y="898"/>
                </a:cubicBezTo>
                <a:cubicBezTo>
                  <a:pt x="1096" y="1041"/>
                  <a:pt x="1068" y="1191"/>
                  <a:pt x="1049" y="1347"/>
                </a:cubicBezTo>
                <a:cubicBezTo>
                  <a:pt x="1124" y="1295"/>
                  <a:pt x="1208" y="1242"/>
                  <a:pt x="1301" y="1189"/>
                </a:cubicBezTo>
                <a:close/>
                <a:moveTo>
                  <a:pt x="1559" y="2728"/>
                </a:moveTo>
                <a:cubicBezTo>
                  <a:pt x="1461" y="2682"/>
                  <a:pt x="1374" y="2635"/>
                  <a:pt x="1299" y="2589"/>
                </a:cubicBezTo>
                <a:cubicBezTo>
                  <a:pt x="1214" y="2543"/>
                  <a:pt x="1132" y="2491"/>
                  <a:pt x="1051" y="2435"/>
                </a:cubicBezTo>
                <a:cubicBezTo>
                  <a:pt x="1067" y="2583"/>
                  <a:pt x="1094" y="2731"/>
                  <a:pt x="1131" y="2880"/>
                </a:cubicBezTo>
                <a:cubicBezTo>
                  <a:pt x="1265" y="2845"/>
                  <a:pt x="1408" y="2794"/>
                  <a:pt x="1559" y="2728"/>
                </a:cubicBezTo>
                <a:close/>
                <a:moveTo>
                  <a:pt x="1705" y="982"/>
                </a:moveTo>
                <a:cubicBezTo>
                  <a:pt x="1899" y="897"/>
                  <a:pt x="2079" y="834"/>
                  <a:pt x="2246" y="791"/>
                </a:cubicBezTo>
                <a:cubicBezTo>
                  <a:pt x="2183" y="579"/>
                  <a:pt x="2104" y="410"/>
                  <a:pt x="2009" y="284"/>
                </a:cubicBezTo>
                <a:cubicBezTo>
                  <a:pt x="1914" y="157"/>
                  <a:pt x="1812" y="94"/>
                  <a:pt x="1703" y="94"/>
                </a:cubicBezTo>
                <a:cubicBezTo>
                  <a:pt x="1593" y="94"/>
                  <a:pt x="1492" y="157"/>
                  <a:pt x="1397" y="284"/>
                </a:cubicBezTo>
                <a:cubicBezTo>
                  <a:pt x="1303" y="410"/>
                  <a:pt x="1225" y="578"/>
                  <a:pt x="1162" y="787"/>
                </a:cubicBezTo>
                <a:cubicBezTo>
                  <a:pt x="1338" y="836"/>
                  <a:pt x="1519" y="901"/>
                  <a:pt x="1705" y="982"/>
                </a:cubicBezTo>
                <a:close/>
                <a:moveTo>
                  <a:pt x="1705" y="2796"/>
                </a:moveTo>
                <a:cubicBezTo>
                  <a:pt x="1527" y="2877"/>
                  <a:pt x="1347" y="2941"/>
                  <a:pt x="1164" y="2989"/>
                </a:cubicBezTo>
                <a:cubicBezTo>
                  <a:pt x="1225" y="3201"/>
                  <a:pt x="1303" y="3369"/>
                  <a:pt x="1397" y="3495"/>
                </a:cubicBezTo>
                <a:cubicBezTo>
                  <a:pt x="1492" y="3621"/>
                  <a:pt x="1593" y="3684"/>
                  <a:pt x="1703" y="3684"/>
                </a:cubicBezTo>
                <a:cubicBezTo>
                  <a:pt x="1812" y="3684"/>
                  <a:pt x="1914" y="3621"/>
                  <a:pt x="2009" y="3495"/>
                </a:cubicBezTo>
                <a:cubicBezTo>
                  <a:pt x="2104" y="3369"/>
                  <a:pt x="2183" y="3201"/>
                  <a:pt x="2246" y="2989"/>
                </a:cubicBezTo>
                <a:cubicBezTo>
                  <a:pt x="2064" y="2942"/>
                  <a:pt x="1884" y="2878"/>
                  <a:pt x="1705" y="2796"/>
                </a:cubicBezTo>
                <a:close/>
                <a:moveTo>
                  <a:pt x="2111" y="2589"/>
                </a:moveTo>
                <a:cubicBezTo>
                  <a:pt x="2011" y="2648"/>
                  <a:pt x="1924" y="2694"/>
                  <a:pt x="1848" y="2728"/>
                </a:cubicBezTo>
                <a:cubicBezTo>
                  <a:pt x="1999" y="2794"/>
                  <a:pt x="2142" y="2845"/>
                  <a:pt x="2277" y="2880"/>
                </a:cubicBezTo>
                <a:cubicBezTo>
                  <a:pt x="2310" y="2753"/>
                  <a:pt x="2337" y="2605"/>
                  <a:pt x="2359" y="2437"/>
                </a:cubicBezTo>
                <a:cubicBezTo>
                  <a:pt x="2281" y="2488"/>
                  <a:pt x="2198" y="2538"/>
                  <a:pt x="2111" y="2589"/>
                </a:cubicBezTo>
                <a:close/>
                <a:moveTo>
                  <a:pt x="2277" y="898"/>
                </a:moveTo>
                <a:cubicBezTo>
                  <a:pt x="2146" y="935"/>
                  <a:pt x="2003" y="985"/>
                  <a:pt x="1850" y="1049"/>
                </a:cubicBezTo>
                <a:cubicBezTo>
                  <a:pt x="1952" y="1101"/>
                  <a:pt x="2037" y="1148"/>
                  <a:pt x="2107" y="1189"/>
                </a:cubicBezTo>
                <a:cubicBezTo>
                  <a:pt x="2200" y="1242"/>
                  <a:pt x="2284" y="1295"/>
                  <a:pt x="2359" y="1347"/>
                </a:cubicBezTo>
                <a:cubicBezTo>
                  <a:pt x="2341" y="1195"/>
                  <a:pt x="2314" y="1045"/>
                  <a:pt x="2277" y="898"/>
                </a:cubicBezTo>
                <a:close/>
                <a:moveTo>
                  <a:pt x="2927" y="1810"/>
                </a:moveTo>
                <a:cubicBezTo>
                  <a:pt x="3078" y="1650"/>
                  <a:pt x="3185" y="1498"/>
                  <a:pt x="3247" y="1353"/>
                </a:cubicBezTo>
                <a:cubicBezTo>
                  <a:pt x="3310" y="1208"/>
                  <a:pt x="3313" y="1088"/>
                  <a:pt x="3259" y="992"/>
                </a:cubicBezTo>
                <a:cubicBezTo>
                  <a:pt x="3204" y="898"/>
                  <a:pt x="3098" y="841"/>
                  <a:pt x="2941" y="823"/>
                </a:cubicBezTo>
                <a:cubicBezTo>
                  <a:pt x="2784" y="805"/>
                  <a:pt x="2598" y="821"/>
                  <a:pt x="2384" y="871"/>
                </a:cubicBezTo>
                <a:cubicBezTo>
                  <a:pt x="2434" y="1047"/>
                  <a:pt x="2470" y="1237"/>
                  <a:pt x="2490" y="1439"/>
                </a:cubicBezTo>
                <a:cubicBezTo>
                  <a:pt x="2649" y="1554"/>
                  <a:pt x="2794" y="1677"/>
                  <a:pt x="2927" y="1810"/>
                </a:cubicBezTo>
                <a:close/>
                <a:moveTo>
                  <a:pt x="2940" y="2958"/>
                </a:moveTo>
                <a:cubicBezTo>
                  <a:pt x="3097" y="2939"/>
                  <a:pt x="3202" y="2882"/>
                  <a:pt x="3257" y="2788"/>
                </a:cubicBezTo>
                <a:cubicBezTo>
                  <a:pt x="3311" y="2693"/>
                  <a:pt x="3308" y="2574"/>
                  <a:pt x="3246" y="2429"/>
                </a:cubicBezTo>
                <a:cubicBezTo>
                  <a:pt x="3183" y="2284"/>
                  <a:pt x="3077" y="2131"/>
                  <a:pt x="2927" y="1970"/>
                </a:cubicBezTo>
                <a:cubicBezTo>
                  <a:pt x="2797" y="2101"/>
                  <a:pt x="2651" y="2226"/>
                  <a:pt x="2488" y="2345"/>
                </a:cubicBezTo>
                <a:cubicBezTo>
                  <a:pt x="2467" y="2541"/>
                  <a:pt x="2433" y="2728"/>
                  <a:pt x="2384" y="2909"/>
                </a:cubicBezTo>
                <a:cubicBezTo>
                  <a:pt x="2598" y="2961"/>
                  <a:pt x="2784" y="2977"/>
                  <a:pt x="2940" y="2958"/>
                </a:cubicBezTo>
                <a:close/>
                <a:moveTo>
                  <a:pt x="2686" y="2041"/>
                </a:moveTo>
                <a:cubicBezTo>
                  <a:pt x="2744" y="1991"/>
                  <a:pt x="2798" y="1941"/>
                  <a:pt x="2847" y="1890"/>
                </a:cubicBezTo>
                <a:cubicBezTo>
                  <a:pt x="2754" y="1798"/>
                  <a:pt x="2640" y="1701"/>
                  <a:pt x="2504" y="1597"/>
                </a:cubicBezTo>
                <a:cubicBezTo>
                  <a:pt x="2511" y="1706"/>
                  <a:pt x="2515" y="1803"/>
                  <a:pt x="2515" y="1888"/>
                </a:cubicBezTo>
                <a:cubicBezTo>
                  <a:pt x="2515" y="1982"/>
                  <a:pt x="2511" y="2084"/>
                  <a:pt x="2504" y="2193"/>
                </a:cubicBezTo>
                <a:cubicBezTo>
                  <a:pt x="2567" y="2141"/>
                  <a:pt x="2628" y="2091"/>
                  <a:pt x="2686" y="2041"/>
                </a:cubicBezTo>
                <a:close/>
              </a:path>
            </a:pathLst>
          </a:custGeom>
          <a:solidFill>
            <a:srgbClr val="CA433A"/>
          </a:solidFill>
          <a:ln>
            <a:noFill/>
          </a:ln>
          <a:extLst/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70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5" t="10559" r="36963" b="20599"/>
          <a:stretch>
            <a:fillRect/>
          </a:stretch>
        </p:blipFill>
        <p:spPr>
          <a:xfrm>
            <a:off x="2920206" y="3413788"/>
            <a:ext cx="1334294" cy="2133600"/>
          </a:xfrm>
          <a:custGeom>
            <a:avLst/>
            <a:gdLst>
              <a:gd name="connsiteX0" fmla="*/ 0 w 1334294"/>
              <a:gd name="connsiteY0" fmla="*/ 0 h 2133600"/>
              <a:gd name="connsiteX1" fmla="*/ 1334294 w 1334294"/>
              <a:gd name="connsiteY1" fmla="*/ 0 h 2133600"/>
              <a:gd name="connsiteX2" fmla="*/ 1334294 w 1334294"/>
              <a:gd name="connsiteY2" fmla="*/ 2133600 h 2133600"/>
              <a:gd name="connsiteX3" fmla="*/ 0 w 1334294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294" h="2133600">
                <a:moveTo>
                  <a:pt x="0" y="0"/>
                </a:moveTo>
                <a:lnTo>
                  <a:pt x="1334294" y="0"/>
                </a:lnTo>
                <a:lnTo>
                  <a:pt x="1334294" y="2133600"/>
                </a:lnTo>
                <a:lnTo>
                  <a:pt x="0" y="2133600"/>
                </a:lnTo>
                <a:close/>
              </a:path>
            </a:pathLst>
          </a:cu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3" t="4139" r="9049" b="32755"/>
          <a:stretch>
            <a:fillRect/>
          </a:stretch>
        </p:blipFill>
        <p:spPr>
          <a:xfrm>
            <a:off x="4333817" y="3413788"/>
            <a:ext cx="1334294" cy="2133600"/>
          </a:xfrm>
          <a:custGeom>
            <a:avLst/>
            <a:gdLst>
              <a:gd name="connsiteX0" fmla="*/ 0 w 1334294"/>
              <a:gd name="connsiteY0" fmla="*/ 0 h 2133600"/>
              <a:gd name="connsiteX1" fmla="*/ 1334294 w 1334294"/>
              <a:gd name="connsiteY1" fmla="*/ 0 h 2133600"/>
              <a:gd name="connsiteX2" fmla="*/ 1334294 w 1334294"/>
              <a:gd name="connsiteY2" fmla="*/ 2133600 h 2133600"/>
              <a:gd name="connsiteX3" fmla="*/ 0 w 1334294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294" h="2133600">
                <a:moveTo>
                  <a:pt x="0" y="0"/>
                </a:moveTo>
                <a:lnTo>
                  <a:pt x="1334294" y="0"/>
                </a:lnTo>
                <a:lnTo>
                  <a:pt x="1334294" y="2133600"/>
                </a:lnTo>
                <a:lnTo>
                  <a:pt x="0" y="2133600"/>
                </a:lnTo>
                <a:close/>
              </a:path>
            </a:pathLst>
          </a:cu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1" t="10401" r="54094" b="31351"/>
          <a:stretch>
            <a:fillRect/>
          </a:stretch>
        </p:blipFill>
        <p:spPr>
          <a:xfrm>
            <a:off x="2920206" y="1181100"/>
            <a:ext cx="1334294" cy="2133600"/>
          </a:xfrm>
          <a:custGeom>
            <a:avLst/>
            <a:gdLst>
              <a:gd name="connsiteX0" fmla="*/ 0 w 1334294"/>
              <a:gd name="connsiteY0" fmla="*/ 0 h 2133600"/>
              <a:gd name="connsiteX1" fmla="*/ 1334294 w 1334294"/>
              <a:gd name="connsiteY1" fmla="*/ 0 h 2133600"/>
              <a:gd name="connsiteX2" fmla="*/ 1334294 w 1334294"/>
              <a:gd name="connsiteY2" fmla="*/ 2133600 h 2133600"/>
              <a:gd name="connsiteX3" fmla="*/ 0 w 1334294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294" h="2133600">
                <a:moveTo>
                  <a:pt x="0" y="0"/>
                </a:moveTo>
                <a:lnTo>
                  <a:pt x="1334294" y="0"/>
                </a:lnTo>
                <a:lnTo>
                  <a:pt x="1334294" y="2133600"/>
                </a:lnTo>
                <a:lnTo>
                  <a:pt x="0" y="2133600"/>
                </a:lnTo>
                <a:close/>
              </a:path>
            </a:pathLst>
          </a:cu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3" t="3294" r="20184" b="29204"/>
          <a:stretch>
            <a:fillRect/>
          </a:stretch>
        </p:blipFill>
        <p:spPr>
          <a:xfrm>
            <a:off x="4333817" y="1181100"/>
            <a:ext cx="1334294" cy="2133600"/>
          </a:xfrm>
          <a:custGeom>
            <a:avLst/>
            <a:gdLst>
              <a:gd name="connsiteX0" fmla="*/ 0 w 1334294"/>
              <a:gd name="connsiteY0" fmla="*/ 0 h 2133600"/>
              <a:gd name="connsiteX1" fmla="*/ 1334294 w 1334294"/>
              <a:gd name="connsiteY1" fmla="*/ 0 h 2133600"/>
              <a:gd name="connsiteX2" fmla="*/ 1334294 w 1334294"/>
              <a:gd name="connsiteY2" fmla="*/ 2133600 h 2133600"/>
              <a:gd name="connsiteX3" fmla="*/ 0 w 1334294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294" h="2133600">
                <a:moveTo>
                  <a:pt x="0" y="0"/>
                </a:moveTo>
                <a:lnTo>
                  <a:pt x="1334294" y="0"/>
                </a:lnTo>
                <a:lnTo>
                  <a:pt x="1334294" y="2133600"/>
                </a:lnTo>
                <a:lnTo>
                  <a:pt x="0" y="2133600"/>
                </a:lnTo>
                <a:close/>
              </a:path>
            </a:pathLst>
          </a:cu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流程图: 过程 4"/>
          <p:cNvSpPr/>
          <p:nvPr/>
        </p:nvSpPr>
        <p:spPr>
          <a:xfrm>
            <a:off x="6096000" y="800100"/>
            <a:ext cx="6096000" cy="5270500"/>
          </a:xfrm>
          <a:prstGeom prst="flowChartProcess">
            <a:avLst/>
          </a:prstGeom>
          <a:solidFill>
            <a:srgbClr val="CA4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6422116" y="1911546"/>
            <a:ext cx="3249612" cy="3318234"/>
            <a:chOff x="-56472" y="1658784"/>
            <a:chExt cx="3249612" cy="3318234"/>
          </a:xfrm>
        </p:grpSpPr>
        <p:sp>
          <p:nvSpPr>
            <p:cNvPr id="8" name="PA_任意多边形 14"/>
            <p:cNvSpPr/>
            <p:nvPr>
              <p:custDataLst>
                <p:tags r:id="rId1"/>
              </p:custDataLst>
            </p:nvPr>
          </p:nvSpPr>
          <p:spPr>
            <a:xfrm>
              <a:off x="25400" y="1658784"/>
              <a:ext cx="1949334" cy="260154"/>
            </a:xfrm>
            <a:custGeom>
              <a:avLst/>
              <a:gdLst/>
              <a:ahLst/>
              <a:cxnLst/>
              <a:rect l="l" t="t" r="r" b="b"/>
              <a:pathLst>
                <a:path w="1667805" h="161850">
                  <a:moveTo>
                    <a:pt x="68870" y="12278"/>
                  </a:moveTo>
                  <a:cubicBezTo>
                    <a:pt x="67158" y="17264"/>
                    <a:pt x="65465" y="22063"/>
                    <a:pt x="63791" y="26677"/>
                  </a:cubicBezTo>
                  <a:cubicBezTo>
                    <a:pt x="62117" y="31291"/>
                    <a:pt x="60349" y="35979"/>
                    <a:pt x="58489" y="40741"/>
                  </a:cubicBezTo>
                  <a:lnTo>
                    <a:pt x="35718" y="98784"/>
                  </a:lnTo>
                  <a:lnTo>
                    <a:pt x="101798" y="98784"/>
                  </a:lnTo>
                  <a:lnTo>
                    <a:pt x="79362" y="40295"/>
                  </a:lnTo>
                  <a:cubicBezTo>
                    <a:pt x="77576" y="35607"/>
                    <a:pt x="75827" y="30937"/>
                    <a:pt x="74116" y="26286"/>
                  </a:cubicBezTo>
                  <a:cubicBezTo>
                    <a:pt x="72404" y="21635"/>
                    <a:pt x="70656" y="16966"/>
                    <a:pt x="68870" y="12278"/>
                  </a:cubicBezTo>
                  <a:close/>
                  <a:moveTo>
                    <a:pt x="655327" y="9934"/>
                  </a:moveTo>
                  <a:cubicBezTo>
                    <a:pt x="635831" y="9934"/>
                    <a:pt x="620594" y="16129"/>
                    <a:pt x="609618" y="28519"/>
                  </a:cubicBezTo>
                  <a:cubicBezTo>
                    <a:pt x="598642" y="40909"/>
                    <a:pt x="593154" y="58154"/>
                    <a:pt x="593154" y="80255"/>
                  </a:cubicBezTo>
                  <a:cubicBezTo>
                    <a:pt x="593154" y="102207"/>
                    <a:pt x="598754" y="119657"/>
                    <a:pt x="609953" y="132605"/>
                  </a:cubicBezTo>
                  <a:cubicBezTo>
                    <a:pt x="621152" y="145553"/>
                    <a:pt x="636203" y="152028"/>
                    <a:pt x="655104" y="152028"/>
                  </a:cubicBezTo>
                  <a:cubicBezTo>
                    <a:pt x="674824" y="152028"/>
                    <a:pt x="690134" y="145758"/>
                    <a:pt x="701036" y="133219"/>
                  </a:cubicBezTo>
                  <a:cubicBezTo>
                    <a:pt x="711938" y="120681"/>
                    <a:pt x="717388" y="103026"/>
                    <a:pt x="717388" y="80255"/>
                  </a:cubicBezTo>
                  <a:cubicBezTo>
                    <a:pt x="717388" y="58303"/>
                    <a:pt x="711882" y="41095"/>
                    <a:pt x="700868" y="28630"/>
                  </a:cubicBezTo>
                  <a:cubicBezTo>
                    <a:pt x="689855" y="16166"/>
                    <a:pt x="674675" y="9934"/>
                    <a:pt x="655327" y="9934"/>
                  </a:cubicBezTo>
                  <a:close/>
                  <a:moveTo>
                    <a:pt x="1579178" y="2344"/>
                  </a:moveTo>
                  <a:lnTo>
                    <a:pt x="1663228" y="2344"/>
                  </a:lnTo>
                  <a:lnTo>
                    <a:pt x="1663228" y="12166"/>
                  </a:lnTo>
                  <a:lnTo>
                    <a:pt x="1590340" y="12166"/>
                  </a:lnTo>
                  <a:lnTo>
                    <a:pt x="1590340" y="73670"/>
                  </a:lnTo>
                  <a:lnTo>
                    <a:pt x="1656419" y="73670"/>
                  </a:lnTo>
                  <a:lnTo>
                    <a:pt x="1656419" y="83381"/>
                  </a:lnTo>
                  <a:lnTo>
                    <a:pt x="1590340" y="83381"/>
                  </a:lnTo>
                  <a:lnTo>
                    <a:pt x="1590340" y="149795"/>
                  </a:lnTo>
                  <a:lnTo>
                    <a:pt x="1667805" y="149795"/>
                  </a:lnTo>
                  <a:lnTo>
                    <a:pt x="1667805" y="159618"/>
                  </a:lnTo>
                  <a:lnTo>
                    <a:pt x="1579178" y="159618"/>
                  </a:lnTo>
                  <a:close/>
                  <a:moveTo>
                    <a:pt x="1476077" y="2344"/>
                  </a:moveTo>
                  <a:lnTo>
                    <a:pt x="1487239" y="2344"/>
                  </a:lnTo>
                  <a:lnTo>
                    <a:pt x="1487239" y="149795"/>
                  </a:lnTo>
                  <a:lnTo>
                    <a:pt x="1555216" y="149795"/>
                  </a:lnTo>
                  <a:lnTo>
                    <a:pt x="1555216" y="159618"/>
                  </a:lnTo>
                  <a:lnTo>
                    <a:pt x="1476077" y="159618"/>
                  </a:lnTo>
                  <a:close/>
                  <a:moveTo>
                    <a:pt x="1341797" y="2344"/>
                  </a:moveTo>
                  <a:lnTo>
                    <a:pt x="1454981" y="2344"/>
                  </a:lnTo>
                  <a:lnTo>
                    <a:pt x="1454981" y="12278"/>
                  </a:lnTo>
                  <a:lnTo>
                    <a:pt x="1403523" y="12278"/>
                  </a:lnTo>
                  <a:lnTo>
                    <a:pt x="1403523" y="159618"/>
                  </a:lnTo>
                  <a:lnTo>
                    <a:pt x="1392361" y="159618"/>
                  </a:lnTo>
                  <a:lnTo>
                    <a:pt x="1392361" y="12278"/>
                  </a:lnTo>
                  <a:lnTo>
                    <a:pt x="1341797" y="12278"/>
                  </a:lnTo>
                  <a:close/>
                  <a:moveTo>
                    <a:pt x="1312589" y="2344"/>
                  </a:moveTo>
                  <a:lnTo>
                    <a:pt x="1323751" y="2344"/>
                  </a:lnTo>
                  <a:lnTo>
                    <a:pt x="1323751" y="159618"/>
                  </a:lnTo>
                  <a:lnTo>
                    <a:pt x="1312589" y="159618"/>
                  </a:lnTo>
                  <a:close/>
                  <a:moveTo>
                    <a:pt x="1179872" y="2344"/>
                  </a:moveTo>
                  <a:lnTo>
                    <a:pt x="1293056" y="2344"/>
                  </a:lnTo>
                  <a:lnTo>
                    <a:pt x="1293056" y="12278"/>
                  </a:lnTo>
                  <a:lnTo>
                    <a:pt x="1241598" y="12278"/>
                  </a:lnTo>
                  <a:lnTo>
                    <a:pt x="1241598" y="159618"/>
                  </a:lnTo>
                  <a:lnTo>
                    <a:pt x="1230436" y="159618"/>
                  </a:lnTo>
                  <a:lnTo>
                    <a:pt x="1230436" y="12278"/>
                  </a:lnTo>
                  <a:lnTo>
                    <a:pt x="1179872" y="12278"/>
                  </a:lnTo>
                  <a:close/>
                  <a:moveTo>
                    <a:pt x="950528" y="2344"/>
                  </a:moveTo>
                  <a:lnTo>
                    <a:pt x="1034578" y="2344"/>
                  </a:lnTo>
                  <a:lnTo>
                    <a:pt x="1034578" y="12166"/>
                  </a:lnTo>
                  <a:lnTo>
                    <a:pt x="961690" y="12166"/>
                  </a:lnTo>
                  <a:lnTo>
                    <a:pt x="961690" y="73670"/>
                  </a:lnTo>
                  <a:lnTo>
                    <a:pt x="1027769" y="73670"/>
                  </a:lnTo>
                  <a:lnTo>
                    <a:pt x="1027769" y="83381"/>
                  </a:lnTo>
                  <a:lnTo>
                    <a:pt x="961690" y="83381"/>
                  </a:lnTo>
                  <a:lnTo>
                    <a:pt x="961690" y="149795"/>
                  </a:lnTo>
                  <a:lnTo>
                    <a:pt x="1039155" y="149795"/>
                  </a:lnTo>
                  <a:lnTo>
                    <a:pt x="1039155" y="159618"/>
                  </a:lnTo>
                  <a:lnTo>
                    <a:pt x="950528" y="159618"/>
                  </a:lnTo>
                  <a:close/>
                  <a:moveTo>
                    <a:pt x="760139" y="2344"/>
                  </a:moveTo>
                  <a:lnTo>
                    <a:pt x="775878" y="2344"/>
                  </a:lnTo>
                  <a:lnTo>
                    <a:pt x="823094" y="116197"/>
                  </a:lnTo>
                  <a:cubicBezTo>
                    <a:pt x="827484" y="127062"/>
                    <a:pt x="831651" y="137852"/>
                    <a:pt x="835595" y="148567"/>
                  </a:cubicBezTo>
                  <a:cubicBezTo>
                    <a:pt x="837679" y="143135"/>
                    <a:pt x="839781" y="137759"/>
                    <a:pt x="841902" y="132438"/>
                  </a:cubicBezTo>
                  <a:cubicBezTo>
                    <a:pt x="844022" y="127117"/>
                    <a:pt x="846162" y="121778"/>
                    <a:pt x="848320" y="116420"/>
                  </a:cubicBezTo>
                  <a:lnTo>
                    <a:pt x="894419" y="2344"/>
                  </a:lnTo>
                  <a:lnTo>
                    <a:pt x="909935" y="2344"/>
                  </a:lnTo>
                  <a:lnTo>
                    <a:pt x="909935" y="159618"/>
                  </a:lnTo>
                  <a:lnTo>
                    <a:pt x="899219" y="159618"/>
                  </a:lnTo>
                  <a:lnTo>
                    <a:pt x="899219" y="37393"/>
                  </a:lnTo>
                  <a:cubicBezTo>
                    <a:pt x="899219" y="33151"/>
                    <a:pt x="899442" y="25449"/>
                    <a:pt x="899889" y="14287"/>
                  </a:cubicBezTo>
                  <a:cubicBezTo>
                    <a:pt x="898326" y="18752"/>
                    <a:pt x="896689" y="23142"/>
                    <a:pt x="894978" y="27458"/>
                  </a:cubicBezTo>
                  <a:cubicBezTo>
                    <a:pt x="893266" y="31774"/>
                    <a:pt x="891480" y="36165"/>
                    <a:pt x="889620" y="40630"/>
                  </a:cubicBezTo>
                  <a:lnTo>
                    <a:pt x="841399" y="159618"/>
                  </a:lnTo>
                  <a:lnTo>
                    <a:pt x="829679" y="159618"/>
                  </a:lnTo>
                  <a:lnTo>
                    <a:pt x="779003" y="37169"/>
                  </a:lnTo>
                  <a:cubicBezTo>
                    <a:pt x="777441" y="33374"/>
                    <a:pt x="775934" y="29561"/>
                    <a:pt x="774483" y="25728"/>
                  </a:cubicBezTo>
                  <a:cubicBezTo>
                    <a:pt x="773031" y="21896"/>
                    <a:pt x="771599" y="18082"/>
                    <a:pt x="770185" y="14287"/>
                  </a:cubicBezTo>
                  <a:cubicBezTo>
                    <a:pt x="770408" y="19050"/>
                    <a:pt x="770576" y="23812"/>
                    <a:pt x="770687" y="28575"/>
                  </a:cubicBezTo>
                  <a:cubicBezTo>
                    <a:pt x="770799" y="33337"/>
                    <a:pt x="770855" y="38100"/>
                    <a:pt x="770855" y="42862"/>
                  </a:cubicBezTo>
                  <a:lnTo>
                    <a:pt x="770855" y="159618"/>
                  </a:lnTo>
                  <a:lnTo>
                    <a:pt x="760139" y="159618"/>
                  </a:lnTo>
                  <a:close/>
                  <a:moveTo>
                    <a:pt x="359978" y="2344"/>
                  </a:moveTo>
                  <a:lnTo>
                    <a:pt x="444028" y="2344"/>
                  </a:lnTo>
                  <a:lnTo>
                    <a:pt x="444028" y="12166"/>
                  </a:lnTo>
                  <a:lnTo>
                    <a:pt x="371140" y="12166"/>
                  </a:lnTo>
                  <a:lnTo>
                    <a:pt x="371140" y="73670"/>
                  </a:lnTo>
                  <a:lnTo>
                    <a:pt x="437219" y="73670"/>
                  </a:lnTo>
                  <a:lnTo>
                    <a:pt x="437219" y="83381"/>
                  </a:lnTo>
                  <a:lnTo>
                    <a:pt x="371140" y="83381"/>
                  </a:lnTo>
                  <a:lnTo>
                    <a:pt x="371140" y="149795"/>
                  </a:lnTo>
                  <a:lnTo>
                    <a:pt x="448605" y="149795"/>
                  </a:lnTo>
                  <a:lnTo>
                    <a:pt x="448605" y="159618"/>
                  </a:lnTo>
                  <a:lnTo>
                    <a:pt x="359978" y="159618"/>
                  </a:lnTo>
                  <a:close/>
                  <a:moveTo>
                    <a:pt x="143991" y="2344"/>
                  </a:moveTo>
                  <a:lnTo>
                    <a:pt x="155711" y="2344"/>
                  </a:lnTo>
                  <a:lnTo>
                    <a:pt x="184174" y="101240"/>
                  </a:lnTo>
                  <a:cubicBezTo>
                    <a:pt x="190053" y="121927"/>
                    <a:pt x="193662" y="135880"/>
                    <a:pt x="195002" y="143098"/>
                  </a:cubicBezTo>
                  <a:cubicBezTo>
                    <a:pt x="196341" y="136326"/>
                    <a:pt x="200471" y="121778"/>
                    <a:pt x="207392" y="99454"/>
                  </a:cubicBezTo>
                  <a:lnTo>
                    <a:pt x="237864" y="2344"/>
                  </a:lnTo>
                  <a:lnTo>
                    <a:pt x="246682" y="2344"/>
                  </a:lnTo>
                  <a:lnTo>
                    <a:pt x="275704" y="99231"/>
                  </a:lnTo>
                  <a:cubicBezTo>
                    <a:pt x="281285" y="117834"/>
                    <a:pt x="285266" y="132457"/>
                    <a:pt x="287647" y="143098"/>
                  </a:cubicBezTo>
                  <a:cubicBezTo>
                    <a:pt x="291740" y="126578"/>
                    <a:pt x="295423" y="112662"/>
                    <a:pt x="298698" y="101352"/>
                  </a:cubicBezTo>
                  <a:lnTo>
                    <a:pt x="328166" y="2344"/>
                  </a:lnTo>
                  <a:lnTo>
                    <a:pt x="340109" y="2344"/>
                  </a:lnTo>
                  <a:lnTo>
                    <a:pt x="292224" y="159618"/>
                  </a:lnTo>
                  <a:lnTo>
                    <a:pt x="283294" y="159618"/>
                  </a:lnTo>
                  <a:lnTo>
                    <a:pt x="251035" y="53913"/>
                  </a:lnTo>
                  <a:cubicBezTo>
                    <a:pt x="246719" y="39402"/>
                    <a:pt x="243631" y="27421"/>
                    <a:pt x="241771" y="17971"/>
                  </a:cubicBezTo>
                  <a:cubicBezTo>
                    <a:pt x="240059" y="26975"/>
                    <a:pt x="236934" y="38881"/>
                    <a:pt x="232395" y="53689"/>
                  </a:cubicBezTo>
                  <a:lnTo>
                    <a:pt x="199243" y="159618"/>
                  </a:lnTo>
                  <a:lnTo>
                    <a:pt x="189867" y="159618"/>
                  </a:lnTo>
                  <a:close/>
                  <a:moveTo>
                    <a:pt x="62173" y="2344"/>
                  </a:moveTo>
                  <a:lnTo>
                    <a:pt x="75567" y="2344"/>
                  </a:lnTo>
                  <a:lnTo>
                    <a:pt x="137517" y="159618"/>
                  </a:lnTo>
                  <a:lnTo>
                    <a:pt x="125238" y="159618"/>
                  </a:lnTo>
                  <a:lnTo>
                    <a:pt x="105370" y="108607"/>
                  </a:lnTo>
                  <a:lnTo>
                    <a:pt x="32146" y="108607"/>
                  </a:lnTo>
                  <a:lnTo>
                    <a:pt x="12278" y="159618"/>
                  </a:lnTo>
                  <a:lnTo>
                    <a:pt x="0" y="159618"/>
                  </a:lnTo>
                  <a:close/>
                  <a:moveTo>
                    <a:pt x="655327" y="0"/>
                  </a:moveTo>
                  <a:cubicBezTo>
                    <a:pt x="670359" y="0"/>
                    <a:pt x="683437" y="3218"/>
                    <a:pt x="694562" y="9655"/>
                  </a:cubicBezTo>
                  <a:cubicBezTo>
                    <a:pt x="705687" y="16092"/>
                    <a:pt x="714207" y="25375"/>
                    <a:pt x="720123" y="37504"/>
                  </a:cubicBezTo>
                  <a:cubicBezTo>
                    <a:pt x="726039" y="49634"/>
                    <a:pt x="728997" y="63884"/>
                    <a:pt x="728997" y="80255"/>
                  </a:cubicBezTo>
                  <a:cubicBezTo>
                    <a:pt x="728997" y="96552"/>
                    <a:pt x="725965" y="110932"/>
                    <a:pt x="719900" y="123397"/>
                  </a:cubicBezTo>
                  <a:cubicBezTo>
                    <a:pt x="713835" y="135861"/>
                    <a:pt x="705203" y="145386"/>
                    <a:pt x="694004" y="151972"/>
                  </a:cubicBezTo>
                  <a:cubicBezTo>
                    <a:pt x="682804" y="158557"/>
                    <a:pt x="669838" y="161850"/>
                    <a:pt x="655104" y="161850"/>
                  </a:cubicBezTo>
                  <a:cubicBezTo>
                    <a:pt x="639998" y="161850"/>
                    <a:pt x="626901" y="158539"/>
                    <a:pt x="615813" y="151916"/>
                  </a:cubicBezTo>
                  <a:cubicBezTo>
                    <a:pt x="604726" y="145293"/>
                    <a:pt x="596261" y="135805"/>
                    <a:pt x="590419" y="123453"/>
                  </a:cubicBezTo>
                  <a:cubicBezTo>
                    <a:pt x="584578" y="111100"/>
                    <a:pt x="581657" y="96701"/>
                    <a:pt x="581657" y="80255"/>
                  </a:cubicBezTo>
                  <a:cubicBezTo>
                    <a:pt x="581657" y="63884"/>
                    <a:pt x="584615" y="49615"/>
                    <a:pt x="590531" y="37448"/>
                  </a:cubicBezTo>
                  <a:cubicBezTo>
                    <a:pt x="596447" y="25282"/>
                    <a:pt x="604986" y="15999"/>
                    <a:pt x="616148" y="9599"/>
                  </a:cubicBezTo>
                  <a:cubicBezTo>
                    <a:pt x="627310" y="3199"/>
                    <a:pt x="640370" y="0"/>
                    <a:pt x="655327" y="0"/>
                  </a:cubicBezTo>
                  <a:close/>
                  <a:moveTo>
                    <a:pt x="509996" y="0"/>
                  </a:moveTo>
                  <a:cubicBezTo>
                    <a:pt x="522498" y="0"/>
                    <a:pt x="532283" y="2641"/>
                    <a:pt x="539353" y="7925"/>
                  </a:cubicBezTo>
                  <a:cubicBezTo>
                    <a:pt x="546422" y="13208"/>
                    <a:pt x="551222" y="21766"/>
                    <a:pt x="553752" y="33598"/>
                  </a:cubicBezTo>
                  <a:lnTo>
                    <a:pt x="543260" y="35830"/>
                  </a:lnTo>
                  <a:cubicBezTo>
                    <a:pt x="540134" y="18343"/>
                    <a:pt x="529009" y="9599"/>
                    <a:pt x="509885" y="9599"/>
                  </a:cubicBezTo>
                  <a:cubicBezTo>
                    <a:pt x="499690" y="9599"/>
                    <a:pt x="491932" y="12166"/>
                    <a:pt x="486612" y="17301"/>
                  </a:cubicBezTo>
                  <a:cubicBezTo>
                    <a:pt x="481291" y="22435"/>
                    <a:pt x="478631" y="29951"/>
                    <a:pt x="478631" y="39848"/>
                  </a:cubicBezTo>
                  <a:cubicBezTo>
                    <a:pt x="478631" y="45578"/>
                    <a:pt x="479673" y="50359"/>
                    <a:pt x="481756" y="54192"/>
                  </a:cubicBezTo>
                  <a:cubicBezTo>
                    <a:pt x="483840" y="58024"/>
                    <a:pt x="486816" y="61242"/>
                    <a:pt x="490686" y="63847"/>
                  </a:cubicBezTo>
                  <a:cubicBezTo>
                    <a:pt x="494555" y="66451"/>
                    <a:pt x="502109" y="69540"/>
                    <a:pt x="513345" y="73111"/>
                  </a:cubicBezTo>
                  <a:lnTo>
                    <a:pt x="523837" y="76460"/>
                  </a:lnTo>
                  <a:cubicBezTo>
                    <a:pt x="535595" y="80181"/>
                    <a:pt x="543985" y="85315"/>
                    <a:pt x="549008" y="91864"/>
                  </a:cubicBezTo>
                  <a:cubicBezTo>
                    <a:pt x="554031" y="98412"/>
                    <a:pt x="556542" y="107044"/>
                    <a:pt x="556542" y="117760"/>
                  </a:cubicBezTo>
                  <a:cubicBezTo>
                    <a:pt x="556542" y="131303"/>
                    <a:pt x="552561" y="142037"/>
                    <a:pt x="544599" y="149963"/>
                  </a:cubicBezTo>
                  <a:cubicBezTo>
                    <a:pt x="536637" y="157888"/>
                    <a:pt x="525549" y="161850"/>
                    <a:pt x="511336" y="161850"/>
                  </a:cubicBezTo>
                  <a:cubicBezTo>
                    <a:pt x="498090" y="161850"/>
                    <a:pt x="487505" y="158632"/>
                    <a:pt x="479580" y="152195"/>
                  </a:cubicBezTo>
                  <a:cubicBezTo>
                    <a:pt x="471655" y="145758"/>
                    <a:pt x="466650" y="136289"/>
                    <a:pt x="464567" y="123787"/>
                  </a:cubicBezTo>
                  <a:lnTo>
                    <a:pt x="474836" y="121443"/>
                  </a:lnTo>
                  <a:cubicBezTo>
                    <a:pt x="478259" y="141907"/>
                    <a:pt x="490016" y="152139"/>
                    <a:pt x="510108" y="152139"/>
                  </a:cubicBezTo>
                  <a:cubicBezTo>
                    <a:pt x="521270" y="152139"/>
                    <a:pt x="529977" y="149256"/>
                    <a:pt x="536227" y="143489"/>
                  </a:cubicBezTo>
                  <a:cubicBezTo>
                    <a:pt x="542478" y="137721"/>
                    <a:pt x="545604" y="129294"/>
                    <a:pt x="545604" y="118206"/>
                  </a:cubicBezTo>
                  <a:cubicBezTo>
                    <a:pt x="545604" y="110244"/>
                    <a:pt x="543650" y="103770"/>
                    <a:pt x="539743" y="98784"/>
                  </a:cubicBezTo>
                  <a:cubicBezTo>
                    <a:pt x="535837" y="93799"/>
                    <a:pt x="529716" y="89892"/>
                    <a:pt x="521382" y="87064"/>
                  </a:cubicBezTo>
                  <a:lnTo>
                    <a:pt x="506871" y="82264"/>
                  </a:lnTo>
                  <a:cubicBezTo>
                    <a:pt x="503820" y="81223"/>
                    <a:pt x="500732" y="80162"/>
                    <a:pt x="497606" y="79083"/>
                  </a:cubicBezTo>
                  <a:cubicBezTo>
                    <a:pt x="494481" y="78004"/>
                    <a:pt x="491467" y="76721"/>
                    <a:pt x="488565" y="75232"/>
                  </a:cubicBezTo>
                  <a:cubicBezTo>
                    <a:pt x="485663" y="73744"/>
                    <a:pt x="482947" y="72014"/>
                    <a:pt x="480417" y="70042"/>
                  </a:cubicBezTo>
                  <a:cubicBezTo>
                    <a:pt x="477887" y="68070"/>
                    <a:pt x="475691" y="65689"/>
                    <a:pt x="473831" y="62898"/>
                  </a:cubicBezTo>
                  <a:cubicBezTo>
                    <a:pt x="471971" y="60108"/>
                    <a:pt x="470501" y="56889"/>
                    <a:pt x="469422" y="53243"/>
                  </a:cubicBezTo>
                  <a:cubicBezTo>
                    <a:pt x="468343" y="49597"/>
                    <a:pt x="467804" y="45355"/>
                    <a:pt x="467804" y="40518"/>
                  </a:cubicBezTo>
                  <a:cubicBezTo>
                    <a:pt x="467804" y="27644"/>
                    <a:pt x="471487" y="17673"/>
                    <a:pt x="478854" y="10604"/>
                  </a:cubicBezTo>
                  <a:cubicBezTo>
                    <a:pt x="486221" y="3534"/>
                    <a:pt x="496602" y="0"/>
                    <a:pt x="5099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-56472" y="2513326"/>
              <a:ext cx="3249612" cy="15142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bg1"/>
                  </a:solidFill>
                </a:rPr>
                <a:t>I don't know what to write about.</a:t>
              </a:r>
              <a:r>
                <a:rPr lang="en-US" altLang="zh-CN" sz="1400" dirty="0">
                  <a:solidFill>
                    <a:schemeClr val="bg1"/>
                  </a:solidFill>
                </a:rPr>
                <a:t> Whatever you like, you can write anything here.</a:t>
              </a:r>
              <a:r>
                <a:rPr lang="zh-CN" altLang="en-US" sz="1400" dirty="0">
                  <a:solidFill>
                    <a:schemeClr val="bg1"/>
                  </a:solidFill>
                </a:rPr>
                <a:t>I don't know what to write about</a:t>
              </a:r>
              <a:r>
                <a:rPr lang="en-US" altLang="zh-CN" sz="1400" dirty="0">
                  <a:solidFill>
                    <a:schemeClr val="bg1"/>
                  </a:solidFill>
                </a:rPr>
                <a:t> Whatever you like, you can write anything here.</a:t>
              </a:r>
              <a:r>
                <a:rPr lang="zh-CN" altLang="en-US" sz="1400" dirty="0">
                  <a:solidFill>
                    <a:schemeClr val="bg1"/>
                  </a:solidFill>
                </a:rPr>
                <a:t>I don't know what to write about</a:t>
              </a:r>
              <a:r>
                <a:rPr lang="en-US" altLang="zh-CN" sz="1400" dirty="0">
                  <a:solidFill>
                    <a:schemeClr val="bg1"/>
                  </a:solidFill>
                </a:rPr>
                <a:t> 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56472" y="3936733"/>
              <a:ext cx="3249612" cy="1040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bg1"/>
                  </a:solidFill>
                </a:rPr>
                <a:t>I don't know what to write about.</a:t>
              </a:r>
              <a:r>
                <a:rPr lang="en-US" altLang="zh-CN" sz="1400" dirty="0">
                  <a:solidFill>
                    <a:schemeClr val="bg1"/>
                  </a:solidFill>
                </a:rPr>
                <a:t> Whatever you like, you can write anything here.</a:t>
              </a:r>
              <a:r>
                <a:rPr lang="zh-CN" altLang="en-US" sz="1400" dirty="0">
                  <a:solidFill>
                    <a:schemeClr val="bg1"/>
                  </a:solidFill>
                </a:rPr>
                <a:t>I don't know what to write about</a:t>
              </a:r>
              <a:r>
                <a:rPr lang="en-US" altLang="zh-CN" sz="1400" dirty="0">
                  <a:solidFill>
                    <a:schemeClr val="bg1"/>
                  </a:solidFill>
                </a:rPr>
                <a:t> 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矩形: 圆角 20"/>
          <p:cNvSpPr/>
          <p:nvPr/>
        </p:nvSpPr>
        <p:spPr>
          <a:xfrm>
            <a:off x="503576" y="2107406"/>
            <a:ext cx="521494" cy="64294"/>
          </a:xfrm>
          <a:prstGeom prst="roundRect">
            <a:avLst>
              <a:gd name="adj" fmla="val 50000"/>
            </a:avLst>
          </a:prstGeom>
          <a:solidFill>
            <a:srgbClr val="CA4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407988" y="1660148"/>
            <a:ext cx="2233612" cy="3944077"/>
            <a:chOff x="407988" y="1660148"/>
            <a:chExt cx="2233612" cy="3944077"/>
          </a:xfrm>
        </p:grpSpPr>
        <p:grpSp>
          <p:nvGrpSpPr>
            <p:cNvPr id="15" name="组合 14"/>
            <p:cNvGrpSpPr/>
            <p:nvPr/>
          </p:nvGrpSpPr>
          <p:grpSpPr>
            <a:xfrm>
              <a:off x="407988" y="2279740"/>
              <a:ext cx="2233612" cy="3324485"/>
              <a:chOff x="-50800" y="2259326"/>
              <a:chExt cx="2233612" cy="3324485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-50800" y="2259326"/>
                <a:ext cx="2233612" cy="1988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 don't know what to write about.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Whatever you like, you can write anything here.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 don't know what to write about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Whatever you like, you can write anything here.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 don't know what to write about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-50800" y="4306538"/>
                <a:ext cx="2233612" cy="1277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 don't know what to write about.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Whatever you like, you can write anything here.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 don't know what to write about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4" name="任意多边形: 形状 23"/>
            <p:cNvSpPr/>
            <p:nvPr/>
          </p:nvSpPr>
          <p:spPr>
            <a:xfrm>
              <a:off x="499669" y="1660148"/>
              <a:ext cx="1433906" cy="251398"/>
            </a:xfrm>
            <a:custGeom>
              <a:avLst/>
              <a:gdLst/>
              <a:ahLst/>
              <a:cxnLst/>
              <a:rect l="l" t="t" r="r" b="b"/>
              <a:pathLst>
                <a:path w="1050801" h="161850">
                  <a:moveTo>
                    <a:pt x="803448" y="14734"/>
                  </a:moveTo>
                  <a:cubicBezTo>
                    <a:pt x="802035" y="19347"/>
                    <a:pt x="800509" y="23961"/>
                    <a:pt x="798872" y="28575"/>
                  </a:cubicBezTo>
                  <a:cubicBezTo>
                    <a:pt x="797235" y="33188"/>
                    <a:pt x="795561" y="37765"/>
                    <a:pt x="793849" y="42304"/>
                  </a:cubicBezTo>
                  <a:lnTo>
                    <a:pt x="772418" y="98114"/>
                  </a:lnTo>
                  <a:lnTo>
                    <a:pt x="834814" y="98114"/>
                  </a:lnTo>
                  <a:lnTo>
                    <a:pt x="813606" y="42192"/>
                  </a:lnTo>
                  <a:cubicBezTo>
                    <a:pt x="811894" y="37579"/>
                    <a:pt x="810220" y="33002"/>
                    <a:pt x="808583" y="28463"/>
                  </a:cubicBezTo>
                  <a:cubicBezTo>
                    <a:pt x="806946" y="23924"/>
                    <a:pt x="805383" y="19347"/>
                    <a:pt x="803895" y="14734"/>
                  </a:cubicBezTo>
                  <a:close/>
                  <a:moveTo>
                    <a:pt x="347290" y="14399"/>
                  </a:moveTo>
                  <a:lnTo>
                    <a:pt x="347290" y="80032"/>
                  </a:lnTo>
                  <a:lnTo>
                    <a:pt x="377093" y="80032"/>
                  </a:lnTo>
                  <a:cubicBezTo>
                    <a:pt x="389371" y="80032"/>
                    <a:pt x="398971" y="77093"/>
                    <a:pt x="405891" y="71214"/>
                  </a:cubicBezTo>
                  <a:cubicBezTo>
                    <a:pt x="412812" y="65335"/>
                    <a:pt x="416272" y="57150"/>
                    <a:pt x="416272" y="46657"/>
                  </a:cubicBezTo>
                  <a:cubicBezTo>
                    <a:pt x="416272" y="36314"/>
                    <a:pt x="412793" y="28351"/>
                    <a:pt x="405835" y="22770"/>
                  </a:cubicBezTo>
                  <a:cubicBezTo>
                    <a:pt x="398878" y="17189"/>
                    <a:pt x="388999" y="14399"/>
                    <a:pt x="376200" y="14399"/>
                  </a:cubicBezTo>
                  <a:close/>
                  <a:moveTo>
                    <a:pt x="74451" y="12724"/>
                  </a:moveTo>
                  <a:cubicBezTo>
                    <a:pt x="55699" y="12724"/>
                    <a:pt x="41151" y="18659"/>
                    <a:pt x="30807" y="30528"/>
                  </a:cubicBezTo>
                  <a:cubicBezTo>
                    <a:pt x="20464" y="42397"/>
                    <a:pt x="15292" y="58973"/>
                    <a:pt x="15292" y="80255"/>
                  </a:cubicBezTo>
                  <a:cubicBezTo>
                    <a:pt x="15292" y="101463"/>
                    <a:pt x="20557" y="118262"/>
                    <a:pt x="31086" y="130652"/>
                  </a:cubicBezTo>
                  <a:cubicBezTo>
                    <a:pt x="41616" y="143042"/>
                    <a:pt x="55996" y="149237"/>
                    <a:pt x="74228" y="149237"/>
                  </a:cubicBezTo>
                  <a:cubicBezTo>
                    <a:pt x="93129" y="149237"/>
                    <a:pt x="107696" y="143172"/>
                    <a:pt x="117927" y="131043"/>
                  </a:cubicBezTo>
                  <a:cubicBezTo>
                    <a:pt x="128159" y="118913"/>
                    <a:pt x="133275" y="101984"/>
                    <a:pt x="133275" y="80255"/>
                  </a:cubicBezTo>
                  <a:cubicBezTo>
                    <a:pt x="133275" y="59345"/>
                    <a:pt x="128104" y="42862"/>
                    <a:pt x="117760" y="30807"/>
                  </a:cubicBezTo>
                  <a:cubicBezTo>
                    <a:pt x="107416" y="18752"/>
                    <a:pt x="92980" y="12724"/>
                    <a:pt x="74451" y="12724"/>
                  </a:cubicBezTo>
                  <a:close/>
                  <a:moveTo>
                    <a:pt x="894308" y="2344"/>
                  </a:moveTo>
                  <a:lnTo>
                    <a:pt x="915404" y="2344"/>
                  </a:lnTo>
                  <a:lnTo>
                    <a:pt x="962509" y="114969"/>
                  </a:lnTo>
                  <a:cubicBezTo>
                    <a:pt x="965039" y="121369"/>
                    <a:pt x="968536" y="130782"/>
                    <a:pt x="973001" y="143209"/>
                  </a:cubicBezTo>
                  <a:cubicBezTo>
                    <a:pt x="974787" y="138447"/>
                    <a:pt x="976573" y="133759"/>
                    <a:pt x="978359" y="129145"/>
                  </a:cubicBezTo>
                  <a:cubicBezTo>
                    <a:pt x="980145" y="124531"/>
                    <a:pt x="982005" y="119881"/>
                    <a:pt x="983940" y="115193"/>
                  </a:cubicBezTo>
                  <a:lnTo>
                    <a:pt x="1029928" y="2344"/>
                  </a:lnTo>
                  <a:lnTo>
                    <a:pt x="1050801" y="2344"/>
                  </a:lnTo>
                  <a:lnTo>
                    <a:pt x="1050801" y="159618"/>
                  </a:lnTo>
                  <a:lnTo>
                    <a:pt x="1036513" y="159618"/>
                  </a:lnTo>
                  <a:lnTo>
                    <a:pt x="1036513" y="38397"/>
                  </a:lnTo>
                  <a:cubicBezTo>
                    <a:pt x="1036513" y="35197"/>
                    <a:pt x="1036737" y="28351"/>
                    <a:pt x="1037183" y="17859"/>
                  </a:cubicBezTo>
                  <a:cubicBezTo>
                    <a:pt x="1035620" y="22101"/>
                    <a:pt x="1034411" y="25338"/>
                    <a:pt x="1033555" y="27570"/>
                  </a:cubicBezTo>
                  <a:cubicBezTo>
                    <a:pt x="1032700" y="29802"/>
                    <a:pt x="1030225" y="35942"/>
                    <a:pt x="1026133" y="45987"/>
                  </a:cubicBezTo>
                  <a:lnTo>
                    <a:pt x="979921" y="159618"/>
                  </a:lnTo>
                  <a:lnTo>
                    <a:pt x="966080" y="159618"/>
                  </a:lnTo>
                  <a:lnTo>
                    <a:pt x="917414" y="42304"/>
                  </a:lnTo>
                  <a:cubicBezTo>
                    <a:pt x="914288" y="35086"/>
                    <a:pt x="911126" y="26937"/>
                    <a:pt x="907926" y="17859"/>
                  </a:cubicBezTo>
                  <a:cubicBezTo>
                    <a:pt x="908075" y="22101"/>
                    <a:pt x="908205" y="26361"/>
                    <a:pt x="908316" y="30640"/>
                  </a:cubicBezTo>
                  <a:cubicBezTo>
                    <a:pt x="908428" y="34918"/>
                    <a:pt x="908484" y="39179"/>
                    <a:pt x="908484" y="43420"/>
                  </a:cubicBezTo>
                  <a:lnTo>
                    <a:pt x="908484" y="159618"/>
                  </a:lnTo>
                  <a:lnTo>
                    <a:pt x="894308" y="159618"/>
                  </a:lnTo>
                  <a:close/>
                  <a:moveTo>
                    <a:pt x="794854" y="2344"/>
                  </a:moveTo>
                  <a:lnTo>
                    <a:pt x="812601" y="2344"/>
                  </a:lnTo>
                  <a:lnTo>
                    <a:pt x="873658" y="159618"/>
                  </a:lnTo>
                  <a:lnTo>
                    <a:pt x="857920" y="159618"/>
                  </a:lnTo>
                  <a:lnTo>
                    <a:pt x="839056" y="110504"/>
                  </a:lnTo>
                  <a:lnTo>
                    <a:pt x="768176" y="110504"/>
                  </a:lnTo>
                  <a:lnTo>
                    <a:pt x="749312" y="159618"/>
                  </a:lnTo>
                  <a:lnTo>
                    <a:pt x="733462" y="159618"/>
                  </a:lnTo>
                  <a:close/>
                  <a:moveTo>
                    <a:pt x="637133" y="2344"/>
                  </a:moveTo>
                  <a:lnTo>
                    <a:pt x="718951" y="2344"/>
                  </a:lnTo>
                  <a:lnTo>
                    <a:pt x="718951" y="14845"/>
                  </a:lnTo>
                  <a:lnTo>
                    <a:pt x="652090" y="14845"/>
                  </a:lnTo>
                  <a:lnTo>
                    <a:pt x="652090" y="72553"/>
                  </a:lnTo>
                  <a:lnTo>
                    <a:pt x="712142" y="72553"/>
                  </a:lnTo>
                  <a:lnTo>
                    <a:pt x="712142" y="84943"/>
                  </a:lnTo>
                  <a:lnTo>
                    <a:pt x="652090" y="84943"/>
                  </a:lnTo>
                  <a:lnTo>
                    <a:pt x="652090" y="147116"/>
                  </a:lnTo>
                  <a:lnTo>
                    <a:pt x="723528" y="147116"/>
                  </a:lnTo>
                  <a:lnTo>
                    <a:pt x="723528" y="159618"/>
                  </a:lnTo>
                  <a:lnTo>
                    <a:pt x="637133" y="159618"/>
                  </a:lnTo>
                  <a:close/>
                  <a:moveTo>
                    <a:pt x="504416" y="2344"/>
                  </a:moveTo>
                  <a:lnTo>
                    <a:pt x="618269" y="2344"/>
                  </a:lnTo>
                  <a:lnTo>
                    <a:pt x="618269" y="15180"/>
                  </a:lnTo>
                  <a:lnTo>
                    <a:pt x="568263" y="15180"/>
                  </a:lnTo>
                  <a:lnTo>
                    <a:pt x="568263" y="159618"/>
                  </a:lnTo>
                  <a:lnTo>
                    <a:pt x="553417" y="159618"/>
                  </a:lnTo>
                  <a:lnTo>
                    <a:pt x="553417" y="15180"/>
                  </a:lnTo>
                  <a:lnTo>
                    <a:pt x="504416" y="15180"/>
                  </a:lnTo>
                  <a:close/>
                  <a:moveTo>
                    <a:pt x="332333" y="2344"/>
                  </a:moveTo>
                  <a:lnTo>
                    <a:pt x="377651" y="2344"/>
                  </a:lnTo>
                  <a:cubicBezTo>
                    <a:pt x="394692" y="2344"/>
                    <a:pt x="407919" y="6250"/>
                    <a:pt x="417332" y="14064"/>
                  </a:cubicBezTo>
                  <a:cubicBezTo>
                    <a:pt x="426746" y="21877"/>
                    <a:pt x="431453" y="32667"/>
                    <a:pt x="431453" y="46434"/>
                  </a:cubicBezTo>
                  <a:cubicBezTo>
                    <a:pt x="431453" y="58191"/>
                    <a:pt x="427788" y="67977"/>
                    <a:pt x="420458" y="75790"/>
                  </a:cubicBezTo>
                  <a:cubicBezTo>
                    <a:pt x="413128" y="83604"/>
                    <a:pt x="403287" y="88366"/>
                    <a:pt x="390934" y="90078"/>
                  </a:cubicBezTo>
                  <a:lnTo>
                    <a:pt x="436699" y="159618"/>
                  </a:lnTo>
                  <a:lnTo>
                    <a:pt x="418951" y="159618"/>
                  </a:lnTo>
                  <a:lnTo>
                    <a:pt x="375754" y="91864"/>
                  </a:lnTo>
                  <a:lnTo>
                    <a:pt x="347290" y="91864"/>
                  </a:lnTo>
                  <a:lnTo>
                    <a:pt x="347290" y="159618"/>
                  </a:lnTo>
                  <a:lnTo>
                    <a:pt x="332333" y="159618"/>
                  </a:lnTo>
                  <a:close/>
                  <a:moveTo>
                    <a:pt x="177924" y="2344"/>
                  </a:moveTo>
                  <a:lnTo>
                    <a:pt x="192881" y="2344"/>
                  </a:lnTo>
                  <a:lnTo>
                    <a:pt x="192881" y="103361"/>
                  </a:lnTo>
                  <a:cubicBezTo>
                    <a:pt x="192881" y="118020"/>
                    <a:pt x="196453" y="129350"/>
                    <a:pt x="203597" y="137349"/>
                  </a:cubicBezTo>
                  <a:cubicBezTo>
                    <a:pt x="210740" y="145349"/>
                    <a:pt x="220972" y="149349"/>
                    <a:pt x="234292" y="149349"/>
                  </a:cubicBezTo>
                  <a:cubicBezTo>
                    <a:pt x="248431" y="149349"/>
                    <a:pt x="259277" y="145256"/>
                    <a:pt x="266830" y="137070"/>
                  </a:cubicBezTo>
                  <a:cubicBezTo>
                    <a:pt x="274383" y="128885"/>
                    <a:pt x="278160" y="117164"/>
                    <a:pt x="278160" y="101910"/>
                  </a:cubicBezTo>
                  <a:lnTo>
                    <a:pt x="278160" y="2344"/>
                  </a:lnTo>
                  <a:lnTo>
                    <a:pt x="293228" y="2344"/>
                  </a:lnTo>
                  <a:lnTo>
                    <a:pt x="293228" y="102579"/>
                  </a:lnTo>
                  <a:cubicBezTo>
                    <a:pt x="293228" y="121183"/>
                    <a:pt x="288019" y="135712"/>
                    <a:pt x="277601" y="146167"/>
                  </a:cubicBezTo>
                  <a:cubicBezTo>
                    <a:pt x="267183" y="156623"/>
                    <a:pt x="252636" y="161850"/>
                    <a:pt x="233958" y="161850"/>
                  </a:cubicBezTo>
                  <a:cubicBezTo>
                    <a:pt x="216396" y="161850"/>
                    <a:pt x="202666" y="156883"/>
                    <a:pt x="192769" y="146949"/>
                  </a:cubicBezTo>
                  <a:cubicBezTo>
                    <a:pt x="182872" y="137014"/>
                    <a:pt x="177924" y="122969"/>
                    <a:pt x="177924" y="104812"/>
                  </a:cubicBezTo>
                  <a:close/>
                  <a:moveTo>
                    <a:pt x="74451" y="0"/>
                  </a:moveTo>
                  <a:cubicBezTo>
                    <a:pt x="89706" y="0"/>
                    <a:pt x="102914" y="3199"/>
                    <a:pt x="114077" y="9599"/>
                  </a:cubicBezTo>
                  <a:cubicBezTo>
                    <a:pt x="125239" y="15999"/>
                    <a:pt x="133796" y="25300"/>
                    <a:pt x="139749" y="37504"/>
                  </a:cubicBezTo>
                  <a:cubicBezTo>
                    <a:pt x="145703" y="49708"/>
                    <a:pt x="148679" y="63958"/>
                    <a:pt x="148679" y="80255"/>
                  </a:cubicBezTo>
                  <a:cubicBezTo>
                    <a:pt x="148679" y="96552"/>
                    <a:pt x="145647" y="110914"/>
                    <a:pt x="139582" y="123341"/>
                  </a:cubicBezTo>
                  <a:cubicBezTo>
                    <a:pt x="133517" y="135768"/>
                    <a:pt x="124885" y="145293"/>
                    <a:pt x="113686" y="151916"/>
                  </a:cubicBezTo>
                  <a:cubicBezTo>
                    <a:pt x="102487" y="158539"/>
                    <a:pt x="89334" y="161850"/>
                    <a:pt x="74228" y="161850"/>
                  </a:cubicBezTo>
                  <a:cubicBezTo>
                    <a:pt x="58824" y="161850"/>
                    <a:pt x="45541" y="158539"/>
                    <a:pt x="34379" y="151916"/>
                  </a:cubicBezTo>
                  <a:cubicBezTo>
                    <a:pt x="23217" y="145293"/>
                    <a:pt x="14697" y="135787"/>
                    <a:pt x="8818" y="123397"/>
                  </a:cubicBezTo>
                  <a:cubicBezTo>
                    <a:pt x="2939" y="111007"/>
                    <a:pt x="0" y="96626"/>
                    <a:pt x="0" y="80255"/>
                  </a:cubicBezTo>
                  <a:cubicBezTo>
                    <a:pt x="0" y="55252"/>
                    <a:pt x="6567" y="35625"/>
                    <a:pt x="19701" y="21375"/>
                  </a:cubicBezTo>
                  <a:cubicBezTo>
                    <a:pt x="32835" y="7125"/>
                    <a:pt x="51085" y="0"/>
                    <a:pt x="7445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3"/>
          <a:stretch/>
        </p:blipFill>
        <p:spPr>
          <a:xfrm>
            <a:off x="9915526" y="614051"/>
            <a:ext cx="2032676" cy="564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9494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0"/>
            <a:ext cx="8064500" cy="6858000"/>
          </a:xfrm>
          <a:prstGeom prst="rect">
            <a:avLst/>
          </a:prstGeom>
          <a:solidFill>
            <a:srgbClr val="CA4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9" t="13727" r="22349" b="5903"/>
          <a:stretch>
            <a:fillRect/>
          </a:stretch>
        </p:blipFill>
        <p:spPr>
          <a:xfrm>
            <a:off x="1273992" y="673100"/>
            <a:ext cx="5516516" cy="5511800"/>
          </a:xfrm>
          <a:custGeom>
            <a:avLst/>
            <a:gdLst>
              <a:gd name="connsiteX0" fmla="*/ 5103768 w 5516516"/>
              <a:gd name="connsiteY0" fmla="*/ 790575 h 5511800"/>
              <a:gd name="connsiteX1" fmla="*/ 5433964 w 5516516"/>
              <a:gd name="connsiteY1" fmla="*/ 790575 h 5511800"/>
              <a:gd name="connsiteX2" fmla="*/ 5516516 w 5516516"/>
              <a:gd name="connsiteY2" fmla="*/ 873127 h 5511800"/>
              <a:gd name="connsiteX3" fmla="*/ 5516516 w 5516516"/>
              <a:gd name="connsiteY3" fmla="*/ 4638673 h 5511800"/>
              <a:gd name="connsiteX4" fmla="*/ 5433964 w 5516516"/>
              <a:gd name="connsiteY4" fmla="*/ 4721225 h 5511800"/>
              <a:gd name="connsiteX5" fmla="*/ 5103768 w 5516516"/>
              <a:gd name="connsiteY5" fmla="*/ 4721225 h 5511800"/>
              <a:gd name="connsiteX6" fmla="*/ 5021216 w 5516516"/>
              <a:gd name="connsiteY6" fmla="*/ 4638673 h 5511800"/>
              <a:gd name="connsiteX7" fmla="*/ 5021216 w 5516516"/>
              <a:gd name="connsiteY7" fmla="*/ 873127 h 5511800"/>
              <a:gd name="connsiteX8" fmla="*/ 5103768 w 5516516"/>
              <a:gd name="connsiteY8" fmla="*/ 790575 h 5511800"/>
              <a:gd name="connsiteX9" fmla="*/ 82552 w 5516516"/>
              <a:gd name="connsiteY9" fmla="*/ 790575 h 5511800"/>
              <a:gd name="connsiteX10" fmla="*/ 412748 w 5516516"/>
              <a:gd name="connsiteY10" fmla="*/ 790575 h 5511800"/>
              <a:gd name="connsiteX11" fmla="*/ 495300 w 5516516"/>
              <a:gd name="connsiteY11" fmla="*/ 873127 h 5511800"/>
              <a:gd name="connsiteX12" fmla="*/ 495300 w 5516516"/>
              <a:gd name="connsiteY12" fmla="*/ 4638673 h 5511800"/>
              <a:gd name="connsiteX13" fmla="*/ 412748 w 5516516"/>
              <a:gd name="connsiteY13" fmla="*/ 4721225 h 5511800"/>
              <a:gd name="connsiteX14" fmla="*/ 82552 w 5516516"/>
              <a:gd name="connsiteY14" fmla="*/ 4721225 h 5511800"/>
              <a:gd name="connsiteX15" fmla="*/ 0 w 5516516"/>
              <a:gd name="connsiteY15" fmla="*/ 4638673 h 5511800"/>
              <a:gd name="connsiteX16" fmla="*/ 0 w 5516516"/>
              <a:gd name="connsiteY16" fmla="*/ 873127 h 5511800"/>
              <a:gd name="connsiteX17" fmla="*/ 82552 w 5516516"/>
              <a:gd name="connsiteY17" fmla="*/ 790575 h 5511800"/>
              <a:gd name="connsiteX18" fmla="*/ 4476116 w 5516516"/>
              <a:gd name="connsiteY18" fmla="*/ 600075 h 5511800"/>
              <a:gd name="connsiteX19" fmla="*/ 4806312 w 5516516"/>
              <a:gd name="connsiteY19" fmla="*/ 600075 h 5511800"/>
              <a:gd name="connsiteX20" fmla="*/ 4888864 w 5516516"/>
              <a:gd name="connsiteY20" fmla="*/ 682627 h 5511800"/>
              <a:gd name="connsiteX21" fmla="*/ 4888864 w 5516516"/>
              <a:gd name="connsiteY21" fmla="*/ 4829173 h 5511800"/>
              <a:gd name="connsiteX22" fmla="*/ 4806312 w 5516516"/>
              <a:gd name="connsiteY22" fmla="*/ 4911725 h 5511800"/>
              <a:gd name="connsiteX23" fmla="*/ 4476116 w 5516516"/>
              <a:gd name="connsiteY23" fmla="*/ 4911725 h 5511800"/>
              <a:gd name="connsiteX24" fmla="*/ 4393564 w 5516516"/>
              <a:gd name="connsiteY24" fmla="*/ 4829173 h 5511800"/>
              <a:gd name="connsiteX25" fmla="*/ 4393564 w 5516516"/>
              <a:gd name="connsiteY25" fmla="*/ 682627 h 5511800"/>
              <a:gd name="connsiteX26" fmla="*/ 4476116 w 5516516"/>
              <a:gd name="connsiteY26" fmla="*/ 600075 h 5511800"/>
              <a:gd name="connsiteX27" fmla="*/ 710204 w 5516516"/>
              <a:gd name="connsiteY27" fmla="*/ 600075 h 5511800"/>
              <a:gd name="connsiteX28" fmla="*/ 1040400 w 5516516"/>
              <a:gd name="connsiteY28" fmla="*/ 600075 h 5511800"/>
              <a:gd name="connsiteX29" fmla="*/ 1122952 w 5516516"/>
              <a:gd name="connsiteY29" fmla="*/ 682627 h 5511800"/>
              <a:gd name="connsiteX30" fmla="*/ 1122952 w 5516516"/>
              <a:gd name="connsiteY30" fmla="*/ 4829173 h 5511800"/>
              <a:gd name="connsiteX31" fmla="*/ 1040400 w 5516516"/>
              <a:gd name="connsiteY31" fmla="*/ 4911725 h 5511800"/>
              <a:gd name="connsiteX32" fmla="*/ 710204 w 5516516"/>
              <a:gd name="connsiteY32" fmla="*/ 4911725 h 5511800"/>
              <a:gd name="connsiteX33" fmla="*/ 627652 w 5516516"/>
              <a:gd name="connsiteY33" fmla="*/ 4829173 h 5511800"/>
              <a:gd name="connsiteX34" fmla="*/ 627652 w 5516516"/>
              <a:gd name="connsiteY34" fmla="*/ 682627 h 5511800"/>
              <a:gd name="connsiteX35" fmla="*/ 710204 w 5516516"/>
              <a:gd name="connsiteY35" fmla="*/ 600075 h 5511800"/>
              <a:gd name="connsiteX36" fmla="*/ 3848464 w 5516516"/>
              <a:gd name="connsiteY36" fmla="*/ 371476 h 5511800"/>
              <a:gd name="connsiteX37" fmla="*/ 4178660 w 5516516"/>
              <a:gd name="connsiteY37" fmla="*/ 371476 h 5511800"/>
              <a:gd name="connsiteX38" fmla="*/ 4261212 w 5516516"/>
              <a:gd name="connsiteY38" fmla="*/ 454028 h 5511800"/>
              <a:gd name="connsiteX39" fmla="*/ 4261212 w 5516516"/>
              <a:gd name="connsiteY39" fmla="*/ 5057773 h 5511800"/>
              <a:gd name="connsiteX40" fmla="*/ 4178660 w 5516516"/>
              <a:gd name="connsiteY40" fmla="*/ 5140325 h 5511800"/>
              <a:gd name="connsiteX41" fmla="*/ 3848464 w 5516516"/>
              <a:gd name="connsiteY41" fmla="*/ 5140325 h 5511800"/>
              <a:gd name="connsiteX42" fmla="*/ 3765912 w 5516516"/>
              <a:gd name="connsiteY42" fmla="*/ 5057773 h 5511800"/>
              <a:gd name="connsiteX43" fmla="*/ 3765912 w 5516516"/>
              <a:gd name="connsiteY43" fmla="*/ 454028 h 5511800"/>
              <a:gd name="connsiteX44" fmla="*/ 3848464 w 5516516"/>
              <a:gd name="connsiteY44" fmla="*/ 371476 h 5511800"/>
              <a:gd name="connsiteX45" fmla="*/ 1337856 w 5516516"/>
              <a:gd name="connsiteY45" fmla="*/ 371475 h 5511800"/>
              <a:gd name="connsiteX46" fmla="*/ 1668052 w 5516516"/>
              <a:gd name="connsiteY46" fmla="*/ 371475 h 5511800"/>
              <a:gd name="connsiteX47" fmla="*/ 1750604 w 5516516"/>
              <a:gd name="connsiteY47" fmla="*/ 454027 h 5511800"/>
              <a:gd name="connsiteX48" fmla="*/ 1750604 w 5516516"/>
              <a:gd name="connsiteY48" fmla="*/ 5057773 h 5511800"/>
              <a:gd name="connsiteX49" fmla="*/ 1668052 w 5516516"/>
              <a:gd name="connsiteY49" fmla="*/ 5140325 h 5511800"/>
              <a:gd name="connsiteX50" fmla="*/ 1337856 w 5516516"/>
              <a:gd name="connsiteY50" fmla="*/ 5140325 h 5511800"/>
              <a:gd name="connsiteX51" fmla="*/ 1255304 w 5516516"/>
              <a:gd name="connsiteY51" fmla="*/ 5057773 h 5511800"/>
              <a:gd name="connsiteX52" fmla="*/ 1255304 w 5516516"/>
              <a:gd name="connsiteY52" fmla="*/ 454027 h 5511800"/>
              <a:gd name="connsiteX53" fmla="*/ 1337856 w 5516516"/>
              <a:gd name="connsiteY53" fmla="*/ 371475 h 5511800"/>
              <a:gd name="connsiteX54" fmla="*/ 1965508 w 5516516"/>
              <a:gd name="connsiteY54" fmla="*/ 222251 h 5511800"/>
              <a:gd name="connsiteX55" fmla="*/ 2295704 w 5516516"/>
              <a:gd name="connsiteY55" fmla="*/ 222251 h 5511800"/>
              <a:gd name="connsiteX56" fmla="*/ 2378256 w 5516516"/>
              <a:gd name="connsiteY56" fmla="*/ 304803 h 5511800"/>
              <a:gd name="connsiteX57" fmla="*/ 2378256 w 5516516"/>
              <a:gd name="connsiteY57" fmla="*/ 5206998 h 5511800"/>
              <a:gd name="connsiteX58" fmla="*/ 2295704 w 5516516"/>
              <a:gd name="connsiteY58" fmla="*/ 5289550 h 5511800"/>
              <a:gd name="connsiteX59" fmla="*/ 1965508 w 5516516"/>
              <a:gd name="connsiteY59" fmla="*/ 5289550 h 5511800"/>
              <a:gd name="connsiteX60" fmla="*/ 1882956 w 5516516"/>
              <a:gd name="connsiteY60" fmla="*/ 5206998 h 5511800"/>
              <a:gd name="connsiteX61" fmla="*/ 1882956 w 5516516"/>
              <a:gd name="connsiteY61" fmla="*/ 304803 h 5511800"/>
              <a:gd name="connsiteX62" fmla="*/ 1965508 w 5516516"/>
              <a:gd name="connsiteY62" fmla="*/ 222251 h 5511800"/>
              <a:gd name="connsiteX63" fmla="*/ 3220812 w 5516516"/>
              <a:gd name="connsiteY63" fmla="*/ 222250 h 5511800"/>
              <a:gd name="connsiteX64" fmla="*/ 3551008 w 5516516"/>
              <a:gd name="connsiteY64" fmla="*/ 222250 h 5511800"/>
              <a:gd name="connsiteX65" fmla="*/ 3633560 w 5516516"/>
              <a:gd name="connsiteY65" fmla="*/ 304802 h 5511800"/>
              <a:gd name="connsiteX66" fmla="*/ 3633560 w 5516516"/>
              <a:gd name="connsiteY66" fmla="*/ 5206998 h 5511800"/>
              <a:gd name="connsiteX67" fmla="*/ 3551008 w 5516516"/>
              <a:gd name="connsiteY67" fmla="*/ 5289550 h 5511800"/>
              <a:gd name="connsiteX68" fmla="*/ 3220812 w 5516516"/>
              <a:gd name="connsiteY68" fmla="*/ 5289550 h 5511800"/>
              <a:gd name="connsiteX69" fmla="*/ 3138260 w 5516516"/>
              <a:gd name="connsiteY69" fmla="*/ 5206998 h 5511800"/>
              <a:gd name="connsiteX70" fmla="*/ 3138260 w 5516516"/>
              <a:gd name="connsiteY70" fmla="*/ 304802 h 5511800"/>
              <a:gd name="connsiteX71" fmla="*/ 3220812 w 5516516"/>
              <a:gd name="connsiteY71" fmla="*/ 222250 h 5511800"/>
              <a:gd name="connsiteX72" fmla="*/ 2593160 w 5516516"/>
              <a:gd name="connsiteY72" fmla="*/ 0 h 5511800"/>
              <a:gd name="connsiteX73" fmla="*/ 2923356 w 5516516"/>
              <a:gd name="connsiteY73" fmla="*/ 0 h 5511800"/>
              <a:gd name="connsiteX74" fmla="*/ 3005908 w 5516516"/>
              <a:gd name="connsiteY74" fmla="*/ 82552 h 5511800"/>
              <a:gd name="connsiteX75" fmla="*/ 3005908 w 5516516"/>
              <a:gd name="connsiteY75" fmla="*/ 5429248 h 5511800"/>
              <a:gd name="connsiteX76" fmla="*/ 2923356 w 5516516"/>
              <a:gd name="connsiteY76" fmla="*/ 5511800 h 5511800"/>
              <a:gd name="connsiteX77" fmla="*/ 2593160 w 5516516"/>
              <a:gd name="connsiteY77" fmla="*/ 5511800 h 5511800"/>
              <a:gd name="connsiteX78" fmla="*/ 2510608 w 5516516"/>
              <a:gd name="connsiteY78" fmla="*/ 5429248 h 5511800"/>
              <a:gd name="connsiteX79" fmla="*/ 2510608 w 5516516"/>
              <a:gd name="connsiteY79" fmla="*/ 82552 h 5511800"/>
              <a:gd name="connsiteX80" fmla="*/ 2593160 w 5516516"/>
              <a:gd name="connsiteY80" fmla="*/ 0 h 551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5516516" h="5511800">
                <a:moveTo>
                  <a:pt x="5103768" y="790575"/>
                </a:moveTo>
                <a:lnTo>
                  <a:pt x="5433964" y="790575"/>
                </a:lnTo>
                <a:cubicBezTo>
                  <a:pt x="5479556" y="790575"/>
                  <a:pt x="5516516" y="827535"/>
                  <a:pt x="5516516" y="873127"/>
                </a:cubicBezTo>
                <a:lnTo>
                  <a:pt x="5516516" y="4638673"/>
                </a:lnTo>
                <a:cubicBezTo>
                  <a:pt x="5516516" y="4684265"/>
                  <a:pt x="5479556" y="4721225"/>
                  <a:pt x="5433964" y="4721225"/>
                </a:cubicBezTo>
                <a:lnTo>
                  <a:pt x="5103768" y="4721225"/>
                </a:lnTo>
                <a:cubicBezTo>
                  <a:pt x="5058176" y="4721225"/>
                  <a:pt x="5021216" y="4684265"/>
                  <a:pt x="5021216" y="4638673"/>
                </a:cubicBezTo>
                <a:lnTo>
                  <a:pt x="5021216" y="873127"/>
                </a:lnTo>
                <a:cubicBezTo>
                  <a:pt x="5021216" y="827535"/>
                  <a:pt x="5058176" y="790575"/>
                  <a:pt x="5103768" y="790575"/>
                </a:cubicBezTo>
                <a:close/>
                <a:moveTo>
                  <a:pt x="82552" y="790575"/>
                </a:moveTo>
                <a:lnTo>
                  <a:pt x="412748" y="790575"/>
                </a:lnTo>
                <a:cubicBezTo>
                  <a:pt x="458340" y="790575"/>
                  <a:pt x="495300" y="827535"/>
                  <a:pt x="495300" y="873127"/>
                </a:cubicBezTo>
                <a:lnTo>
                  <a:pt x="495300" y="4638673"/>
                </a:lnTo>
                <a:cubicBezTo>
                  <a:pt x="495300" y="4684265"/>
                  <a:pt x="458340" y="4721225"/>
                  <a:pt x="412748" y="4721225"/>
                </a:cubicBezTo>
                <a:lnTo>
                  <a:pt x="82552" y="4721225"/>
                </a:lnTo>
                <a:cubicBezTo>
                  <a:pt x="36960" y="4721225"/>
                  <a:pt x="0" y="4684265"/>
                  <a:pt x="0" y="4638673"/>
                </a:cubicBezTo>
                <a:lnTo>
                  <a:pt x="0" y="873127"/>
                </a:lnTo>
                <a:cubicBezTo>
                  <a:pt x="0" y="827535"/>
                  <a:pt x="36960" y="790575"/>
                  <a:pt x="82552" y="790575"/>
                </a:cubicBezTo>
                <a:close/>
                <a:moveTo>
                  <a:pt x="4476116" y="600075"/>
                </a:moveTo>
                <a:lnTo>
                  <a:pt x="4806312" y="600075"/>
                </a:lnTo>
                <a:cubicBezTo>
                  <a:pt x="4851904" y="600075"/>
                  <a:pt x="4888864" y="637035"/>
                  <a:pt x="4888864" y="682627"/>
                </a:cubicBezTo>
                <a:lnTo>
                  <a:pt x="4888864" y="4829173"/>
                </a:lnTo>
                <a:cubicBezTo>
                  <a:pt x="4888864" y="4874765"/>
                  <a:pt x="4851904" y="4911725"/>
                  <a:pt x="4806312" y="4911725"/>
                </a:cubicBezTo>
                <a:lnTo>
                  <a:pt x="4476116" y="4911725"/>
                </a:lnTo>
                <a:cubicBezTo>
                  <a:pt x="4430524" y="4911725"/>
                  <a:pt x="4393564" y="4874765"/>
                  <a:pt x="4393564" y="4829173"/>
                </a:cubicBezTo>
                <a:lnTo>
                  <a:pt x="4393564" y="682627"/>
                </a:lnTo>
                <a:cubicBezTo>
                  <a:pt x="4393564" y="637035"/>
                  <a:pt x="4430524" y="600075"/>
                  <a:pt x="4476116" y="600075"/>
                </a:cubicBezTo>
                <a:close/>
                <a:moveTo>
                  <a:pt x="710204" y="600075"/>
                </a:moveTo>
                <a:lnTo>
                  <a:pt x="1040400" y="600075"/>
                </a:lnTo>
                <a:cubicBezTo>
                  <a:pt x="1085992" y="600075"/>
                  <a:pt x="1122952" y="637035"/>
                  <a:pt x="1122952" y="682627"/>
                </a:cubicBezTo>
                <a:lnTo>
                  <a:pt x="1122952" y="4829173"/>
                </a:lnTo>
                <a:cubicBezTo>
                  <a:pt x="1122952" y="4874765"/>
                  <a:pt x="1085992" y="4911725"/>
                  <a:pt x="1040400" y="4911725"/>
                </a:cubicBezTo>
                <a:lnTo>
                  <a:pt x="710204" y="4911725"/>
                </a:lnTo>
                <a:cubicBezTo>
                  <a:pt x="664612" y="4911725"/>
                  <a:pt x="627652" y="4874765"/>
                  <a:pt x="627652" y="4829173"/>
                </a:cubicBezTo>
                <a:lnTo>
                  <a:pt x="627652" y="682627"/>
                </a:lnTo>
                <a:cubicBezTo>
                  <a:pt x="627652" y="637035"/>
                  <a:pt x="664612" y="600075"/>
                  <a:pt x="710204" y="600075"/>
                </a:cubicBezTo>
                <a:close/>
                <a:moveTo>
                  <a:pt x="3848464" y="371476"/>
                </a:moveTo>
                <a:lnTo>
                  <a:pt x="4178660" y="371476"/>
                </a:lnTo>
                <a:cubicBezTo>
                  <a:pt x="4224252" y="371476"/>
                  <a:pt x="4261212" y="408436"/>
                  <a:pt x="4261212" y="454028"/>
                </a:cubicBezTo>
                <a:lnTo>
                  <a:pt x="4261212" y="5057773"/>
                </a:lnTo>
                <a:cubicBezTo>
                  <a:pt x="4261212" y="5103365"/>
                  <a:pt x="4224252" y="5140325"/>
                  <a:pt x="4178660" y="5140325"/>
                </a:cubicBezTo>
                <a:lnTo>
                  <a:pt x="3848464" y="5140325"/>
                </a:lnTo>
                <a:cubicBezTo>
                  <a:pt x="3802872" y="5140325"/>
                  <a:pt x="3765912" y="5103365"/>
                  <a:pt x="3765912" y="5057773"/>
                </a:cubicBezTo>
                <a:lnTo>
                  <a:pt x="3765912" y="454028"/>
                </a:lnTo>
                <a:cubicBezTo>
                  <a:pt x="3765912" y="408436"/>
                  <a:pt x="3802872" y="371476"/>
                  <a:pt x="3848464" y="371476"/>
                </a:cubicBezTo>
                <a:close/>
                <a:moveTo>
                  <a:pt x="1337856" y="371475"/>
                </a:moveTo>
                <a:lnTo>
                  <a:pt x="1668052" y="371475"/>
                </a:lnTo>
                <a:cubicBezTo>
                  <a:pt x="1713644" y="371475"/>
                  <a:pt x="1750604" y="408435"/>
                  <a:pt x="1750604" y="454027"/>
                </a:cubicBezTo>
                <a:lnTo>
                  <a:pt x="1750604" y="5057773"/>
                </a:lnTo>
                <a:cubicBezTo>
                  <a:pt x="1750604" y="5103365"/>
                  <a:pt x="1713644" y="5140325"/>
                  <a:pt x="1668052" y="5140325"/>
                </a:cubicBezTo>
                <a:lnTo>
                  <a:pt x="1337856" y="5140325"/>
                </a:lnTo>
                <a:cubicBezTo>
                  <a:pt x="1292264" y="5140325"/>
                  <a:pt x="1255304" y="5103365"/>
                  <a:pt x="1255304" y="5057773"/>
                </a:cubicBezTo>
                <a:lnTo>
                  <a:pt x="1255304" y="454027"/>
                </a:lnTo>
                <a:cubicBezTo>
                  <a:pt x="1255304" y="408435"/>
                  <a:pt x="1292264" y="371475"/>
                  <a:pt x="1337856" y="371475"/>
                </a:cubicBezTo>
                <a:close/>
                <a:moveTo>
                  <a:pt x="1965508" y="222251"/>
                </a:moveTo>
                <a:lnTo>
                  <a:pt x="2295704" y="222251"/>
                </a:lnTo>
                <a:cubicBezTo>
                  <a:pt x="2341296" y="222251"/>
                  <a:pt x="2378256" y="259211"/>
                  <a:pt x="2378256" y="304803"/>
                </a:cubicBezTo>
                <a:lnTo>
                  <a:pt x="2378256" y="5206998"/>
                </a:lnTo>
                <a:cubicBezTo>
                  <a:pt x="2378256" y="5252590"/>
                  <a:pt x="2341296" y="5289550"/>
                  <a:pt x="2295704" y="5289550"/>
                </a:cubicBezTo>
                <a:lnTo>
                  <a:pt x="1965508" y="5289550"/>
                </a:lnTo>
                <a:cubicBezTo>
                  <a:pt x="1919916" y="5289550"/>
                  <a:pt x="1882956" y="5252590"/>
                  <a:pt x="1882956" y="5206998"/>
                </a:cubicBezTo>
                <a:lnTo>
                  <a:pt x="1882956" y="304803"/>
                </a:lnTo>
                <a:cubicBezTo>
                  <a:pt x="1882956" y="259211"/>
                  <a:pt x="1919916" y="222251"/>
                  <a:pt x="1965508" y="222251"/>
                </a:cubicBezTo>
                <a:close/>
                <a:moveTo>
                  <a:pt x="3220812" y="222250"/>
                </a:moveTo>
                <a:lnTo>
                  <a:pt x="3551008" y="222250"/>
                </a:lnTo>
                <a:cubicBezTo>
                  <a:pt x="3596600" y="222250"/>
                  <a:pt x="3633560" y="259210"/>
                  <a:pt x="3633560" y="304802"/>
                </a:cubicBezTo>
                <a:lnTo>
                  <a:pt x="3633560" y="5206998"/>
                </a:lnTo>
                <a:cubicBezTo>
                  <a:pt x="3633560" y="5252590"/>
                  <a:pt x="3596600" y="5289550"/>
                  <a:pt x="3551008" y="5289550"/>
                </a:cubicBezTo>
                <a:lnTo>
                  <a:pt x="3220812" y="5289550"/>
                </a:lnTo>
                <a:cubicBezTo>
                  <a:pt x="3175220" y="5289550"/>
                  <a:pt x="3138260" y="5252590"/>
                  <a:pt x="3138260" y="5206998"/>
                </a:cubicBezTo>
                <a:lnTo>
                  <a:pt x="3138260" y="304802"/>
                </a:lnTo>
                <a:cubicBezTo>
                  <a:pt x="3138260" y="259210"/>
                  <a:pt x="3175220" y="222250"/>
                  <a:pt x="3220812" y="222250"/>
                </a:cubicBezTo>
                <a:close/>
                <a:moveTo>
                  <a:pt x="2593160" y="0"/>
                </a:moveTo>
                <a:lnTo>
                  <a:pt x="2923356" y="0"/>
                </a:lnTo>
                <a:cubicBezTo>
                  <a:pt x="2968948" y="0"/>
                  <a:pt x="3005908" y="36960"/>
                  <a:pt x="3005908" y="82552"/>
                </a:cubicBezTo>
                <a:lnTo>
                  <a:pt x="3005908" y="5429248"/>
                </a:lnTo>
                <a:cubicBezTo>
                  <a:pt x="3005908" y="5474840"/>
                  <a:pt x="2968948" y="5511800"/>
                  <a:pt x="2923356" y="5511800"/>
                </a:cubicBezTo>
                <a:lnTo>
                  <a:pt x="2593160" y="5511800"/>
                </a:lnTo>
                <a:cubicBezTo>
                  <a:pt x="2547568" y="5511800"/>
                  <a:pt x="2510608" y="5474840"/>
                  <a:pt x="2510608" y="5429248"/>
                </a:cubicBezTo>
                <a:lnTo>
                  <a:pt x="2510608" y="82552"/>
                </a:lnTo>
                <a:cubicBezTo>
                  <a:pt x="2510608" y="36960"/>
                  <a:pt x="2547568" y="0"/>
                  <a:pt x="2593160" y="0"/>
                </a:cubicBezTo>
                <a:close/>
              </a:path>
            </a:pathLst>
          </a:custGeom>
        </p:spPr>
      </p:pic>
      <p:grpSp>
        <p:nvGrpSpPr>
          <p:cNvPr id="23" name="组合 22"/>
          <p:cNvGrpSpPr/>
          <p:nvPr/>
        </p:nvGrpSpPr>
        <p:grpSpPr>
          <a:xfrm>
            <a:off x="8624094" y="1584980"/>
            <a:ext cx="2563812" cy="3688039"/>
            <a:chOff x="-50800" y="1658784"/>
            <a:chExt cx="2563812" cy="3688039"/>
          </a:xfrm>
        </p:grpSpPr>
        <p:sp>
          <p:nvSpPr>
            <p:cNvPr id="24" name="PA_任意多边形 14"/>
            <p:cNvSpPr/>
            <p:nvPr>
              <p:custDataLst>
                <p:tags r:id="rId1"/>
              </p:custDataLst>
            </p:nvPr>
          </p:nvSpPr>
          <p:spPr>
            <a:xfrm>
              <a:off x="25400" y="1658784"/>
              <a:ext cx="1949334" cy="260154"/>
            </a:xfrm>
            <a:custGeom>
              <a:avLst/>
              <a:gdLst/>
              <a:ahLst/>
              <a:cxnLst/>
              <a:rect l="l" t="t" r="r" b="b"/>
              <a:pathLst>
                <a:path w="1667805" h="161850">
                  <a:moveTo>
                    <a:pt x="68870" y="12278"/>
                  </a:moveTo>
                  <a:cubicBezTo>
                    <a:pt x="67158" y="17264"/>
                    <a:pt x="65465" y="22063"/>
                    <a:pt x="63791" y="26677"/>
                  </a:cubicBezTo>
                  <a:cubicBezTo>
                    <a:pt x="62117" y="31291"/>
                    <a:pt x="60349" y="35979"/>
                    <a:pt x="58489" y="40741"/>
                  </a:cubicBezTo>
                  <a:lnTo>
                    <a:pt x="35718" y="98784"/>
                  </a:lnTo>
                  <a:lnTo>
                    <a:pt x="101798" y="98784"/>
                  </a:lnTo>
                  <a:lnTo>
                    <a:pt x="79362" y="40295"/>
                  </a:lnTo>
                  <a:cubicBezTo>
                    <a:pt x="77576" y="35607"/>
                    <a:pt x="75827" y="30937"/>
                    <a:pt x="74116" y="26286"/>
                  </a:cubicBezTo>
                  <a:cubicBezTo>
                    <a:pt x="72404" y="21635"/>
                    <a:pt x="70656" y="16966"/>
                    <a:pt x="68870" y="12278"/>
                  </a:cubicBezTo>
                  <a:close/>
                  <a:moveTo>
                    <a:pt x="655327" y="9934"/>
                  </a:moveTo>
                  <a:cubicBezTo>
                    <a:pt x="635831" y="9934"/>
                    <a:pt x="620594" y="16129"/>
                    <a:pt x="609618" y="28519"/>
                  </a:cubicBezTo>
                  <a:cubicBezTo>
                    <a:pt x="598642" y="40909"/>
                    <a:pt x="593154" y="58154"/>
                    <a:pt x="593154" y="80255"/>
                  </a:cubicBezTo>
                  <a:cubicBezTo>
                    <a:pt x="593154" y="102207"/>
                    <a:pt x="598754" y="119657"/>
                    <a:pt x="609953" y="132605"/>
                  </a:cubicBezTo>
                  <a:cubicBezTo>
                    <a:pt x="621152" y="145553"/>
                    <a:pt x="636203" y="152028"/>
                    <a:pt x="655104" y="152028"/>
                  </a:cubicBezTo>
                  <a:cubicBezTo>
                    <a:pt x="674824" y="152028"/>
                    <a:pt x="690134" y="145758"/>
                    <a:pt x="701036" y="133219"/>
                  </a:cubicBezTo>
                  <a:cubicBezTo>
                    <a:pt x="711938" y="120681"/>
                    <a:pt x="717388" y="103026"/>
                    <a:pt x="717388" y="80255"/>
                  </a:cubicBezTo>
                  <a:cubicBezTo>
                    <a:pt x="717388" y="58303"/>
                    <a:pt x="711882" y="41095"/>
                    <a:pt x="700868" y="28630"/>
                  </a:cubicBezTo>
                  <a:cubicBezTo>
                    <a:pt x="689855" y="16166"/>
                    <a:pt x="674675" y="9934"/>
                    <a:pt x="655327" y="9934"/>
                  </a:cubicBezTo>
                  <a:close/>
                  <a:moveTo>
                    <a:pt x="1579178" y="2344"/>
                  </a:moveTo>
                  <a:lnTo>
                    <a:pt x="1663228" y="2344"/>
                  </a:lnTo>
                  <a:lnTo>
                    <a:pt x="1663228" y="12166"/>
                  </a:lnTo>
                  <a:lnTo>
                    <a:pt x="1590340" y="12166"/>
                  </a:lnTo>
                  <a:lnTo>
                    <a:pt x="1590340" y="73670"/>
                  </a:lnTo>
                  <a:lnTo>
                    <a:pt x="1656419" y="73670"/>
                  </a:lnTo>
                  <a:lnTo>
                    <a:pt x="1656419" y="83381"/>
                  </a:lnTo>
                  <a:lnTo>
                    <a:pt x="1590340" y="83381"/>
                  </a:lnTo>
                  <a:lnTo>
                    <a:pt x="1590340" y="149795"/>
                  </a:lnTo>
                  <a:lnTo>
                    <a:pt x="1667805" y="149795"/>
                  </a:lnTo>
                  <a:lnTo>
                    <a:pt x="1667805" y="159618"/>
                  </a:lnTo>
                  <a:lnTo>
                    <a:pt x="1579178" y="159618"/>
                  </a:lnTo>
                  <a:close/>
                  <a:moveTo>
                    <a:pt x="1476077" y="2344"/>
                  </a:moveTo>
                  <a:lnTo>
                    <a:pt x="1487239" y="2344"/>
                  </a:lnTo>
                  <a:lnTo>
                    <a:pt x="1487239" y="149795"/>
                  </a:lnTo>
                  <a:lnTo>
                    <a:pt x="1555216" y="149795"/>
                  </a:lnTo>
                  <a:lnTo>
                    <a:pt x="1555216" y="159618"/>
                  </a:lnTo>
                  <a:lnTo>
                    <a:pt x="1476077" y="159618"/>
                  </a:lnTo>
                  <a:close/>
                  <a:moveTo>
                    <a:pt x="1341797" y="2344"/>
                  </a:moveTo>
                  <a:lnTo>
                    <a:pt x="1454981" y="2344"/>
                  </a:lnTo>
                  <a:lnTo>
                    <a:pt x="1454981" y="12278"/>
                  </a:lnTo>
                  <a:lnTo>
                    <a:pt x="1403523" y="12278"/>
                  </a:lnTo>
                  <a:lnTo>
                    <a:pt x="1403523" y="159618"/>
                  </a:lnTo>
                  <a:lnTo>
                    <a:pt x="1392361" y="159618"/>
                  </a:lnTo>
                  <a:lnTo>
                    <a:pt x="1392361" y="12278"/>
                  </a:lnTo>
                  <a:lnTo>
                    <a:pt x="1341797" y="12278"/>
                  </a:lnTo>
                  <a:close/>
                  <a:moveTo>
                    <a:pt x="1312589" y="2344"/>
                  </a:moveTo>
                  <a:lnTo>
                    <a:pt x="1323751" y="2344"/>
                  </a:lnTo>
                  <a:lnTo>
                    <a:pt x="1323751" y="159618"/>
                  </a:lnTo>
                  <a:lnTo>
                    <a:pt x="1312589" y="159618"/>
                  </a:lnTo>
                  <a:close/>
                  <a:moveTo>
                    <a:pt x="1179872" y="2344"/>
                  </a:moveTo>
                  <a:lnTo>
                    <a:pt x="1293056" y="2344"/>
                  </a:lnTo>
                  <a:lnTo>
                    <a:pt x="1293056" y="12278"/>
                  </a:lnTo>
                  <a:lnTo>
                    <a:pt x="1241598" y="12278"/>
                  </a:lnTo>
                  <a:lnTo>
                    <a:pt x="1241598" y="159618"/>
                  </a:lnTo>
                  <a:lnTo>
                    <a:pt x="1230436" y="159618"/>
                  </a:lnTo>
                  <a:lnTo>
                    <a:pt x="1230436" y="12278"/>
                  </a:lnTo>
                  <a:lnTo>
                    <a:pt x="1179872" y="12278"/>
                  </a:lnTo>
                  <a:close/>
                  <a:moveTo>
                    <a:pt x="950528" y="2344"/>
                  </a:moveTo>
                  <a:lnTo>
                    <a:pt x="1034578" y="2344"/>
                  </a:lnTo>
                  <a:lnTo>
                    <a:pt x="1034578" y="12166"/>
                  </a:lnTo>
                  <a:lnTo>
                    <a:pt x="961690" y="12166"/>
                  </a:lnTo>
                  <a:lnTo>
                    <a:pt x="961690" y="73670"/>
                  </a:lnTo>
                  <a:lnTo>
                    <a:pt x="1027769" y="73670"/>
                  </a:lnTo>
                  <a:lnTo>
                    <a:pt x="1027769" y="83381"/>
                  </a:lnTo>
                  <a:lnTo>
                    <a:pt x="961690" y="83381"/>
                  </a:lnTo>
                  <a:lnTo>
                    <a:pt x="961690" y="149795"/>
                  </a:lnTo>
                  <a:lnTo>
                    <a:pt x="1039155" y="149795"/>
                  </a:lnTo>
                  <a:lnTo>
                    <a:pt x="1039155" y="159618"/>
                  </a:lnTo>
                  <a:lnTo>
                    <a:pt x="950528" y="159618"/>
                  </a:lnTo>
                  <a:close/>
                  <a:moveTo>
                    <a:pt x="760139" y="2344"/>
                  </a:moveTo>
                  <a:lnTo>
                    <a:pt x="775878" y="2344"/>
                  </a:lnTo>
                  <a:lnTo>
                    <a:pt x="823094" y="116197"/>
                  </a:lnTo>
                  <a:cubicBezTo>
                    <a:pt x="827484" y="127062"/>
                    <a:pt x="831651" y="137852"/>
                    <a:pt x="835595" y="148567"/>
                  </a:cubicBezTo>
                  <a:cubicBezTo>
                    <a:pt x="837679" y="143135"/>
                    <a:pt x="839781" y="137759"/>
                    <a:pt x="841902" y="132438"/>
                  </a:cubicBezTo>
                  <a:cubicBezTo>
                    <a:pt x="844022" y="127117"/>
                    <a:pt x="846162" y="121778"/>
                    <a:pt x="848320" y="116420"/>
                  </a:cubicBezTo>
                  <a:lnTo>
                    <a:pt x="894419" y="2344"/>
                  </a:lnTo>
                  <a:lnTo>
                    <a:pt x="909935" y="2344"/>
                  </a:lnTo>
                  <a:lnTo>
                    <a:pt x="909935" y="159618"/>
                  </a:lnTo>
                  <a:lnTo>
                    <a:pt x="899219" y="159618"/>
                  </a:lnTo>
                  <a:lnTo>
                    <a:pt x="899219" y="37393"/>
                  </a:lnTo>
                  <a:cubicBezTo>
                    <a:pt x="899219" y="33151"/>
                    <a:pt x="899442" y="25449"/>
                    <a:pt x="899889" y="14287"/>
                  </a:cubicBezTo>
                  <a:cubicBezTo>
                    <a:pt x="898326" y="18752"/>
                    <a:pt x="896689" y="23142"/>
                    <a:pt x="894978" y="27458"/>
                  </a:cubicBezTo>
                  <a:cubicBezTo>
                    <a:pt x="893266" y="31774"/>
                    <a:pt x="891480" y="36165"/>
                    <a:pt x="889620" y="40630"/>
                  </a:cubicBezTo>
                  <a:lnTo>
                    <a:pt x="841399" y="159618"/>
                  </a:lnTo>
                  <a:lnTo>
                    <a:pt x="829679" y="159618"/>
                  </a:lnTo>
                  <a:lnTo>
                    <a:pt x="779003" y="37169"/>
                  </a:lnTo>
                  <a:cubicBezTo>
                    <a:pt x="777441" y="33374"/>
                    <a:pt x="775934" y="29561"/>
                    <a:pt x="774483" y="25728"/>
                  </a:cubicBezTo>
                  <a:cubicBezTo>
                    <a:pt x="773031" y="21896"/>
                    <a:pt x="771599" y="18082"/>
                    <a:pt x="770185" y="14287"/>
                  </a:cubicBezTo>
                  <a:cubicBezTo>
                    <a:pt x="770408" y="19050"/>
                    <a:pt x="770576" y="23812"/>
                    <a:pt x="770687" y="28575"/>
                  </a:cubicBezTo>
                  <a:cubicBezTo>
                    <a:pt x="770799" y="33337"/>
                    <a:pt x="770855" y="38100"/>
                    <a:pt x="770855" y="42862"/>
                  </a:cubicBezTo>
                  <a:lnTo>
                    <a:pt x="770855" y="159618"/>
                  </a:lnTo>
                  <a:lnTo>
                    <a:pt x="760139" y="159618"/>
                  </a:lnTo>
                  <a:close/>
                  <a:moveTo>
                    <a:pt x="359978" y="2344"/>
                  </a:moveTo>
                  <a:lnTo>
                    <a:pt x="444028" y="2344"/>
                  </a:lnTo>
                  <a:lnTo>
                    <a:pt x="444028" y="12166"/>
                  </a:lnTo>
                  <a:lnTo>
                    <a:pt x="371140" y="12166"/>
                  </a:lnTo>
                  <a:lnTo>
                    <a:pt x="371140" y="73670"/>
                  </a:lnTo>
                  <a:lnTo>
                    <a:pt x="437219" y="73670"/>
                  </a:lnTo>
                  <a:lnTo>
                    <a:pt x="437219" y="83381"/>
                  </a:lnTo>
                  <a:lnTo>
                    <a:pt x="371140" y="83381"/>
                  </a:lnTo>
                  <a:lnTo>
                    <a:pt x="371140" y="149795"/>
                  </a:lnTo>
                  <a:lnTo>
                    <a:pt x="448605" y="149795"/>
                  </a:lnTo>
                  <a:lnTo>
                    <a:pt x="448605" y="159618"/>
                  </a:lnTo>
                  <a:lnTo>
                    <a:pt x="359978" y="159618"/>
                  </a:lnTo>
                  <a:close/>
                  <a:moveTo>
                    <a:pt x="143991" y="2344"/>
                  </a:moveTo>
                  <a:lnTo>
                    <a:pt x="155711" y="2344"/>
                  </a:lnTo>
                  <a:lnTo>
                    <a:pt x="184174" y="101240"/>
                  </a:lnTo>
                  <a:cubicBezTo>
                    <a:pt x="190053" y="121927"/>
                    <a:pt x="193662" y="135880"/>
                    <a:pt x="195002" y="143098"/>
                  </a:cubicBezTo>
                  <a:cubicBezTo>
                    <a:pt x="196341" y="136326"/>
                    <a:pt x="200471" y="121778"/>
                    <a:pt x="207392" y="99454"/>
                  </a:cubicBezTo>
                  <a:lnTo>
                    <a:pt x="237864" y="2344"/>
                  </a:lnTo>
                  <a:lnTo>
                    <a:pt x="246682" y="2344"/>
                  </a:lnTo>
                  <a:lnTo>
                    <a:pt x="275704" y="99231"/>
                  </a:lnTo>
                  <a:cubicBezTo>
                    <a:pt x="281285" y="117834"/>
                    <a:pt x="285266" y="132457"/>
                    <a:pt x="287647" y="143098"/>
                  </a:cubicBezTo>
                  <a:cubicBezTo>
                    <a:pt x="291740" y="126578"/>
                    <a:pt x="295423" y="112662"/>
                    <a:pt x="298698" y="101352"/>
                  </a:cubicBezTo>
                  <a:lnTo>
                    <a:pt x="328166" y="2344"/>
                  </a:lnTo>
                  <a:lnTo>
                    <a:pt x="340109" y="2344"/>
                  </a:lnTo>
                  <a:lnTo>
                    <a:pt x="292224" y="159618"/>
                  </a:lnTo>
                  <a:lnTo>
                    <a:pt x="283294" y="159618"/>
                  </a:lnTo>
                  <a:lnTo>
                    <a:pt x="251035" y="53913"/>
                  </a:lnTo>
                  <a:cubicBezTo>
                    <a:pt x="246719" y="39402"/>
                    <a:pt x="243631" y="27421"/>
                    <a:pt x="241771" y="17971"/>
                  </a:cubicBezTo>
                  <a:cubicBezTo>
                    <a:pt x="240059" y="26975"/>
                    <a:pt x="236934" y="38881"/>
                    <a:pt x="232395" y="53689"/>
                  </a:cubicBezTo>
                  <a:lnTo>
                    <a:pt x="199243" y="159618"/>
                  </a:lnTo>
                  <a:lnTo>
                    <a:pt x="189867" y="159618"/>
                  </a:lnTo>
                  <a:close/>
                  <a:moveTo>
                    <a:pt x="62173" y="2344"/>
                  </a:moveTo>
                  <a:lnTo>
                    <a:pt x="75567" y="2344"/>
                  </a:lnTo>
                  <a:lnTo>
                    <a:pt x="137517" y="159618"/>
                  </a:lnTo>
                  <a:lnTo>
                    <a:pt x="125238" y="159618"/>
                  </a:lnTo>
                  <a:lnTo>
                    <a:pt x="105370" y="108607"/>
                  </a:lnTo>
                  <a:lnTo>
                    <a:pt x="32146" y="108607"/>
                  </a:lnTo>
                  <a:lnTo>
                    <a:pt x="12278" y="159618"/>
                  </a:lnTo>
                  <a:lnTo>
                    <a:pt x="0" y="159618"/>
                  </a:lnTo>
                  <a:close/>
                  <a:moveTo>
                    <a:pt x="655327" y="0"/>
                  </a:moveTo>
                  <a:cubicBezTo>
                    <a:pt x="670359" y="0"/>
                    <a:pt x="683437" y="3218"/>
                    <a:pt x="694562" y="9655"/>
                  </a:cubicBezTo>
                  <a:cubicBezTo>
                    <a:pt x="705687" y="16092"/>
                    <a:pt x="714207" y="25375"/>
                    <a:pt x="720123" y="37504"/>
                  </a:cubicBezTo>
                  <a:cubicBezTo>
                    <a:pt x="726039" y="49634"/>
                    <a:pt x="728997" y="63884"/>
                    <a:pt x="728997" y="80255"/>
                  </a:cubicBezTo>
                  <a:cubicBezTo>
                    <a:pt x="728997" y="96552"/>
                    <a:pt x="725965" y="110932"/>
                    <a:pt x="719900" y="123397"/>
                  </a:cubicBezTo>
                  <a:cubicBezTo>
                    <a:pt x="713835" y="135861"/>
                    <a:pt x="705203" y="145386"/>
                    <a:pt x="694004" y="151972"/>
                  </a:cubicBezTo>
                  <a:cubicBezTo>
                    <a:pt x="682804" y="158557"/>
                    <a:pt x="669838" y="161850"/>
                    <a:pt x="655104" y="161850"/>
                  </a:cubicBezTo>
                  <a:cubicBezTo>
                    <a:pt x="639998" y="161850"/>
                    <a:pt x="626901" y="158539"/>
                    <a:pt x="615813" y="151916"/>
                  </a:cubicBezTo>
                  <a:cubicBezTo>
                    <a:pt x="604726" y="145293"/>
                    <a:pt x="596261" y="135805"/>
                    <a:pt x="590419" y="123453"/>
                  </a:cubicBezTo>
                  <a:cubicBezTo>
                    <a:pt x="584578" y="111100"/>
                    <a:pt x="581657" y="96701"/>
                    <a:pt x="581657" y="80255"/>
                  </a:cubicBezTo>
                  <a:cubicBezTo>
                    <a:pt x="581657" y="63884"/>
                    <a:pt x="584615" y="49615"/>
                    <a:pt x="590531" y="37448"/>
                  </a:cubicBezTo>
                  <a:cubicBezTo>
                    <a:pt x="596447" y="25282"/>
                    <a:pt x="604986" y="15999"/>
                    <a:pt x="616148" y="9599"/>
                  </a:cubicBezTo>
                  <a:cubicBezTo>
                    <a:pt x="627310" y="3199"/>
                    <a:pt x="640370" y="0"/>
                    <a:pt x="655327" y="0"/>
                  </a:cubicBezTo>
                  <a:close/>
                  <a:moveTo>
                    <a:pt x="509996" y="0"/>
                  </a:moveTo>
                  <a:cubicBezTo>
                    <a:pt x="522498" y="0"/>
                    <a:pt x="532283" y="2641"/>
                    <a:pt x="539353" y="7925"/>
                  </a:cubicBezTo>
                  <a:cubicBezTo>
                    <a:pt x="546422" y="13208"/>
                    <a:pt x="551222" y="21766"/>
                    <a:pt x="553752" y="33598"/>
                  </a:cubicBezTo>
                  <a:lnTo>
                    <a:pt x="543260" y="35830"/>
                  </a:lnTo>
                  <a:cubicBezTo>
                    <a:pt x="540134" y="18343"/>
                    <a:pt x="529009" y="9599"/>
                    <a:pt x="509885" y="9599"/>
                  </a:cubicBezTo>
                  <a:cubicBezTo>
                    <a:pt x="499690" y="9599"/>
                    <a:pt x="491932" y="12166"/>
                    <a:pt x="486612" y="17301"/>
                  </a:cubicBezTo>
                  <a:cubicBezTo>
                    <a:pt x="481291" y="22435"/>
                    <a:pt x="478631" y="29951"/>
                    <a:pt x="478631" y="39848"/>
                  </a:cubicBezTo>
                  <a:cubicBezTo>
                    <a:pt x="478631" y="45578"/>
                    <a:pt x="479673" y="50359"/>
                    <a:pt x="481756" y="54192"/>
                  </a:cubicBezTo>
                  <a:cubicBezTo>
                    <a:pt x="483840" y="58024"/>
                    <a:pt x="486816" y="61242"/>
                    <a:pt x="490686" y="63847"/>
                  </a:cubicBezTo>
                  <a:cubicBezTo>
                    <a:pt x="494555" y="66451"/>
                    <a:pt x="502109" y="69540"/>
                    <a:pt x="513345" y="73111"/>
                  </a:cubicBezTo>
                  <a:lnTo>
                    <a:pt x="523837" y="76460"/>
                  </a:lnTo>
                  <a:cubicBezTo>
                    <a:pt x="535595" y="80181"/>
                    <a:pt x="543985" y="85315"/>
                    <a:pt x="549008" y="91864"/>
                  </a:cubicBezTo>
                  <a:cubicBezTo>
                    <a:pt x="554031" y="98412"/>
                    <a:pt x="556542" y="107044"/>
                    <a:pt x="556542" y="117760"/>
                  </a:cubicBezTo>
                  <a:cubicBezTo>
                    <a:pt x="556542" y="131303"/>
                    <a:pt x="552561" y="142037"/>
                    <a:pt x="544599" y="149963"/>
                  </a:cubicBezTo>
                  <a:cubicBezTo>
                    <a:pt x="536637" y="157888"/>
                    <a:pt x="525549" y="161850"/>
                    <a:pt x="511336" y="161850"/>
                  </a:cubicBezTo>
                  <a:cubicBezTo>
                    <a:pt x="498090" y="161850"/>
                    <a:pt x="487505" y="158632"/>
                    <a:pt x="479580" y="152195"/>
                  </a:cubicBezTo>
                  <a:cubicBezTo>
                    <a:pt x="471655" y="145758"/>
                    <a:pt x="466650" y="136289"/>
                    <a:pt x="464567" y="123787"/>
                  </a:cubicBezTo>
                  <a:lnTo>
                    <a:pt x="474836" y="121443"/>
                  </a:lnTo>
                  <a:cubicBezTo>
                    <a:pt x="478259" y="141907"/>
                    <a:pt x="490016" y="152139"/>
                    <a:pt x="510108" y="152139"/>
                  </a:cubicBezTo>
                  <a:cubicBezTo>
                    <a:pt x="521270" y="152139"/>
                    <a:pt x="529977" y="149256"/>
                    <a:pt x="536227" y="143489"/>
                  </a:cubicBezTo>
                  <a:cubicBezTo>
                    <a:pt x="542478" y="137721"/>
                    <a:pt x="545604" y="129294"/>
                    <a:pt x="545604" y="118206"/>
                  </a:cubicBezTo>
                  <a:cubicBezTo>
                    <a:pt x="545604" y="110244"/>
                    <a:pt x="543650" y="103770"/>
                    <a:pt x="539743" y="98784"/>
                  </a:cubicBezTo>
                  <a:cubicBezTo>
                    <a:pt x="535837" y="93799"/>
                    <a:pt x="529716" y="89892"/>
                    <a:pt x="521382" y="87064"/>
                  </a:cubicBezTo>
                  <a:lnTo>
                    <a:pt x="506871" y="82264"/>
                  </a:lnTo>
                  <a:cubicBezTo>
                    <a:pt x="503820" y="81223"/>
                    <a:pt x="500732" y="80162"/>
                    <a:pt x="497606" y="79083"/>
                  </a:cubicBezTo>
                  <a:cubicBezTo>
                    <a:pt x="494481" y="78004"/>
                    <a:pt x="491467" y="76721"/>
                    <a:pt x="488565" y="75232"/>
                  </a:cubicBezTo>
                  <a:cubicBezTo>
                    <a:pt x="485663" y="73744"/>
                    <a:pt x="482947" y="72014"/>
                    <a:pt x="480417" y="70042"/>
                  </a:cubicBezTo>
                  <a:cubicBezTo>
                    <a:pt x="477887" y="68070"/>
                    <a:pt x="475691" y="65689"/>
                    <a:pt x="473831" y="62898"/>
                  </a:cubicBezTo>
                  <a:cubicBezTo>
                    <a:pt x="471971" y="60108"/>
                    <a:pt x="470501" y="56889"/>
                    <a:pt x="469422" y="53243"/>
                  </a:cubicBezTo>
                  <a:cubicBezTo>
                    <a:pt x="468343" y="49597"/>
                    <a:pt x="467804" y="45355"/>
                    <a:pt x="467804" y="40518"/>
                  </a:cubicBezTo>
                  <a:cubicBezTo>
                    <a:pt x="467804" y="27644"/>
                    <a:pt x="471487" y="17673"/>
                    <a:pt x="478854" y="10604"/>
                  </a:cubicBezTo>
                  <a:cubicBezTo>
                    <a:pt x="486221" y="3534"/>
                    <a:pt x="496602" y="0"/>
                    <a:pt x="509996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-50800" y="2259326"/>
              <a:ext cx="2563812" cy="1751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don't know what to write about.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Whatever you like, you can write anything here.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don't know what to write about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Whatever you like, you can write anything here.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don't know what to write about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-50800" y="4306538"/>
              <a:ext cx="2563812" cy="1040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don't know what to write about.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Whatever you like, you can write anything here.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don't know what to write about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7175722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b331414a2b42178c4a3e7e23725b26dd46fdfb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https://www.freeppt7.com-Best PowerPoint templates for free download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1154</Words>
  <Application>Microsoft Office PowerPoint</Application>
  <PresentationFormat>宽屏</PresentationFormat>
  <Paragraphs>47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Gill Sans</vt:lpstr>
      <vt:lpstr>等线</vt:lpstr>
      <vt:lpstr>等线 Light</vt:lpstr>
      <vt:lpstr>方正正纤黑简体</vt:lpstr>
      <vt:lpstr>造字工房静黑（非商用）细体</vt:lpstr>
      <vt:lpstr>植物</vt:lpstr>
      <vt:lpstr>Arial</vt:lpstr>
      <vt:lpstr>Arial Rounded MT Bold</vt:lpstr>
      <vt:lpstr>Britannic Bold</vt:lpstr>
      <vt:lpstr>Calibri</vt:lpstr>
      <vt:lpstr>https://www.freeppt7.com-Best PowerPoint templates for free download​​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之灵 宇</cp:lastModifiedBy>
  <cp:revision>78</cp:revision>
  <dcterms:created xsi:type="dcterms:W3CDTF">2016-11-15T06:11:53Z</dcterms:created>
  <dcterms:modified xsi:type="dcterms:W3CDTF">2019-03-19T09:28:25Z</dcterms:modified>
</cp:coreProperties>
</file>