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84" r:id="rId4"/>
    <p:sldId id="259" r:id="rId5"/>
    <p:sldId id="288" r:id="rId6"/>
    <p:sldId id="274" r:id="rId7"/>
    <p:sldId id="292" r:id="rId8"/>
    <p:sldId id="285" r:id="rId9"/>
    <p:sldId id="291" r:id="rId10"/>
    <p:sldId id="268" r:id="rId11"/>
    <p:sldId id="257" r:id="rId12"/>
    <p:sldId id="266" r:id="rId13"/>
    <p:sldId id="286" r:id="rId14"/>
    <p:sldId id="263" r:id="rId15"/>
    <p:sldId id="269" r:id="rId16"/>
    <p:sldId id="290" r:id="rId17"/>
    <p:sldId id="262" r:id="rId18"/>
    <p:sldId id="287" r:id="rId19"/>
    <p:sldId id="261" r:id="rId20"/>
    <p:sldId id="265" r:id="rId21"/>
    <p:sldId id="258" r:id="rId22"/>
    <p:sldId id="270" r:id="rId23"/>
    <p:sldId id="29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9A6"/>
    <a:srgbClr val="F47264"/>
    <a:srgbClr val="F8D35E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7A3D8C-2ABE-4709-9FF3-DB9BE20A0895}">
      <dgm:prSet phldrT="[Text]"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E5901950-4B18-4A04-AD71-71D73AB1AA8B}" type="parTrans" cxnId="{850EC51F-5BB8-48E9-9C26-D46EB02319E6}">
      <dgm:prSet/>
      <dgm:spPr/>
      <dgm:t>
        <a:bodyPr/>
        <a:lstStyle/>
        <a:p>
          <a:endParaRPr lang="th-TH"/>
        </a:p>
      </dgm:t>
    </dgm:pt>
    <dgm:pt modelId="{F8A1FA5C-49B7-4623-B79A-AA18F583D1B5}" type="sibTrans" cxnId="{850EC51F-5BB8-48E9-9C26-D46EB02319E6}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AF5C8B10-E8F3-4BA0-8C8C-98E5CC6E0D1A}" type="parTrans" cxnId="{33DF6BE5-5ED5-44AB-BB78-AAC6E5796CB0}">
      <dgm:prSet/>
      <dgm:spPr/>
      <dgm:t>
        <a:bodyPr/>
        <a:lstStyle/>
        <a:p>
          <a:endParaRPr lang="th-TH"/>
        </a:p>
      </dgm:t>
    </dgm:pt>
    <dgm:pt modelId="{5FAC7B72-E583-4F62-AD55-22292DC3E783}" type="sibTrans" cxnId="{33DF6BE5-5ED5-44AB-BB78-AAC6E5796CB0}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8A838BBD-7A4F-4F70-8321-30DCC6F23CF2}" type="parTrans" cxnId="{F60783E2-E2B4-452B-9076-B403C4FAE370}">
      <dgm:prSet/>
      <dgm:spPr/>
      <dgm:t>
        <a:bodyPr/>
        <a:lstStyle/>
        <a:p>
          <a:endParaRPr lang="th-TH"/>
        </a:p>
      </dgm:t>
    </dgm:pt>
    <dgm:pt modelId="{8C3D6A23-3775-43B4-9526-E949EECBAF35}" type="sibTrans" cxnId="{F60783E2-E2B4-452B-9076-B403C4FAE370}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3FDC2CA5-273C-476C-85B4-4F58EF174F41}" type="parTrans" cxnId="{9A0201E0-2DE7-475C-A6D3-18526D33E739}">
      <dgm:prSet/>
      <dgm:spPr/>
      <dgm:t>
        <a:bodyPr/>
        <a:lstStyle/>
        <a:p>
          <a:endParaRPr lang="th-TH"/>
        </a:p>
      </dgm:t>
    </dgm:pt>
    <dgm:pt modelId="{8543CCDC-EE2D-40F8-88E2-0ED3E4A1D6B4}" type="sibTrans" cxnId="{9A0201E0-2DE7-475C-A6D3-18526D33E739}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0E730C-87E9-434B-933A-B47EC4D7F2D6}" type="presOf" srcId="{F02B389E-5B7E-48BD-84A8-4543E9006C5E}" destId="{351FBC17-164B-452B-89CB-588954E499F4}" srcOrd="1" destOrd="0" presId="urn:microsoft.com/office/officeart/2005/8/layout/pyramid1"/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5A3F8035-64A6-427C-8ADC-2931607A6AF1}" type="presOf" srcId="{6646DE50-EBCD-4991-9D2F-034041C8567F}" destId="{86EDECF7-8C2B-42E7-8BE4-DB99253A9E9C}" srcOrd="0" destOrd="0" presId="urn:microsoft.com/office/officeart/2005/8/layout/pyramid1"/>
    <dgm:cxn modelId="{E7DBA442-A7AE-4AEA-9A80-CB6AF399758C}" type="presOf" srcId="{7C25047C-CF91-4FDA-BAAE-4DCEC216C55C}" destId="{85284294-4D67-476A-916A-A7001C17983A}" srcOrd="0" destOrd="0" presId="urn:microsoft.com/office/officeart/2005/8/layout/pyramid1"/>
    <dgm:cxn modelId="{C2838451-3B5B-4180-99BD-EBAA43CCA478}" type="presOf" srcId="{BFB98A93-21C3-46AF-AF3D-37E67A0F0970}" destId="{DF40B860-DF84-4D2C-A01B-801C7EA8BFD8}" srcOrd="0" destOrd="0" presId="urn:microsoft.com/office/officeart/2005/8/layout/pyramid1"/>
    <dgm:cxn modelId="{E92E627B-71A3-49EE-BF55-DD75A5AC8B3A}" type="presOf" srcId="{F02B389E-5B7E-48BD-84A8-4543E9006C5E}" destId="{265CC81A-68B2-46B8-A687-5EACDF263374}" srcOrd="0" destOrd="0" presId="urn:microsoft.com/office/officeart/2005/8/layout/pyramid1"/>
    <dgm:cxn modelId="{D92689C3-2DA9-4A6B-90A8-31BA0690D32F}" type="presOf" srcId="{7C25047C-CF91-4FDA-BAAE-4DCEC216C55C}" destId="{059BDC99-E20B-40E5-850E-BCDDB880DF08}" srcOrd="1" destOrd="0" presId="urn:microsoft.com/office/officeart/2005/8/layout/pyramid1"/>
    <dgm:cxn modelId="{38CD31D2-A0B4-4D29-9CE1-DA7ABED4EE92}" type="presOf" srcId="{6646DE50-EBCD-4991-9D2F-034041C8567F}" destId="{27A82536-04E7-496C-A645-C6AE104CFE6A}" srcOrd="1" destOrd="0" presId="urn:microsoft.com/office/officeart/2005/8/layout/pyramid1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667029E7-08C4-401A-B2EC-642C386D8AF6}" type="presOf" srcId="{4F7A3D8C-2ABE-4709-9FF3-DB9BE20A0895}" destId="{02E47382-21CD-4411-BF8E-CB0A540C0F5C}" srcOrd="1" destOrd="0" presId="urn:microsoft.com/office/officeart/2005/8/layout/pyramid1"/>
    <dgm:cxn modelId="{5336EDE7-B123-404A-A529-6989FAC9AB80}" type="presOf" srcId="{4F7A3D8C-2ABE-4709-9FF3-DB9BE20A0895}" destId="{904848FB-A5ED-4970-8D17-47AC64E79A09}" srcOrd="0" destOrd="0" presId="urn:microsoft.com/office/officeart/2005/8/layout/pyramid1"/>
    <dgm:cxn modelId="{C663F031-5675-4B3F-A11E-8B0FAF5C8125}" type="presParOf" srcId="{DF40B860-DF84-4D2C-A01B-801C7EA8BFD8}" destId="{A2FFAFA7-A5DF-4D63-9A30-B25F50078A5B}" srcOrd="0" destOrd="0" presId="urn:microsoft.com/office/officeart/2005/8/layout/pyramid1"/>
    <dgm:cxn modelId="{6DC6D284-617A-4528-9464-E1D218A24998}" type="presParOf" srcId="{A2FFAFA7-A5DF-4D63-9A30-B25F50078A5B}" destId="{904848FB-A5ED-4970-8D17-47AC64E79A09}" srcOrd="0" destOrd="0" presId="urn:microsoft.com/office/officeart/2005/8/layout/pyramid1"/>
    <dgm:cxn modelId="{6A88B225-4514-4549-A455-E744C8244535}" type="presParOf" srcId="{A2FFAFA7-A5DF-4D63-9A30-B25F50078A5B}" destId="{02E47382-21CD-4411-BF8E-CB0A540C0F5C}" srcOrd="1" destOrd="0" presId="urn:microsoft.com/office/officeart/2005/8/layout/pyramid1"/>
    <dgm:cxn modelId="{96089CFD-C490-4738-B906-340D039161FA}" type="presParOf" srcId="{DF40B860-DF84-4D2C-A01B-801C7EA8BFD8}" destId="{93A4B9AF-7D3E-4EF7-8599-09FE0B801674}" srcOrd="1" destOrd="0" presId="urn:microsoft.com/office/officeart/2005/8/layout/pyramid1"/>
    <dgm:cxn modelId="{FB1D00C8-32DA-4EA1-8FA2-F0948F7A617C}" type="presParOf" srcId="{93A4B9AF-7D3E-4EF7-8599-09FE0B801674}" destId="{86EDECF7-8C2B-42E7-8BE4-DB99253A9E9C}" srcOrd="0" destOrd="0" presId="urn:microsoft.com/office/officeart/2005/8/layout/pyramid1"/>
    <dgm:cxn modelId="{072451A9-961E-4B35-AC8F-FA469A12F498}" type="presParOf" srcId="{93A4B9AF-7D3E-4EF7-8599-09FE0B801674}" destId="{27A82536-04E7-496C-A645-C6AE104CFE6A}" srcOrd="1" destOrd="0" presId="urn:microsoft.com/office/officeart/2005/8/layout/pyramid1"/>
    <dgm:cxn modelId="{090041FB-34A2-4ACE-858D-C0D13E17B947}" type="presParOf" srcId="{DF40B860-DF84-4D2C-A01B-801C7EA8BFD8}" destId="{87AFE94E-92F8-4E4F-AD07-E9A3023B725B}" srcOrd="2" destOrd="0" presId="urn:microsoft.com/office/officeart/2005/8/layout/pyramid1"/>
    <dgm:cxn modelId="{B83212D1-82C6-4502-AF34-EC2CA8452175}" type="presParOf" srcId="{87AFE94E-92F8-4E4F-AD07-E9A3023B725B}" destId="{265CC81A-68B2-46B8-A687-5EACDF263374}" srcOrd="0" destOrd="0" presId="urn:microsoft.com/office/officeart/2005/8/layout/pyramid1"/>
    <dgm:cxn modelId="{F1AC9B38-A0E5-4939-9422-B1B7326A1D6C}" type="presParOf" srcId="{87AFE94E-92F8-4E4F-AD07-E9A3023B725B}" destId="{351FBC17-164B-452B-89CB-588954E499F4}" srcOrd="1" destOrd="0" presId="urn:microsoft.com/office/officeart/2005/8/layout/pyramid1"/>
    <dgm:cxn modelId="{4F9A38B1-46BF-4AC6-AF82-8DFBC64AA625}" type="presParOf" srcId="{DF40B860-DF84-4D2C-A01B-801C7EA8BFD8}" destId="{93958493-CF1F-4B8F-BD92-7E20050C5FF8}" srcOrd="3" destOrd="0" presId="urn:microsoft.com/office/officeart/2005/8/layout/pyramid1"/>
    <dgm:cxn modelId="{282004C1-B130-4710-9F99-E1BEB7685993}" type="presParOf" srcId="{93958493-CF1F-4B8F-BD92-7E20050C5FF8}" destId="{85284294-4D67-476A-916A-A7001C17983A}" srcOrd="0" destOrd="0" presId="urn:microsoft.com/office/officeart/2005/8/layout/pyramid1"/>
    <dgm:cxn modelId="{65637F24-C161-4545-8C42-9AE1F2DA70F4}" type="presParOf" srcId="{93958493-CF1F-4B8F-BD92-7E20050C5FF8}" destId="{059BDC99-E20B-40E5-850E-BCDDB880DF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48FB-A5ED-4970-8D17-47AC64E79A09}">
      <dsp:nvSpPr>
        <dsp:cNvPr id="0" name=""/>
        <dsp:cNvSpPr/>
      </dsp:nvSpPr>
      <dsp:spPr>
        <a:xfrm>
          <a:off x="1455428" y="0"/>
          <a:ext cx="969865" cy="883450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455428" y="0"/>
        <a:ext cx="969865" cy="883450"/>
      </dsp:txXfrm>
    </dsp:sp>
    <dsp:sp modelId="{86EDECF7-8C2B-42E7-8BE4-DB99253A9E9C}">
      <dsp:nvSpPr>
        <dsp:cNvPr id="0" name=""/>
        <dsp:cNvSpPr/>
      </dsp:nvSpPr>
      <dsp:spPr>
        <a:xfrm>
          <a:off x="969865" y="883450"/>
          <a:ext cx="1939730" cy="883450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309318" y="883450"/>
        <a:ext cx="1260824" cy="883450"/>
      </dsp:txXfrm>
    </dsp:sp>
    <dsp:sp modelId="{265CC81A-68B2-46B8-A687-5EACDF263374}">
      <dsp:nvSpPr>
        <dsp:cNvPr id="0" name=""/>
        <dsp:cNvSpPr/>
      </dsp:nvSpPr>
      <dsp:spPr>
        <a:xfrm>
          <a:off x="484932" y="1766900"/>
          <a:ext cx="2909595" cy="883450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994111" y="1766900"/>
        <a:ext cx="1891237" cy="883450"/>
      </dsp:txXfrm>
    </dsp:sp>
    <dsp:sp modelId="{85284294-4D67-476A-916A-A7001C17983A}">
      <dsp:nvSpPr>
        <dsp:cNvPr id="0" name=""/>
        <dsp:cNvSpPr/>
      </dsp:nvSpPr>
      <dsp:spPr>
        <a:xfrm>
          <a:off x="0" y="2650349"/>
          <a:ext cx="3879460" cy="883450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678905" y="2650349"/>
        <a:ext cx="2521649" cy="88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3052-503E-41B7-BBED-4F1864404F45}" type="datetimeFigureOut">
              <a:rPr lang="zh-CN" altLang="en-US" smtClean="0"/>
              <a:t>2019/3/23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FC88C-0C0B-44B6-AFFB-74B8FC6F9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16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23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pPr/>
              <a:t>2019/3/23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5021944" y="857916"/>
            <a:ext cx="4057614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3945919">
            <a:off x="10303310" y="4034318"/>
            <a:ext cx="391729" cy="337697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8598772">
            <a:off x="10372801" y="5007513"/>
            <a:ext cx="266912" cy="230096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8598772">
            <a:off x="10879854" y="4946293"/>
            <a:ext cx="266912" cy="230096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 rot="7938589">
            <a:off x="9932817" y="4575168"/>
            <a:ext cx="1368693" cy="1257291"/>
            <a:chOff x="1145739" y="762009"/>
            <a:chExt cx="1001675" cy="920146"/>
          </a:xfrm>
        </p:grpSpPr>
        <p:sp>
          <p:nvSpPr>
            <p:cNvPr id="48" name="等腰三角形 47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3953573">
            <a:off x="3510689" y="3514989"/>
            <a:ext cx="848663" cy="779588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62411" y="1436839"/>
            <a:ext cx="5202504" cy="4484918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4362411" y="1538357"/>
            <a:ext cx="5202504" cy="3961050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70301" y="3481868"/>
            <a:ext cx="330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Powerpoint</a:t>
            </a:r>
            <a:endParaRPr lang="zh-CN" altLang="en-US" sz="3200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7978" y="2386089"/>
            <a:ext cx="283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201X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12737" y="565770"/>
            <a:ext cx="3097450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262143" y="4457377"/>
            <a:ext cx="72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29B9A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Work plan Business Templates</a:t>
            </a: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>
            <a:spLocks/>
          </p:cNvSpPr>
          <p:nvPr/>
        </p:nvSpPr>
        <p:spPr>
          <a:xfrm>
            <a:off x="2003986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4923722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7822437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"/>
          <p:cNvSpPr txBox="1">
            <a:spLocks/>
          </p:cNvSpPr>
          <p:nvPr/>
        </p:nvSpPr>
        <p:spPr>
          <a:xfrm>
            <a:off x="2003986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490962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Text Placeholder 3"/>
          <p:cNvSpPr txBox="1">
            <a:spLocks/>
          </p:cNvSpPr>
          <p:nvPr/>
        </p:nvSpPr>
        <p:spPr>
          <a:xfrm>
            <a:off x="786727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1" name="Straight Connector 25"/>
          <p:cNvCxnSpPr/>
          <p:nvPr/>
        </p:nvCxnSpPr>
        <p:spPr>
          <a:xfrm>
            <a:off x="2814270" y="2171423"/>
            <a:ext cx="1958535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5774218" y="2171423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8711268" y="21714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8503655" y="2265975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5732433" y="4432123"/>
            <a:ext cx="1958535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772485" y="44321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939360" y="2519017"/>
            <a:ext cx="278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939360" y="2874496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27760" y="2519017"/>
            <a:ext cx="269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843458" y="2519017"/>
            <a:ext cx="282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4927760" y="2874496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843458" y="2874496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939360" y="4722263"/>
            <a:ext cx="278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1939360" y="5077742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927760" y="4722263"/>
            <a:ext cx="280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843458" y="4722263"/>
            <a:ext cx="282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4927760" y="5077742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843458" y="5077742"/>
            <a:ext cx="2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3194255" y="3581595"/>
            <a:ext cx="1955603" cy="1955604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11" name="Teardrop 10"/>
          <p:cNvSpPr/>
          <p:nvPr/>
        </p:nvSpPr>
        <p:spPr>
          <a:xfrm rot="10800000">
            <a:off x="3194254" y="2121189"/>
            <a:ext cx="1391511" cy="1391510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/>
          </a:p>
        </p:txBody>
      </p:sp>
      <p:sp>
        <p:nvSpPr>
          <p:cNvPr id="9" name="Teardrop 6"/>
          <p:cNvSpPr/>
          <p:nvPr/>
        </p:nvSpPr>
        <p:spPr>
          <a:xfrm>
            <a:off x="1734760" y="3581595"/>
            <a:ext cx="1391511" cy="1391510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7" name="Teardrop 8"/>
          <p:cNvSpPr/>
          <p:nvPr/>
        </p:nvSpPr>
        <p:spPr>
          <a:xfrm rot="5400000">
            <a:off x="1727201" y="2135225"/>
            <a:ext cx="1391510" cy="1391511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2144656" y="3933546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3860569" y="4241089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3578522" y="2596379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2217203" y="2501105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6167028" y="2135225"/>
            <a:ext cx="2076450" cy="975260"/>
            <a:chOff x="6167028" y="2135225"/>
            <a:chExt cx="2076450" cy="975260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076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19728" y="2135225"/>
            <a:ext cx="2076450" cy="975260"/>
            <a:chOff x="8719728" y="2135225"/>
            <a:chExt cx="2076450" cy="975260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076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7028" y="3933546"/>
            <a:ext cx="2076450" cy="975260"/>
            <a:chOff x="6167028" y="3933546"/>
            <a:chExt cx="2076450" cy="975260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19728" y="3933546"/>
            <a:ext cx="2076450" cy="975260"/>
            <a:chOff x="8719728" y="3933546"/>
            <a:chExt cx="2076450" cy="975260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7"/>
          <p:cNvSpPr/>
          <p:nvPr/>
        </p:nvSpPr>
        <p:spPr>
          <a:xfrm flipH="1">
            <a:off x="4068747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Round Diagonal Corner Rectangle 37"/>
          <p:cNvSpPr/>
          <p:nvPr/>
        </p:nvSpPr>
        <p:spPr>
          <a:xfrm flipH="1">
            <a:off x="1836960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Rectangle 37"/>
          <p:cNvSpPr/>
          <p:nvPr/>
        </p:nvSpPr>
        <p:spPr>
          <a:xfrm>
            <a:off x="1836960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3329781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32"/>
          <p:cNvCxnSpPr/>
          <p:nvPr/>
        </p:nvCxnSpPr>
        <p:spPr>
          <a:xfrm>
            <a:off x="6776296" y="2248692"/>
            <a:ext cx="241300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6776296" y="3199500"/>
            <a:ext cx="2525476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6776296" y="4150308"/>
            <a:ext cx="2525476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6776296" y="5101117"/>
            <a:ext cx="2525476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2300620" y="2536676"/>
            <a:ext cx="528640" cy="554474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3784467" y="2543093"/>
            <a:ext cx="597124" cy="541640"/>
            <a:chOff x="2535" y="1120"/>
            <a:chExt cx="635" cy="576"/>
          </a:xfrm>
        </p:grpSpPr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2326871" y="4071705"/>
            <a:ext cx="476138" cy="579624"/>
            <a:chOff x="1541" y="-155"/>
            <a:chExt cx="934" cy="1137"/>
          </a:xfrm>
        </p:grpSpPr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4533728" y="4045144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6156626" y="3962534"/>
            <a:ext cx="358050" cy="375548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6133434" y="2037401"/>
            <a:ext cx="404434" cy="366854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8"/>
            <p:cNvSpPr>
              <a:spLocks/>
            </p:cNvSpPr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6159694" y="2959145"/>
            <a:ext cx="351916" cy="428562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6174406" y="4901062"/>
            <a:ext cx="322490" cy="392582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3"/>
            <p:cNvSpPr>
              <a:spLocks/>
            </p:cNvSpPr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5"/>
            <p:cNvSpPr>
              <a:spLocks/>
            </p:cNvSpPr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6"/>
            <p:cNvSpPr>
              <a:spLocks/>
            </p:cNvSpPr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6826081" y="1820718"/>
            <a:ext cx="269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6826081" y="2758825"/>
            <a:ext cx="269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6826081" y="3750200"/>
            <a:ext cx="283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6826081" y="4701007"/>
            <a:ext cx="281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</p:spTree>
    <p:extLst>
      <p:ext uri="{BB962C8B-B14F-4D97-AF65-F5344CB8AC3E}">
        <p14:creationId xmlns:p14="http://schemas.microsoft.com/office/powerpoint/2010/main" val="13137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72" grpId="0" animBg="1"/>
      <p:bldP spid="86" grpId="0" animBg="1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01061" y="2482880"/>
            <a:ext cx="1269940" cy="1269940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91294" y="3076575"/>
            <a:ext cx="1269940" cy="1269940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16778" y="2482880"/>
            <a:ext cx="1269940" cy="1269940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689448" y="3076575"/>
            <a:ext cx="1269940" cy="1269940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3464" y="587118"/>
            <a:ext cx="4194758" cy="520091"/>
            <a:chOff x="-12700" y="587118"/>
            <a:chExt cx="4194758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1309477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03386" y="4081837"/>
            <a:ext cx="262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39017" y="4675532"/>
            <a:ext cx="27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73558" y="4081837"/>
            <a:ext cx="260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15532" y="4675532"/>
            <a:ext cx="27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grpSp>
        <p:nvGrpSpPr>
          <p:cNvPr id="16" name="Group 12"/>
          <p:cNvGrpSpPr/>
          <p:nvPr/>
        </p:nvGrpSpPr>
        <p:grpSpPr>
          <a:xfrm>
            <a:off x="4613958" y="3592172"/>
            <a:ext cx="424612" cy="301994"/>
            <a:chOff x="4362884" y="1304483"/>
            <a:chExt cx="466712" cy="331938"/>
          </a:xfrm>
          <a:solidFill>
            <a:schemeClr val="bg1"/>
          </a:solidFill>
        </p:grpSpPr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2301958" y="2894358"/>
            <a:ext cx="468145" cy="446983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6829376" y="2911758"/>
            <a:ext cx="444744" cy="429583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9048500" y="3493671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3"/>
            <p:cNvSpPr>
              <a:spLocks/>
            </p:cNvSpPr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4"/>
            <p:cNvSpPr>
              <a:spLocks/>
            </p:cNvSpPr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3301073" y="3341341"/>
            <a:ext cx="741507" cy="263105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744899" y="2326718"/>
            <a:ext cx="1582264" cy="1582264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035132" y="2920413"/>
            <a:ext cx="1582264" cy="1582264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260616" y="2326718"/>
            <a:ext cx="1582264" cy="1582264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33286" y="2920413"/>
            <a:ext cx="1582264" cy="1582264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5601108" y="3488142"/>
            <a:ext cx="741507" cy="263105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7806724" y="3329067"/>
            <a:ext cx="741507" cy="263105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3464" y="587118"/>
            <a:ext cx="4310558" cy="520091"/>
            <a:chOff x="-12700" y="587118"/>
            <a:chExt cx="4310558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1425277" y="614766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4552170" y="194878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6967389" y="193719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9263685" y="194950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2112597" y="188978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466437" y="2573079"/>
            <a:ext cx="275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472864" y="2573079"/>
            <a:ext cx="288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6096000" y="2573079"/>
            <a:ext cx="275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57" name="Rectangle 4"/>
          <p:cNvSpPr/>
          <p:nvPr/>
        </p:nvSpPr>
        <p:spPr>
          <a:xfrm flipH="1">
            <a:off x="1434513" y="3173234"/>
            <a:ext cx="2038350" cy="3075166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4"/>
          <p:cNvSpPr/>
          <p:nvPr/>
        </p:nvSpPr>
        <p:spPr>
          <a:xfrm flipH="1">
            <a:off x="3819502" y="3173234"/>
            <a:ext cx="2038350" cy="3075166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4"/>
          <p:cNvSpPr/>
          <p:nvPr/>
        </p:nvSpPr>
        <p:spPr>
          <a:xfrm flipH="1">
            <a:off x="6204491" y="3173234"/>
            <a:ext cx="2038350" cy="3075166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4"/>
          <p:cNvSpPr/>
          <p:nvPr/>
        </p:nvSpPr>
        <p:spPr>
          <a:xfrm flipH="1">
            <a:off x="8589480" y="3173234"/>
            <a:ext cx="2038350" cy="3075166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8839212" y="2573079"/>
            <a:ext cx="263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40995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40995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40995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40995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03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  <p:bldP spid="70" grpId="0" animBg="1"/>
      <p:bldP spid="71" grpId="0"/>
      <p:bldP spid="74" grpId="0"/>
      <p:bldP spid="77" grpId="0"/>
      <p:bldP spid="57" grpId="0" animBg="1"/>
      <p:bldP spid="73" grpId="0" animBg="1"/>
      <p:bldP spid="76" grpId="0" animBg="1"/>
      <p:bldP spid="78" grpId="0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587118"/>
            <a:ext cx="4200610" cy="520091"/>
            <a:chOff x="-12700" y="587118"/>
            <a:chExt cx="4200610" cy="520091"/>
          </a:xfrm>
        </p:grpSpPr>
        <p:sp>
          <p:nvSpPr>
            <p:cNvPr id="27" name="文本框 26"/>
            <p:cNvSpPr txBox="1"/>
            <p:nvPr/>
          </p:nvSpPr>
          <p:spPr>
            <a:xfrm>
              <a:off x="1315329" y="614766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6280" y="1929410"/>
            <a:ext cx="7191696" cy="3154437"/>
            <a:chOff x="2086280" y="1929410"/>
            <a:chExt cx="7191696" cy="3154437"/>
          </a:xfrm>
        </p:grpSpPr>
        <p:grpSp>
          <p:nvGrpSpPr>
            <p:cNvPr id="41" name="组合 40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37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9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0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3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93033" y="269451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93033" y="3678129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93033" y="464909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691699" y="19294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91699" y="2719821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91699" y="34741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8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8429117" y="164835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4336289" cy="520091"/>
            <a:chOff x="-12700" y="587118"/>
            <a:chExt cx="4336289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1451008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999537" y="1621905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8" name="Flowchart: Off-page Connector 63"/>
          <p:cNvSpPr/>
          <p:nvPr/>
        </p:nvSpPr>
        <p:spPr>
          <a:xfrm>
            <a:off x="8429117" y="3172351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999537" y="3145905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429117" y="4696351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999537" y="4669905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63"/>
          <p:cNvSpPr>
            <a:spLocks/>
          </p:cNvSpPr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5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F47264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chemeClr val="bg1">
              <a:lumMod val="75000"/>
            </a:schemeClr>
          </a:solidFill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29B9A6"/>
          </a:solidFill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9"/>
            <p:cNvSpPr>
              <a:spLocks/>
            </p:cNvSpPr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9"/>
            <p:cNvSpPr>
              <a:spLocks/>
            </p:cNvSpPr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chemeClr val="bg1">
              <a:lumMod val="75000"/>
            </a:schemeClr>
          </a:solidFill>
        </p:grpSpPr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26"/>
              <p:cNvSpPr>
                <a:spLocks/>
              </p:cNvSpPr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27"/>
              <p:cNvSpPr>
                <a:spLocks/>
              </p:cNvSpPr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28"/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29"/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33"/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4"/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35"/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37"/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8"/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chemeClr val="bg1">
              <a:lumMod val="75000"/>
            </a:schemeClr>
          </a:solidFill>
        </p:grpSpPr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>
                <a:spLocks/>
              </p:cNvSpPr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"/>
              <p:cNvSpPr>
                <a:spLocks/>
              </p:cNvSpPr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0"/>
              <p:cNvSpPr>
                <a:spLocks/>
              </p:cNvSpPr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11"/>
              <p:cNvSpPr>
                <a:spLocks/>
              </p:cNvSpPr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12"/>
              <p:cNvSpPr>
                <a:spLocks/>
              </p:cNvSpPr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5"/>
              <p:cNvSpPr>
                <a:spLocks/>
              </p:cNvSpPr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8"/>
              <p:cNvSpPr>
                <a:spLocks/>
              </p:cNvSpPr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9"/>
              <p:cNvSpPr>
                <a:spLocks/>
              </p:cNvSpPr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16"/>
              <p:cNvSpPr>
                <a:spLocks/>
              </p:cNvSpPr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F8D35E"/>
          </a:solidFill>
        </p:grpSpPr>
        <p:sp>
          <p:nvSpPr>
            <p:cNvPr id="131" name="Freeform 101"/>
            <p:cNvSpPr>
              <a:spLocks/>
            </p:cNvSpPr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02"/>
            <p:cNvSpPr>
              <a:spLocks/>
            </p:cNvSpPr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03"/>
            <p:cNvSpPr>
              <a:spLocks/>
            </p:cNvSpPr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04"/>
            <p:cNvSpPr>
              <a:spLocks/>
            </p:cNvSpPr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05"/>
            <p:cNvSpPr>
              <a:spLocks/>
            </p:cNvSpPr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06"/>
            <p:cNvSpPr>
              <a:spLocks/>
            </p:cNvSpPr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07"/>
            <p:cNvSpPr>
              <a:spLocks/>
            </p:cNvSpPr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08"/>
            <p:cNvSpPr>
              <a:spLocks/>
            </p:cNvSpPr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09"/>
            <p:cNvSpPr>
              <a:spLocks/>
            </p:cNvSpPr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10"/>
            <p:cNvSpPr>
              <a:spLocks/>
            </p:cNvSpPr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11"/>
            <p:cNvSpPr>
              <a:spLocks/>
            </p:cNvSpPr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12"/>
            <p:cNvSpPr>
              <a:spLocks/>
            </p:cNvSpPr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13"/>
            <p:cNvSpPr>
              <a:spLocks/>
            </p:cNvSpPr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14"/>
            <p:cNvSpPr>
              <a:spLocks/>
            </p:cNvSpPr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15"/>
            <p:cNvSpPr>
              <a:spLocks/>
            </p:cNvSpPr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19"/>
            <p:cNvSpPr>
              <a:spLocks/>
            </p:cNvSpPr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20"/>
            <p:cNvSpPr>
              <a:spLocks/>
            </p:cNvSpPr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21"/>
            <p:cNvSpPr>
              <a:spLocks/>
            </p:cNvSpPr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22"/>
            <p:cNvSpPr>
              <a:spLocks/>
            </p:cNvSpPr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23"/>
            <p:cNvSpPr>
              <a:spLocks/>
            </p:cNvSpPr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24"/>
            <p:cNvSpPr>
              <a:spLocks/>
            </p:cNvSpPr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25"/>
            <p:cNvSpPr>
              <a:spLocks/>
            </p:cNvSpPr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6"/>
            <p:cNvSpPr>
              <a:spLocks/>
            </p:cNvSpPr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27"/>
            <p:cNvSpPr>
              <a:spLocks/>
            </p:cNvSpPr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28"/>
            <p:cNvSpPr>
              <a:spLocks/>
            </p:cNvSpPr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29"/>
            <p:cNvSpPr>
              <a:spLocks/>
            </p:cNvSpPr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30"/>
            <p:cNvSpPr>
              <a:spLocks/>
            </p:cNvSpPr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31"/>
            <p:cNvSpPr>
              <a:spLocks/>
            </p:cNvSpPr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32"/>
            <p:cNvSpPr>
              <a:spLocks/>
            </p:cNvSpPr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33"/>
            <p:cNvSpPr>
              <a:spLocks/>
            </p:cNvSpPr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34"/>
            <p:cNvSpPr>
              <a:spLocks/>
            </p:cNvSpPr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35"/>
            <p:cNvSpPr>
              <a:spLocks/>
            </p:cNvSpPr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36"/>
            <p:cNvSpPr>
              <a:spLocks/>
            </p:cNvSpPr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37"/>
            <p:cNvSpPr>
              <a:spLocks/>
            </p:cNvSpPr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38"/>
            <p:cNvSpPr>
              <a:spLocks/>
            </p:cNvSpPr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39"/>
            <p:cNvSpPr>
              <a:spLocks/>
            </p:cNvSpPr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40"/>
            <p:cNvSpPr>
              <a:spLocks/>
            </p:cNvSpPr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41"/>
            <p:cNvSpPr>
              <a:spLocks/>
            </p:cNvSpPr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42"/>
            <p:cNvSpPr>
              <a:spLocks/>
            </p:cNvSpPr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43"/>
            <p:cNvSpPr>
              <a:spLocks/>
            </p:cNvSpPr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44"/>
            <p:cNvSpPr>
              <a:spLocks/>
            </p:cNvSpPr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45"/>
            <p:cNvSpPr>
              <a:spLocks/>
            </p:cNvSpPr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6"/>
            <p:cNvSpPr>
              <a:spLocks/>
            </p:cNvSpPr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47"/>
            <p:cNvSpPr>
              <a:spLocks/>
            </p:cNvSpPr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48"/>
            <p:cNvSpPr>
              <a:spLocks/>
            </p:cNvSpPr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49"/>
            <p:cNvSpPr>
              <a:spLocks/>
            </p:cNvSpPr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150"/>
            <p:cNvSpPr>
              <a:spLocks/>
            </p:cNvSpPr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151"/>
            <p:cNvSpPr>
              <a:spLocks/>
            </p:cNvSpPr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152"/>
            <p:cNvSpPr>
              <a:spLocks/>
            </p:cNvSpPr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53"/>
            <p:cNvSpPr>
              <a:spLocks/>
            </p:cNvSpPr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54"/>
            <p:cNvSpPr>
              <a:spLocks/>
            </p:cNvSpPr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55"/>
            <p:cNvSpPr>
              <a:spLocks/>
            </p:cNvSpPr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156"/>
            <p:cNvSpPr>
              <a:spLocks/>
            </p:cNvSpPr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57"/>
            <p:cNvSpPr>
              <a:spLocks/>
            </p:cNvSpPr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158"/>
            <p:cNvSpPr>
              <a:spLocks/>
            </p:cNvSpPr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159"/>
            <p:cNvSpPr>
              <a:spLocks/>
            </p:cNvSpPr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160"/>
            <p:cNvSpPr>
              <a:spLocks/>
            </p:cNvSpPr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161"/>
            <p:cNvSpPr>
              <a:spLocks/>
            </p:cNvSpPr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162"/>
            <p:cNvSpPr>
              <a:spLocks/>
            </p:cNvSpPr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164"/>
            <p:cNvSpPr>
              <a:spLocks/>
            </p:cNvSpPr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65"/>
            <p:cNvSpPr>
              <a:spLocks/>
            </p:cNvSpPr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66"/>
            <p:cNvSpPr>
              <a:spLocks/>
            </p:cNvSpPr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167"/>
            <p:cNvSpPr>
              <a:spLocks/>
            </p:cNvSpPr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168"/>
            <p:cNvSpPr>
              <a:spLocks/>
            </p:cNvSpPr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169"/>
            <p:cNvSpPr>
              <a:spLocks/>
            </p:cNvSpPr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170"/>
            <p:cNvSpPr>
              <a:spLocks/>
            </p:cNvSpPr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171"/>
            <p:cNvSpPr>
              <a:spLocks/>
            </p:cNvSpPr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875951" y="17132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Callout 55"/>
          <p:cNvSpPr/>
          <p:nvPr/>
        </p:nvSpPr>
        <p:spPr>
          <a:xfrm>
            <a:off x="4696939" y="21196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Callout 55"/>
          <p:cNvSpPr/>
          <p:nvPr/>
        </p:nvSpPr>
        <p:spPr>
          <a:xfrm>
            <a:off x="7517926" y="1713200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0" y="587118"/>
            <a:ext cx="4194415" cy="531684"/>
            <a:chOff x="-12700" y="587118"/>
            <a:chExt cx="4194415" cy="531684"/>
          </a:xfrm>
        </p:grpSpPr>
        <p:sp>
          <p:nvSpPr>
            <p:cNvPr id="17" name="文本框 16"/>
            <p:cNvSpPr txBox="1"/>
            <p:nvPr/>
          </p:nvSpPr>
          <p:spPr>
            <a:xfrm>
              <a:off x="1309134" y="626359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8458745" y="2138651"/>
            <a:ext cx="436826" cy="3522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818542" y="2119601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5644363" y="2585815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998626" y="2685491"/>
            <a:ext cx="2073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en-US" altLang="zh-CN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0602" y="2685491"/>
            <a:ext cx="2073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en-US" altLang="zh-CN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19615" y="3161009"/>
            <a:ext cx="2073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en-US" altLang="zh-CN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406661" y="6011525"/>
            <a:ext cx="91597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3035181" y="5417125"/>
            <a:ext cx="0" cy="5944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8677157" y="5417125"/>
            <a:ext cx="0" cy="5944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5856170" y="5823526"/>
            <a:ext cx="1" cy="187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648199" y="1572808"/>
            <a:ext cx="3820529" cy="830997"/>
            <a:chOff x="2015383" y="1928500"/>
            <a:chExt cx="3820529" cy="830997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2015383" y="1928500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719785" y="1947922"/>
              <a:ext cx="3116127" cy="754053"/>
              <a:chOff x="2948385" y="1921931"/>
              <a:chExt cx="3116127" cy="75405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948385" y="2214319"/>
                <a:ext cx="3116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Please enter a title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21931"/>
                <a:ext cx="1378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One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121080" y="2417687"/>
            <a:ext cx="3743954" cy="830997"/>
            <a:chOff x="3609974" y="2795249"/>
            <a:chExt cx="3743954" cy="830997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609974" y="2795249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79416" y="2814671"/>
              <a:ext cx="2974512" cy="754053"/>
              <a:chOff x="2948385" y="1921931"/>
              <a:chExt cx="2974512" cy="75405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948385" y="2214319"/>
                <a:ext cx="2974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Please enter a title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989396" y="1921931"/>
                <a:ext cx="1537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A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658275" y="3262566"/>
            <a:ext cx="4087742" cy="830997"/>
            <a:chOff x="5197219" y="3606824"/>
            <a:chExt cx="4087742" cy="830997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197219" y="3606824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61" y="3626246"/>
              <a:ext cx="3318300" cy="754053"/>
              <a:chOff x="2948385" y="1921931"/>
              <a:chExt cx="3318300" cy="75405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5" y="2214319"/>
                <a:ext cx="3318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Please enter a title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Three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196196" y="4107445"/>
            <a:ext cx="4340506" cy="830997"/>
            <a:chOff x="6781706" y="4603606"/>
            <a:chExt cx="4340506" cy="830997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6781706" y="4603606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51148" y="4623028"/>
              <a:ext cx="3571064" cy="754053"/>
              <a:chOff x="2948385" y="1921931"/>
              <a:chExt cx="3571064" cy="754053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948385" y="2214319"/>
                <a:ext cx="3571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Please enter a title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989396" y="1921931"/>
                <a:ext cx="15563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Four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06" name="Straight Connector 13"/>
          <p:cNvCxnSpPr/>
          <p:nvPr/>
        </p:nvCxnSpPr>
        <p:spPr>
          <a:xfrm>
            <a:off x="2032920" y="2463259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3505801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5056297" y="4099541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6580917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3342534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3294039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4562666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6128936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6080441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349068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9803611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9"/>
          <p:cNvCxnSpPr/>
          <p:nvPr/>
        </p:nvCxnSpPr>
        <p:spPr>
          <a:xfrm flipH="1">
            <a:off x="8919051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8870556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10139183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7013496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4217948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529323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480827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749455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413883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587118"/>
            <a:ext cx="4202997" cy="520091"/>
            <a:chOff x="-12700" y="587118"/>
            <a:chExt cx="4202997" cy="520091"/>
          </a:xfrm>
        </p:grpSpPr>
        <p:sp>
          <p:nvSpPr>
            <p:cNvPr id="35" name="文本框 34"/>
            <p:cNvSpPr txBox="1"/>
            <p:nvPr/>
          </p:nvSpPr>
          <p:spPr>
            <a:xfrm>
              <a:off x="1317716" y="587118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4381261" y="4173417"/>
            <a:ext cx="598296" cy="53340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7196292" y="2763125"/>
            <a:ext cx="576624" cy="576033"/>
            <a:chOff x="3349" y="1673"/>
            <a:chExt cx="977" cy="976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5"/>
            <p:cNvSpPr>
              <a:spLocks/>
            </p:cNvSpPr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8"/>
            <p:cNvSpPr>
              <a:spLocks/>
            </p:cNvSpPr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9"/>
            <p:cNvSpPr>
              <a:spLocks/>
            </p:cNvSpPr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0"/>
            <p:cNvSpPr>
              <a:spLocks/>
            </p:cNvSpPr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81"/>
            <p:cNvSpPr>
              <a:spLocks/>
            </p:cNvSpPr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2"/>
            <p:cNvSpPr>
              <a:spLocks/>
            </p:cNvSpPr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574615" y="2763125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10027905" y="4257500"/>
            <a:ext cx="500816" cy="390638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9324" y="4165359"/>
            <a:ext cx="2623450" cy="940254"/>
            <a:chOff x="529324" y="4165359"/>
            <a:chExt cx="2623450" cy="940254"/>
          </a:xfrm>
        </p:grpSpPr>
        <p:sp>
          <p:nvSpPr>
            <p:cNvPr id="47" name="文本框 46"/>
            <p:cNvSpPr txBox="1"/>
            <p:nvPr/>
          </p:nvSpPr>
          <p:spPr>
            <a:xfrm>
              <a:off x="529324" y="4165359"/>
              <a:ext cx="2623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a title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075" y="4520838"/>
              <a:ext cx="255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74453" y="4165359"/>
            <a:ext cx="2790115" cy="940254"/>
            <a:chOff x="478373" y="4165359"/>
            <a:chExt cx="2790115" cy="940254"/>
          </a:xfrm>
        </p:grpSpPr>
        <p:sp>
          <p:nvSpPr>
            <p:cNvPr id="50" name="文本框 49"/>
            <p:cNvSpPr txBox="1"/>
            <p:nvPr/>
          </p:nvSpPr>
          <p:spPr>
            <a:xfrm>
              <a:off x="478373" y="4165359"/>
              <a:ext cx="2790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a title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075" y="4520838"/>
              <a:ext cx="255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94984" y="1964527"/>
            <a:ext cx="2640675" cy="940254"/>
            <a:chOff x="600075" y="4165359"/>
            <a:chExt cx="2640675" cy="940254"/>
          </a:xfrm>
        </p:grpSpPr>
        <p:sp>
          <p:nvSpPr>
            <p:cNvPr id="54" name="文本框 53"/>
            <p:cNvSpPr txBox="1"/>
            <p:nvPr/>
          </p:nvSpPr>
          <p:spPr>
            <a:xfrm>
              <a:off x="600076" y="4165359"/>
              <a:ext cx="2640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a title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00075" y="4520838"/>
              <a:ext cx="255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870554" y="1964527"/>
            <a:ext cx="2790115" cy="940254"/>
            <a:chOff x="481366" y="4165359"/>
            <a:chExt cx="2790115" cy="940254"/>
          </a:xfrm>
        </p:grpSpPr>
        <p:sp>
          <p:nvSpPr>
            <p:cNvPr id="57" name="文本框 56"/>
            <p:cNvSpPr txBox="1"/>
            <p:nvPr/>
          </p:nvSpPr>
          <p:spPr>
            <a:xfrm>
              <a:off x="481366" y="4165359"/>
              <a:ext cx="2790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a title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075" y="4520838"/>
              <a:ext cx="255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3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4"/>
          <p:cNvGraphicFramePr/>
          <p:nvPr>
            <p:extLst>
              <p:ext uri="{D42A27DB-BD31-4B8C-83A1-F6EECF244321}">
                <p14:modId xmlns:p14="http://schemas.microsoft.com/office/powerpoint/2010/main" val="3730814212"/>
              </p:ext>
            </p:extLst>
          </p:nvPr>
        </p:nvGraphicFramePr>
        <p:xfrm>
          <a:off x="1664089" y="1853917"/>
          <a:ext cx="3879461" cy="35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-3175" y="587118"/>
            <a:ext cx="4200610" cy="530434"/>
            <a:chOff x="-12700" y="587118"/>
            <a:chExt cx="4200610" cy="530434"/>
          </a:xfrm>
        </p:grpSpPr>
        <p:sp>
          <p:nvSpPr>
            <p:cNvPr id="9" name="文本框 8"/>
            <p:cNvSpPr txBox="1"/>
            <p:nvPr/>
          </p:nvSpPr>
          <p:spPr>
            <a:xfrm>
              <a:off x="1315329" y="625109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58238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53137" y="2499234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3449395" y="2191770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3449395" y="295775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3449395" y="383336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3449395" y="470897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75214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770113" y="2499234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58238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53137" y="4275188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75214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770113" y="4275188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5554155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8362950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5554155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8362950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dgm="http://schemas.openxmlformats.org/drawingml/2006/diagram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/>
          <p:nvPr/>
        </p:nvGrpSpPr>
        <p:grpSpPr>
          <a:xfrm>
            <a:off x="880582" y="2329186"/>
            <a:ext cx="5755259" cy="2863869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23"/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82" name="Group 465"/>
          <p:cNvGrpSpPr/>
          <p:nvPr/>
        </p:nvGrpSpPr>
        <p:grpSpPr>
          <a:xfrm>
            <a:off x="2314915" y="3829162"/>
            <a:ext cx="718643" cy="718643"/>
            <a:chOff x="2055977" y="2917001"/>
            <a:chExt cx="767013" cy="767013"/>
          </a:xfrm>
        </p:grpSpPr>
        <p:sp>
          <p:nvSpPr>
            <p:cNvPr id="183" name="Oval 228"/>
            <p:cNvSpPr/>
            <p:nvPr/>
          </p:nvSpPr>
          <p:spPr>
            <a:xfrm>
              <a:off x="2055977" y="2917001"/>
              <a:ext cx="767013" cy="767013"/>
            </a:xfrm>
            <a:prstGeom prst="ellipse">
              <a:avLst/>
            </a:prstGeom>
            <a:solidFill>
              <a:srgbClr val="29B9A6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4" name="Text Placeholder 3"/>
            <p:cNvSpPr txBox="1">
              <a:spLocks/>
            </p:cNvSpPr>
            <p:nvPr/>
          </p:nvSpPr>
          <p:spPr>
            <a:xfrm>
              <a:off x="2158994" y="3167216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85" name="Group 461"/>
          <p:cNvGrpSpPr/>
          <p:nvPr/>
        </p:nvGrpSpPr>
        <p:grpSpPr>
          <a:xfrm>
            <a:off x="1530904" y="2492027"/>
            <a:ext cx="845552" cy="845552"/>
            <a:chOff x="1217540" y="1555314"/>
            <a:chExt cx="902464" cy="902464"/>
          </a:xfrm>
        </p:grpSpPr>
        <p:sp>
          <p:nvSpPr>
            <p:cNvPr id="186" name="Oval 227"/>
            <p:cNvSpPr/>
            <p:nvPr/>
          </p:nvSpPr>
          <p:spPr>
            <a:xfrm>
              <a:off x="1217540" y="1555314"/>
              <a:ext cx="902464" cy="902464"/>
            </a:xfrm>
            <a:prstGeom prst="ellipse">
              <a:avLst/>
            </a:prstGeom>
            <a:solidFill>
              <a:srgbClr val="F47264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7" name="Text Placeholder 3"/>
            <p:cNvSpPr txBox="1">
              <a:spLocks/>
            </p:cNvSpPr>
            <p:nvPr/>
          </p:nvSpPr>
          <p:spPr>
            <a:xfrm>
              <a:off x="1388283" y="1873255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188" name="Group 463"/>
          <p:cNvGrpSpPr/>
          <p:nvPr/>
        </p:nvGrpSpPr>
        <p:grpSpPr>
          <a:xfrm>
            <a:off x="4634294" y="2580528"/>
            <a:ext cx="1191114" cy="1191114"/>
            <a:chOff x="4315448" y="1515048"/>
            <a:chExt cx="1271285" cy="1271285"/>
          </a:xfrm>
        </p:grpSpPr>
        <p:sp>
          <p:nvSpPr>
            <p:cNvPr id="189" name="Oval 230"/>
            <p:cNvSpPr/>
            <p:nvPr/>
          </p:nvSpPr>
          <p:spPr>
            <a:xfrm>
              <a:off x="4315448" y="1515048"/>
              <a:ext cx="1271285" cy="1271285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 Placeholder 3"/>
            <p:cNvSpPr txBox="1">
              <a:spLocks/>
            </p:cNvSpPr>
            <p:nvPr/>
          </p:nvSpPr>
          <p:spPr>
            <a:xfrm>
              <a:off x="4578075" y="1953596"/>
              <a:ext cx="746030" cy="39419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91" name="Group 464"/>
          <p:cNvGrpSpPr/>
          <p:nvPr/>
        </p:nvGrpSpPr>
        <p:grpSpPr>
          <a:xfrm>
            <a:off x="3700955" y="3768766"/>
            <a:ext cx="582560" cy="582560"/>
            <a:chOff x="3489577" y="2804611"/>
            <a:chExt cx="621771" cy="621771"/>
          </a:xfrm>
        </p:grpSpPr>
        <p:sp>
          <p:nvSpPr>
            <p:cNvPr id="192" name="Oval 232"/>
            <p:cNvSpPr/>
            <p:nvPr/>
          </p:nvSpPr>
          <p:spPr>
            <a:xfrm>
              <a:off x="3489577" y="2804611"/>
              <a:ext cx="621771" cy="621771"/>
            </a:xfrm>
            <a:prstGeom prst="ellipse">
              <a:avLst/>
            </a:prstGeom>
            <a:solidFill>
              <a:srgbClr val="84CBC5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3" name="Text Placeholder 3"/>
            <p:cNvSpPr txBox="1">
              <a:spLocks/>
            </p:cNvSpPr>
            <p:nvPr/>
          </p:nvSpPr>
          <p:spPr>
            <a:xfrm>
              <a:off x="3567328" y="2984100"/>
              <a:ext cx="466268" cy="26279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0" y="587118"/>
            <a:ext cx="4238859" cy="546922"/>
            <a:chOff x="-12700" y="587118"/>
            <a:chExt cx="4238859" cy="546922"/>
          </a:xfrm>
        </p:grpSpPr>
        <p:sp>
          <p:nvSpPr>
            <p:cNvPr id="202" name="文本框 201"/>
            <p:cNvSpPr txBox="1"/>
            <p:nvPr/>
          </p:nvSpPr>
          <p:spPr>
            <a:xfrm>
              <a:off x="1353578" y="641597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4" name="Flowchart: Off-page Connector 63"/>
          <p:cNvSpPr/>
          <p:nvPr/>
        </p:nvSpPr>
        <p:spPr>
          <a:xfrm>
            <a:off x="7333906" y="200709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Flowchart: Off-page Connector 63"/>
          <p:cNvSpPr/>
          <p:nvPr/>
        </p:nvSpPr>
        <p:spPr>
          <a:xfrm>
            <a:off x="7333906" y="2902462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lowchart: Off-page Connector 63"/>
          <p:cNvSpPr/>
          <p:nvPr/>
        </p:nvSpPr>
        <p:spPr>
          <a:xfrm>
            <a:off x="7333906" y="4693203"/>
            <a:ext cx="381508" cy="499852"/>
          </a:xfrm>
          <a:prstGeom prst="flowChartOffpageConnector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Flowchart: Off-page Connector 63"/>
          <p:cNvSpPr/>
          <p:nvPr/>
        </p:nvSpPr>
        <p:spPr>
          <a:xfrm>
            <a:off x="7333906" y="3797833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文本框 207"/>
          <p:cNvSpPr txBox="1"/>
          <p:nvPr/>
        </p:nvSpPr>
        <p:spPr>
          <a:xfrm>
            <a:off x="7806749" y="1811133"/>
            <a:ext cx="306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806749" y="2745420"/>
            <a:ext cx="306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7806749" y="3654333"/>
            <a:ext cx="306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7806749" y="4588620"/>
            <a:ext cx="306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36403" y="763145"/>
            <a:ext cx="4307793" cy="540292"/>
            <a:chOff x="-12700" y="587118"/>
            <a:chExt cx="4307793" cy="540292"/>
          </a:xfrm>
        </p:grpSpPr>
        <p:sp>
          <p:nvSpPr>
            <p:cNvPr id="15" name="文本框 14"/>
            <p:cNvSpPr txBox="1"/>
            <p:nvPr/>
          </p:nvSpPr>
          <p:spPr>
            <a:xfrm>
              <a:off x="1422512" y="634967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769029" y="3233210"/>
            <a:ext cx="179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a title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065782" y="4109065"/>
            <a:ext cx="224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a title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180151" y="3233210"/>
            <a:ext cx="219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a title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44558" y="4088864"/>
            <a:ext cx="193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nter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15518" y="2723665"/>
            <a:ext cx="1196276" cy="1196274"/>
            <a:chOff x="4315518" y="2723665"/>
            <a:chExt cx="1196276" cy="1196274"/>
          </a:xfrm>
        </p:grpSpPr>
        <p:sp>
          <p:nvSpPr>
            <p:cNvPr id="17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80"/>
            <p:cNvGrpSpPr>
              <a:grpSpLocks noChangeAspect="1"/>
            </p:cNvGrpSpPr>
            <p:nvPr/>
          </p:nvGrpSpPr>
          <p:grpSpPr bwMode="auto">
            <a:xfrm>
              <a:off x="4674224" y="2892590"/>
              <a:ext cx="610129" cy="647440"/>
              <a:chOff x="4738" y="3130"/>
              <a:chExt cx="551" cy="590"/>
            </a:xfrm>
            <a:solidFill>
              <a:schemeClr val="bg1"/>
            </a:solidFill>
          </p:grpSpPr>
          <p:sp>
            <p:nvSpPr>
              <p:cNvPr id="41" name="Freeform 81"/>
              <p:cNvSpPr>
                <a:spLocks/>
              </p:cNvSpPr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82"/>
              <p:cNvSpPr>
                <a:spLocks/>
              </p:cNvSpPr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83"/>
              <p:cNvSpPr>
                <a:spLocks/>
              </p:cNvSpPr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84"/>
              <p:cNvSpPr>
                <a:spLocks/>
              </p:cNvSpPr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133505" y="1868011"/>
            <a:ext cx="1196276" cy="1196274"/>
            <a:chOff x="2133505" y="1868011"/>
            <a:chExt cx="1196276" cy="1196274"/>
          </a:xfrm>
        </p:grpSpPr>
        <p:sp>
          <p:nvSpPr>
            <p:cNvPr id="14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chemeClr val="bg1"/>
            </a:solidFill>
          </p:grpSpPr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97531" y="1868011"/>
            <a:ext cx="1196276" cy="1196274"/>
            <a:chOff x="6497531" y="1868011"/>
            <a:chExt cx="1196276" cy="1196274"/>
          </a:xfrm>
        </p:grpSpPr>
        <p:sp>
          <p:nvSpPr>
            <p:cNvPr id="18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30"/>
            <p:cNvGrpSpPr>
              <a:grpSpLocks noChangeAspect="1"/>
            </p:cNvGrpSpPr>
            <p:nvPr/>
          </p:nvGrpSpPr>
          <p:grpSpPr bwMode="auto"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36"/>
              <p:cNvSpPr>
                <a:spLocks/>
              </p:cNvSpPr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38"/>
              <p:cNvSpPr>
                <a:spLocks/>
              </p:cNvSpPr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679545" y="2723665"/>
            <a:ext cx="1196276" cy="1196274"/>
            <a:chOff x="8679545" y="2723665"/>
            <a:chExt cx="1196276" cy="1196274"/>
          </a:xfrm>
        </p:grpSpPr>
        <p:sp>
          <p:nvSpPr>
            <p:cNvPr id="19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chemeClr val="bg1"/>
            </a:solidFill>
          </p:grpSpPr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1809499" y="3633320"/>
            <a:ext cx="203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271620" y="3633320"/>
            <a:ext cx="170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047887" y="4488974"/>
            <a:ext cx="222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02933" y="4488974"/>
            <a:ext cx="170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502555" y="2032000"/>
            <a:ext cx="2930318" cy="2435810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8630480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4" name="矩形 43"/>
          <p:cNvSpPr/>
          <p:nvPr/>
        </p:nvSpPr>
        <p:spPr>
          <a:xfrm>
            <a:off x="4722741" y="2032000"/>
            <a:ext cx="2930318" cy="2435810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4850666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2" name="矩形 41"/>
          <p:cNvSpPr/>
          <p:nvPr/>
        </p:nvSpPr>
        <p:spPr>
          <a:xfrm>
            <a:off x="960366" y="2032000"/>
            <a:ext cx="2930318" cy="2435810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00904" y="642057"/>
            <a:ext cx="4254860" cy="520091"/>
            <a:chOff x="-12700" y="587118"/>
            <a:chExt cx="4254860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1369579" y="614766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55289" y="4662970"/>
            <a:ext cx="319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1088291" y="2138337"/>
            <a:ext cx="2674468" cy="2223136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5" name="五边形 4"/>
          <p:cNvSpPr/>
          <p:nvPr/>
        </p:nvSpPr>
        <p:spPr>
          <a:xfrm>
            <a:off x="960366" y="3771704"/>
            <a:ext cx="2133600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239021" y="3771704"/>
            <a:ext cx="1666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655764" y="4662970"/>
            <a:ext cx="319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7" name="五边形 46"/>
          <p:cNvSpPr/>
          <p:nvPr/>
        </p:nvSpPr>
        <p:spPr>
          <a:xfrm>
            <a:off x="4722741" y="3771704"/>
            <a:ext cx="2133600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001396" y="3771704"/>
            <a:ext cx="1666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435578" y="4662970"/>
            <a:ext cx="319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52" name="五边形 51"/>
          <p:cNvSpPr/>
          <p:nvPr/>
        </p:nvSpPr>
        <p:spPr>
          <a:xfrm>
            <a:off x="8502555" y="3771704"/>
            <a:ext cx="213360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781210" y="3771704"/>
            <a:ext cx="1666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</p:spTree>
    <p:extLst>
      <p:ext uri="{BB962C8B-B14F-4D97-AF65-F5344CB8AC3E}">
        <p14:creationId xmlns:p14="http://schemas.microsoft.com/office/powerpoint/2010/main" val="24129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2" grpId="0" animBg="1"/>
      <p:bldP spid="16" grpId="0"/>
      <p:bldP spid="5" grpId="0" animBg="1"/>
      <p:bldP spid="40" grpId="0"/>
      <p:bldP spid="45" grpId="0"/>
      <p:bldP spid="47" grpId="0" animBg="1"/>
      <p:bldP spid="48" grpId="0"/>
      <p:bldP spid="50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877442"/>
            <a:ext cx="10210800" cy="772235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2249766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4"/>
          <p:cNvSpPr/>
          <p:nvPr/>
        </p:nvSpPr>
        <p:spPr>
          <a:xfrm>
            <a:off x="5002491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4"/>
          <p:cNvSpPr/>
          <p:nvPr/>
        </p:nvSpPr>
        <p:spPr>
          <a:xfrm>
            <a:off x="7783625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34"/>
          <p:cNvSpPr/>
          <p:nvPr/>
        </p:nvSpPr>
        <p:spPr>
          <a:xfrm>
            <a:off x="10095895" y="3514166"/>
            <a:ext cx="172658" cy="1726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2380062" y="2877441"/>
            <a:ext cx="0" cy="723052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5128766" y="2877441"/>
            <a:ext cx="0" cy="723052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7910855" y="2877441"/>
            <a:ext cx="0" cy="723052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407852" y="3726769"/>
            <a:ext cx="1936377" cy="414925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160577" y="3726769"/>
            <a:ext cx="1936377" cy="414925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913302" y="3726769"/>
            <a:ext cx="1936377" cy="414925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626666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07852" y="4218786"/>
            <a:ext cx="193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7939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160577" y="4218786"/>
            <a:ext cx="193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6148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title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942667" y="4218786"/>
            <a:ext cx="193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69247" y="1996086"/>
            <a:ext cx="624494" cy="624492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067815" y="1996086"/>
            <a:ext cx="624494" cy="624492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18531" y="1996086"/>
            <a:ext cx="624494" cy="624492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9768876" y="3727329"/>
            <a:ext cx="88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96574" y="643389"/>
            <a:ext cx="4285017" cy="520091"/>
            <a:chOff x="-12700" y="587118"/>
            <a:chExt cx="4285017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1399736" y="587118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70803" y="682079"/>
            <a:ext cx="4271796" cy="520091"/>
            <a:chOff x="-12700" y="587118"/>
            <a:chExt cx="4271796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1386515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Rectangle 1"/>
          <p:cNvSpPr/>
          <p:nvPr/>
        </p:nvSpPr>
        <p:spPr>
          <a:xfrm>
            <a:off x="-9148" y="3576918"/>
            <a:ext cx="12201147" cy="3281082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文本框 35"/>
          <p:cNvSpPr txBox="1"/>
          <p:nvPr/>
        </p:nvSpPr>
        <p:spPr>
          <a:xfrm>
            <a:off x="721657" y="4506111"/>
            <a:ext cx="22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94620" y="4506111"/>
            <a:ext cx="22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7583" y="4506111"/>
            <a:ext cx="22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0525" y="4506111"/>
            <a:ext cx="22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cxnSp>
        <p:nvCxnSpPr>
          <p:cNvPr id="44" name="Straight Connector 32"/>
          <p:cNvCxnSpPr/>
          <p:nvPr/>
        </p:nvCxnSpPr>
        <p:spPr>
          <a:xfrm>
            <a:off x="985096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/>
          <p:cNvCxnSpPr/>
          <p:nvPr/>
        </p:nvCxnSpPr>
        <p:spPr>
          <a:xfrm>
            <a:off x="3737260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>
            <a:off x="6570108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>
            <a:off x="9322272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721657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3494620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6246416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9082882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71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8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A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59954" y="577609"/>
            <a:ext cx="4225930" cy="520091"/>
            <a:chOff x="-12700" y="587118"/>
            <a:chExt cx="4225930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1340649" y="614766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Please enter a title here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83218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69471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3359225" y="1500061"/>
            <a:ext cx="443219" cy="35743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文本框 70"/>
          <p:cNvSpPr txBox="1"/>
          <p:nvPr/>
        </p:nvSpPr>
        <p:spPr>
          <a:xfrm>
            <a:off x="5222959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2" name="Round Same Side Corner Rectangle 154"/>
          <p:cNvSpPr/>
          <p:nvPr/>
        </p:nvSpPr>
        <p:spPr>
          <a:xfrm>
            <a:off x="5085489" y="2053614"/>
            <a:ext cx="1808891" cy="419482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61373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747626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83218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8" name="Round Same Side Corner Rectangle 154"/>
          <p:cNvSpPr/>
          <p:nvPr/>
        </p:nvSpPr>
        <p:spPr>
          <a:xfrm>
            <a:off x="269471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222959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81" name="Round Same Side Corner Rectangle 154"/>
          <p:cNvSpPr/>
          <p:nvPr/>
        </p:nvSpPr>
        <p:spPr>
          <a:xfrm>
            <a:off x="5085489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571343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84" name="Round Same Side Corner Rectangle 154"/>
          <p:cNvSpPr/>
          <p:nvPr/>
        </p:nvSpPr>
        <p:spPr>
          <a:xfrm>
            <a:off x="747626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Freeform 105"/>
          <p:cNvSpPr>
            <a:spLocks noEditPoints="1"/>
          </p:cNvSpPr>
          <p:nvPr/>
        </p:nvSpPr>
        <p:spPr bwMode="auto">
          <a:xfrm>
            <a:off x="5763652" y="1454828"/>
            <a:ext cx="408587" cy="40266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8140135" y="1529616"/>
            <a:ext cx="437172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57"/>
          <p:cNvSpPr>
            <a:spLocks noEditPoints="1"/>
          </p:cNvSpPr>
          <p:nvPr/>
        </p:nvSpPr>
        <p:spPr bwMode="auto">
          <a:xfrm>
            <a:off x="3395882" y="3823269"/>
            <a:ext cx="406553" cy="40655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52"/>
          <p:cNvSpPr>
            <a:spLocks noEditPoints="1"/>
          </p:cNvSpPr>
          <p:nvPr/>
        </p:nvSpPr>
        <p:spPr bwMode="auto">
          <a:xfrm>
            <a:off x="5805306" y="3832605"/>
            <a:ext cx="387879" cy="38787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245"/>
          <p:cNvSpPr>
            <a:spLocks/>
          </p:cNvSpPr>
          <p:nvPr/>
        </p:nvSpPr>
        <p:spPr bwMode="auto">
          <a:xfrm>
            <a:off x="8140135" y="3819048"/>
            <a:ext cx="414992" cy="4149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472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2579211" y="2510925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961020" y="2510925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351796" y="2510925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604611" y="4876946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4986420" y="4876946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7377196" y="4876946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6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627</Words>
  <Application>Microsoft Office PowerPoint</Application>
  <PresentationFormat>宽屏</PresentationFormat>
  <Paragraphs>183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FontAwesome</vt:lpstr>
      <vt:lpstr>等线</vt:lpstr>
      <vt:lpstr>迷你简汉真广标</vt:lpstr>
      <vt:lpstr>微软雅黑</vt:lpstr>
      <vt:lpstr>Arial</vt:lpstr>
      <vt:lpstr>Calibri</vt:lpstr>
      <vt:lpstr>Calibri Light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之灵 宇</cp:lastModifiedBy>
  <cp:revision>418</cp:revision>
  <dcterms:created xsi:type="dcterms:W3CDTF">2015-03-19T06:14:36Z</dcterms:created>
  <dcterms:modified xsi:type="dcterms:W3CDTF">2019-03-23T13:09:02Z</dcterms:modified>
</cp:coreProperties>
</file>