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sldIdLst>
    <p:sldId id="258" r:id="rId6"/>
    <p:sldId id="305" r:id="rId7"/>
    <p:sldId id="284" r:id="rId8"/>
    <p:sldId id="299" r:id="rId9"/>
    <p:sldId id="297" r:id="rId10"/>
    <p:sldId id="298" r:id="rId11"/>
    <p:sldId id="288" r:id="rId12"/>
    <p:sldId id="296" r:id="rId13"/>
    <p:sldId id="304" r:id="rId14"/>
    <p:sldId id="300" r:id="rId15"/>
    <p:sldId id="289" r:id="rId16"/>
    <p:sldId id="302" r:id="rId17"/>
    <p:sldId id="303" r:id="rId18"/>
    <p:sldId id="301" r:id="rId19"/>
    <p:sldId id="290" r:id="rId20"/>
    <p:sldId id="286" r:id="rId21"/>
    <p:sldId id="287" r:id="rId22"/>
    <p:sldId id="291" r:id="rId23"/>
    <p:sldId id="295" r:id="rId24"/>
    <p:sldId id="307" r:id="rId25"/>
  </p:sldIdLst>
  <p:sldSz cx="12192000" cy="6858000"/>
  <p:notesSz cx="6858000" cy="9144000"/>
  <p:embeddedFontLst>
    <p:embeddedFont>
      <p:font typeface="Calibri" pitchFamily="34" charset="0"/>
      <p:regular r:id="rId26"/>
      <p:bold r:id="rId27"/>
      <p:italic r:id="rId28"/>
      <p:boldItalic r:id="rId29"/>
    </p:embeddedFont>
    <p:embeddedFont>
      <p:font typeface="Calibri Light" pitchFamily="34" charset="0"/>
      <p:regular r:id="rId30"/>
      <p:italic r:id="rId31"/>
    </p:embeddedFont>
    <p:embeddedFont>
      <p:font typeface="微软雅黑" pitchFamily="34" charset="-122"/>
      <p:regular r:id="rId32"/>
      <p:bold r:id="rId33"/>
    </p:embeddedFont>
    <p:embeddedFont>
      <p:font typeface="微软雅黑 Light" charset="-122"/>
      <p:regular r:id="rId34"/>
    </p:embeddedFont>
    <p:embeddedFont>
      <p:font typeface="蒙纳简超刚黑" pitchFamily="2" charset="-120"/>
      <p:regular r:id="rId35"/>
    </p:embeddedFont>
    <p:embeddedFont>
      <p:font typeface="Agency FB" pitchFamily="34" charset="0"/>
      <p:regular r:id="rId36"/>
      <p:bold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6F79F27C-8BE0-47E4-8590-8F52E7375D68}">
          <p14:sldIdLst>
            <p14:sldId id="258"/>
          </p14:sldIdLst>
        </p14:section>
        <p14:section name="目录" id="{3E23AAF8-2330-4381-AA83-503E5DADF4A5}">
          <p14:sldIdLst>
            <p14:sldId id="305"/>
          </p14:sldIdLst>
        </p14:section>
        <p14:section name="第一节" id="{9D19EDA9-980C-42C7-8232-C8A0B82C6C23}">
          <p14:sldIdLst>
            <p14:sldId id="284"/>
            <p14:sldId id="299"/>
            <p14:sldId id="297"/>
            <p14:sldId id="298"/>
          </p14:sldIdLst>
        </p14:section>
        <p14:section name="第二节" id="{BF7EF868-30DC-4546-87D6-361D7242FB6E}">
          <p14:sldIdLst>
            <p14:sldId id="288"/>
            <p14:sldId id="296"/>
            <p14:sldId id="304"/>
            <p14:sldId id="300"/>
          </p14:sldIdLst>
        </p14:section>
        <p14:section name="第三节" id="{7FE75605-9180-4999-980A-35DC888D6730}">
          <p14:sldIdLst>
            <p14:sldId id="289"/>
            <p14:sldId id="302"/>
            <p14:sldId id="303"/>
            <p14:sldId id="301"/>
          </p14:sldIdLst>
        </p14:section>
        <p14:section name="第四节" id="{0EF1EE26-698B-4288-BA0D-C1482E15D8E9}">
          <p14:sldIdLst>
            <p14:sldId id="290"/>
            <p14:sldId id="286"/>
            <p14:sldId id="287"/>
            <p14:sldId id="291"/>
            <p14:sldId id="295"/>
          </p14:sldIdLst>
        </p14:section>
        <p14:section name="结尾" id="{6E96A4EB-E6F1-487B-856C-380A817EEA94}">
          <p14:sldIdLst>
            <p14:sldId id="307"/>
          </p14:sldIdLst>
        </p14:section>
      </p14:sectionLst>
    </p:ext>
    <p:ext uri="{EFAFB233-063F-42B5-8137-9DF3F51BA10A}">
      <p15:sldGuideLst xmlns:p15="http://schemas.microsoft.com/office/powerpoint/2012/main" xmlns="">
        <p15:guide id="1" orient="horz" pos="2115" userDrawn="1">
          <p15:clr>
            <a:srgbClr val="A4A3A4"/>
          </p15:clr>
        </p15:guide>
        <p15:guide id="4" orient="horz" pos="2840" userDrawn="1">
          <p15:clr>
            <a:srgbClr val="A4A3A4"/>
          </p15:clr>
        </p15:guide>
        <p15:guide id="5"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5BBDFF"/>
    <a:srgbClr val="008EEE"/>
    <a:srgbClr val="006EB8"/>
    <a:srgbClr val="0099FF"/>
    <a:srgbClr val="99CCFF"/>
    <a:srgbClr val="0099CC"/>
    <a:srgbClr val="CCFF66"/>
    <a:srgbClr val="FFC200"/>
    <a:srgbClr val="CC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70" autoAdjust="0"/>
    <p:restoredTop sz="94660"/>
  </p:normalViewPr>
  <p:slideViewPr>
    <p:cSldViewPr snapToGrid="0" showGuides="1">
      <p:cViewPr varScale="1">
        <p:scale>
          <a:sx n="98" d="100"/>
          <a:sy n="98" d="100"/>
        </p:scale>
        <p:origin x="-108" y="-312"/>
      </p:cViewPr>
      <p:guideLst>
        <p:guide orient="horz" pos="2115"/>
        <p:guide orient="horz" pos="2840"/>
        <p:guide pos="384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9.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8.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3236686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3375125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886021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4792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439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8094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8296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6116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2399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2372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689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2179254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278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1188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7903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2494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7655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5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4978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38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0550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710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815920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49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46549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3719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0342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0443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6779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0191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0905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180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2423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1541205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474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224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2726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91145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57143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0228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985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7168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4"/>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865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8381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1415972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9724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4091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3958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63910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0552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E1A25DC-ECE7-4B2F-8279-B8D4850BC775}" type="datetimeFigureOut">
              <a:rPr lang="zh-CN" altLang="en-US" smtClean="0">
                <a:solidFill>
                  <a:prstClr val="black">
                    <a:tint val="75000"/>
                  </a:prstClr>
                </a:solidFill>
              </a:rPr>
              <a:pPr/>
              <a:t>2016-12-08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5E81E3A-93D7-45D9-BB22-96105C1EC0A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906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126776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273918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362170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D29922C-9457-4EEE-BB3E-78FF88951A5F}" type="datetimeFigureOut">
              <a:rPr lang="zh-CN" altLang="en-US" smtClean="0"/>
              <a:t>2016-12-08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250813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9922C-9457-4EEE-BB3E-78FF88951A5F}" type="datetimeFigureOut">
              <a:rPr lang="zh-CN" altLang="en-US" smtClean="0"/>
              <a:t>2016-12-08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69EA4-E977-4DFE-8A5E-85BA5D9E7084}" type="slidenum">
              <a:rPr lang="zh-CN" altLang="en-US" smtClean="0"/>
              <a:t>‹#›</a:t>
            </a:fld>
            <a:endParaRPr lang="zh-CN" altLang="en-US"/>
          </a:p>
        </p:txBody>
      </p:sp>
    </p:spTree>
    <p:extLst>
      <p:ext uri="{BB962C8B-B14F-4D97-AF65-F5344CB8AC3E}">
        <p14:creationId xmlns:p14="http://schemas.microsoft.com/office/powerpoint/2010/main" val="221448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4"/>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EE1A25DC-ECE7-4B2F-8279-B8D4850BC775}" type="datetimeFigureOut">
              <a:rPr lang="zh-CN" altLang="en-US" smtClean="0">
                <a:solidFill>
                  <a:prstClr val="black">
                    <a:tint val="75000"/>
                  </a:prstClr>
                </a:solidFill>
              </a:rPr>
              <a:pPr defTabSz="914377"/>
              <a:t>2016-12-08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C5E81E3A-93D7-45D9-BB22-96105C1EC0AA}"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909248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4"/>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EE1A25DC-ECE7-4B2F-8279-B8D4850BC775}" type="datetimeFigureOut">
              <a:rPr lang="zh-CN" altLang="en-US" smtClean="0">
                <a:solidFill>
                  <a:prstClr val="black">
                    <a:tint val="75000"/>
                  </a:prstClr>
                </a:solidFill>
              </a:rPr>
              <a:pPr defTabSz="914377"/>
              <a:t>2016-12-08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C5E81E3A-93D7-45D9-BB22-96105C1EC0AA}"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398243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4"/>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EE1A25DC-ECE7-4B2F-8279-B8D4850BC775}" type="datetimeFigureOut">
              <a:rPr lang="zh-CN" altLang="en-US" smtClean="0">
                <a:solidFill>
                  <a:prstClr val="black">
                    <a:tint val="75000"/>
                  </a:prstClr>
                </a:solidFill>
              </a:rPr>
              <a:pPr defTabSz="914377"/>
              <a:t>2016-12-08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C5E81E3A-93D7-45D9-BB22-96105C1EC0AA}"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901817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4"/>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EE1A25DC-ECE7-4B2F-8279-B8D4850BC775}" type="datetimeFigureOut">
              <a:rPr lang="zh-CN" altLang="en-US" smtClean="0">
                <a:solidFill>
                  <a:prstClr val="black">
                    <a:tint val="75000"/>
                  </a:prstClr>
                </a:solidFill>
              </a:rPr>
              <a:pPr defTabSz="914377"/>
              <a:t>2016-12-08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C5E81E3A-93D7-45D9-BB22-96105C1EC0AA}"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9451027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grpSp>
        <p:nvGrpSpPr>
          <p:cNvPr id="4" name="组合 3"/>
          <p:cNvGrpSpPr/>
          <p:nvPr/>
        </p:nvGrpSpPr>
        <p:grpSpPr>
          <a:xfrm>
            <a:off x="0" y="2934510"/>
            <a:ext cx="7344732" cy="1016667"/>
            <a:chOff x="0" y="2934510"/>
            <a:chExt cx="7344732" cy="1016667"/>
          </a:xfrm>
          <a:solidFill>
            <a:srgbClr val="003366">
              <a:alpha val="48000"/>
            </a:srgbClr>
          </a:solidFill>
        </p:grpSpPr>
        <p:sp>
          <p:nvSpPr>
            <p:cNvPr id="16" name="任意多边形 15"/>
            <p:cNvSpPr/>
            <p:nvPr/>
          </p:nvSpPr>
          <p:spPr>
            <a:xfrm>
              <a:off x="0" y="2934510"/>
              <a:ext cx="6171965" cy="1002323"/>
            </a:xfrm>
            <a:custGeom>
              <a:avLst/>
              <a:gdLst>
                <a:gd name="connsiteX0" fmla="*/ 0 w 6171965"/>
                <a:gd name="connsiteY0" fmla="*/ 0 h 1002323"/>
                <a:gd name="connsiteX1" fmla="*/ 6171965 w 6171965"/>
                <a:gd name="connsiteY1" fmla="*/ 0 h 1002323"/>
                <a:gd name="connsiteX2" fmla="*/ 5950982 w 6171965"/>
                <a:gd name="connsiteY2" fmla="*/ 814147 h 1002323"/>
                <a:gd name="connsiteX3" fmla="*/ 5899190 w 6171965"/>
                <a:gd name="connsiteY3" fmla="*/ 1002323 h 1002323"/>
                <a:gd name="connsiteX4" fmla="*/ 0 w 6171965"/>
                <a:gd name="connsiteY4" fmla="*/ 1002323 h 100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5" h="1002323">
                  <a:moveTo>
                    <a:pt x="0" y="0"/>
                  </a:moveTo>
                  <a:lnTo>
                    <a:pt x="6171965" y="0"/>
                  </a:lnTo>
                  <a:lnTo>
                    <a:pt x="5950982" y="814147"/>
                  </a:lnTo>
                  <a:lnTo>
                    <a:pt x="5899190" y="1002323"/>
                  </a:lnTo>
                  <a:lnTo>
                    <a:pt x="0" y="10023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1340514" y="2935514"/>
              <a:ext cx="6004218" cy="1015663"/>
            </a:xfrm>
            <a:prstGeom prst="rect">
              <a:avLst/>
            </a:prstGeom>
            <a:noFill/>
          </p:spPr>
          <p:txBody>
            <a:bodyPr wrap="square" rtlCol="0">
              <a:spAutoFit/>
            </a:bodyPr>
            <a:lstStyle/>
            <a:p>
              <a:r>
                <a:rPr lang="en-US" altLang="zh-CN" sz="6000" dirty="0">
                  <a:solidFill>
                    <a:srgbClr val="CCFF66"/>
                  </a:solidFill>
                  <a:latin typeface="微软雅黑 Light" panose="020B0502040204020203" pitchFamily="34" charset="-122"/>
                  <a:ea typeface="微软雅黑 Light" panose="020B0502040204020203" pitchFamily="34" charset="-122"/>
                  <a:cs typeface="Times New Roman" panose="02020603050405020304" pitchFamily="18" charset="0"/>
                </a:rPr>
                <a:t>REPORTING</a:t>
              </a:r>
              <a:endParaRPr lang="zh-CN" altLang="en-US" sz="6000" dirty="0">
                <a:solidFill>
                  <a:srgbClr val="CCFF66"/>
                </a:solidFill>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sp>
        <p:nvSpPr>
          <p:cNvPr id="10" name="文本框 9"/>
          <p:cNvSpPr txBox="1"/>
          <p:nvPr/>
        </p:nvSpPr>
        <p:spPr>
          <a:xfrm>
            <a:off x="1460715" y="4163312"/>
            <a:ext cx="4755486" cy="830997"/>
          </a:xfrm>
          <a:prstGeom prst="rect">
            <a:avLst/>
          </a:prstGeom>
          <a:noFill/>
        </p:spPr>
        <p:txBody>
          <a:bodyPr wrap="square" rtlCol="0">
            <a:spAutoFit/>
          </a:bodyPr>
          <a:lstStyle/>
          <a:p>
            <a:r>
              <a:rPr lang="en-US" altLang="zh-CN" sz="1600" dirty="0"/>
              <a:t>The quick brown fox jumps over the lazy dog. The quick brown fox jumps over the lazy dog. The quick brown fox jumps over the lazy dog. </a:t>
            </a:r>
          </a:p>
        </p:txBody>
      </p:sp>
      <p:sp>
        <p:nvSpPr>
          <p:cNvPr id="17" name="同心圆 16"/>
          <p:cNvSpPr/>
          <p:nvPr/>
        </p:nvSpPr>
        <p:spPr>
          <a:xfrm>
            <a:off x="199558"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同心圆 17"/>
          <p:cNvSpPr/>
          <p:nvPr/>
        </p:nvSpPr>
        <p:spPr>
          <a:xfrm>
            <a:off x="845023"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同心圆 18"/>
          <p:cNvSpPr/>
          <p:nvPr/>
        </p:nvSpPr>
        <p:spPr>
          <a:xfrm>
            <a:off x="1472968"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同心圆 19"/>
          <p:cNvSpPr/>
          <p:nvPr/>
        </p:nvSpPr>
        <p:spPr>
          <a:xfrm>
            <a:off x="2137187"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组合 1"/>
          <p:cNvGrpSpPr/>
          <p:nvPr/>
        </p:nvGrpSpPr>
        <p:grpSpPr>
          <a:xfrm>
            <a:off x="5855677" y="2658515"/>
            <a:ext cx="6336323" cy="1569660"/>
            <a:chOff x="5855677" y="2658515"/>
            <a:chExt cx="6336323" cy="1569660"/>
          </a:xfrm>
        </p:grpSpPr>
        <p:sp>
          <p:nvSpPr>
            <p:cNvPr id="6" name="任意多边形 5"/>
            <p:cNvSpPr/>
            <p:nvPr/>
          </p:nvSpPr>
          <p:spPr>
            <a:xfrm>
              <a:off x="5855677" y="2708031"/>
              <a:ext cx="6336323" cy="1477108"/>
            </a:xfrm>
            <a:custGeom>
              <a:avLst/>
              <a:gdLst>
                <a:gd name="connsiteX0" fmla="*/ 369277 w 6154615"/>
                <a:gd name="connsiteY0" fmla="*/ 0 h 1512277"/>
                <a:gd name="connsiteX1" fmla="*/ 0 w 6154615"/>
                <a:gd name="connsiteY1" fmla="*/ 1512277 h 1512277"/>
                <a:gd name="connsiteX2" fmla="*/ 6137031 w 6154615"/>
                <a:gd name="connsiteY2" fmla="*/ 1512277 h 1512277"/>
                <a:gd name="connsiteX3" fmla="*/ 6154615 w 6154615"/>
                <a:gd name="connsiteY3" fmla="*/ 35169 h 1512277"/>
                <a:gd name="connsiteX4" fmla="*/ 369277 w 6154615"/>
                <a:gd name="connsiteY4" fmla="*/ 0 h 1512277"/>
                <a:gd name="connsiteX0" fmla="*/ 369277 w 6154615"/>
                <a:gd name="connsiteY0" fmla="*/ 0 h 1512277"/>
                <a:gd name="connsiteX1" fmla="*/ 0 w 6154615"/>
                <a:gd name="connsiteY1" fmla="*/ 1512277 h 1512277"/>
                <a:gd name="connsiteX2" fmla="*/ 6154111 w 6154615"/>
                <a:gd name="connsiteY2" fmla="*/ 1512277 h 1512277"/>
                <a:gd name="connsiteX3" fmla="*/ 6154615 w 6154615"/>
                <a:gd name="connsiteY3" fmla="*/ 35169 h 1512277"/>
                <a:gd name="connsiteX4" fmla="*/ 369277 w 6154615"/>
                <a:gd name="connsiteY4" fmla="*/ 0 h 1512277"/>
                <a:gd name="connsiteX0" fmla="*/ 369277 w 6154615"/>
                <a:gd name="connsiteY0" fmla="*/ 17585 h 1477108"/>
                <a:gd name="connsiteX1" fmla="*/ 0 w 6154615"/>
                <a:gd name="connsiteY1" fmla="*/ 1477108 h 1477108"/>
                <a:gd name="connsiteX2" fmla="*/ 6154111 w 6154615"/>
                <a:gd name="connsiteY2" fmla="*/ 1477108 h 1477108"/>
                <a:gd name="connsiteX3" fmla="*/ 6154615 w 6154615"/>
                <a:gd name="connsiteY3" fmla="*/ 0 h 1477108"/>
                <a:gd name="connsiteX4" fmla="*/ 369277 w 6154615"/>
                <a:gd name="connsiteY4" fmla="*/ 17585 h 147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4615" h="1477108">
                  <a:moveTo>
                    <a:pt x="369277" y="17585"/>
                  </a:moveTo>
                  <a:lnTo>
                    <a:pt x="0" y="1477108"/>
                  </a:lnTo>
                  <a:lnTo>
                    <a:pt x="6154111" y="1477108"/>
                  </a:lnTo>
                  <a:lnTo>
                    <a:pt x="6154615" y="0"/>
                  </a:lnTo>
                  <a:lnTo>
                    <a:pt x="369277" y="17585"/>
                  </a:lnTo>
                  <a:close/>
                </a:path>
              </a:pathLst>
            </a:cu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7109080" y="2658515"/>
              <a:ext cx="3524715" cy="1569660"/>
            </a:xfrm>
            <a:prstGeom prst="rect">
              <a:avLst/>
            </a:prstGeom>
            <a:noFill/>
          </p:spPr>
          <p:txBody>
            <a:bodyPr wrap="square" rtlCol="0">
              <a:spAutoFit/>
            </a:bodyPr>
            <a:lstStyle/>
            <a:p>
              <a:r>
                <a:rPr lang="en-US" altLang="zh-CN" sz="9600" dirty="0" smtClean="0">
                  <a:latin typeface="微软雅黑 Light" panose="020B0502040204020203" pitchFamily="34" charset="-122"/>
                  <a:ea typeface="微软雅黑 Light" panose="020B0502040204020203" pitchFamily="34" charset="-122"/>
                </a:rPr>
                <a:t>2017</a:t>
              </a:r>
              <a:endParaRPr lang="zh-CN" altLang="en-US" sz="9600" dirty="0">
                <a:latin typeface="微软雅黑 Light" panose="020B0502040204020203" pitchFamily="34" charset="-122"/>
                <a:ea typeface="微软雅黑 Light" panose="020B0502040204020203" pitchFamily="34" charset="-122"/>
              </a:endParaRPr>
            </a:p>
          </p:txBody>
        </p:sp>
      </p:grpSp>
      <p:sp>
        <p:nvSpPr>
          <p:cNvPr id="11" name="任意多边形 10"/>
          <p:cNvSpPr/>
          <p:nvPr/>
        </p:nvSpPr>
        <p:spPr>
          <a:xfrm>
            <a:off x="11806518" y="2702859"/>
            <a:ext cx="430305" cy="1479176"/>
          </a:xfrm>
          <a:custGeom>
            <a:avLst/>
            <a:gdLst>
              <a:gd name="connsiteX0" fmla="*/ 403411 w 430305"/>
              <a:gd name="connsiteY0" fmla="*/ 0 h 1479176"/>
              <a:gd name="connsiteX1" fmla="*/ 0 w 430305"/>
              <a:gd name="connsiteY1" fmla="*/ 1479176 h 1479176"/>
              <a:gd name="connsiteX2" fmla="*/ 430305 w 430305"/>
              <a:gd name="connsiteY2" fmla="*/ 1479176 h 1479176"/>
              <a:gd name="connsiteX3" fmla="*/ 403411 w 430305"/>
              <a:gd name="connsiteY3" fmla="*/ 0 h 1479176"/>
            </a:gdLst>
            <a:ahLst/>
            <a:cxnLst>
              <a:cxn ang="0">
                <a:pos x="connsiteX0" y="connsiteY0"/>
              </a:cxn>
              <a:cxn ang="0">
                <a:pos x="connsiteX1" y="connsiteY1"/>
              </a:cxn>
              <a:cxn ang="0">
                <a:pos x="connsiteX2" y="connsiteY2"/>
              </a:cxn>
              <a:cxn ang="0">
                <a:pos x="connsiteX3" y="connsiteY3"/>
              </a:cxn>
            </a:cxnLst>
            <a:rect l="l" t="t" r="r" b="b"/>
            <a:pathLst>
              <a:path w="430305" h="1479176">
                <a:moveTo>
                  <a:pt x="403411" y="0"/>
                </a:moveTo>
                <a:lnTo>
                  <a:pt x="0" y="1479176"/>
                </a:lnTo>
                <a:lnTo>
                  <a:pt x="430305" y="1479176"/>
                </a:lnTo>
                <a:lnTo>
                  <a:pt x="403411" y="0"/>
                </a:lnTo>
                <a:close/>
              </a:path>
            </a:pathLst>
          </a:custGeom>
          <a:solidFill>
            <a:srgbClr val="00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0800000">
            <a:off x="10063118" y="2908719"/>
            <a:ext cx="360101" cy="23785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222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 name="图片 561"/>
          <p:cNvPicPr>
            <a:picLocks noChangeAspect="1"/>
          </p:cNvPicPr>
          <p:nvPr/>
        </p:nvPicPr>
        <p:blipFill>
          <a:blip r:embed="rId2">
            <a:duotone>
              <a:schemeClr val="bg2">
                <a:shade val="45000"/>
                <a:satMod val="135000"/>
              </a:schemeClr>
              <a:prstClr val="white"/>
            </a:duotone>
          </a:blip>
          <a:srcRect l="38482"/>
          <a:stretch>
            <a:fillRect/>
          </a:stretch>
        </p:blipFill>
        <p:spPr>
          <a:xfrm>
            <a:off x="5555441" y="937691"/>
            <a:ext cx="6295819" cy="5039797"/>
          </a:xfrm>
          <a:custGeom>
            <a:avLst/>
            <a:gdLst>
              <a:gd name="connsiteX0" fmla="*/ 942193 w 4721864"/>
              <a:gd name="connsiteY0" fmla="*/ 0 h 3779848"/>
              <a:gd name="connsiteX1" fmla="*/ 4721864 w 4721864"/>
              <a:gd name="connsiteY1" fmla="*/ 0 h 3779848"/>
              <a:gd name="connsiteX2" fmla="*/ 4721864 w 4721864"/>
              <a:gd name="connsiteY2" fmla="*/ 3732518 h 3779848"/>
              <a:gd name="connsiteX3" fmla="*/ 4210183 w 4721864"/>
              <a:gd name="connsiteY3" fmla="*/ 3779848 h 3779848"/>
              <a:gd name="connsiteX4" fmla="*/ 887710 w 4721864"/>
              <a:gd name="connsiteY4" fmla="*/ 3779848 h 3779848"/>
              <a:gd name="connsiteX5" fmla="*/ 168965 w 4721864"/>
              <a:gd name="connsiteY5" fmla="*/ 2717357 h 3779848"/>
              <a:gd name="connsiteX6" fmla="*/ 0 w 4721864"/>
              <a:gd name="connsiteY6" fmla="*/ 1703565 h 3779848"/>
              <a:gd name="connsiteX7" fmla="*/ 546652 w 4721864"/>
              <a:gd name="connsiteY7" fmla="*/ 828922 h 3779848"/>
              <a:gd name="connsiteX8" fmla="*/ 546652 w 4721864"/>
              <a:gd name="connsiteY8" fmla="*/ 679835 h 377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1864" h="3779848">
                <a:moveTo>
                  <a:pt x="942193" y="0"/>
                </a:moveTo>
                <a:lnTo>
                  <a:pt x="4721864" y="0"/>
                </a:lnTo>
                <a:lnTo>
                  <a:pt x="4721864" y="3732518"/>
                </a:lnTo>
                <a:lnTo>
                  <a:pt x="4210183" y="3779848"/>
                </a:lnTo>
                <a:lnTo>
                  <a:pt x="887710" y="3779848"/>
                </a:lnTo>
                <a:lnTo>
                  <a:pt x="168965" y="2717357"/>
                </a:lnTo>
                <a:lnTo>
                  <a:pt x="0" y="1703565"/>
                </a:lnTo>
                <a:lnTo>
                  <a:pt x="546652" y="828922"/>
                </a:lnTo>
                <a:lnTo>
                  <a:pt x="546652" y="679835"/>
                </a:lnTo>
                <a:close/>
              </a:path>
            </a:pathLst>
          </a:custGeom>
        </p:spPr>
      </p:pic>
      <p:pic>
        <p:nvPicPr>
          <p:cNvPr id="566" name="图片 565"/>
          <p:cNvPicPr>
            <a:picLocks noChangeAspect="1"/>
          </p:cNvPicPr>
          <p:nvPr/>
        </p:nvPicPr>
        <p:blipFill>
          <a:blip r:embed="rId2">
            <a:duotone>
              <a:schemeClr val="bg2">
                <a:shade val="45000"/>
                <a:satMod val="135000"/>
              </a:schemeClr>
              <a:prstClr val="white"/>
            </a:duotone>
          </a:blip>
          <a:srcRect r="49368"/>
          <a:stretch>
            <a:fillRect/>
          </a:stretch>
        </p:blipFill>
        <p:spPr>
          <a:xfrm>
            <a:off x="845807" y="1172634"/>
            <a:ext cx="5181664" cy="5039797"/>
          </a:xfrm>
          <a:custGeom>
            <a:avLst/>
            <a:gdLst>
              <a:gd name="connsiteX0" fmla="*/ 620726 w 3886248"/>
              <a:gd name="connsiteY0" fmla="*/ 0 h 3779848"/>
              <a:gd name="connsiteX1" fmla="*/ 3886248 w 3886248"/>
              <a:gd name="connsiteY1" fmla="*/ 0 h 3779848"/>
              <a:gd name="connsiteX2" fmla="*/ 3536953 w 3886248"/>
              <a:gd name="connsiteY2" fmla="*/ 776211 h 3779848"/>
              <a:gd name="connsiteX3" fmla="*/ 3218454 w 3886248"/>
              <a:gd name="connsiteY3" fmla="*/ 1248822 h 3779848"/>
              <a:gd name="connsiteX4" fmla="*/ 3054067 w 3886248"/>
              <a:gd name="connsiteY4" fmla="*/ 2358431 h 3779848"/>
              <a:gd name="connsiteX5" fmla="*/ 3064342 w 3886248"/>
              <a:gd name="connsiteY5" fmla="*/ 3642701 h 3779848"/>
              <a:gd name="connsiteX6" fmla="*/ 2641472 w 3886248"/>
              <a:gd name="connsiteY6" fmla="*/ 3779848 h 3779848"/>
              <a:gd name="connsiteX7" fmla="*/ 1356167 w 3886248"/>
              <a:gd name="connsiteY7" fmla="*/ 3779848 h 3779848"/>
              <a:gd name="connsiteX8" fmla="*/ 0 w 3886248"/>
              <a:gd name="connsiteY8" fmla="*/ 1206213 h 3779848"/>
              <a:gd name="connsiteX9" fmla="*/ 0 w 3886248"/>
              <a:gd name="connsiteY9" fmla="*/ 493862 h 377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6248" h="3779848">
                <a:moveTo>
                  <a:pt x="620726" y="0"/>
                </a:moveTo>
                <a:lnTo>
                  <a:pt x="3886248" y="0"/>
                </a:lnTo>
                <a:lnTo>
                  <a:pt x="3536953" y="776211"/>
                </a:lnTo>
                <a:lnTo>
                  <a:pt x="3218454" y="1248822"/>
                </a:lnTo>
                <a:lnTo>
                  <a:pt x="3054067" y="2358431"/>
                </a:lnTo>
                <a:lnTo>
                  <a:pt x="3064342" y="3642701"/>
                </a:lnTo>
                <a:lnTo>
                  <a:pt x="2641472" y="3779848"/>
                </a:lnTo>
                <a:lnTo>
                  <a:pt x="1356167" y="3779848"/>
                </a:lnTo>
                <a:lnTo>
                  <a:pt x="0" y="1206213"/>
                </a:lnTo>
                <a:lnTo>
                  <a:pt x="0" y="493862"/>
                </a:lnTo>
                <a:close/>
              </a:path>
            </a:pathLst>
          </a:custGeom>
        </p:spPr>
      </p:pic>
      <p:sp>
        <p:nvSpPr>
          <p:cNvPr id="567" name="文本框 566"/>
          <p:cNvSpPr txBox="1"/>
          <p:nvPr/>
        </p:nvSpPr>
        <p:spPr>
          <a:xfrm>
            <a:off x="157991" y="174802"/>
            <a:ext cx="798792" cy="666786"/>
          </a:xfrm>
          <a:prstGeom prst="rect">
            <a:avLst/>
          </a:prstGeom>
          <a:noFill/>
        </p:spPr>
        <p:txBody>
          <a:bodyPr wrap="square" rtlCol="0">
            <a:spAutoFit/>
          </a:bodyPr>
          <a:lstStyle/>
          <a:p>
            <a:r>
              <a:rPr lang="en-US" altLang="zh-CN" sz="3733" b="1" dirty="0">
                <a:latin typeface="微软雅黑" panose="020B0503020204020204" pitchFamily="34" charset="-122"/>
                <a:ea typeface="微软雅黑" panose="020B0503020204020204" pitchFamily="34" charset="-122"/>
              </a:rPr>
              <a:t>02</a:t>
            </a:r>
            <a:endParaRPr lang="zh-CN" altLang="en-US" sz="3733" b="1" dirty="0">
              <a:latin typeface="微软雅黑" panose="020B0503020204020204" pitchFamily="34" charset="-122"/>
              <a:ea typeface="微软雅黑" panose="020B0503020204020204" pitchFamily="34" charset="-122"/>
            </a:endParaRPr>
          </a:p>
        </p:txBody>
      </p:sp>
      <p:cxnSp>
        <p:nvCxnSpPr>
          <p:cNvPr id="568" name="直接连接符 567"/>
          <p:cNvCxnSpPr/>
          <p:nvPr/>
        </p:nvCxnSpPr>
        <p:spPr>
          <a:xfrm>
            <a:off x="956783" y="301364"/>
            <a:ext cx="0" cy="408000"/>
          </a:xfrm>
          <a:prstGeom prst="line">
            <a:avLst/>
          </a:prstGeom>
          <a:ln w="57150">
            <a:solidFill>
              <a:srgbClr val="FFC200"/>
            </a:solidFill>
          </a:ln>
        </p:spPr>
        <p:style>
          <a:lnRef idx="1">
            <a:schemeClr val="accent1"/>
          </a:lnRef>
          <a:fillRef idx="0">
            <a:schemeClr val="accent1"/>
          </a:fillRef>
          <a:effectRef idx="0">
            <a:schemeClr val="accent1"/>
          </a:effectRef>
          <a:fontRef idx="minor">
            <a:schemeClr val="tx1"/>
          </a:fontRef>
        </p:style>
      </p:cxnSp>
      <p:sp>
        <p:nvSpPr>
          <p:cNvPr id="569" name="文本框 568"/>
          <p:cNvSpPr txBox="1"/>
          <p:nvPr/>
        </p:nvSpPr>
        <p:spPr>
          <a:xfrm>
            <a:off x="1064754" y="215839"/>
            <a:ext cx="5031246"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ADD YOUR TITLE HERE</a:t>
            </a:r>
            <a:endParaRPr lang="zh-CN" altLang="en-US" sz="3200" b="1" dirty="0">
              <a:latin typeface="微软雅黑" panose="020B0503020204020204" pitchFamily="34" charset="-122"/>
              <a:ea typeface="微软雅黑" panose="020B0503020204020204" pitchFamily="34" charset="-122"/>
            </a:endParaRPr>
          </a:p>
        </p:txBody>
      </p:sp>
      <p:grpSp>
        <p:nvGrpSpPr>
          <p:cNvPr id="574" name="组合 573"/>
          <p:cNvGrpSpPr/>
          <p:nvPr/>
        </p:nvGrpSpPr>
        <p:grpSpPr>
          <a:xfrm>
            <a:off x="891943" y="1254320"/>
            <a:ext cx="859029" cy="794534"/>
            <a:chOff x="539750" y="910252"/>
            <a:chExt cx="644272" cy="595900"/>
          </a:xfrm>
        </p:grpSpPr>
        <p:grpSp>
          <p:nvGrpSpPr>
            <p:cNvPr id="570" name="组合 569"/>
            <p:cNvGrpSpPr/>
            <p:nvPr/>
          </p:nvGrpSpPr>
          <p:grpSpPr>
            <a:xfrm>
              <a:off x="539750" y="910252"/>
              <a:ext cx="595900" cy="595900"/>
              <a:chOff x="4633503" y="283575"/>
              <a:chExt cx="595900" cy="595900"/>
            </a:xfrm>
          </p:grpSpPr>
          <p:sp>
            <p:nvSpPr>
              <p:cNvPr id="571" name="椭圆 570"/>
              <p:cNvSpPr/>
              <p:nvPr/>
            </p:nvSpPr>
            <p:spPr>
              <a:xfrm>
                <a:off x="4633503" y="283575"/>
                <a:ext cx="595900" cy="5959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72" name="椭圆 571"/>
              <p:cNvSpPr/>
              <p:nvPr/>
            </p:nvSpPr>
            <p:spPr>
              <a:xfrm>
                <a:off x="4679736" y="319534"/>
                <a:ext cx="518988" cy="522947"/>
              </a:xfrm>
              <a:prstGeom prst="ellipse">
                <a:avLst/>
              </a:prstGeom>
              <a:solidFill>
                <a:srgbClr val="FF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73" name="文本框 572"/>
            <p:cNvSpPr txBox="1"/>
            <p:nvPr/>
          </p:nvSpPr>
          <p:spPr>
            <a:xfrm>
              <a:off x="584928" y="1001773"/>
              <a:ext cx="599094"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01</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575" name="组合 574"/>
          <p:cNvGrpSpPr/>
          <p:nvPr/>
        </p:nvGrpSpPr>
        <p:grpSpPr>
          <a:xfrm>
            <a:off x="891943" y="2336532"/>
            <a:ext cx="859029" cy="794534"/>
            <a:chOff x="539750" y="910252"/>
            <a:chExt cx="644272" cy="595900"/>
          </a:xfrm>
        </p:grpSpPr>
        <p:grpSp>
          <p:nvGrpSpPr>
            <p:cNvPr id="576" name="组合 575"/>
            <p:cNvGrpSpPr/>
            <p:nvPr/>
          </p:nvGrpSpPr>
          <p:grpSpPr>
            <a:xfrm>
              <a:off x="539750" y="910252"/>
              <a:ext cx="595900" cy="595900"/>
              <a:chOff x="4633503" y="283575"/>
              <a:chExt cx="595900" cy="595900"/>
            </a:xfrm>
          </p:grpSpPr>
          <p:sp>
            <p:nvSpPr>
              <p:cNvPr id="578" name="椭圆 577"/>
              <p:cNvSpPr/>
              <p:nvPr/>
            </p:nvSpPr>
            <p:spPr>
              <a:xfrm>
                <a:off x="4633503" y="283575"/>
                <a:ext cx="595900" cy="5959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79" name="椭圆 578"/>
              <p:cNvSpPr/>
              <p:nvPr/>
            </p:nvSpPr>
            <p:spPr>
              <a:xfrm>
                <a:off x="4679736" y="319534"/>
                <a:ext cx="518988" cy="522947"/>
              </a:xfrm>
              <a:prstGeom prst="ellipse">
                <a:avLst/>
              </a:prstGeom>
              <a:solidFill>
                <a:srgbClr val="FF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77" name="文本框 576"/>
            <p:cNvSpPr txBox="1"/>
            <p:nvPr/>
          </p:nvSpPr>
          <p:spPr>
            <a:xfrm>
              <a:off x="584928" y="1001773"/>
              <a:ext cx="599094"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02</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580" name="组合 579"/>
          <p:cNvGrpSpPr/>
          <p:nvPr/>
        </p:nvGrpSpPr>
        <p:grpSpPr>
          <a:xfrm>
            <a:off x="891943" y="3384910"/>
            <a:ext cx="859029" cy="794534"/>
            <a:chOff x="539750" y="910252"/>
            <a:chExt cx="644272" cy="595900"/>
          </a:xfrm>
        </p:grpSpPr>
        <p:grpSp>
          <p:nvGrpSpPr>
            <p:cNvPr id="581" name="组合 580"/>
            <p:cNvGrpSpPr/>
            <p:nvPr/>
          </p:nvGrpSpPr>
          <p:grpSpPr>
            <a:xfrm>
              <a:off x="539750" y="910252"/>
              <a:ext cx="595900" cy="595900"/>
              <a:chOff x="4633503" y="283575"/>
              <a:chExt cx="595900" cy="595900"/>
            </a:xfrm>
          </p:grpSpPr>
          <p:sp>
            <p:nvSpPr>
              <p:cNvPr id="583" name="椭圆 582"/>
              <p:cNvSpPr/>
              <p:nvPr/>
            </p:nvSpPr>
            <p:spPr>
              <a:xfrm>
                <a:off x="4633503" y="283575"/>
                <a:ext cx="595900" cy="59590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84" name="椭圆 583"/>
              <p:cNvSpPr/>
              <p:nvPr/>
            </p:nvSpPr>
            <p:spPr>
              <a:xfrm>
                <a:off x="4679736" y="319534"/>
                <a:ext cx="518988" cy="522947"/>
              </a:xfrm>
              <a:prstGeom prst="ellipse">
                <a:avLst/>
              </a:prstGeom>
              <a:solidFill>
                <a:srgbClr val="FF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82" name="文本框 581"/>
            <p:cNvSpPr txBox="1"/>
            <p:nvPr/>
          </p:nvSpPr>
          <p:spPr>
            <a:xfrm>
              <a:off x="584928" y="1001773"/>
              <a:ext cx="599094"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03</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592" name="直角三角形 591"/>
          <p:cNvSpPr/>
          <p:nvPr/>
        </p:nvSpPr>
        <p:spPr>
          <a:xfrm>
            <a:off x="4834159" y="4519024"/>
            <a:ext cx="426720" cy="386515"/>
          </a:xfrm>
          <a:prstGeom prst="rtTriangle">
            <a:avLst/>
          </a:prstGeom>
          <a:solidFill>
            <a:srgbClr val="CC8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组合 3"/>
          <p:cNvGrpSpPr/>
          <p:nvPr/>
        </p:nvGrpSpPr>
        <p:grpSpPr>
          <a:xfrm>
            <a:off x="-54795" y="4771484"/>
            <a:ext cx="12246795" cy="1439333"/>
            <a:chOff x="-54795" y="4771484"/>
            <a:chExt cx="12246795" cy="1439333"/>
          </a:xfrm>
        </p:grpSpPr>
        <p:sp>
          <p:nvSpPr>
            <p:cNvPr id="585" name="矩形 584"/>
            <p:cNvSpPr/>
            <p:nvPr/>
          </p:nvSpPr>
          <p:spPr>
            <a:xfrm>
              <a:off x="0" y="4771484"/>
              <a:ext cx="12192000" cy="1439333"/>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587" name="直接连接符 586"/>
            <p:cNvCxnSpPr/>
            <p:nvPr/>
          </p:nvCxnSpPr>
          <p:spPr>
            <a:xfrm flipH="1" flipV="1">
              <a:off x="-54795" y="4905539"/>
              <a:ext cx="12246795" cy="584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90" name="直接连接符 589"/>
            <p:cNvCxnSpPr/>
            <p:nvPr/>
          </p:nvCxnSpPr>
          <p:spPr>
            <a:xfrm flipH="1" flipV="1">
              <a:off x="-54795" y="6059174"/>
              <a:ext cx="12246795" cy="5847"/>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591" name="矩形 590"/>
          <p:cNvSpPr/>
          <p:nvPr/>
        </p:nvSpPr>
        <p:spPr>
          <a:xfrm>
            <a:off x="1000151" y="4498361"/>
            <a:ext cx="3843131" cy="2213112"/>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94" name="文本框 593"/>
          <p:cNvSpPr txBox="1"/>
          <p:nvPr/>
        </p:nvSpPr>
        <p:spPr>
          <a:xfrm>
            <a:off x="1064754" y="4603917"/>
            <a:ext cx="4855633"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ADD YOUR TITLE HERE</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95" name="文本框 594"/>
          <p:cNvSpPr txBox="1"/>
          <p:nvPr/>
        </p:nvSpPr>
        <p:spPr>
          <a:xfrm>
            <a:off x="6981173" y="5176538"/>
            <a:ext cx="6636559" cy="584775"/>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ADD YOUR TITLE HERE</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600" name="Rectangle 563"/>
          <p:cNvSpPr>
            <a:spLocks noChangeArrowheads="1"/>
          </p:cNvSpPr>
          <p:nvPr/>
        </p:nvSpPr>
        <p:spPr bwMode="auto">
          <a:xfrm>
            <a:off x="7802608" y="2763535"/>
            <a:ext cx="273600" cy="2017819"/>
          </a:xfrm>
          <a:prstGeom prst="rect">
            <a:avLst/>
          </a:prstGeom>
          <a:solidFill>
            <a:srgbClr val="CCCC33"/>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601" name="Rectangle 564"/>
          <p:cNvSpPr>
            <a:spLocks noChangeArrowheads="1"/>
          </p:cNvSpPr>
          <p:nvPr/>
        </p:nvSpPr>
        <p:spPr bwMode="auto">
          <a:xfrm>
            <a:off x="9259261" y="594732"/>
            <a:ext cx="299111" cy="4201093"/>
          </a:xfrm>
          <a:prstGeom prst="rect">
            <a:avLst/>
          </a:prstGeom>
          <a:solidFill>
            <a:schemeClr val="tx1">
              <a:lumMod val="65000"/>
              <a:lumOff val="35000"/>
            </a:schemeClr>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602" name="Rectangle 565"/>
          <p:cNvSpPr>
            <a:spLocks noChangeArrowheads="1"/>
          </p:cNvSpPr>
          <p:nvPr/>
        </p:nvSpPr>
        <p:spPr bwMode="auto">
          <a:xfrm>
            <a:off x="10025852" y="2552827"/>
            <a:ext cx="273600" cy="2216151"/>
          </a:xfrm>
          <a:prstGeom prst="rect">
            <a:avLst/>
          </a:prstGeom>
          <a:solidFill>
            <a:srgbClr val="CCCC33"/>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604" name="Rectangle 567"/>
          <p:cNvSpPr>
            <a:spLocks noChangeArrowheads="1"/>
          </p:cNvSpPr>
          <p:nvPr/>
        </p:nvSpPr>
        <p:spPr bwMode="auto">
          <a:xfrm>
            <a:off x="7056967" y="1302264"/>
            <a:ext cx="278160" cy="3467608"/>
          </a:xfrm>
          <a:prstGeom prst="rect">
            <a:avLst/>
          </a:prstGeom>
          <a:solidFill>
            <a:srgbClr val="CCCC33"/>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605" name="Rectangle 568"/>
          <p:cNvSpPr>
            <a:spLocks noChangeArrowheads="1"/>
          </p:cNvSpPr>
          <p:nvPr/>
        </p:nvSpPr>
        <p:spPr bwMode="auto">
          <a:xfrm>
            <a:off x="8543689" y="1843996"/>
            <a:ext cx="273600" cy="2931947"/>
          </a:xfrm>
          <a:prstGeom prst="rect">
            <a:avLst/>
          </a:prstGeom>
          <a:solidFill>
            <a:srgbClr val="CCCC33"/>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607" name="Rectangle 570"/>
          <p:cNvSpPr>
            <a:spLocks noChangeArrowheads="1"/>
          </p:cNvSpPr>
          <p:nvPr/>
        </p:nvSpPr>
        <p:spPr bwMode="auto">
          <a:xfrm>
            <a:off x="10766933" y="3232486"/>
            <a:ext cx="273600" cy="1548868"/>
          </a:xfrm>
          <a:prstGeom prst="rect">
            <a:avLst/>
          </a:prstGeom>
          <a:solidFill>
            <a:srgbClr val="CCCC33"/>
          </a:solidFill>
          <a:ln>
            <a:noFill/>
          </a:ln>
        </p:spPr>
        <p:txBody>
          <a:bodyPr vert="horz" wrap="square" lIns="121920" tIns="60960" rIns="121920" bIns="60960" numCol="1" anchor="t" anchorCtr="0" compatLnSpc="1">
            <a:prstTxWarp prst="textNoShape">
              <a:avLst/>
            </a:prstTxWarp>
          </a:bodyPr>
          <a:lstStyle/>
          <a:p>
            <a:endParaRPr lang="zh-CN" altLang="en-US" sz="2400"/>
          </a:p>
        </p:txBody>
      </p:sp>
      <p:sp>
        <p:nvSpPr>
          <p:cNvPr id="36" name="文本框 35"/>
          <p:cNvSpPr txBox="1"/>
          <p:nvPr/>
        </p:nvSpPr>
        <p:spPr>
          <a:xfrm>
            <a:off x="1064754" y="5242477"/>
            <a:ext cx="3536986" cy="1077218"/>
          </a:xfrm>
          <a:prstGeom prst="rect">
            <a:avLst/>
          </a:prstGeom>
          <a:noFill/>
        </p:spPr>
        <p:txBody>
          <a:bodyPr wrap="square" rtlCol="0">
            <a:spAutoFit/>
          </a:bodyPr>
          <a:lstStyle/>
          <a:p>
            <a:r>
              <a:rPr lang="en-US" altLang="zh-CN" sz="1600" dirty="0">
                <a:solidFill>
                  <a:schemeClr val="bg1"/>
                </a:solidFill>
              </a:rPr>
              <a:t>The quick brown fox jumps over the lazy dog. The quick brown fox jumps over the lazy dog. The quick brown fox jumps over the lazy dog jumps</a:t>
            </a:r>
          </a:p>
        </p:txBody>
      </p:sp>
      <p:sp>
        <p:nvSpPr>
          <p:cNvPr id="2" name="文本框 36"/>
          <p:cNvSpPr/>
          <p:nvPr/>
        </p:nvSpPr>
        <p:spPr>
          <a:xfrm>
            <a:off x="1732612" y="1365896"/>
            <a:ext cx="5233761" cy="646331"/>
          </a:xfrm>
          <a:prstGeom prst="rect">
            <a:avLst/>
          </a:prstGeom>
        </p:spPr>
        <p:txBody>
          <a:bodyPr wrap="square">
            <a:spAutoFit/>
          </a:bodyPr>
          <a:lstStyle/>
          <a:p>
            <a:r>
              <a:rPr lang="en-US" altLang="zh-CN" dirty="0"/>
              <a:t>jumps over the lazy dog. The quick brown fox jumps over the lazy dog jumps over the lazy dog. </a:t>
            </a:r>
          </a:p>
        </p:txBody>
      </p:sp>
      <p:sp>
        <p:nvSpPr>
          <p:cNvPr id="38" name="文本框 37"/>
          <p:cNvSpPr/>
          <p:nvPr/>
        </p:nvSpPr>
        <p:spPr>
          <a:xfrm>
            <a:off x="1732612" y="2525689"/>
            <a:ext cx="5233761" cy="646331"/>
          </a:xfrm>
          <a:prstGeom prst="rect">
            <a:avLst/>
          </a:prstGeom>
        </p:spPr>
        <p:txBody>
          <a:bodyPr wrap="square">
            <a:spAutoFit/>
          </a:bodyPr>
          <a:lstStyle/>
          <a:p>
            <a:r>
              <a:rPr lang="en-US" altLang="zh-CN" dirty="0"/>
              <a:t>jumps over the lazy dog. The quick brown fox jumps over the lazy dog jumps over the lazy dog. </a:t>
            </a:r>
          </a:p>
        </p:txBody>
      </p:sp>
      <p:sp>
        <p:nvSpPr>
          <p:cNvPr id="39" name="文本框 38"/>
          <p:cNvSpPr/>
          <p:nvPr/>
        </p:nvSpPr>
        <p:spPr>
          <a:xfrm>
            <a:off x="1732612" y="3612949"/>
            <a:ext cx="5233761" cy="646331"/>
          </a:xfrm>
          <a:prstGeom prst="rect">
            <a:avLst/>
          </a:prstGeom>
        </p:spPr>
        <p:txBody>
          <a:bodyPr wrap="square">
            <a:spAutoFit/>
          </a:bodyPr>
          <a:lstStyle/>
          <a:p>
            <a:r>
              <a:rPr lang="en-US" altLang="zh-CN" dirty="0"/>
              <a:t>jumps over the lazy dog. The quick brown fox jumps over the lazy dog jumps over the lazy dog. </a:t>
            </a:r>
          </a:p>
        </p:txBody>
      </p:sp>
    </p:spTree>
    <p:extLst>
      <p:ext uri="{BB962C8B-B14F-4D97-AF65-F5344CB8AC3E}">
        <p14:creationId xmlns:p14="http://schemas.microsoft.com/office/powerpoint/2010/main" val="313259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5" name="椭圆 4"/>
          <p:cNvSpPr/>
          <p:nvPr/>
        </p:nvSpPr>
        <p:spPr>
          <a:xfrm>
            <a:off x="3994291" y="1224929"/>
            <a:ext cx="4203417" cy="420341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5036456" y="5202217"/>
            <a:ext cx="2123606" cy="487385"/>
          </a:xfrm>
          <a:prstGeom prst="roundRect">
            <a:avLst>
              <a:gd name="adj" fmla="val 50000"/>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243929" y="5275757"/>
            <a:ext cx="1872591"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PART  THREE</a:t>
            </a:r>
            <a:endParaRPr lang="zh-CN" altLang="en-US" sz="2000" b="1" dirty="0">
              <a:solidFill>
                <a:schemeClr val="bg1"/>
              </a:solidFill>
              <a:latin typeface="Arial" panose="020B0604020202020204" pitchFamily="34" charset="0"/>
              <a:cs typeface="Arial" panose="020B0604020202020204" pitchFamily="34" charset="0"/>
            </a:endParaRPr>
          </a:p>
        </p:txBody>
      </p:sp>
      <p:cxnSp>
        <p:nvCxnSpPr>
          <p:cNvPr id="14" name="直接连接符 13"/>
          <p:cNvCxnSpPr/>
          <p:nvPr/>
        </p:nvCxnSpPr>
        <p:spPr>
          <a:xfrm flipH="1">
            <a:off x="6110514" y="5689602"/>
            <a:ext cx="0" cy="1168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179406" y="1490980"/>
            <a:ext cx="916593" cy="3770263"/>
          </a:xfrm>
          <a:prstGeom prst="rect">
            <a:avLst/>
          </a:prstGeom>
          <a:noFill/>
        </p:spPr>
        <p:txBody>
          <a:bodyPr wrap="square" rtlCol="0">
            <a:spAutoFit/>
          </a:bodyPr>
          <a:lstStyle/>
          <a:p>
            <a:r>
              <a:rPr lang="en-US" altLang="zh-CN" sz="23900" dirty="0">
                <a:solidFill>
                  <a:srgbClr val="0099FF"/>
                </a:solidFill>
                <a:latin typeface="Arial" panose="020B0604020202020204" pitchFamily="34" charset="0"/>
                <a:cs typeface="Arial" panose="020B0604020202020204" pitchFamily="34" charset="0"/>
              </a:rPr>
              <a:t>3</a:t>
            </a:r>
            <a:endParaRPr lang="zh-CN" altLang="en-US" sz="23900" dirty="0">
              <a:solidFill>
                <a:srgbClr val="0099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415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7991" y="174802"/>
            <a:ext cx="798792" cy="666786"/>
          </a:xfrm>
          <a:prstGeom prst="rect">
            <a:avLst/>
          </a:prstGeom>
          <a:noFill/>
        </p:spPr>
        <p:txBody>
          <a:bodyPr wrap="square" rtlCol="0">
            <a:spAutoFit/>
          </a:bodyPr>
          <a:lstStyle/>
          <a:p>
            <a:pPr defTabSz="914377"/>
            <a:r>
              <a:rPr lang="en-US" altLang="zh-CN" sz="3733" b="1" dirty="0">
                <a:solidFill>
                  <a:prstClr val="black"/>
                </a:solidFill>
                <a:latin typeface="微软雅黑" panose="020B0503020204020204" pitchFamily="34" charset="-122"/>
                <a:ea typeface="微软雅黑" panose="020B0503020204020204" pitchFamily="34" charset="-122"/>
              </a:rPr>
              <a:t>03</a:t>
            </a:r>
            <a:endParaRPr lang="zh-CN" altLang="en-US" sz="3733" b="1" dirty="0">
              <a:solidFill>
                <a:prstClr val="black"/>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956783" y="301364"/>
            <a:ext cx="0" cy="40800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064754" y="215839"/>
            <a:ext cx="5323167" cy="584775"/>
          </a:xfrm>
          <a:prstGeom prst="rect">
            <a:avLst/>
          </a:prstGeom>
          <a:noFill/>
        </p:spPr>
        <p:txBody>
          <a:bodyPr wrap="square" rtlCol="0">
            <a:spAutoFit/>
          </a:bodyPr>
          <a:lstStyle/>
          <a:p>
            <a:pPr defTabSz="914377"/>
            <a:r>
              <a:rPr lang="en-US" altLang="zh-CN" sz="3200" b="1" dirty="0">
                <a:solidFill>
                  <a:prstClr val="black"/>
                </a:solidFill>
                <a:latin typeface="微软雅黑" panose="020B0503020204020204" pitchFamily="34" charset="-122"/>
                <a:ea typeface="微软雅黑" panose="020B0503020204020204" pitchFamily="34" charset="-122"/>
              </a:rPr>
              <a:t>ADD YOUR TITLE HERE</a:t>
            </a:r>
            <a:endParaRPr lang="zh-CN" altLang="en-US" sz="3200" b="1" dirty="0">
              <a:solidFill>
                <a:prstClr val="black"/>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0" y="1236134"/>
            <a:ext cx="6079067" cy="3776133"/>
          </a:xfrm>
          <a:prstGeom prst="rect">
            <a:avLst/>
          </a:prstGeom>
        </p:spPr>
      </p:pic>
      <p:sp>
        <p:nvSpPr>
          <p:cNvPr id="7" name="任意多边形 6"/>
          <p:cNvSpPr/>
          <p:nvPr/>
        </p:nvSpPr>
        <p:spPr>
          <a:xfrm>
            <a:off x="5317067" y="1236134"/>
            <a:ext cx="6874933" cy="3776133"/>
          </a:xfrm>
          <a:custGeom>
            <a:avLst/>
            <a:gdLst>
              <a:gd name="connsiteX0" fmla="*/ 495300 w 5156200"/>
              <a:gd name="connsiteY0" fmla="*/ 0 h 2832100"/>
              <a:gd name="connsiteX1" fmla="*/ 5156200 w 5156200"/>
              <a:gd name="connsiteY1" fmla="*/ 0 h 2832100"/>
              <a:gd name="connsiteX2" fmla="*/ 5156200 w 5156200"/>
              <a:gd name="connsiteY2" fmla="*/ 2832100 h 2832100"/>
              <a:gd name="connsiteX3" fmla="*/ 0 w 5156200"/>
              <a:gd name="connsiteY3" fmla="*/ 2832100 h 2832100"/>
              <a:gd name="connsiteX4" fmla="*/ 495300 w 5156200"/>
              <a:gd name="connsiteY4" fmla="*/ 0 h 283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6200" h="2832100">
                <a:moveTo>
                  <a:pt x="495300" y="0"/>
                </a:moveTo>
                <a:lnTo>
                  <a:pt x="5156200" y="0"/>
                </a:lnTo>
                <a:lnTo>
                  <a:pt x="5156200" y="2832100"/>
                </a:lnTo>
                <a:lnTo>
                  <a:pt x="0" y="2832100"/>
                </a:lnTo>
                <a:lnTo>
                  <a:pt x="495300" y="0"/>
                </a:lnTo>
                <a:close/>
              </a:path>
            </a:pathLst>
          </a:custGeom>
          <a:solidFill>
            <a:srgbClr val="99CC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10" name="文本框 9"/>
          <p:cNvSpPr txBox="1"/>
          <p:nvPr/>
        </p:nvSpPr>
        <p:spPr>
          <a:xfrm>
            <a:off x="6163734" y="1586609"/>
            <a:ext cx="4855633" cy="584775"/>
          </a:xfrm>
          <a:prstGeom prst="rect">
            <a:avLst/>
          </a:prstGeom>
          <a:noFill/>
        </p:spPr>
        <p:txBody>
          <a:bodyPr wrap="square" rtlCol="0">
            <a:spAutoFit/>
          </a:bodyPr>
          <a:lstStyle/>
          <a:p>
            <a:pPr defTabSz="914377"/>
            <a:r>
              <a:rPr lang="en-US" altLang="zh-CN" sz="3200" dirty="0">
                <a:solidFill>
                  <a:prstClr val="white"/>
                </a:solidFill>
                <a:latin typeface="微软雅黑" panose="020B0503020204020204" pitchFamily="34" charset="-122"/>
                <a:ea typeface="微软雅黑" panose="020B0503020204020204" pitchFamily="34" charset="-122"/>
              </a:rPr>
              <a:t>ADD YOUR TITLE HERE</a:t>
            </a:r>
            <a:endParaRPr lang="zh-CN" altLang="en-US" sz="3200" dirty="0">
              <a:solidFill>
                <a:prstClr val="white"/>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6220883" y="2319867"/>
            <a:ext cx="20828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任意多边形 12"/>
          <p:cNvSpPr/>
          <p:nvPr/>
        </p:nvSpPr>
        <p:spPr>
          <a:xfrm>
            <a:off x="-50800" y="1236134"/>
            <a:ext cx="2226205" cy="3776133"/>
          </a:xfrm>
          <a:custGeom>
            <a:avLst/>
            <a:gdLst>
              <a:gd name="connsiteX0" fmla="*/ 0 w 1816100"/>
              <a:gd name="connsiteY0" fmla="*/ 50800 h 2870200"/>
              <a:gd name="connsiteX1" fmla="*/ 0 w 1816100"/>
              <a:gd name="connsiteY1" fmla="*/ 2870200 h 2870200"/>
              <a:gd name="connsiteX2" fmla="*/ 965200 w 1816100"/>
              <a:gd name="connsiteY2" fmla="*/ 2870200 h 2870200"/>
              <a:gd name="connsiteX3" fmla="*/ 1816100 w 1816100"/>
              <a:gd name="connsiteY3" fmla="*/ 0 h 2870200"/>
              <a:gd name="connsiteX4" fmla="*/ 0 w 1816100"/>
              <a:gd name="connsiteY4" fmla="*/ 50800 h 2870200"/>
              <a:gd name="connsiteX0" fmla="*/ 0 w 1841500"/>
              <a:gd name="connsiteY0" fmla="*/ 0 h 2870200"/>
              <a:gd name="connsiteX1" fmla="*/ 25400 w 1841500"/>
              <a:gd name="connsiteY1" fmla="*/ 2870200 h 2870200"/>
              <a:gd name="connsiteX2" fmla="*/ 990600 w 1841500"/>
              <a:gd name="connsiteY2" fmla="*/ 2870200 h 2870200"/>
              <a:gd name="connsiteX3" fmla="*/ 1841500 w 1841500"/>
              <a:gd name="connsiteY3" fmla="*/ 0 h 2870200"/>
              <a:gd name="connsiteX4" fmla="*/ 0 w 1841500"/>
              <a:gd name="connsiteY4" fmla="*/ 0 h 2870200"/>
              <a:gd name="connsiteX0" fmla="*/ 0 w 1507602"/>
              <a:gd name="connsiteY0" fmla="*/ 0 h 2870200"/>
              <a:gd name="connsiteX1" fmla="*/ 25400 w 1507602"/>
              <a:gd name="connsiteY1" fmla="*/ 2870200 h 2870200"/>
              <a:gd name="connsiteX2" fmla="*/ 990600 w 1507602"/>
              <a:gd name="connsiteY2" fmla="*/ 2870200 h 2870200"/>
              <a:gd name="connsiteX3" fmla="*/ 1507602 w 1507602"/>
              <a:gd name="connsiteY3" fmla="*/ 12700 h 2870200"/>
              <a:gd name="connsiteX4" fmla="*/ 0 w 1507602"/>
              <a:gd name="connsiteY4" fmla="*/ 0 h 2870200"/>
              <a:gd name="connsiteX0" fmla="*/ 0 w 1388776"/>
              <a:gd name="connsiteY0" fmla="*/ 12700 h 2882900"/>
              <a:gd name="connsiteX1" fmla="*/ 25400 w 1388776"/>
              <a:gd name="connsiteY1" fmla="*/ 2882900 h 2882900"/>
              <a:gd name="connsiteX2" fmla="*/ 990600 w 1388776"/>
              <a:gd name="connsiteY2" fmla="*/ 2882900 h 2882900"/>
              <a:gd name="connsiteX3" fmla="*/ 1388776 w 1388776"/>
              <a:gd name="connsiteY3" fmla="*/ 0 h 2882900"/>
              <a:gd name="connsiteX4" fmla="*/ 0 w 1388776"/>
              <a:gd name="connsiteY4" fmla="*/ 12700 h 288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8776" h="2882900">
                <a:moveTo>
                  <a:pt x="0" y="12700"/>
                </a:moveTo>
                <a:lnTo>
                  <a:pt x="25400" y="2882900"/>
                </a:lnTo>
                <a:lnTo>
                  <a:pt x="990600" y="2882900"/>
                </a:lnTo>
                <a:lnTo>
                  <a:pt x="1388776" y="0"/>
                </a:lnTo>
                <a:lnTo>
                  <a:pt x="0" y="12700"/>
                </a:lnTo>
                <a:close/>
              </a:path>
            </a:pathLst>
          </a:cu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15" name="文本框 14"/>
          <p:cNvSpPr txBox="1"/>
          <p:nvPr/>
        </p:nvSpPr>
        <p:spPr>
          <a:xfrm>
            <a:off x="809121" y="5160592"/>
            <a:ext cx="2074284" cy="1569660"/>
          </a:xfrm>
          <a:prstGeom prst="rect">
            <a:avLst/>
          </a:prstGeom>
          <a:noFill/>
        </p:spPr>
        <p:txBody>
          <a:bodyPr wrap="square" rtlCol="0">
            <a:spAutoFit/>
          </a:bodyPr>
          <a:lstStyle/>
          <a:p>
            <a:pPr defTabSz="914377"/>
            <a:r>
              <a:rPr lang="en-US" altLang="zh-CN" sz="9600" dirty="0">
                <a:solidFill>
                  <a:prstClr val="black">
                    <a:lumMod val="75000"/>
                    <a:lumOff val="25000"/>
                  </a:prstClr>
                </a:solidFill>
                <a:latin typeface="Agency FB" panose="020B0503020202020204" pitchFamily="34" charset="0"/>
                <a:ea typeface="微软雅黑 Light" panose="020B0502040204020203" pitchFamily="34" charset="-122"/>
              </a:rPr>
              <a:t>50</a:t>
            </a:r>
            <a:endParaRPr lang="zh-CN" altLang="en-US" sz="9600" dirty="0">
              <a:solidFill>
                <a:prstClr val="black">
                  <a:lumMod val="75000"/>
                  <a:lumOff val="25000"/>
                </a:prstClr>
              </a:solidFill>
              <a:latin typeface="Agency FB" panose="020B0503020202020204" pitchFamily="34" charset="0"/>
              <a:ea typeface="微软雅黑 Light" panose="020B0502040204020203" pitchFamily="34" charset="-122"/>
            </a:endParaRPr>
          </a:p>
        </p:txBody>
      </p:sp>
      <p:sp>
        <p:nvSpPr>
          <p:cNvPr id="16" name="文本框 15"/>
          <p:cNvSpPr txBox="1"/>
          <p:nvPr/>
        </p:nvSpPr>
        <p:spPr>
          <a:xfrm>
            <a:off x="6508750" y="5125555"/>
            <a:ext cx="2082800" cy="1569660"/>
          </a:xfrm>
          <a:prstGeom prst="rect">
            <a:avLst/>
          </a:prstGeom>
          <a:noFill/>
        </p:spPr>
        <p:txBody>
          <a:bodyPr wrap="square" rtlCol="0">
            <a:spAutoFit/>
          </a:bodyPr>
          <a:lstStyle/>
          <a:p>
            <a:pPr defTabSz="914377"/>
            <a:r>
              <a:rPr lang="en-US" altLang="zh-CN" sz="9600" dirty="0">
                <a:solidFill>
                  <a:prstClr val="black">
                    <a:lumMod val="75000"/>
                    <a:lumOff val="25000"/>
                  </a:prstClr>
                </a:solidFill>
                <a:latin typeface="Agency FB" panose="020B0503020202020204" pitchFamily="34" charset="0"/>
                <a:ea typeface="微软雅黑 Light" panose="020B0502040204020203" pitchFamily="34" charset="-122"/>
              </a:rPr>
              <a:t>25</a:t>
            </a:r>
            <a:endParaRPr lang="zh-CN" altLang="en-US" sz="9600" dirty="0">
              <a:solidFill>
                <a:prstClr val="black">
                  <a:lumMod val="75000"/>
                  <a:lumOff val="25000"/>
                </a:prstClr>
              </a:solidFill>
              <a:latin typeface="Agency FB" panose="020B0503020202020204" pitchFamily="34" charset="0"/>
              <a:ea typeface="微软雅黑 Light" panose="020B0502040204020203" pitchFamily="34" charset="-122"/>
            </a:endParaRPr>
          </a:p>
        </p:txBody>
      </p:sp>
      <p:sp>
        <p:nvSpPr>
          <p:cNvPr id="14" name="文本框 13"/>
          <p:cNvSpPr txBox="1"/>
          <p:nvPr/>
        </p:nvSpPr>
        <p:spPr>
          <a:xfrm>
            <a:off x="6163732" y="2521859"/>
            <a:ext cx="5329767" cy="2031325"/>
          </a:xfrm>
          <a:prstGeom prst="rect">
            <a:avLst/>
          </a:prstGeom>
          <a:noFill/>
        </p:spPr>
        <p:txBody>
          <a:bodyPr wrap="square" rtlCol="0">
            <a:spAutoFit/>
          </a:bodyPr>
          <a:lstStyle/>
          <a:p>
            <a:pPr algn="just"/>
            <a:r>
              <a:rPr lang="en-US" altLang="zh-CN" dirty="0">
                <a:solidFill>
                  <a:schemeClr val="bg1"/>
                </a:solidFill>
              </a:rPr>
              <a:t>The quick brown fox jumps over the lazy dog. The quick brown fox jumps over the lazy dog. The quick brown fox jumps over the lazy dog. The quick brown fox jumps over the lazy dog. The quick brown fox jumps over the lazy dog.</a:t>
            </a:r>
          </a:p>
          <a:p>
            <a:pPr algn="just"/>
            <a:endParaRPr lang="en-US" altLang="zh-CN" dirty="0">
              <a:solidFill>
                <a:schemeClr val="bg1"/>
              </a:solidFill>
            </a:endParaRPr>
          </a:p>
          <a:p>
            <a:pPr algn="just"/>
            <a:endParaRPr lang="en-US" altLang="zh-CN" dirty="0">
              <a:solidFill>
                <a:schemeClr val="bg1"/>
              </a:solidFill>
            </a:endParaRPr>
          </a:p>
        </p:txBody>
      </p:sp>
      <p:sp>
        <p:nvSpPr>
          <p:cNvPr id="17" name="文本框 16"/>
          <p:cNvSpPr txBox="1"/>
          <p:nvPr/>
        </p:nvSpPr>
        <p:spPr>
          <a:xfrm>
            <a:off x="2175405" y="5371776"/>
            <a:ext cx="3390900" cy="1077218"/>
          </a:xfrm>
          <a:prstGeom prst="rect">
            <a:avLst/>
          </a:prstGeom>
          <a:noFill/>
        </p:spPr>
        <p:txBody>
          <a:bodyPr wrap="square" rtlCol="0">
            <a:spAutoFit/>
          </a:bodyPr>
          <a:lstStyle/>
          <a:p>
            <a:pPr algn="just"/>
            <a:r>
              <a:rPr lang="en-US" altLang="zh-CN" sz="1600" dirty="0"/>
              <a:t>The quick brown fox jumps over the lazy dog. The quick brown fox jumps over the lazy dog. The quick brown fox jumps over the lazy dog. </a:t>
            </a:r>
          </a:p>
        </p:txBody>
      </p:sp>
      <p:sp>
        <p:nvSpPr>
          <p:cNvPr id="18" name="文本框 17"/>
          <p:cNvSpPr txBox="1"/>
          <p:nvPr/>
        </p:nvSpPr>
        <p:spPr>
          <a:xfrm>
            <a:off x="7896224" y="5334502"/>
            <a:ext cx="3470275" cy="1077218"/>
          </a:xfrm>
          <a:prstGeom prst="rect">
            <a:avLst/>
          </a:prstGeom>
          <a:noFill/>
        </p:spPr>
        <p:txBody>
          <a:bodyPr wrap="square" rtlCol="0">
            <a:spAutoFit/>
          </a:bodyPr>
          <a:lstStyle/>
          <a:p>
            <a:pPr algn="just"/>
            <a:r>
              <a:rPr lang="en-US" altLang="zh-CN" sz="1600" dirty="0"/>
              <a:t>The quick brown fox jumps over the lazy dog. The quick brown fox jumps over the lazy dog. The quick brown fox jumps over the lazy dog. </a:t>
            </a:r>
          </a:p>
        </p:txBody>
      </p:sp>
    </p:spTree>
    <p:extLst>
      <p:ext uri="{BB962C8B-B14F-4D97-AF65-F5344CB8AC3E}">
        <p14:creationId xmlns:p14="http://schemas.microsoft.com/office/powerpoint/2010/main" val="2847854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67000"/>
          </a:schemeClr>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 b="40176"/>
          <a:stretch/>
        </p:blipFill>
        <p:spPr>
          <a:xfrm>
            <a:off x="0" y="-1"/>
            <a:ext cx="12192000" cy="4102705"/>
          </a:xfrm>
          <a:prstGeom prst="rect">
            <a:avLst/>
          </a:prstGeom>
        </p:spPr>
      </p:pic>
      <p:sp>
        <p:nvSpPr>
          <p:cNvPr id="3" name="任意多边形 2"/>
          <p:cNvSpPr/>
          <p:nvPr/>
        </p:nvSpPr>
        <p:spPr>
          <a:xfrm>
            <a:off x="816705" y="-184845"/>
            <a:ext cx="4663553" cy="5902476"/>
          </a:xfrm>
          <a:custGeom>
            <a:avLst/>
            <a:gdLst>
              <a:gd name="connsiteX0" fmla="*/ 1364343 w 4122058"/>
              <a:gd name="connsiteY0" fmla="*/ 0 h 4426857"/>
              <a:gd name="connsiteX1" fmla="*/ 0 w 4122058"/>
              <a:gd name="connsiteY1" fmla="*/ 3497943 h 4426857"/>
              <a:gd name="connsiteX2" fmla="*/ 232229 w 4122058"/>
              <a:gd name="connsiteY2" fmla="*/ 4223657 h 4426857"/>
              <a:gd name="connsiteX3" fmla="*/ 1770743 w 4122058"/>
              <a:gd name="connsiteY3" fmla="*/ 4426857 h 4426857"/>
              <a:gd name="connsiteX4" fmla="*/ 4122058 w 4122058"/>
              <a:gd name="connsiteY4" fmla="*/ 14514 h 4426857"/>
              <a:gd name="connsiteX5" fmla="*/ 1364343 w 4122058"/>
              <a:gd name="connsiteY5" fmla="*/ 0 h 442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2058" h="4426857">
                <a:moveTo>
                  <a:pt x="1364343" y="0"/>
                </a:moveTo>
                <a:lnTo>
                  <a:pt x="0" y="3497943"/>
                </a:lnTo>
                <a:lnTo>
                  <a:pt x="232229" y="4223657"/>
                </a:lnTo>
                <a:lnTo>
                  <a:pt x="1770743" y="4426857"/>
                </a:lnTo>
                <a:lnTo>
                  <a:pt x="4122058" y="14514"/>
                </a:lnTo>
                <a:lnTo>
                  <a:pt x="1364343" y="0"/>
                </a:lnTo>
                <a:close/>
              </a:path>
            </a:pathLst>
          </a:custGeom>
          <a:gradFill flip="none" rotWithShape="1">
            <a:gsLst>
              <a:gs pos="1000">
                <a:schemeClr val="bg1">
                  <a:alpha val="1000"/>
                </a:schemeClr>
              </a:gs>
              <a:gs pos="78000">
                <a:schemeClr val="bg1">
                  <a:alpha val="18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10" name="任意多边形 9"/>
          <p:cNvSpPr/>
          <p:nvPr/>
        </p:nvSpPr>
        <p:spPr>
          <a:xfrm rot="289925">
            <a:off x="5613885" y="-856133"/>
            <a:ext cx="4663553" cy="5485164"/>
          </a:xfrm>
          <a:custGeom>
            <a:avLst/>
            <a:gdLst>
              <a:gd name="connsiteX0" fmla="*/ 1364343 w 4122058"/>
              <a:gd name="connsiteY0" fmla="*/ 0 h 4426857"/>
              <a:gd name="connsiteX1" fmla="*/ 0 w 4122058"/>
              <a:gd name="connsiteY1" fmla="*/ 3497943 h 4426857"/>
              <a:gd name="connsiteX2" fmla="*/ 232229 w 4122058"/>
              <a:gd name="connsiteY2" fmla="*/ 4223657 h 4426857"/>
              <a:gd name="connsiteX3" fmla="*/ 1770743 w 4122058"/>
              <a:gd name="connsiteY3" fmla="*/ 4426857 h 4426857"/>
              <a:gd name="connsiteX4" fmla="*/ 4122058 w 4122058"/>
              <a:gd name="connsiteY4" fmla="*/ 14514 h 4426857"/>
              <a:gd name="connsiteX5" fmla="*/ 1364343 w 4122058"/>
              <a:gd name="connsiteY5" fmla="*/ 0 h 442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2058" h="4426857">
                <a:moveTo>
                  <a:pt x="1364343" y="0"/>
                </a:moveTo>
                <a:lnTo>
                  <a:pt x="0" y="3497943"/>
                </a:lnTo>
                <a:lnTo>
                  <a:pt x="232229" y="4223657"/>
                </a:lnTo>
                <a:lnTo>
                  <a:pt x="1770743" y="4426857"/>
                </a:lnTo>
                <a:lnTo>
                  <a:pt x="4122058" y="14514"/>
                </a:lnTo>
                <a:lnTo>
                  <a:pt x="1364343" y="0"/>
                </a:lnTo>
                <a:close/>
              </a:path>
            </a:pathLst>
          </a:custGeom>
          <a:gradFill flip="none" rotWithShape="1">
            <a:gsLst>
              <a:gs pos="54000">
                <a:schemeClr val="bg1">
                  <a:alpha val="1000"/>
                </a:schemeClr>
              </a:gs>
              <a:gs pos="84000">
                <a:schemeClr val="bg1">
                  <a:alpha val="44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5" name="矩形 4"/>
          <p:cNvSpPr/>
          <p:nvPr/>
        </p:nvSpPr>
        <p:spPr>
          <a:xfrm>
            <a:off x="6327925" y="4097109"/>
            <a:ext cx="5400217" cy="2187424"/>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4" name="矩形 3"/>
          <p:cNvSpPr/>
          <p:nvPr/>
        </p:nvSpPr>
        <p:spPr>
          <a:xfrm>
            <a:off x="616019" y="3326189"/>
            <a:ext cx="5753100" cy="3352800"/>
          </a:xfrm>
          <a:prstGeom prst="rect">
            <a:avLst/>
          </a:prstGeom>
          <a:solidFill>
            <a:srgbClr val="99CC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11" name="文本框 10"/>
          <p:cNvSpPr txBox="1"/>
          <p:nvPr/>
        </p:nvSpPr>
        <p:spPr>
          <a:xfrm>
            <a:off x="1064754" y="3481556"/>
            <a:ext cx="4855633" cy="584775"/>
          </a:xfrm>
          <a:prstGeom prst="rect">
            <a:avLst/>
          </a:prstGeom>
          <a:noFill/>
        </p:spPr>
        <p:txBody>
          <a:bodyPr wrap="square" rtlCol="0">
            <a:spAutoFit/>
          </a:bodyPr>
          <a:lstStyle/>
          <a:p>
            <a:pPr defTabSz="914377"/>
            <a:r>
              <a:rPr lang="en-US" altLang="zh-CN" sz="3200" dirty="0">
                <a:solidFill>
                  <a:prstClr val="white"/>
                </a:solidFill>
                <a:latin typeface="微软雅黑" panose="020B0503020204020204" pitchFamily="34" charset="-122"/>
                <a:ea typeface="微软雅黑" panose="020B0503020204020204" pitchFamily="34" charset="-122"/>
              </a:rPr>
              <a:t>ADD YOUR TITLE HERE</a:t>
            </a:r>
            <a:endParaRPr lang="zh-CN" altLang="en-US" sz="3200" dirty="0">
              <a:solidFill>
                <a:prstClr val="whit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1182985" y="4205132"/>
            <a:ext cx="4507057" cy="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57991" y="174802"/>
            <a:ext cx="798792" cy="666786"/>
          </a:xfrm>
          <a:prstGeom prst="rect">
            <a:avLst/>
          </a:prstGeom>
          <a:noFill/>
        </p:spPr>
        <p:txBody>
          <a:bodyPr wrap="square" rtlCol="0">
            <a:spAutoFit/>
          </a:bodyPr>
          <a:lstStyle/>
          <a:p>
            <a:pPr defTabSz="914377"/>
            <a:r>
              <a:rPr lang="en-US" altLang="zh-CN" sz="3733" b="1" dirty="0">
                <a:solidFill>
                  <a:prstClr val="white"/>
                </a:solidFill>
                <a:latin typeface="微软雅黑" panose="020B0503020204020204" pitchFamily="34" charset="-122"/>
                <a:ea typeface="微软雅黑" panose="020B0503020204020204" pitchFamily="34" charset="-122"/>
              </a:rPr>
              <a:t>03</a:t>
            </a:r>
            <a:endParaRPr lang="zh-CN" altLang="en-US" sz="3733" b="1" dirty="0">
              <a:solidFill>
                <a:prstClr val="white"/>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956783" y="301364"/>
            <a:ext cx="0" cy="40800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64754" y="215839"/>
            <a:ext cx="5232209" cy="584775"/>
          </a:xfrm>
          <a:prstGeom prst="rect">
            <a:avLst/>
          </a:prstGeom>
          <a:noFill/>
        </p:spPr>
        <p:txBody>
          <a:bodyPr wrap="square" rtlCol="0">
            <a:spAutoFit/>
          </a:bodyPr>
          <a:lstStyle/>
          <a:p>
            <a:pPr defTabSz="914377"/>
            <a:r>
              <a:rPr lang="en-US" altLang="zh-CN" sz="3200" b="1" dirty="0">
                <a:solidFill>
                  <a:prstClr val="white"/>
                </a:solidFill>
                <a:latin typeface="微软雅黑" panose="020B0503020204020204" pitchFamily="34" charset="-122"/>
                <a:ea typeface="微软雅黑" panose="020B0503020204020204" pitchFamily="34" charset="-122"/>
              </a:rPr>
              <a:t>ADD YOUR TITLE HERE</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6464737" y="4259797"/>
            <a:ext cx="3341915" cy="1862048"/>
          </a:xfrm>
          <a:prstGeom prst="rect">
            <a:avLst/>
          </a:prstGeom>
          <a:noFill/>
        </p:spPr>
        <p:txBody>
          <a:bodyPr wrap="square" rtlCol="0">
            <a:spAutoFit/>
          </a:bodyPr>
          <a:lstStyle>
            <a:defPPr>
              <a:defRPr lang="zh-CN"/>
            </a:defPPr>
            <a:lvl1pPr>
              <a:defRPr sz="2400">
                <a:solidFill>
                  <a:schemeClr val="bg1"/>
                </a:solidFill>
                <a:latin typeface="方正综艺简体" panose="02010601030101010101" pitchFamily="2" charset="-122"/>
                <a:ea typeface="方正综艺简体" panose="02010601030101010101" pitchFamily="2" charset="-122"/>
              </a:defRPr>
            </a:lvl1pPr>
          </a:lstStyle>
          <a:p>
            <a:pPr defTabSz="914377"/>
            <a:r>
              <a:rPr lang="en-US" altLang="zh-CN" sz="11500" dirty="0">
                <a:solidFill>
                  <a:prstClr val="white"/>
                </a:solidFill>
                <a:latin typeface="Agency FB" panose="020B0503020202020204" pitchFamily="34" charset="0"/>
                <a:ea typeface="蒙纳简超刚黑" panose="00000900000000000000" pitchFamily="2" charset="-120"/>
              </a:rPr>
              <a:t>2015</a:t>
            </a:r>
            <a:endParaRPr lang="zh-CN" altLang="en-US" sz="11500" dirty="0">
              <a:solidFill>
                <a:prstClr val="white"/>
              </a:solidFill>
              <a:latin typeface="Agency FB" panose="020B0503020202020204" pitchFamily="34" charset="0"/>
              <a:ea typeface="蒙纳简超刚黑" panose="00000900000000000000" pitchFamily="2" charset="-120"/>
            </a:endParaRPr>
          </a:p>
        </p:txBody>
      </p:sp>
      <p:sp>
        <p:nvSpPr>
          <p:cNvPr id="14" name="文本框 13"/>
          <p:cNvSpPr txBox="1"/>
          <p:nvPr/>
        </p:nvSpPr>
        <p:spPr>
          <a:xfrm>
            <a:off x="1012054" y="4388251"/>
            <a:ext cx="4961030" cy="2031325"/>
          </a:xfrm>
          <a:prstGeom prst="rect">
            <a:avLst/>
          </a:prstGeom>
          <a:noFill/>
        </p:spPr>
        <p:txBody>
          <a:bodyPr wrap="square" rtlCol="0">
            <a:spAutoFit/>
          </a:bodyPr>
          <a:lstStyle/>
          <a:p>
            <a:pPr algn="just"/>
            <a:r>
              <a:rPr lang="en-US" altLang="zh-CN" dirty="0">
                <a:solidFill>
                  <a:schemeClr val="bg1"/>
                </a:solidFill>
              </a:rPr>
              <a:t>The quick brown fox jumps over the lazy dog. The quick brown fox jumps over the lazy dog. The quick brown fox jumps over the lazy dog. The quick brown fox jumps over the lazy dog. The quick brown fox jumps over the lazy dog.</a:t>
            </a:r>
          </a:p>
          <a:p>
            <a:pPr algn="just"/>
            <a:endParaRPr lang="en-US" altLang="zh-CN" dirty="0">
              <a:solidFill>
                <a:schemeClr val="bg1"/>
              </a:solidFill>
            </a:endParaRPr>
          </a:p>
          <a:p>
            <a:pPr algn="just"/>
            <a:endParaRPr lang="en-US" altLang="zh-CN" dirty="0">
              <a:solidFill>
                <a:schemeClr val="bg1"/>
              </a:solidFill>
            </a:endParaRPr>
          </a:p>
        </p:txBody>
      </p:sp>
      <p:sp>
        <p:nvSpPr>
          <p:cNvPr id="15" name="文本框 14"/>
          <p:cNvSpPr txBox="1"/>
          <p:nvPr/>
        </p:nvSpPr>
        <p:spPr>
          <a:xfrm>
            <a:off x="8702211" y="4499857"/>
            <a:ext cx="2958071" cy="1477328"/>
          </a:xfrm>
          <a:prstGeom prst="rect">
            <a:avLst/>
          </a:prstGeom>
          <a:noFill/>
        </p:spPr>
        <p:txBody>
          <a:bodyPr wrap="square" rtlCol="0">
            <a:spAutoFit/>
          </a:bodyPr>
          <a:lstStyle/>
          <a:p>
            <a:pPr algn="just"/>
            <a:r>
              <a:rPr lang="en-US" altLang="zh-CN" dirty="0">
                <a:solidFill>
                  <a:schemeClr val="bg1"/>
                </a:solidFill>
              </a:rPr>
              <a:t>The quick brown fox jumps over the lazy dog. The quick brown fox jumps over the lazy dog. The quick brown fox jumps</a:t>
            </a:r>
          </a:p>
        </p:txBody>
      </p:sp>
    </p:spTree>
    <p:extLst>
      <p:ext uri="{BB962C8B-B14F-4D97-AF65-F5344CB8AC3E}">
        <p14:creationId xmlns:p14="http://schemas.microsoft.com/office/powerpoint/2010/main" val="256498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grayscl/>
          </a:blip>
          <a:srcRect b="8127"/>
          <a:stretch/>
        </p:blipFill>
        <p:spPr>
          <a:xfrm>
            <a:off x="0" y="0"/>
            <a:ext cx="12192000" cy="6824133"/>
          </a:xfrm>
          <a:prstGeom prst="rect">
            <a:avLst/>
          </a:prstGeom>
        </p:spPr>
      </p:pic>
      <p:sp>
        <p:nvSpPr>
          <p:cNvPr id="4" name="文本框 3"/>
          <p:cNvSpPr txBox="1"/>
          <p:nvPr/>
        </p:nvSpPr>
        <p:spPr>
          <a:xfrm>
            <a:off x="157991" y="174802"/>
            <a:ext cx="798792" cy="666786"/>
          </a:xfrm>
          <a:prstGeom prst="rect">
            <a:avLst/>
          </a:prstGeom>
          <a:noFill/>
        </p:spPr>
        <p:txBody>
          <a:bodyPr wrap="square" rtlCol="0">
            <a:spAutoFit/>
          </a:bodyPr>
          <a:lstStyle/>
          <a:p>
            <a:pPr defTabSz="914377"/>
            <a:r>
              <a:rPr lang="en-US" altLang="zh-CN" sz="3733" b="1" dirty="0">
                <a:solidFill>
                  <a:prstClr val="white"/>
                </a:solidFill>
                <a:latin typeface="微软雅黑" panose="020B0503020204020204" pitchFamily="34" charset="-122"/>
                <a:ea typeface="微软雅黑" panose="020B0503020204020204" pitchFamily="34" charset="-122"/>
              </a:rPr>
              <a:t>03</a:t>
            </a:r>
            <a:endParaRPr lang="zh-CN" altLang="en-US" sz="3733" b="1" dirty="0">
              <a:solidFill>
                <a:prstClr val="white"/>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956783" y="301364"/>
            <a:ext cx="0" cy="40800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064754" y="215839"/>
            <a:ext cx="5181500" cy="584775"/>
          </a:xfrm>
          <a:prstGeom prst="rect">
            <a:avLst/>
          </a:prstGeom>
          <a:noFill/>
        </p:spPr>
        <p:txBody>
          <a:bodyPr wrap="square" rtlCol="0">
            <a:spAutoFit/>
          </a:bodyPr>
          <a:lstStyle/>
          <a:p>
            <a:pPr defTabSz="914377"/>
            <a:r>
              <a:rPr lang="en-US" altLang="zh-CN" sz="3200" b="1" dirty="0">
                <a:solidFill>
                  <a:prstClr val="white"/>
                </a:solidFill>
                <a:latin typeface="微软雅黑" panose="020B0503020204020204" pitchFamily="34" charset="-122"/>
                <a:ea typeface="微软雅黑" panose="020B0503020204020204" pitchFamily="34" charset="-122"/>
              </a:rPr>
              <a:t>ADD YOUR TITLE HERE</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sp>
        <p:nvSpPr>
          <p:cNvPr id="9" name="矩形 8"/>
          <p:cNvSpPr/>
          <p:nvPr/>
        </p:nvSpPr>
        <p:spPr>
          <a:xfrm>
            <a:off x="0" y="1862667"/>
            <a:ext cx="12163245" cy="3894667"/>
          </a:xfrm>
          <a:prstGeom prst="rect">
            <a:avLst/>
          </a:prstGeom>
          <a:solidFill>
            <a:srgbClr val="99CCFF">
              <a:alpha val="63000"/>
            </a:srgb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cxnSp>
        <p:nvCxnSpPr>
          <p:cNvPr id="10" name="直接连接符 9"/>
          <p:cNvCxnSpPr/>
          <p:nvPr/>
        </p:nvCxnSpPr>
        <p:spPr>
          <a:xfrm flipV="1">
            <a:off x="-28755" y="2015067"/>
            <a:ext cx="12192000" cy="16933"/>
          </a:xfrm>
          <a:prstGeom prst="line">
            <a:avLst/>
          </a:prstGeom>
          <a:solidFill>
            <a:srgbClr val="99CCFF">
              <a:alpha val="63000"/>
            </a:srgbClr>
          </a:solidFill>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8755" y="5554134"/>
            <a:ext cx="12192000" cy="16933"/>
          </a:xfrm>
          <a:prstGeom prst="line">
            <a:avLst/>
          </a:prstGeom>
          <a:solidFill>
            <a:srgbClr val="99CCFF">
              <a:alpha val="63000"/>
            </a:srgbClr>
          </a:solidFill>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865718" y="1490134"/>
            <a:ext cx="4639733" cy="4639733"/>
            <a:chOff x="4592638" y="733261"/>
            <a:chExt cx="3479800" cy="3479800"/>
          </a:xfrm>
        </p:grpSpPr>
        <p:sp>
          <p:nvSpPr>
            <p:cNvPr id="16" name="椭圆 15"/>
            <p:cNvSpPr/>
            <p:nvPr/>
          </p:nvSpPr>
          <p:spPr>
            <a:xfrm>
              <a:off x="4592638" y="733261"/>
              <a:ext cx="3479800" cy="3479800"/>
            </a:xfrm>
            <a:prstGeom prst="ellipse">
              <a:avLst/>
            </a:prstGeom>
            <a:solidFill>
              <a:srgbClr val="FFFFFF"/>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grpSp>
          <p:nvGrpSpPr>
            <p:cNvPr id="17" name="组合 16"/>
            <p:cNvGrpSpPr/>
            <p:nvPr/>
          </p:nvGrpSpPr>
          <p:grpSpPr>
            <a:xfrm>
              <a:off x="4678099" y="1525757"/>
              <a:ext cx="2735531" cy="1913858"/>
              <a:chOff x="5011341" y="1488652"/>
              <a:chExt cx="2735531" cy="1913858"/>
            </a:xfrm>
          </p:grpSpPr>
          <p:sp>
            <p:nvSpPr>
              <p:cNvPr id="18" name="任意多边形 17"/>
              <p:cNvSpPr/>
              <p:nvPr/>
            </p:nvSpPr>
            <p:spPr>
              <a:xfrm flipH="1">
                <a:off x="6057772" y="1488652"/>
                <a:ext cx="1689100" cy="1623420"/>
              </a:xfrm>
              <a:custGeom>
                <a:avLst/>
                <a:gdLst>
                  <a:gd name="connsiteX0" fmla="*/ 844550 w 1689100"/>
                  <a:gd name="connsiteY0" fmla="*/ 0 h 1623420"/>
                  <a:gd name="connsiteX1" fmla="*/ 1689100 w 1689100"/>
                  <a:gd name="connsiteY1" fmla="*/ 673100 h 1623420"/>
                  <a:gd name="connsiteX2" fmla="*/ 844550 w 1689100"/>
                  <a:gd name="connsiteY2" fmla="*/ 1346200 h 1623420"/>
                  <a:gd name="connsiteX3" fmla="*/ 762901 w 1689100"/>
                  <a:gd name="connsiteY3" fmla="*/ 1339640 h 1623420"/>
                  <a:gd name="connsiteX4" fmla="*/ 728894 w 1689100"/>
                  <a:gd name="connsiteY4" fmla="*/ 1382689 h 1623420"/>
                  <a:gd name="connsiteX5" fmla="*/ 132478 w 1689100"/>
                  <a:gd name="connsiteY5" fmla="*/ 1615798 h 1623420"/>
                  <a:gd name="connsiteX6" fmla="*/ 364898 w 1689100"/>
                  <a:gd name="connsiteY6" fmla="*/ 1272683 h 1623420"/>
                  <a:gd name="connsiteX7" fmla="*/ 375093 w 1689100"/>
                  <a:gd name="connsiteY7" fmla="*/ 1232430 h 1623420"/>
                  <a:gd name="connsiteX8" fmla="*/ 372354 w 1689100"/>
                  <a:gd name="connsiteY8" fmla="*/ 1231245 h 1623420"/>
                  <a:gd name="connsiteX9" fmla="*/ 0 w 1689100"/>
                  <a:gd name="connsiteY9" fmla="*/ 673100 h 1623420"/>
                  <a:gd name="connsiteX10" fmla="*/ 844550 w 1689100"/>
                  <a:gd name="connsiteY10" fmla="*/ 0 h 16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9100" h="1623420">
                    <a:moveTo>
                      <a:pt x="844550" y="0"/>
                    </a:moveTo>
                    <a:cubicBezTo>
                      <a:pt x="1310982" y="0"/>
                      <a:pt x="1689100" y="301357"/>
                      <a:pt x="1689100" y="673100"/>
                    </a:cubicBezTo>
                    <a:cubicBezTo>
                      <a:pt x="1689100" y="1044843"/>
                      <a:pt x="1310982" y="1346200"/>
                      <a:pt x="844550" y="1346200"/>
                    </a:cubicBezTo>
                    <a:lnTo>
                      <a:pt x="762901" y="1339640"/>
                    </a:lnTo>
                    <a:lnTo>
                      <a:pt x="728894" y="1382689"/>
                    </a:lnTo>
                    <a:cubicBezTo>
                      <a:pt x="599845" y="1520250"/>
                      <a:pt x="349432" y="1657583"/>
                      <a:pt x="132478" y="1615798"/>
                    </a:cubicBezTo>
                    <a:cubicBezTo>
                      <a:pt x="272413" y="1555035"/>
                      <a:pt x="328299" y="1408457"/>
                      <a:pt x="364898" y="1272683"/>
                    </a:cubicBezTo>
                    <a:lnTo>
                      <a:pt x="375093" y="1232430"/>
                    </a:lnTo>
                    <a:lnTo>
                      <a:pt x="372354" y="1231245"/>
                    </a:lnTo>
                    <a:cubicBezTo>
                      <a:pt x="147702" y="1110284"/>
                      <a:pt x="0" y="905440"/>
                      <a:pt x="0" y="673100"/>
                    </a:cubicBezTo>
                    <a:cubicBezTo>
                      <a:pt x="0" y="301357"/>
                      <a:pt x="378118" y="0"/>
                      <a:pt x="844550" y="0"/>
                    </a:cubicBezTo>
                    <a:close/>
                  </a:path>
                </a:pathLst>
              </a:custGeom>
              <a:solidFill>
                <a:srgbClr val="40404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19" name="椭圆 18"/>
              <p:cNvSpPr/>
              <p:nvPr/>
            </p:nvSpPr>
            <p:spPr>
              <a:xfrm rot="20899896">
                <a:off x="5011341" y="1708866"/>
                <a:ext cx="2256632" cy="165254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20" name="任意多边形 19"/>
              <p:cNvSpPr/>
              <p:nvPr/>
            </p:nvSpPr>
            <p:spPr>
              <a:xfrm>
                <a:off x="5430838" y="1779090"/>
                <a:ext cx="1689100" cy="1623420"/>
              </a:xfrm>
              <a:custGeom>
                <a:avLst/>
                <a:gdLst>
                  <a:gd name="connsiteX0" fmla="*/ 844550 w 1689100"/>
                  <a:gd name="connsiteY0" fmla="*/ 0 h 1623420"/>
                  <a:gd name="connsiteX1" fmla="*/ 1689100 w 1689100"/>
                  <a:gd name="connsiteY1" fmla="*/ 673100 h 1623420"/>
                  <a:gd name="connsiteX2" fmla="*/ 844550 w 1689100"/>
                  <a:gd name="connsiteY2" fmla="*/ 1346200 h 1623420"/>
                  <a:gd name="connsiteX3" fmla="*/ 762901 w 1689100"/>
                  <a:gd name="connsiteY3" fmla="*/ 1339640 h 1623420"/>
                  <a:gd name="connsiteX4" fmla="*/ 728894 w 1689100"/>
                  <a:gd name="connsiteY4" fmla="*/ 1382689 h 1623420"/>
                  <a:gd name="connsiteX5" fmla="*/ 132478 w 1689100"/>
                  <a:gd name="connsiteY5" fmla="*/ 1615798 h 1623420"/>
                  <a:gd name="connsiteX6" fmla="*/ 364898 w 1689100"/>
                  <a:gd name="connsiteY6" fmla="*/ 1272683 h 1623420"/>
                  <a:gd name="connsiteX7" fmla="*/ 375093 w 1689100"/>
                  <a:gd name="connsiteY7" fmla="*/ 1232430 h 1623420"/>
                  <a:gd name="connsiteX8" fmla="*/ 372354 w 1689100"/>
                  <a:gd name="connsiteY8" fmla="*/ 1231245 h 1623420"/>
                  <a:gd name="connsiteX9" fmla="*/ 0 w 1689100"/>
                  <a:gd name="connsiteY9" fmla="*/ 673100 h 1623420"/>
                  <a:gd name="connsiteX10" fmla="*/ 844550 w 1689100"/>
                  <a:gd name="connsiteY10" fmla="*/ 0 h 162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9100" h="1623420">
                    <a:moveTo>
                      <a:pt x="844550" y="0"/>
                    </a:moveTo>
                    <a:cubicBezTo>
                      <a:pt x="1310982" y="0"/>
                      <a:pt x="1689100" y="301357"/>
                      <a:pt x="1689100" y="673100"/>
                    </a:cubicBezTo>
                    <a:cubicBezTo>
                      <a:pt x="1689100" y="1044843"/>
                      <a:pt x="1310982" y="1346200"/>
                      <a:pt x="844550" y="1346200"/>
                    </a:cubicBezTo>
                    <a:lnTo>
                      <a:pt x="762901" y="1339640"/>
                    </a:lnTo>
                    <a:lnTo>
                      <a:pt x="728894" y="1382689"/>
                    </a:lnTo>
                    <a:cubicBezTo>
                      <a:pt x="599845" y="1520250"/>
                      <a:pt x="349432" y="1657583"/>
                      <a:pt x="132478" y="1615798"/>
                    </a:cubicBezTo>
                    <a:cubicBezTo>
                      <a:pt x="272413" y="1555035"/>
                      <a:pt x="328299" y="1408457"/>
                      <a:pt x="364898" y="1272683"/>
                    </a:cubicBezTo>
                    <a:lnTo>
                      <a:pt x="375093" y="1232430"/>
                    </a:lnTo>
                    <a:lnTo>
                      <a:pt x="372354" y="1231245"/>
                    </a:lnTo>
                    <a:cubicBezTo>
                      <a:pt x="147702" y="1110284"/>
                      <a:pt x="0" y="905440"/>
                      <a:pt x="0" y="673100"/>
                    </a:cubicBezTo>
                    <a:cubicBezTo>
                      <a:pt x="0" y="301357"/>
                      <a:pt x="378118" y="0"/>
                      <a:pt x="844550" y="0"/>
                    </a:cubicBezTo>
                    <a:close/>
                  </a:path>
                </a:pathLst>
              </a:custGeom>
              <a:solidFill>
                <a:srgbClr val="40404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grpSp>
      </p:grpSp>
      <p:sp>
        <p:nvSpPr>
          <p:cNvPr id="21" name="文本框 20"/>
          <p:cNvSpPr txBox="1"/>
          <p:nvPr/>
        </p:nvSpPr>
        <p:spPr>
          <a:xfrm>
            <a:off x="5571160" y="2184400"/>
            <a:ext cx="4855633" cy="584775"/>
          </a:xfrm>
          <a:prstGeom prst="rect">
            <a:avLst/>
          </a:prstGeom>
          <a:noFill/>
        </p:spPr>
        <p:txBody>
          <a:bodyPr wrap="square" rtlCol="0">
            <a:spAutoFit/>
          </a:bodyPr>
          <a:lstStyle/>
          <a:p>
            <a:pPr defTabSz="914377"/>
            <a:r>
              <a:rPr lang="en-US" altLang="zh-CN" sz="3200" dirty="0">
                <a:solidFill>
                  <a:prstClr val="white"/>
                </a:solidFill>
                <a:latin typeface="微软雅黑" panose="020B0503020204020204" pitchFamily="34" charset="-122"/>
                <a:ea typeface="微软雅黑" panose="020B0503020204020204" pitchFamily="34" charset="-122"/>
              </a:rPr>
              <a:t>ADD YOUR TITLE HERE</a:t>
            </a:r>
            <a:endParaRPr lang="zh-CN" altLang="en-US" sz="3200" dirty="0">
              <a:solidFill>
                <a:prstClr val="white"/>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5714464" y="2993312"/>
            <a:ext cx="21717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5635012" y="3217450"/>
            <a:ext cx="5329767" cy="2031325"/>
          </a:xfrm>
          <a:prstGeom prst="rect">
            <a:avLst/>
          </a:prstGeom>
          <a:noFill/>
        </p:spPr>
        <p:txBody>
          <a:bodyPr wrap="square" rtlCol="0">
            <a:spAutoFit/>
          </a:bodyPr>
          <a:lstStyle/>
          <a:p>
            <a:pPr algn="just"/>
            <a:r>
              <a:rPr lang="en-US" altLang="zh-CN" dirty="0">
                <a:solidFill>
                  <a:schemeClr val="bg1"/>
                </a:solidFill>
              </a:rPr>
              <a:t>The quick brown fox jumps over the lazy dog. The quick brown fox jumps over the lazy dog. The quick brown fox jumps over the lazy dog. The quick brown fox jumps over the lazy dog. The quick brown fox jumps over the lazy dog.</a:t>
            </a:r>
          </a:p>
          <a:p>
            <a:pPr algn="just"/>
            <a:endParaRPr lang="en-US" altLang="zh-CN" dirty="0">
              <a:solidFill>
                <a:schemeClr val="bg1"/>
              </a:solidFill>
            </a:endParaRPr>
          </a:p>
          <a:p>
            <a:pPr algn="just"/>
            <a:endParaRPr lang="en-US" altLang="zh-CN" dirty="0">
              <a:solidFill>
                <a:schemeClr val="bg1"/>
              </a:solidFill>
            </a:endParaRPr>
          </a:p>
        </p:txBody>
      </p:sp>
    </p:spTree>
    <p:extLst>
      <p:ext uri="{BB962C8B-B14F-4D97-AF65-F5344CB8AC3E}">
        <p14:creationId xmlns:p14="http://schemas.microsoft.com/office/powerpoint/2010/main" val="2912616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5" name="椭圆 4"/>
          <p:cNvSpPr/>
          <p:nvPr/>
        </p:nvSpPr>
        <p:spPr>
          <a:xfrm>
            <a:off x="3994291" y="1224929"/>
            <a:ext cx="4203417" cy="420341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5036456" y="5202217"/>
            <a:ext cx="2123606" cy="487385"/>
          </a:xfrm>
          <a:prstGeom prst="roundRect">
            <a:avLst>
              <a:gd name="adj" fmla="val 50000"/>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288526" y="5277042"/>
            <a:ext cx="1751539"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PART FOUR</a:t>
            </a:r>
            <a:endParaRPr lang="zh-CN" altLang="en-US" sz="2000" b="1" dirty="0">
              <a:solidFill>
                <a:schemeClr val="bg1"/>
              </a:solidFill>
              <a:latin typeface="Arial" panose="020B0604020202020204" pitchFamily="34" charset="0"/>
              <a:cs typeface="Arial" panose="020B0604020202020204" pitchFamily="34" charset="0"/>
            </a:endParaRPr>
          </a:p>
        </p:txBody>
      </p:sp>
      <p:cxnSp>
        <p:nvCxnSpPr>
          <p:cNvPr id="14" name="直接连接符 13"/>
          <p:cNvCxnSpPr/>
          <p:nvPr/>
        </p:nvCxnSpPr>
        <p:spPr>
          <a:xfrm flipH="1">
            <a:off x="6110514" y="5689602"/>
            <a:ext cx="0" cy="1168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958019" y="1517841"/>
            <a:ext cx="661014" cy="3770263"/>
          </a:xfrm>
          <a:prstGeom prst="rect">
            <a:avLst/>
          </a:prstGeom>
          <a:noFill/>
        </p:spPr>
        <p:txBody>
          <a:bodyPr wrap="square" rtlCol="0">
            <a:spAutoFit/>
          </a:bodyPr>
          <a:lstStyle/>
          <a:p>
            <a:r>
              <a:rPr lang="en-US" altLang="zh-CN" sz="23900" dirty="0">
                <a:solidFill>
                  <a:srgbClr val="0099FF"/>
                </a:solidFill>
                <a:latin typeface="Arial" panose="020B0604020202020204" pitchFamily="34" charset="0"/>
                <a:cs typeface="Arial" panose="020B0604020202020204" pitchFamily="34" charset="0"/>
              </a:rPr>
              <a:t>4</a:t>
            </a:r>
            <a:endParaRPr lang="zh-CN" altLang="en-US" sz="23900" dirty="0">
              <a:solidFill>
                <a:srgbClr val="0099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854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6" name="矩形 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饼形 6"/>
          <p:cNvSpPr/>
          <p:nvPr/>
        </p:nvSpPr>
        <p:spPr>
          <a:xfrm>
            <a:off x="1076325" y="1009650"/>
            <a:ext cx="3600450" cy="3600450"/>
          </a:xfrm>
          <a:prstGeom prst="pie">
            <a:avLst>
              <a:gd name="adj1" fmla="val 3748684"/>
              <a:gd name="adj2" fmla="val 16292314"/>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8" name="饼形 7"/>
          <p:cNvSpPr/>
          <p:nvPr/>
        </p:nvSpPr>
        <p:spPr>
          <a:xfrm rot="12839625">
            <a:off x="1449985" y="931863"/>
            <a:ext cx="3522012" cy="3522012"/>
          </a:xfrm>
          <a:prstGeom prst="pie">
            <a:avLst>
              <a:gd name="adj1" fmla="val 3510450"/>
              <a:gd name="adj2" fmla="val 8389952"/>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饼形 8"/>
          <p:cNvSpPr/>
          <p:nvPr/>
        </p:nvSpPr>
        <p:spPr>
          <a:xfrm rot="17553535">
            <a:off x="1570380" y="1097494"/>
            <a:ext cx="3466495" cy="3466495"/>
          </a:xfrm>
          <a:prstGeom prst="pie">
            <a:avLst>
              <a:gd name="adj1" fmla="val 3739493"/>
              <a:gd name="adj2" fmla="val 6037795"/>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饼形 9"/>
          <p:cNvSpPr/>
          <p:nvPr/>
        </p:nvSpPr>
        <p:spPr>
          <a:xfrm rot="19391533">
            <a:off x="1503644" y="1155413"/>
            <a:ext cx="3466495" cy="3466495"/>
          </a:xfrm>
          <a:prstGeom prst="pie">
            <a:avLst>
              <a:gd name="adj1" fmla="val 4226454"/>
              <a:gd name="adj2" fmla="val 5920448"/>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任意多边形 15"/>
          <p:cNvSpPr/>
          <p:nvPr/>
        </p:nvSpPr>
        <p:spPr>
          <a:xfrm>
            <a:off x="4162764" y="553041"/>
            <a:ext cx="2796257" cy="704260"/>
          </a:xfrm>
          <a:custGeom>
            <a:avLst/>
            <a:gdLst>
              <a:gd name="connsiteX0" fmla="*/ 0 w 2933700"/>
              <a:gd name="connsiteY0" fmla="*/ 990600 h 990600"/>
              <a:gd name="connsiteX1" fmla="*/ 1333500 w 2933700"/>
              <a:gd name="connsiteY1" fmla="*/ 38100 h 990600"/>
              <a:gd name="connsiteX2" fmla="*/ 2933700 w 2933700"/>
              <a:gd name="connsiteY2" fmla="*/ 0 h 990600"/>
              <a:gd name="connsiteX0" fmla="*/ 0 w 2971800"/>
              <a:gd name="connsiteY0" fmla="*/ 971550 h 971550"/>
              <a:gd name="connsiteX1" fmla="*/ 1333500 w 2971800"/>
              <a:gd name="connsiteY1" fmla="*/ 19050 h 971550"/>
              <a:gd name="connsiteX2" fmla="*/ 2971800 w 2971800"/>
              <a:gd name="connsiteY2" fmla="*/ 0 h 971550"/>
              <a:gd name="connsiteX0" fmla="*/ 0 w 2804103"/>
              <a:gd name="connsiteY0" fmla="*/ 952500 h 952500"/>
              <a:gd name="connsiteX1" fmla="*/ 1333500 w 2804103"/>
              <a:gd name="connsiteY1" fmla="*/ 0 h 952500"/>
              <a:gd name="connsiteX2" fmla="*/ 2804103 w 2804103"/>
              <a:gd name="connsiteY2" fmla="*/ 8899 h 952500"/>
              <a:gd name="connsiteX0" fmla="*/ 0 w 2804103"/>
              <a:gd name="connsiteY0" fmla="*/ 943601 h 943601"/>
              <a:gd name="connsiteX1" fmla="*/ 1571070 w 2804103"/>
              <a:gd name="connsiteY1" fmla="*/ 284570 h 943601"/>
              <a:gd name="connsiteX2" fmla="*/ 2804103 w 2804103"/>
              <a:gd name="connsiteY2" fmla="*/ 0 h 943601"/>
              <a:gd name="connsiteX0" fmla="*/ 0 w 2748204"/>
              <a:gd name="connsiteY0" fmla="*/ 706030 h 706030"/>
              <a:gd name="connsiteX1" fmla="*/ 1571070 w 2748204"/>
              <a:gd name="connsiteY1" fmla="*/ 46999 h 706030"/>
              <a:gd name="connsiteX2" fmla="*/ 2748204 w 2748204"/>
              <a:gd name="connsiteY2" fmla="*/ 0 h 706030"/>
              <a:gd name="connsiteX0" fmla="*/ 0 w 2692305"/>
              <a:gd name="connsiteY0" fmla="*/ 678080 h 678080"/>
              <a:gd name="connsiteX1" fmla="*/ 1571070 w 2692305"/>
              <a:gd name="connsiteY1" fmla="*/ 19049 h 678080"/>
              <a:gd name="connsiteX2" fmla="*/ 2692305 w 2692305"/>
              <a:gd name="connsiteY2" fmla="*/ 0 h 678080"/>
            </a:gdLst>
            <a:ahLst/>
            <a:cxnLst>
              <a:cxn ang="0">
                <a:pos x="connsiteX0" y="connsiteY0"/>
              </a:cxn>
              <a:cxn ang="0">
                <a:pos x="connsiteX1" y="connsiteY1"/>
              </a:cxn>
              <a:cxn ang="0">
                <a:pos x="connsiteX2" y="connsiteY2"/>
              </a:cxn>
            </a:cxnLst>
            <a:rect l="l" t="t" r="r" b="b"/>
            <a:pathLst>
              <a:path w="2692305" h="678080">
                <a:moveTo>
                  <a:pt x="0" y="678080"/>
                </a:moveTo>
                <a:lnTo>
                  <a:pt x="1571070" y="19049"/>
                </a:lnTo>
                <a:lnTo>
                  <a:pt x="2692305" y="0"/>
                </a:lnTo>
              </a:path>
            </a:pathLst>
          </a:custGeom>
          <a:no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4756478" y="2352223"/>
            <a:ext cx="2202543" cy="957036"/>
          </a:xfrm>
          <a:custGeom>
            <a:avLst/>
            <a:gdLst>
              <a:gd name="connsiteX0" fmla="*/ 0 w 2933700"/>
              <a:gd name="connsiteY0" fmla="*/ 990600 h 990600"/>
              <a:gd name="connsiteX1" fmla="*/ 1333500 w 2933700"/>
              <a:gd name="connsiteY1" fmla="*/ 38100 h 990600"/>
              <a:gd name="connsiteX2" fmla="*/ 2933700 w 2933700"/>
              <a:gd name="connsiteY2" fmla="*/ 0 h 990600"/>
              <a:gd name="connsiteX0" fmla="*/ 0 w 2971800"/>
              <a:gd name="connsiteY0" fmla="*/ 971550 h 971550"/>
              <a:gd name="connsiteX1" fmla="*/ 1333500 w 2971800"/>
              <a:gd name="connsiteY1" fmla="*/ 19050 h 971550"/>
              <a:gd name="connsiteX2" fmla="*/ 2971800 w 2971800"/>
              <a:gd name="connsiteY2" fmla="*/ 0 h 971550"/>
              <a:gd name="connsiteX0" fmla="*/ 0 w 2202543"/>
              <a:gd name="connsiteY0" fmla="*/ 957036 h 957036"/>
              <a:gd name="connsiteX1" fmla="*/ 1333500 w 2202543"/>
              <a:gd name="connsiteY1" fmla="*/ 4536 h 957036"/>
              <a:gd name="connsiteX2" fmla="*/ 2202543 w 2202543"/>
              <a:gd name="connsiteY2" fmla="*/ 0 h 957036"/>
            </a:gdLst>
            <a:ahLst/>
            <a:cxnLst>
              <a:cxn ang="0">
                <a:pos x="connsiteX0" y="connsiteY0"/>
              </a:cxn>
              <a:cxn ang="0">
                <a:pos x="connsiteX1" y="connsiteY1"/>
              </a:cxn>
              <a:cxn ang="0">
                <a:pos x="connsiteX2" y="connsiteY2"/>
              </a:cxn>
            </a:cxnLst>
            <a:rect l="l" t="t" r="r" b="b"/>
            <a:pathLst>
              <a:path w="2202543" h="957036">
                <a:moveTo>
                  <a:pt x="0" y="957036"/>
                </a:moveTo>
                <a:lnTo>
                  <a:pt x="1333500" y="4536"/>
                </a:lnTo>
                <a:lnTo>
                  <a:pt x="2202543" y="0"/>
                </a:lnTo>
              </a:path>
            </a:pathLst>
          </a:custGeom>
          <a:no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flipV="1">
            <a:off x="4281714" y="4090853"/>
            <a:ext cx="2677307" cy="45719"/>
          </a:xfrm>
          <a:custGeom>
            <a:avLst/>
            <a:gdLst>
              <a:gd name="connsiteX0" fmla="*/ 0 w 2278743"/>
              <a:gd name="connsiteY0" fmla="*/ 0 h 0"/>
              <a:gd name="connsiteX1" fmla="*/ 2278743 w 2278743"/>
              <a:gd name="connsiteY1" fmla="*/ 0 h 0"/>
            </a:gdLst>
            <a:ahLst/>
            <a:cxnLst>
              <a:cxn ang="0">
                <a:pos x="connsiteX0" y="connsiteY0"/>
              </a:cxn>
              <a:cxn ang="0">
                <a:pos x="connsiteX1" y="connsiteY1"/>
              </a:cxn>
            </a:cxnLst>
            <a:rect l="l" t="t" r="r" b="b"/>
            <a:pathLst>
              <a:path w="2278743">
                <a:moveTo>
                  <a:pt x="0" y="0"/>
                </a:moveTo>
                <a:lnTo>
                  <a:pt x="2278743" y="0"/>
                </a:lnTo>
              </a:path>
            </a:pathLst>
          </a:custGeom>
          <a:noFill/>
          <a:ln w="1905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rot="18900000">
            <a:off x="10239326" y="-716517"/>
            <a:ext cx="1412276" cy="1412276"/>
          </a:xfrm>
          <a:prstGeom prst="rtTriangl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613303" y="134443"/>
            <a:ext cx="1000488" cy="1900141"/>
            <a:chOff x="11613303" y="134443"/>
            <a:chExt cx="1000488" cy="1900141"/>
          </a:xfrm>
          <a:solidFill>
            <a:srgbClr val="99CCFF"/>
          </a:solidFill>
        </p:grpSpPr>
        <p:sp>
          <p:nvSpPr>
            <p:cNvPr id="28" name="直角三角形 27"/>
            <p:cNvSpPr/>
            <p:nvPr/>
          </p:nvSpPr>
          <p:spPr>
            <a:xfrm rot="2700000">
              <a:off x="11914010" y="134443"/>
              <a:ext cx="556509" cy="55650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直角三角形 28"/>
            <p:cNvSpPr/>
            <p:nvPr/>
          </p:nvSpPr>
          <p:spPr>
            <a:xfrm rot="2700000">
              <a:off x="11613303" y="647726"/>
              <a:ext cx="457755" cy="4577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直角三角形 29"/>
            <p:cNvSpPr/>
            <p:nvPr/>
          </p:nvSpPr>
          <p:spPr>
            <a:xfrm rot="2700000">
              <a:off x="11770210" y="1191003"/>
              <a:ext cx="843581" cy="84358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flipH="1">
            <a:off x="-279863" y="4922997"/>
            <a:ext cx="696809" cy="1323389"/>
            <a:chOff x="11613303" y="134443"/>
            <a:chExt cx="1000488" cy="1900141"/>
          </a:xfrm>
          <a:solidFill>
            <a:schemeClr val="bg1"/>
          </a:solidFill>
        </p:grpSpPr>
        <p:sp>
          <p:nvSpPr>
            <p:cNvPr id="31" name="直角三角形 30"/>
            <p:cNvSpPr/>
            <p:nvPr/>
          </p:nvSpPr>
          <p:spPr>
            <a:xfrm rot="2700000">
              <a:off x="11914010" y="134443"/>
              <a:ext cx="556509" cy="55650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p:cNvSpPr/>
            <p:nvPr/>
          </p:nvSpPr>
          <p:spPr>
            <a:xfrm rot="2700000">
              <a:off x="11613303" y="647726"/>
              <a:ext cx="457755" cy="4577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直角三角形 32"/>
            <p:cNvSpPr/>
            <p:nvPr/>
          </p:nvSpPr>
          <p:spPr>
            <a:xfrm rot="2700000">
              <a:off x="11770210" y="1191003"/>
              <a:ext cx="843581" cy="84358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7106584" y="391885"/>
            <a:ext cx="1620907" cy="362857"/>
            <a:chOff x="7106584" y="391885"/>
            <a:chExt cx="1620907" cy="362857"/>
          </a:xfrm>
        </p:grpSpPr>
        <p:sp>
          <p:nvSpPr>
            <p:cNvPr id="24" name="矩形 23"/>
            <p:cNvSpPr/>
            <p:nvPr/>
          </p:nvSpPr>
          <p:spPr>
            <a:xfrm>
              <a:off x="7122120" y="391885"/>
              <a:ext cx="1165537" cy="362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7106584" y="410889"/>
              <a:ext cx="1620907"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TEXT HERE</a:t>
              </a:r>
              <a:endParaRPr lang="zh-CN" altLang="en-US" sz="1400" dirty="0">
                <a:solidFill>
                  <a:schemeClr val="bg1"/>
                </a:solidFill>
                <a:latin typeface="Arial" panose="020B0604020202020204" pitchFamily="34" charset="0"/>
                <a:cs typeface="Arial" panose="020B0604020202020204" pitchFamily="34" charset="0"/>
              </a:endParaRPr>
            </a:p>
          </p:txBody>
        </p:sp>
      </p:grpSp>
      <p:grpSp>
        <p:nvGrpSpPr>
          <p:cNvPr id="12" name="组合 11"/>
          <p:cNvGrpSpPr/>
          <p:nvPr/>
        </p:nvGrpSpPr>
        <p:grpSpPr>
          <a:xfrm>
            <a:off x="7106584" y="2169492"/>
            <a:ext cx="1620907" cy="362857"/>
            <a:chOff x="7106584" y="2169492"/>
            <a:chExt cx="1620907" cy="362857"/>
          </a:xfrm>
        </p:grpSpPr>
        <p:sp>
          <p:nvSpPr>
            <p:cNvPr id="25" name="矩形 24"/>
            <p:cNvSpPr/>
            <p:nvPr/>
          </p:nvSpPr>
          <p:spPr>
            <a:xfrm>
              <a:off x="7122120" y="2169492"/>
              <a:ext cx="1165537" cy="362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7106584" y="2186796"/>
              <a:ext cx="1620907"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TEXT HERE</a:t>
              </a:r>
              <a:endParaRPr lang="zh-CN" altLang="en-US" sz="1400" dirty="0">
                <a:solidFill>
                  <a:schemeClr val="bg1"/>
                </a:solidFill>
                <a:latin typeface="Arial" panose="020B0604020202020204" pitchFamily="34" charset="0"/>
                <a:cs typeface="Arial" panose="020B0604020202020204" pitchFamily="34" charset="0"/>
              </a:endParaRPr>
            </a:p>
          </p:txBody>
        </p:sp>
      </p:grpSp>
      <p:grpSp>
        <p:nvGrpSpPr>
          <p:cNvPr id="5" name="组合 4"/>
          <p:cNvGrpSpPr/>
          <p:nvPr/>
        </p:nvGrpSpPr>
        <p:grpSpPr>
          <a:xfrm>
            <a:off x="7106584" y="3947100"/>
            <a:ext cx="1620907" cy="362857"/>
            <a:chOff x="7106584" y="3947100"/>
            <a:chExt cx="1620907" cy="362857"/>
          </a:xfrm>
        </p:grpSpPr>
        <p:sp>
          <p:nvSpPr>
            <p:cNvPr id="26" name="矩形 25"/>
            <p:cNvSpPr/>
            <p:nvPr/>
          </p:nvSpPr>
          <p:spPr>
            <a:xfrm>
              <a:off x="7122120" y="3947100"/>
              <a:ext cx="1165537" cy="36285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106584" y="3993127"/>
              <a:ext cx="1620907"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TEXT HERE</a:t>
              </a:r>
              <a:endParaRPr lang="zh-CN" altLang="en-US" sz="1400" dirty="0">
                <a:solidFill>
                  <a:schemeClr val="bg1"/>
                </a:solidFill>
                <a:latin typeface="Arial" panose="020B0604020202020204" pitchFamily="34" charset="0"/>
                <a:cs typeface="Arial" panose="020B0604020202020204" pitchFamily="34" charset="0"/>
              </a:endParaRPr>
            </a:p>
          </p:txBody>
        </p:sp>
      </p:grpSp>
      <p:sp>
        <p:nvSpPr>
          <p:cNvPr id="41" name="文本框 40"/>
          <p:cNvSpPr txBox="1"/>
          <p:nvPr/>
        </p:nvSpPr>
        <p:spPr>
          <a:xfrm>
            <a:off x="7036020" y="4463943"/>
            <a:ext cx="2910813" cy="954107"/>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a:t>
            </a:r>
          </a:p>
        </p:txBody>
      </p:sp>
      <p:sp>
        <p:nvSpPr>
          <p:cNvPr id="42" name="文本框 41"/>
          <p:cNvSpPr txBox="1"/>
          <p:nvPr/>
        </p:nvSpPr>
        <p:spPr>
          <a:xfrm>
            <a:off x="1369368" y="4701034"/>
            <a:ext cx="4022013" cy="954107"/>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 The quick brown fox jumps over the lazy dog</a:t>
            </a:r>
          </a:p>
        </p:txBody>
      </p:sp>
      <p:sp>
        <p:nvSpPr>
          <p:cNvPr id="43" name="文本框 42"/>
          <p:cNvSpPr txBox="1"/>
          <p:nvPr/>
        </p:nvSpPr>
        <p:spPr>
          <a:xfrm>
            <a:off x="7036020" y="2657612"/>
            <a:ext cx="2910813" cy="954107"/>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a:t>
            </a:r>
          </a:p>
        </p:txBody>
      </p:sp>
      <p:sp>
        <p:nvSpPr>
          <p:cNvPr id="44" name="文本框 43"/>
          <p:cNvSpPr txBox="1"/>
          <p:nvPr/>
        </p:nvSpPr>
        <p:spPr>
          <a:xfrm>
            <a:off x="7036020" y="905171"/>
            <a:ext cx="2910813" cy="954107"/>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a:t>
            </a:r>
          </a:p>
        </p:txBody>
      </p:sp>
      <p:sp>
        <p:nvSpPr>
          <p:cNvPr id="13" name="等腰三角形 12"/>
          <p:cNvSpPr/>
          <p:nvPr/>
        </p:nvSpPr>
        <p:spPr>
          <a:xfrm>
            <a:off x="3977357" y="1140636"/>
            <a:ext cx="293814" cy="253288"/>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a:off x="4544168" y="3146905"/>
            <a:ext cx="293814" cy="253288"/>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4061026" y="3964209"/>
            <a:ext cx="293814" cy="253288"/>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2329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任意多边形 39"/>
          <p:cNvSpPr/>
          <p:nvPr/>
        </p:nvSpPr>
        <p:spPr>
          <a:xfrm>
            <a:off x="10004613" y="-101092"/>
            <a:ext cx="2216710" cy="6992950"/>
          </a:xfrm>
          <a:custGeom>
            <a:avLst/>
            <a:gdLst>
              <a:gd name="connsiteX0" fmla="*/ 2216710 w 2216710"/>
              <a:gd name="connsiteY0" fmla="*/ 0 h 6992950"/>
              <a:gd name="connsiteX1" fmla="*/ 2216710 w 2216710"/>
              <a:gd name="connsiteY1" fmla="*/ 6992950 h 6992950"/>
              <a:gd name="connsiteX2" fmla="*/ 2081959 w 2216710"/>
              <a:gd name="connsiteY2" fmla="*/ 6934790 h 6992950"/>
              <a:gd name="connsiteX3" fmla="*/ 0 w 2216710"/>
              <a:gd name="connsiteY3" fmla="*/ 3496475 h 6992950"/>
              <a:gd name="connsiteX4" fmla="*/ 2081959 w 2216710"/>
              <a:gd name="connsiteY4" fmla="*/ 58160 h 6992950"/>
              <a:gd name="connsiteX5" fmla="*/ 2216710 w 2216710"/>
              <a:gd name="connsiteY5" fmla="*/ 0 h 69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710" h="6992950">
                <a:moveTo>
                  <a:pt x="2216710" y="0"/>
                </a:moveTo>
                <a:lnTo>
                  <a:pt x="2216710" y="6992950"/>
                </a:lnTo>
                <a:lnTo>
                  <a:pt x="2081959" y="6934790"/>
                </a:lnTo>
                <a:cubicBezTo>
                  <a:pt x="858479" y="6368308"/>
                  <a:pt x="0" y="5042137"/>
                  <a:pt x="0" y="3496475"/>
                </a:cubicBezTo>
                <a:cubicBezTo>
                  <a:pt x="0" y="1950813"/>
                  <a:pt x="858479" y="624642"/>
                  <a:pt x="2081959" y="58160"/>
                </a:cubicBezTo>
                <a:lnTo>
                  <a:pt x="2216710" y="0"/>
                </a:lnTo>
                <a:close/>
              </a:path>
            </a:pathLst>
          </a:cu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2"/>
          <p:cNvSpPr/>
          <p:nvPr/>
        </p:nvSpPr>
        <p:spPr>
          <a:xfrm rot="18865964">
            <a:off x="10134415" y="-579349"/>
            <a:ext cx="1146871" cy="1158699"/>
          </a:xfrm>
          <a:prstGeom prst="rtTriangl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H="1">
            <a:off x="1549400" y="2570510"/>
            <a:ext cx="0" cy="540000"/>
          </a:xfrm>
          <a:prstGeom prst="line">
            <a:avLst/>
          </a:prstGeom>
          <a:ln w="38100">
            <a:solidFill>
              <a:srgbClr val="99CCFF"/>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549400" y="3825292"/>
            <a:ext cx="0" cy="540000"/>
          </a:xfrm>
          <a:prstGeom prst="line">
            <a:avLst/>
          </a:prstGeom>
          <a:ln w="38100">
            <a:solidFill>
              <a:srgbClr val="CCCC33"/>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549400" y="5080075"/>
            <a:ext cx="0" cy="540000"/>
          </a:xfrm>
          <a:prstGeom prst="line">
            <a:avLst/>
          </a:prstGeom>
          <a:ln w="38100">
            <a:solidFill>
              <a:srgbClr val="71C045"/>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04800" y="478805"/>
            <a:ext cx="1346200" cy="359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17500" y="501650"/>
            <a:ext cx="162090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TEXT HERE</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24" name="文本框 23"/>
          <p:cNvSpPr txBox="1"/>
          <p:nvPr/>
        </p:nvSpPr>
        <p:spPr>
          <a:xfrm>
            <a:off x="213668" y="862796"/>
            <a:ext cx="7533332" cy="523220"/>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 The quick brown fox jumps over the lazy dog</a:t>
            </a:r>
          </a:p>
        </p:txBody>
      </p:sp>
      <p:sp>
        <p:nvSpPr>
          <p:cNvPr id="25" name="文本框 24"/>
          <p:cNvSpPr txBox="1"/>
          <p:nvPr/>
        </p:nvSpPr>
        <p:spPr>
          <a:xfrm>
            <a:off x="1562100" y="2499007"/>
            <a:ext cx="3937000" cy="738664"/>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a:t>
            </a:r>
          </a:p>
        </p:txBody>
      </p:sp>
      <p:sp>
        <p:nvSpPr>
          <p:cNvPr id="26" name="文本框 25"/>
          <p:cNvSpPr txBox="1"/>
          <p:nvPr/>
        </p:nvSpPr>
        <p:spPr>
          <a:xfrm>
            <a:off x="1562100" y="3780393"/>
            <a:ext cx="3937000" cy="738664"/>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a:t>
            </a:r>
          </a:p>
        </p:txBody>
      </p:sp>
      <p:sp>
        <p:nvSpPr>
          <p:cNvPr id="27" name="文本框 26"/>
          <p:cNvSpPr txBox="1"/>
          <p:nvPr/>
        </p:nvSpPr>
        <p:spPr>
          <a:xfrm>
            <a:off x="1562100" y="5061779"/>
            <a:ext cx="3937000" cy="738664"/>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a:t>
            </a:r>
          </a:p>
        </p:txBody>
      </p:sp>
      <p:grpSp>
        <p:nvGrpSpPr>
          <p:cNvPr id="2" name="组合 1"/>
          <p:cNvGrpSpPr/>
          <p:nvPr/>
        </p:nvGrpSpPr>
        <p:grpSpPr>
          <a:xfrm>
            <a:off x="8131527" y="2326341"/>
            <a:ext cx="2724731" cy="2724731"/>
            <a:chOff x="8131527" y="2326341"/>
            <a:chExt cx="2724731" cy="2724731"/>
          </a:xfrm>
        </p:grpSpPr>
        <p:sp>
          <p:nvSpPr>
            <p:cNvPr id="6" name="椭圆 5"/>
            <p:cNvSpPr/>
            <p:nvPr/>
          </p:nvSpPr>
          <p:spPr>
            <a:xfrm>
              <a:off x="8131527" y="2326341"/>
              <a:ext cx="2724731" cy="2724731"/>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8683438" y="3380929"/>
              <a:ext cx="162090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TEXT HERE</a:t>
              </a:r>
              <a:endParaRPr lang="zh-CN" altLang="en-US" sz="1600" dirty="0">
                <a:solidFill>
                  <a:schemeClr val="bg1"/>
                </a:solidFill>
                <a:latin typeface="Arial" panose="020B0604020202020204" pitchFamily="34" charset="0"/>
                <a:cs typeface="Arial" panose="020B0604020202020204" pitchFamily="34" charset="0"/>
              </a:endParaRPr>
            </a:p>
          </p:txBody>
        </p:sp>
        <p:sp>
          <p:nvSpPr>
            <p:cNvPr id="30" name="文本框 29"/>
            <p:cNvSpPr txBox="1"/>
            <p:nvPr/>
          </p:nvSpPr>
          <p:spPr>
            <a:xfrm>
              <a:off x="8694813" y="3718063"/>
              <a:ext cx="1407353" cy="461665"/>
            </a:xfrm>
            <a:prstGeom prst="rect">
              <a:avLst/>
            </a:prstGeom>
            <a:noFill/>
          </p:spPr>
          <p:txBody>
            <a:bodyPr wrap="square" rtlCol="0">
              <a:spAutoFit/>
            </a:bodyPr>
            <a:lstStyle/>
            <a:p>
              <a:r>
                <a:rPr lang="en-US" altLang="zh-CN" sz="1200" dirty="0">
                  <a:solidFill>
                    <a:schemeClr val="bg1"/>
                  </a:solidFill>
                </a:rPr>
                <a:t>The quick brown fox jumps</a:t>
              </a:r>
            </a:p>
          </p:txBody>
        </p:sp>
      </p:grpSp>
      <p:grpSp>
        <p:nvGrpSpPr>
          <p:cNvPr id="4" name="组合 3"/>
          <p:cNvGrpSpPr/>
          <p:nvPr/>
        </p:nvGrpSpPr>
        <p:grpSpPr>
          <a:xfrm>
            <a:off x="6747145" y="2852447"/>
            <a:ext cx="1869900" cy="1749611"/>
            <a:chOff x="6747145" y="2852447"/>
            <a:chExt cx="1869900" cy="1749611"/>
          </a:xfrm>
        </p:grpSpPr>
        <p:sp>
          <p:nvSpPr>
            <p:cNvPr id="35" name="椭圆 34"/>
            <p:cNvSpPr/>
            <p:nvPr/>
          </p:nvSpPr>
          <p:spPr>
            <a:xfrm>
              <a:off x="6747145" y="2852447"/>
              <a:ext cx="1749611" cy="1749611"/>
            </a:xfrm>
            <a:prstGeom prst="ellipse">
              <a:avLst/>
            </a:prstGeom>
            <a:solidFill>
              <a:srgbClr val="71C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6996138" y="3718063"/>
              <a:ext cx="1407353" cy="461665"/>
            </a:xfrm>
            <a:prstGeom prst="rect">
              <a:avLst/>
            </a:prstGeom>
            <a:noFill/>
          </p:spPr>
          <p:txBody>
            <a:bodyPr wrap="square" rtlCol="0">
              <a:spAutoFit/>
            </a:bodyPr>
            <a:lstStyle/>
            <a:p>
              <a:r>
                <a:rPr lang="en-US" altLang="zh-CN" sz="1200" dirty="0">
                  <a:solidFill>
                    <a:schemeClr val="bg1"/>
                  </a:solidFill>
                </a:rPr>
                <a:t>The quick brown fox jumps</a:t>
              </a:r>
            </a:p>
          </p:txBody>
        </p:sp>
        <p:sp>
          <p:nvSpPr>
            <p:cNvPr id="31" name="文本框 30"/>
            <p:cNvSpPr txBox="1"/>
            <p:nvPr/>
          </p:nvSpPr>
          <p:spPr>
            <a:xfrm>
              <a:off x="6996138" y="3406532"/>
              <a:ext cx="162090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TEXT HERE</a:t>
              </a:r>
              <a:endParaRPr lang="zh-CN" altLang="en-US" sz="1600" dirty="0">
                <a:solidFill>
                  <a:schemeClr val="bg1"/>
                </a:solidFill>
                <a:latin typeface="Arial" panose="020B0604020202020204" pitchFamily="34" charset="0"/>
                <a:cs typeface="Arial" panose="020B0604020202020204" pitchFamily="34" charset="0"/>
              </a:endParaRPr>
            </a:p>
          </p:txBody>
        </p:sp>
      </p:grpSp>
      <p:grpSp>
        <p:nvGrpSpPr>
          <p:cNvPr id="36" name="组合 35"/>
          <p:cNvGrpSpPr/>
          <p:nvPr/>
        </p:nvGrpSpPr>
        <p:grpSpPr>
          <a:xfrm flipH="1">
            <a:off x="-416304" y="4670004"/>
            <a:ext cx="1000488" cy="1900141"/>
            <a:chOff x="11613303" y="134443"/>
            <a:chExt cx="1000488" cy="1900141"/>
          </a:xfrm>
          <a:solidFill>
            <a:srgbClr val="99CCFF"/>
          </a:solidFill>
        </p:grpSpPr>
        <p:sp>
          <p:nvSpPr>
            <p:cNvPr id="37" name="直角三角形 36"/>
            <p:cNvSpPr/>
            <p:nvPr/>
          </p:nvSpPr>
          <p:spPr>
            <a:xfrm rot="2700000">
              <a:off x="11914010" y="134443"/>
              <a:ext cx="556509" cy="55650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直角三角形 37"/>
            <p:cNvSpPr/>
            <p:nvPr/>
          </p:nvSpPr>
          <p:spPr>
            <a:xfrm rot="2700000">
              <a:off x="11613303" y="647726"/>
              <a:ext cx="457755" cy="4577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p:cNvSpPr/>
            <p:nvPr/>
          </p:nvSpPr>
          <p:spPr>
            <a:xfrm rot="2700000">
              <a:off x="11770210" y="1191003"/>
              <a:ext cx="843581" cy="84358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直角三角形 43"/>
          <p:cNvSpPr/>
          <p:nvPr/>
        </p:nvSpPr>
        <p:spPr>
          <a:xfrm rot="18865964">
            <a:off x="8865781" y="-388874"/>
            <a:ext cx="769809" cy="777748"/>
          </a:xfrm>
          <a:prstGeom prst="rtTriangl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965200" y="2621310"/>
            <a:ext cx="452090" cy="468788"/>
            <a:chOff x="965200" y="2621310"/>
            <a:chExt cx="452090" cy="468788"/>
          </a:xfrm>
        </p:grpSpPr>
        <p:sp>
          <p:nvSpPr>
            <p:cNvPr id="7" name="椭圆 6"/>
            <p:cNvSpPr/>
            <p:nvPr/>
          </p:nvSpPr>
          <p:spPr>
            <a:xfrm>
              <a:off x="965200" y="2621310"/>
              <a:ext cx="452090" cy="452090"/>
            </a:xfrm>
            <a:prstGeom prst="ellipse">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1009550" y="2628433"/>
              <a:ext cx="286211" cy="461665"/>
            </a:xfrm>
            <a:prstGeom prst="rect">
              <a:avLst/>
            </a:prstGeom>
            <a:noFill/>
          </p:spPr>
          <p:txBody>
            <a:bodyPr wrap="square" rtlCol="0">
              <a:spAutoFit/>
            </a:bodyPr>
            <a:lstStyle/>
            <a:p>
              <a:r>
                <a:rPr lang="en-US" altLang="zh-CN" sz="2400" dirty="0">
                  <a:solidFill>
                    <a:schemeClr val="bg1"/>
                  </a:solidFill>
                </a:rPr>
                <a:t>A</a:t>
              </a:r>
              <a:endParaRPr lang="zh-CN" altLang="en-US" sz="2400" dirty="0">
                <a:solidFill>
                  <a:schemeClr val="bg1"/>
                </a:solidFill>
              </a:endParaRPr>
            </a:p>
          </p:txBody>
        </p:sp>
      </p:grpSp>
      <p:grpSp>
        <p:nvGrpSpPr>
          <p:cNvPr id="8" name="组合 7"/>
          <p:cNvGrpSpPr/>
          <p:nvPr/>
        </p:nvGrpSpPr>
        <p:grpSpPr>
          <a:xfrm>
            <a:off x="965200" y="3850404"/>
            <a:ext cx="452090" cy="462523"/>
            <a:chOff x="965200" y="3850404"/>
            <a:chExt cx="452090" cy="462523"/>
          </a:xfrm>
        </p:grpSpPr>
        <p:sp>
          <p:nvSpPr>
            <p:cNvPr id="9" name="椭圆 8"/>
            <p:cNvSpPr/>
            <p:nvPr/>
          </p:nvSpPr>
          <p:spPr>
            <a:xfrm>
              <a:off x="965200" y="3860837"/>
              <a:ext cx="452090" cy="452090"/>
            </a:xfrm>
            <a:prstGeom prst="ellipse">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022250" y="3850404"/>
              <a:ext cx="286211" cy="461665"/>
            </a:xfrm>
            <a:prstGeom prst="rect">
              <a:avLst/>
            </a:prstGeom>
            <a:noFill/>
          </p:spPr>
          <p:txBody>
            <a:bodyPr wrap="square" rtlCol="0">
              <a:spAutoFit/>
            </a:bodyPr>
            <a:lstStyle/>
            <a:p>
              <a:r>
                <a:rPr lang="en-US" altLang="zh-CN" sz="2400" dirty="0">
                  <a:solidFill>
                    <a:schemeClr val="bg1"/>
                  </a:solidFill>
                </a:rPr>
                <a:t>B</a:t>
              </a:r>
              <a:endParaRPr lang="zh-CN" altLang="en-US" sz="2400" dirty="0">
                <a:solidFill>
                  <a:schemeClr val="bg1"/>
                </a:solidFill>
              </a:endParaRPr>
            </a:p>
          </p:txBody>
        </p:sp>
      </p:grpSp>
      <p:grpSp>
        <p:nvGrpSpPr>
          <p:cNvPr id="11" name="组合 10"/>
          <p:cNvGrpSpPr/>
          <p:nvPr/>
        </p:nvGrpSpPr>
        <p:grpSpPr>
          <a:xfrm>
            <a:off x="965200" y="5089598"/>
            <a:ext cx="452090" cy="462857"/>
            <a:chOff x="965200" y="5089598"/>
            <a:chExt cx="452090" cy="462857"/>
          </a:xfrm>
        </p:grpSpPr>
        <p:sp>
          <p:nvSpPr>
            <p:cNvPr id="10" name="椭圆 9"/>
            <p:cNvSpPr/>
            <p:nvPr/>
          </p:nvSpPr>
          <p:spPr>
            <a:xfrm>
              <a:off x="965200" y="5100365"/>
              <a:ext cx="452090" cy="452090"/>
            </a:xfrm>
            <a:prstGeom prst="ellipse">
              <a:avLst/>
            </a:prstGeom>
            <a:solidFill>
              <a:srgbClr val="71C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1009090" y="5089598"/>
              <a:ext cx="286211" cy="461665"/>
            </a:xfrm>
            <a:prstGeom prst="rect">
              <a:avLst/>
            </a:prstGeom>
            <a:noFill/>
          </p:spPr>
          <p:txBody>
            <a:bodyPr wrap="square" rtlCol="0">
              <a:spAutoFit/>
            </a:bodyPr>
            <a:lstStyle/>
            <a:p>
              <a:r>
                <a:rPr lang="en-US" altLang="zh-CN" sz="2400" dirty="0">
                  <a:solidFill>
                    <a:schemeClr val="bg1"/>
                  </a:solidFill>
                </a:rPr>
                <a:t>C</a:t>
              </a:r>
              <a:endParaRPr lang="zh-CN" altLang="en-US" sz="2400" dirty="0">
                <a:solidFill>
                  <a:schemeClr val="bg1"/>
                </a:solidFill>
              </a:endParaRPr>
            </a:p>
          </p:txBody>
        </p:sp>
      </p:grpSp>
    </p:spTree>
    <p:extLst>
      <p:ext uri="{BB962C8B-B14F-4D97-AF65-F5344CB8AC3E}">
        <p14:creationId xmlns:p14="http://schemas.microsoft.com/office/powerpoint/2010/main" val="332105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flipH="1">
            <a:off x="-416304" y="4670004"/>
            <a:ext cx="1000488" cy="1900141"/>
            <a:chOff x="11613303" y="134443"/>
            <a:chExt cx="1000488" cy="1900141"/>
          </a:xfrm>
          <a:solidFill>
            <a:srgbClr val="99CCFF"/>
          </a:solidFill>
        </p:grpSpPr>
        <p:sp>
          <p:nvSpPr>
            <p:cNvPr id="5" name="直角三角形 4"/>
            <p:cNvSpPr/>
            <p:nvPr/>
          </p:nvSpPr>
          <p:spPr>
            <a:xfrm rot="2700000">
              <a:off x="11914010" y="134443"/>
              <a:ext cx="556509" cy="556509"/>
            </a:xfrm>
            <a:prstGeom prst="rtTriangle">
              <a:avLst/>
            </a:prstGeom>
            <a:grp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2700000">
              <a:off x="11613303" y="647726"/>
              <a:ext cx="457755" cy="457755"/>
            </a:xfrm>
            <a:prstGeom prst="rtTriangle">
              <a:avLst/>
            </a:prstGeom>
            <a:grp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2700000">
              <a:off x="11770210" y="1191003"/>
              <a:ext cx="843581" cy="843581"/>
            </a:xfrm>
            <a:prstGeom prst="rtTriangle">
              <a:avLst/>
            </a:prstGeom>
            <a:grp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304800" y="478805"/>
            <a:ext cx="1633607" cy="361399"/>
            <a:chOff x="304800" y="478805"/>
            <a:chExt cx="1633607" cy="361399"/>
          </a:xfrm>
        </p:grpSpPr>
        <p:sp>
          <p:nvSpPr>
            <p:cNvPr id="9" name="矩形 8"/>
            <p:cNvSpPr/>
            <p:nvPr/>
          </p:nvSpPr>
          <p:spPr>
            <a:xfrm>
              <a:off x="304800" y="478805"/>
              <a:ext cx="1346200" cy="359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17500" y="501650"/>
              <a:ext cx="162090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TEXT HERE</a:t>
              </a:r>
              <a:endParaRPr lang="zh-CN" altLang="en-US" sz="1600" dirty="0">
                <a:solidFill>
                  <a:schemeClr val="bg1"/>
                </a:solidFill>
                <a:latin typeface="Arial" panose="020B0604020202020204" pitchFamily="34" charset="0"/>
                <a:cs typeface="Arial" panose="020B0604020202020204" pitchFamily="34" charset="0"/>
              </a:endParaRPr>
            </a:p>
          </p:txBody>
        </p:sp>
      </p:grpSp>
      <p:sp>
        <p:nvSpPr>
          <p:cNvPr id="22" name="任意多边形 21"/>
          <p:cNvSpPr/>
          <p:nvPr/>
        </p:nvSpPr>
        <p:spPr>
          <a:xfrm>
            <a:off x="856343" y="3701143"/>
            <a:ext cx="10798628" cy="0"/>
          </a:xfrm>
          <a:custGeom>
            <a:avLst/>
            <a:gdLst>
              <a:gd name="connsiteX0" fmla="*/ 0 w 10798628"/>
              <a:gd name="connsiteY0" fmla="*/ 0 h 0"/>
              <a:gd name="connsiteX1" fmla="*/ 10798628 w 10798628"/>
              <a:gd name="connsiteY1" fmla="*/ 0 h 0"/>
            </a:gdLst>
            <a:ahLst/>
            <a:cxnLst>
              <a:cxn ang="0">
                <a:pos x="connsiteX0" y="connsiteY0"/>
              </a:cxn>
              <a:cxn ang="0">
                <a:pos x="connsiteX1" y="connsiteY1"/>
              </a:cxn>
            </a:cxnLst>
            <a:rect l="l" t="t" r="r" b="b"/>
            <a:pathLst>
              <a:path w="10798628">
                <a:moveTo>
                  <a:pt x="0" y="0"/>
                </a:moveTo>
                <a:lnTo>
                  <a:pt x="10798628" y="0"/>
                </a:lnTo>
              </a:path>
            </a:pathLst>
          </a:custGeom>
          <a:noFill/>
          <a:ln w="28575">
            <a:solidFill>
              <a:schemeClr val="tx1"/>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8900000">
            <a:off x="1754782" y="3417727"/>
            <a:ext cx="606220" cy="60622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18900000">
            <a:off x="4270668" y="3381931"/>
            <a:ext cx="606220" cy="60622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rot="18900000">
            <a:off x="6790568" y="3417726"/>
            <a:ext cx="606220" cy="60622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18900000">
            <a:off x="9256852" y="3417727"/>
            <a:ext cx="606220" cy="606220"/>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793835" y="2888343"/>
            <a:ext cx="1582057" cy="348343"/>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281384" y="2888343"/>
            <a:ext cx="1582057" cy="348343"/>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768934" y="2888343"/>
            <a:ext cx="1582057" cy="348343"/>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flipV="1">
            <a:off x="11596261" y="319930"/>
            <a:ext cx="1000488" cy="1900141"/>
            <a:chOff x="11613303" y="134443"/>
            <a:chExt cx="1000488" cy="1900141"/>
          </a:xfrm>
          <a:solidFill>
            <a:srgbClr val="99CCFF"/>
          </a:solidFill>
        </p:grpSpPr>
        <p:sp>
          <p:nvSpPr>
            <p:cNvPr id="24" name="直角三角形 23"/>
            <p:cNvSpPr/>
            <p:nvPr/>
          </p:nvSpPr>
          <p:spPr>
            <a:xfrm rot="2700000">
              <a:off x="11914010" y="134443"/>
              <a:ext cx="556509" cy="556509"/>
            </a:xfrm>
            <a:prstGeom prst="rtTriangle">
              <a:avLst/>
            </a:prstGeom>
            <a:grp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p:cNvSpPr/>
            <p:nvPr/>
          </p:nvSpPr>
          <p:spPr>
            <a:xfrm rot="2700000">
              <a:off x="11613303" y="647726"/>
              <a:ext cx="457755" cy="457755"/>
            </a:xfrm>
            <a:prstGeom prst="rtTriangle">
              <a:avLst/>
            </a:prstGeom>
            <a:grp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直角三角形 25"/>
            <p:cNvSpPr/>
            <p:nvPr/>
          </p:nvSpPr>
          <p:spPr>
            <a:xfrm rot="2700000">
              <a:off x="11770210" y="1191003"/>
              <a:ext cx="843581" cy="843581"/>
            </a:xfrm>
            <a:prstGeom prst="rtTriangle">
              <a:avLst/>
            </a:prstGeom>
            <a:grp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文本框 26"/>
          <p:cNvSpPr txBox="1"/>
          <p:nvPr/>
        </p:nvSpPr>
        <p:spPr>
          <a:xfrm>
            <a:off x="304799" y="896319"/>
            <a:ext cx="7558641" cy="738664"/>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 The quick brown fox jumps over the lazy dog</a:t>
            </a:r>
          </a:p>
          <a:p>
            <a:endParaRPr lang="en-US" altLang="zh-CN" sz="1400" dirty="0"/>
          </a:p>
        </p:txBody>
      </p:sp>
      <p:sp>
        <p:nvSpPr>
          <p:cNvPr id="28" name="文本框 27"/>
          <p:cNvSpPr txBox="1"/>
          <p:nvPr/>
        </p:nvSpPr>
        <p:spPr>
          <a:xfrm>
            <a:off x="1079500" y="4149499"/>
            <a:ext cx="2302329" cy="600164"/>
          </a:xfrm>
          <a:prstGeom prst="rect">
            <a:avLst/>
          </a:prstGeom>
          <a:noFill/>
        </p:spPr>
        <p:txBody>
          <a:bodyPr wrap="square" rtlCol="0">
            <a:spAutoFit/>
          </a:bodyPr>
          <a:lstStyle/>
          <a:p>
            <a:r>
              <a:rPr lang="en-US" altLang="zh-CN" sz="1100" dirty="0"/>
              <a:t>The quick brown fox jumps over the lazy dog. The quick brown fox jumps over the lazy dog</a:t>
            </a:r>
          </a:p>
        </p:txBody>
      </p:sp>
      <p:sp>
        <p:nvSpPr>
          <p:cNvPr id="29" name="文本框 28"/>
          <p:cNvSpPr txBox="1"/>
          <p:nvPr/>
        </p:nvSpPr>
        <p:spPr>
          <a:xfrm>
            <a:off x="3610085" y="4149499"/>
            <a:ext cx="2302329" cy="600164"/>
          </a:xfrm>
          <a:prstGeom prst="rect">
            <a:avLst/>
          </a:prstGeom>
          <a:noFill/>
        </p:spPr>
        <p:txBody>
          <a:bodyPr wrap="square" rtlCol="0">
            <a:spAutoFit/>
          </a:bodyPr>
          <a:lstStyle/>
          <a:p>
            <a:r>
              <a:rPr lang="en-US" altLang="zh-CN" sz="1100" dirty="0"/>
              <a:t>The quick brown fox jumps over the lazy dog. The quick brown fox jumps over the lazy dog</a:t>
            </a:r>
          </a:p>
        </p:txBody>
      </p:sp>
      <p:sp>
        <p:nvSpPr>
          <p:cNvPr id="30" name="文本框 29"/>
          <p:cNvSpPr txBox="1"/>
          <p:nvPr/>
        </p:nvSpPr>
        <p:spPr>
          <a:xfrm>
            <a:off x="5942514" y="4149499"/>
            <a:ext cx="2302329" cy="600164"/>
          </a:xfrm>
          <a:prstGeom prst="rect">
            <a:avLst/>
          </a:prstGeom>
          <a:noFill/>
        </p:spPr>
        <p:txBody>
          <a:bodyPr wrap="square" rtlCol="0">
            <a:spAutoFit/>
          </a:bodyPr>
          <a:lstStyle/>
          <a:p>
            <a:r>
              <a:rPr lang="en-US" altLang="zh-CN" sz="1100" dirty="0"/>
              <a:t>The quick brown fox jumps over the lazy dog. The quick brown fox jumps over the lazy dog</a:t>
            </a:r>
          </a:p>
        </p:txBody>
      </p:sp>
      <p:sp>
        <p:nvSpPr>
          <p:cNvPr id="31" name="文本框 30"/>
          <p:cNvSpPr txBox="1"/>
          <p:nvPr/>
        </p:nvSpPr>
        <p:spPr>
          <a:xfrm>
            <a:off x="8449521" y="4149499"/>
            <a:ext cx="2302329" cy="600164"/>
          </a:xfrm>
          <a:prstGeom prst="rect">
            <a:avLst/>
          </a:prstGeom>
          <a:noFill/>
        </p:spPr>
        <p:txBody>
          <a:bodyPr wrap="square" rtlCol="0">
            <a:spAutoFit/>
          </a:bodyPr>
          <a:lstStyle/>
          <a:p>
            <a:r>
              <a:rPr lang="en-US" altLang="zh-CN" sz="1100" dirty="0"/>
              <a:t>The quick brown fox jumps over the lazy dog. The quick brown fox jumps over the lazy dog</a:t>
            </a:r>
          </a:p>
        </p:txBody>
      </p:sp>
      <p:sp>
        <p:nvSpPr>
          <p:cNvPr id="2" name="矩形 1"/>
          <p:cNvSpPr/>
          <p:nvPr/>
        </p:nvSpPr>
        <p:spPr>
          <a:xfrm>
            <a:off x="1306286" y="2888343"/>
            <a:ext cx="1582057" cy="348343"/>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463753" y="2919120"/>
            <a:ext cx="1620907"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TEXT HERE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33" name="文本框 32"/>
          <p:cNvSpPr txBox="1"/>
          <p:nvPr/>
        </p:nvSpPr>
        <p:spPr>
          <a:xfrm>
            <a:off x="3950795" y="2919120"/>
            <a:ext cx="1620907"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TEXT HERE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34" name="文本框 33"/>
          <p:cNvSpPr txBox="1"/>
          <p:nvPr/>
        </p:nvSpPr>
        <p:spPr>
          <a:xfrm>
            <a:off x="6451532" y="2919120"/>
            <a:ext cx="1620907"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TEXT HERE</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35" name="文本框 34"/>
          <p:cNvSpPr txBox="1"/>
          <p:nvPr/>
        </p:nvSpPr>
        <p:spPr>
          <a:xfrm>
            <a:off x="8977932" y="2919120"/>
            <a:ext cx="1620907" cy="307777"/>
          </a:xfrm>
          <a:prstGeom prst="rect">
            <a:avLst/>
          </a:prstGeom>
          <a:noFill/>
        </p:spPr>
        <p:txBody>
          <a:bodyPr wrap="square" rtlCol="0">
            <a:spAutoFit/>
          </a:bodyPr>
          <a:lstStyle/>
          <a:p>
            <a:r>
              <a:rPr lang="en-US" altLang="zh-CN" sz="1400" dirty="0">
                <a:solidFill>
                  <a:schemeClr val="bg1"/>
                </a:solidFill>
                <a:latin typeface="Arial" panose="020B0604020202020204" pitchFamily="34" charset="0"/>
                <a:cs typeface="Arial" panose="020B0604020202020204" pitchFamily="34" charset="0"/>
              </a:rPr>
              <a:t>TEXT HERE</a:t>
            </a:r>
            <a:endParaRPr lang="zh-CN" alt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696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直角三角形 2"/>
          <p:cNvSpPr/>
          <p:nvPr/>
        </p:nvSpPr>
        <p:spPr>
          <a:xfrm rot="13500000">
            <a:off x="-1117328" y="3708913"/>
            <a:ext cx="2507417" cy="2537440"/>
          </a:xfrm>
          <a:custGeom>
            <a:avLst/>
            <a:gdLst>
              <a:gd name="connsiteX0" fmla="*/ 0 w 2438400"/>
              <a:gd name="connsiteY0" fmla="*/ 2438400 h 2438400"/>
              <a:gd name="connsiteX1" fmla="*/ 0 w 2438400"/>
              <a:gd name="connsiteY1" fmla="*/ 0 h 2438400"/>
              <a:gd name="connsiteX2" fmla="*/ 2438400 w 2438400"/>
              <a:gd name="connsiteY2" fmla="*/ 2438400 h 2438400"/>
              <a:gd name="connsiteX3" fmla="*/ 0 w 2438400"/>
              <a:gd name="connsiteY3" fmla="*/ 2438400 h 2438400"/>
              <a:gd name="connsiteX0" fmla="*/ 22709 w 2438400"/>
              <a:gd name="connsiteY0" fmla="*/ 2561174 h 2561174"/>
              <a:gd name="connsiteX1" fmla="*/ 0 w 2438400"/>
              <a:gd name="connsiteY1" fmla="*/ 0 h 2561174"/>
              <a:gd name="connsiteX2" fmla="*/ 2438400 w 2438400"/>
              <a:gd name="connsiteY2" fmla="*/ 2438400 h 2561174"/>
              <a:gd name="connsiteX3" fmla="*/ 22709 w 2438400"/>
              <a:gd name="connsiteY3" fmla="*/ 2561174 h 2561174"/>
              <a:gd name="connsiteX0" fmla="*/ 0 w 2467006"/>
              <a:gd name="connsiteY0" fmla="*/ 2550910 h 2550910"/>
              <a:gd name="connsiteX1" fmla="*/ 28606 w 2467006"/>
              <a:gd name="connsiteY1" fmla="*/ 0 h 2550910"/>
              <a:gd name="connsiteX2" fmla="*/ 2467006 w 2467006"/>
              <a:gd name="connsiteY2" fmla="*/ 2438400 h 2550910"/>
              <a:gd name="connsiteX3" fmla="*/ 0 w 2467006"/>
              <a:gd name="connsiteY3" fmla="*/ 2550910 h 2550910"/>
              <a:gd name="connsiteX0" fmla="*/ 0 w 2588239"/>
              <a:gd name="connsiteY0" fmla="*/ 2537440 h 2537440"/>
              <a:gd name="connsiteX1" fmla="*/ 149839 w 2588239"/>
              <a:gd name="connsiteY1" fmla="*/ 0 h 2537440"/>
              <a:gd name="connsiteX2" fmla="*/ 2588239 w 2588239"/>
              <a:gd name="connsiteY2" fmla="*/ 2438400 h 2537440"/>
              <a:gd name="connsiteX3" fmla="*/ 0 w 2588239"/>
              <a:gd name="connsiteY3" fmla="*/ 2537440 h 2537440"/>
              <a:gd name="connsiteX0" fmla="*/ 0 w 2615180"/>
              <a:gd name="connsiteY0" fmla="*/ 2537440 h 2537440"/>
              <a:gd name="connsiteX1" fmla="*/ 176780 w 2615180"/>
              <a:gd name="connsiteY1" fmla="*/ 0 h 2537440"/>
              <a:gd name="connsiteX2" fmla="*/ 2615180 w 2615180"/>
              <a:gd name="connsiteY2" fmla="*/ 2438400 h 2537440"/>
              <a:gd name="connsiteX3" fmla="*/ 0 w 2615180"/>
              <a:gd name="connsiteY3" fmla="*/ 2537440 h 2537440"/>
              <a:gd name="connsiteX0" fmla="*/ 0 w 2507417"/>
              <a:gd name="connsiteY0" fmla="*/ 2537440 h 2537440"/>
              <a:gd name="connsiteX1" fmla="*/ 176780 w 2507417"/>
              <a:gd name="connsiteY1" fmla="*/ 0 h 2537440"/>
              <a:gd name="connsiteX2" fmla="*/ 2507417 w 2507417"/>
              <a:gd name="connsiteY2" fmla="*/ 2330637 h 2537440"/>
              <a:gd name="connsiteX3" fmla="*/ 0 w 2507417"/>
              <a:gd name="connsiteY3" fmla="*/ 2537440 h 2537440"/>
            </a:gdLst>
            <a:ahLst/>
            <a:cxnLst>
              <a:cxn ang="0">
                <a:pos x="connsiteX0" y="connsiteY0"/>
              </a:cxn>
              <a:cxn ang="0">
                <a:pos x="connsiteX1" y="connsiteY1"/>
              </a:cxn>
              <a:cxn ang="0">
                <a:pos x="connsiteX2" y="connsiteY2"/>
              </a:cxn>
              <a:cxn ang="0">
                <a:pos x="connsiteX3" y="connsiteY3"/>
              </a:cxn>
            </a:cxnLst>
            <a:rect l="l" t="t" r="r" b="b"/>
            <a:pathLst>
              <a:path w="2507417" h="2537440">
                <a:moveTo>
                  <a:pt x="0" y="2537440"/>
                </a:moveTo>
                <a:lnTo>
                  <a:pt x="176780" y="0"/>
                </a:lnTo>
                <a:lnTo>
                  <a:pt x="2507417" y="2330637"/>
                </a:lnTo>
                <a:lnTo>
                  <a:pt x="0" y="2537440"/>
                </a:lnTo>
                <a:close/>
              </a:path>
            </a:pathLst>
          </a:cu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2"/>
          <p:cNvSpPr/>
          <p:nvPr/>
        </p:nvSpPr>
        <p:spPr>
          <a:xfrm rot="8100000">
            <a:off x="672151" y="5153088"/>
            <a:ext cx="3448291" cy="3416986"/>
          </a:xfrm>
          <a:custGeom>
            <a:avLst/>
            <a:gdLst>
              <a:gd name="connsiteX0" fmla="*/ 0 w 2438400"/>
              <a:gd name="connsiteY0" fmla="*/ 2438400 h 2438400"/>
              <a:gd name="connsiteX1" fmla="*/ 0 w 2438400"/>
              <a:gd name="connsiteY1" fmla="*/ 0 h 2438400"/>
              <a:gd name="connsiteX2" fmla="*/ 2438400 w 2438400"/>
              <a:gd name="connsiteY2" fmla="*/ 2438400 h 2438400"/>
              <a:gd name="connsiteX3" fmla="*/ 0 w 2438400"/>
              <a:gd name="connsiteY3" fmla="*/ 2438400 h 2438400"/>
              <a:gd name="connsiteX0" fmla="*/ 22709 w 2438400"/>
              <a:gd name="connsiteY0" fmla="*/ 2561174 h 2561174"/>
              <a:gd name="connsiteX1" fmla="*/ 0 w 2438400"/>
              <a:gd name="connsiteY1" fmla="*/ 0 h 2561174"/>
              <a:gd name="connsiteX2" fmla="*/ 2438400 w 2438400"/>
              <a:gd name="connsiteY2" fmla="*/ 2438400 h 2561174"/>
              <a:gd name="connsiteX3" fmla="*/ 22709 w 2438400"/>
              <a:gd name="connsiteY3" fmla="*/ 2561174 h 2561174"/>
              <a:gd name="connsiteX0" fmla="*/ 0 w 2467006"/>
              <a:gd name="connsiteY0" fmla="*/ 2550910 h 2550910"/>
              <a:gd name="connsiteX1" fmla="*/ 28606 w 2467006"/>
              <a:gd name="connsiteY1" fmla="*/ 0 h 2550910"/>
              <a:gd name="connsiteX2" fmla="*/ 2467006 w 2467006"/>
              <a:gd name="connsiteY2" fmla="*/ 2438400 h 2550910"/>
              <a:gd name="connsiteX3" fmla="*/ 0 w 2467006"/>
              <a:gd name="connsiteY3" fmla="*/ 2550910 h 2550910"/>
              <a:gd name="connsiteX0" fmla="*/ 151712 w 2618718"/>
              <a:gd name="connsiteY0" fmla="*/ 2696830 h 2696830"/>
              <a:gd name="connsiteX1" fmla="*/ 0 w 2618718"/>
              <a:gd name="connsiteY1" fmla="*/ 0 h 2696830"/>
              <a:gd name="connsiteX2" fmla="*/ 2618718 w 2618718"/>
              <a:gd name="connsiteY2" fmla="*/ 2584320 h 2696830"/>
              <a:gd name="connsiteX3" fmla="*/ 151712 w 2618718"/>
              <a:gd name="connsiteY3" fmla="*/ 2696830 h 2696830"/>
              <a:gd name="connsiteX0" fmla="*/ 151712 w 2924474"/>
              <a:gd name="connsiteY0" fmla="*/ 2696830 h 2837759"/>
              <a:gd name="connsiteX1" fmla="*/ 0 w 2924474"/>
              <a:gd name="connsiteY1" fmla="*/ 0 h 2837759"/>
              <a:gd name="connsiteX2" fmla="*/ 2924474 w 2924474"/>
              <a:gd name="connsiteY2" fmla="*/ 2837759 h 2837759"/>
              <a:gd name="connsiteX3" fmla="*/ 151712 w 2924474"/>
              <a:gd name="connsiteY3" fmla="*/ 2696830 h 2837759"/>
              <a:gd name="connsiteX0" fmla="*/ 206591 w 2979353"/>
              <a:gd name="connsiteY0" fmla="*/ 2781310 h 2922239"/>
              <a:gd name="connsiteX1" fmla="*/ 0 w 2979353"/>
              <a:gd name="connsiteY1" fmla="*/ 0 h 2922239"/>
              <a:gd name="connsiteX2" fmla="*/ 2979353 w 2979353"/>
              <a:gd name="connsiteY2" fmla="*/ 2922239 h 2922239"/>
              <a:gd name="connsiteX3" fmla="*/ 206591 w 2979353"/>
              <a:gd name="connsiteY3" fmla="*/ 2781310 h 2922239"/>
              <a:gd name="connsiteX0" fmla="*/ 206591 w 3042072"/>
              <a:gd name="connsiteY0" fmla="*/ 2781310 h 2952959"/>
              <a:gd name="connsiteX1" fmla="*/ 0 w 3042072"/>
              <a:gd name="connsiteY1" fmla="*/ 0 h 2952959"/>
              <a:gd name="connsiteX2" fmla="*/ 3042072 w 3042072"/>
              <a:gd name="connsiteY2" fmla="*/ 2952959 h 2952959"/>
              <a:gd name="connsiteX3" fmla="*/ 206591 w 3042072"/>
              <a:gd name="connsiteY3" fmla="*/ 2781310 h 2952959"/>
            </a:gdLst>
            <a:ahLst/>
            <a:cxnLst>
              <a:cxn ang="0">
                <a:pos x="connsiteX0" y="connsiteY0"/>
              </a:cxn>
              <a:cxn ang="0">
                <a:pos x="connsiteX1" y="connsiteY1"/>
              </a:cxn>
              <a:cxn ang="0">
                <a:pos x="connsiteX2" y="connsiteY2"/>
              </a:cxn>
              <a:cxn ang="0">
                <a:pos x="connsiteX3" y="connsiteY3"/>
              </a:cxn>
            </a:cxnLst>
            <a:rect l="l" t="t" r="r" b="b"/>
            <a:pathLst>
              <a:path w="3042072" h="2952959">
                <a:moveTo>
                  <a:pt x="206591" y="2781310"/>
                </a:moveTo>
                <a:lnTo>
                  <a:pt x="0" y="0"/>
                </a:lnTo>
                <a:lnTo>
                  <a:pt x="3042072" y="2952959"/>
                </a:lnTo>
                <a:lnTo>
                  <a:pt x="206591" y="2781310"/>
                </a:lnTo>
                <a:close/>
              </a:path>
            </a:pathLst>
          </a:cu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flipV="1">
            <a:off x="11613303" y="324943"/>
            <a:ext cx="1000488" cy="1900141"/>
            <a:chOff x="11613303" y="134443"/>
            <a:chExt cx="1000488" cy="1900141"/>
          </a:xfrm>
          <a:solidFill>
            <a:srgbClr val="99CCFF"/>
          </a:solidFill>
        </p:grpSpPr>
        <p:sp>
          <p:nvSpPr>
            <p:cNvPr id="8" name="直角三角形 7"/>
            <p:cNvSpPr/>
            <p:nvPr/>
          </p:nvSpPr>
          <p:spPr>
            <a:xfrm rot="2700000">
              <a:off x="11914010" y="134443"/>
              <a:ext cx="556509" cy="55650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2700000">
              <a:off x="11613303" y="647726"/>
              <a:ext cx="457755" cy="45775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rot="2700000">
              <a:off x="11770210" y="1191003"/>
              <a:ext cx="843581" cy="84358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任意多边形 10"/>
          <p:cNvSpPr/>
          <p:nvPr/>
        </p:nvSpPr>
        <p:spPr>
          <a:xfrm>
            <a:off x="3981450" y="3905250"/>
            <a:ext cx="4933950" cy="19050"/>
          </a:xfrm>
          <a:custGeom>
            <a:avLst/>
            <a:gdLst>
              <a:gd name="connsiteX0" fmla="*/ 0 w 4933950"/>
              <a:gd name="connsiteY0" fmla="*/ 19050 h 19050"/>
              <a:gd name="connsiteX1" fmla="*/ 4933950 w 4933950"/>
              <a:gd name="connsiteY1" fmla="*/ 0 h 19050"/>
            </a:gdLst>
            <a:ahLst/>
            <a:cxnLst>
              <a:cxn ang="0">
                <a:pos x="connsiteX0" y="connsiteY0"/>
              </a:cxn>
              <a:cxn ang="0">
                <a:pos x="connsiteX1" y="connsiteY1"/>
              </a:cxn>
            </a:cxnLst>
            <a:rect l="l" t="t" r="r" b="b"/>
            <a:pathLst>
              <a:path w="4933950" h="19050">
                <a:moveTo>
                  <a:pt x="0" y="19050"/>
                </a:moveTo>
                <a:lnTo>
                  <a:pt x="493395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546081" y="2125347"/>
            <a:ext cx="3534758" cy="1569660"/>
          </a:xfrm>
          <a:prstGeom prst="rect">
            <a:avLst/>
          </a:prstGeom>
          <a:noFill/>
        </p:spPr>
        <p:txBody>
          <a:bodyPr wrap="square" rtlCol="0">
            <a:spAutoFit/>
          </a:bodyPr>
          <a:lstStyle/>
          <a:p>
            <a:r>
              <a:rPr lang="en-US" altLang="zh-CN" sz="9600" dirty="0">
                <a:latin typeface="Arial" panose="020B0604020202020204" pitchFamily="34" charset="0"/>
                <a:cs typeface="Arial" panose="020B0604020202020204" pitchFamily="34" charset="0"/>
              </a:rPr>
              <a:t>2015</a:t>
            </a:r>
            <a:endParaRPr lang="zh-CN" altLang="en-US" sz="9600" dirty="0">
              <a:latin typeface="Arial" panose="020B0604020202020204" pitchFamily="34" charset="0"/>
              <a:cs typeface="Arial" panose="020B0604020202020204" pitchFamily="34" charset="0"/>
            </a:endParaRPr>
          </a:p>
        </p:txBody>
      </p:sp>
      <p:sp>
        <p:nvSpPr>
          <p:cNvPr id="13" name="文本框 12"/>
          <p:cNvSpPr txBox="1"/>
          <p:nvPr/>
        </p:nvSpPr>
        <p:spPr>
          <a:xfrm>
            <a:off x="8119182" y="4197232"/>
            <a:ext cx="3534758" cy="1569660"/>
          </a:xfrm>
          <a:prstGeom prst="rect">
            <a:avLst/>
          </a:prstGeom>
          <a:noFill/>
        </p:spPr>
        <p:txBody>
          <a:bodyPr wrap="square" rtlCol="0">
            <a:spAutoFit/>
          </a:bodyPr>
          <a:lstStyle/>
          <a:p>
            <a:r>
              <a:rPr lang="en-US" altLang="zh-CN" sz="9600" dirty="0">
                <a:latin typeface="Arial" panose="020B0604020202020204" pitchFamily="34" charset="0"/>
                <a:cs typeface="Arial" panose="020B0604020202020204" pitchFamily="34" charset="0"/>
              </a:rPr>
              <a:t>2016</a:t>
            </a:r>
            <a:endParaRPr lang="zh-CN" altLang="en-US" sz="9600" dirty="0">
              <a:latin typeface="Arial" panose="020B0604020202020204" pitchFamily="34" charset="0"/>
              <a:cs typeface="Arial" panose="020B0604020202020204" pitchFamily="34" charset="0"/>
            </a:endParaRPr>
          </a:p>
        </p:txBody>
      </p:sp>
      <p:grpSp>
        <p:nvGrpSpPr>
          <p:cNvPr id="14" name="组合 13"/>
          <p:cNvGrpSpPr/>
          <p:nvPr/>
        </p:nvGrpSpPr>
        <p:grpSpPr>
          <a:xfrm>
            <a:off x="304800" y="478805"/>
            <a:ext cx="1633607" cy="361399"/>
            <a:chOff x="304800" y="478805"/>
            <a:chExt cx="1633607" cy="361399"/>
          </a:xfrm>
        </p:grpSpPr>
        <p:sp>
          <p:nvSpPr>
            <p:cNvPr id="15" name="矩形 14"/>
            <p:cNvSpPr/>
            <p:nvPr/>
          </p:nvSpPr>
          <p:spPr>
            <a:xfrm>
              <a:off x="304800" y="478805"/>
              <a:ext cx="1346200" cy="3593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317500" y="501650"/>
              <a:ext cx="162090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TEXT HERE</a:t>
              </a:r>
              <a:endParaRPr lang="zh-CN" altLang="en-US" sz="1600" dirty="0">
                <a:solidFill>
                  <a:schemeClr val="bg1"/>
                </a:solidFill>
                <a:latin typeface="Arial" panose="020B0604020202020204" pitchFamily="34" charset="0"/>
                <a:cs typeface="Arial" panose="020B0604020202020204" pitchFamily="34" charset="0"/>
              </a:endParaRPr>
            </a:p>
          </p:txBody>
        </p:sp>
      </p:grpSp>
      <p:grpSp>
        <p:nvGrpSpPr>
          <p:cNvPr id="17" name="组合 16"/>
          <p:cNvGrpSpPr/>
          <p:nvPr/>
        </p:nvGrpSpPr>
        <p:grpSpPr>
          <a:xfrm>
            <a:off x="5483184" y="2300499"/>
            <a:ext cx="1789902" cy="361398"/>
            <a:chOff x="304799" y="478806"/>
            <a:chExt cx="1789902" cy="361398"/>
          </a:xfrm>
        </p:grpSpPr>
        <p:sp>
          <p:nvSpPr>
            <p:cNvPr id="18" name="矩形 17"/>
            <p:cNvSpPr/>
            <p:nvPr/>
          </p:nvSpPr>
          <p:spPr>
            <a:xfrm>
              <a:off x="304799" y="478806"/>
              <a:ext cx="1603415" cy="347452"/>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73794" y="501650"/>
              <a:ext cx="162090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TEXT HERE</a:t>
              </a:r>
              <a:endParaRPr lang="zh-CN" altLang="en-US" sz="1600" dirty="0">
                <a:solidFill>
                  <a:schemeClr val="bg1"/>
                </a:solidFill>
                <a:latin typeface="Arial" panose="020B0604020202020204" pitchFamily="34" charset="0"/>
                <a:cs typeface="Arial" panose="020B0604020202020204" pitchFamily="34" charset="0"/>
              </a:endParaRPr>
            </a:p>
          </p:txBody>
        </p:sp>
      </p:grpSp>
      <p:grpSp>
        <p:nvGrpSpPr>
          <p:cNvPr id="20" name="组合 19"/>
          <p:cNvGrpSpPr/>
          <p:nvPr/>
        </p:nvGrpSpPr>
        <p:grpSpPr>
          <a:xfrm>
            <a:off x="5483184" y="4532817"/>
            <a:ext cx="1789902" cy="361398"/>
            <a:chOff x="304799" y="478806"/>
            <a:chExt cx="1789902" cy="361398"/>
          </a:xfrm>
        </p:grpSpPr>
        <p:sp>
          <p:nvSpPr>
            <p:cNvPr id="21" name="矩形 20"/>
            <p:cNvSpPr/>
            <p:nvPr/>
          </p:nvSpPr>
          <p:spPr>
            <a:xfrm>
              <a:off x="304799" y="478806"/>
              <a:ext cx="1603415" cy="347452"/>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473794" y="501650"/>
              <a:ext cx="1620907" cy="338554"/>
            </a:xfrm>
            <a:prstGeom prst="rect">
              <a:avLst/>
            </a:prstGeom>
            <a:noFill/>
          </p:spPr>
          <p:txBody>
            <a:bodyPr wrap="square" rtlCol="0">
              <a:spAutoFit/>
            </a:bodyPr>
            <a:lstStyle/>
            <a:p>
              <a:r>
                <a:rPr lang="en-US" altLang="zh-CN" sz="1600" dirty="0">
                  <a:solidFill>
                    <a:schemeClr val="bg1"/>
                  </a:solidFill>
                  <a:latin typeface="Arial" panose="020B0604020202020204" pitchFamily="34" charset="0"/>
                  <a:cs typeface="Arial" panose="020B0604020202020204" pitchFamily="34" charset="0"/>
                </a:rPr>
                <a:t>TEXT HERE</a:t>
              </a:r>
              <a:endParaRPr lang="zh-CN" altLang="en-US" sz="1600" dirty="0">
                <a:solidFill>
                  <a:schemeClr val="bg1"/>
                </a:solidFill>
                <a:latin typeface="Arial" panose="020B0604020202020204" pitchFamily="34" charset="0"/>
                <a:cs typeface="Arial" panose="020B0604020202020204" pitchFamily="34" charset="0"/>
              </a:endParaRPr>
            </a:p>
          </p:txBody>
        </p:sp>
      </p:grpSp>
      <p:sp>
        <p:nvSpPr>
          <p:cNvPr id="23" name="文本框 22"/>
          <p:cNvSpPr txBox="1"/>
          <p:nvPr/>
        </p:nvSpPr>
        <p:spPr>
          <a:xfrm>
            <a:off x="213668" y="862796"/>
            <a:ext cx="7533332" cy="523220"/>
          </a:xfrm>
          <a:prstGeom prst="rect">
            <a:avLst/>
          </a:prstGeom>
          <a:noFill/>
        </p:spPr>
        <p:txBody>
          <a:bodyPr wrap="square" rtlCol="0">
            <a:spAutoFit/>
          </a:bodyPr>
          <a:lstStyle/>
          <a:p>
            <a:r>
              <a:rPr lang="en-US" altLang="zh-CN" sz="1400" dirty="0"/>
              <a:t>The quick brown fox jumps over the lazy dog. The quick brown fox jumps over the lazy dog. The quick brown fox jumps over the lazy dog The quick brown fox jumps over the lazy dog</a:t>
            </a:r>
          </a:p>
        </p:txBody>
      </p:sp>
      <p:sp>
        <p:nvSpPr>
          <p:cNvPr id="24" name="文本框 23"/>
          <p:cNvSpPr txBox="1"/>
          <p:nvPr/>
        </p:nvSpPr>
        <p:spPr>
          <a:xfrm>
            <a:off x="5375905" y="2687021"/>
            <a:ext cx="2815817" cy="830997"/>
          </a:xfrm>
          <a:prstGeom prst="rect">
            <a:avLst/>
          </a:prstGeom>
          <a:noFill/>
        </p:spPr>
        <p:txBody>
          <a:bodyPr wrap="square" rtlCol="0">
            <a:spAutoFit/>
          </a:bodyPr>
          <a:lstStyle/>
          <a:p>
            <a:r>
              <a:rPr lang="en-US" altLang="zh-CN" sz="1200" dirty="0"/>
              <a:t>The quick brown fox jumps over the lazy dog. The quick brown fox jumps over the lazy dog. The quick brown fox jumps over the lazy dog</a:t>
            </a:r>
          </a:p>
        </p:txBody>
      </p:sp>
      <p:sp>
        <p:nvSpPr>
          <p:cNvPr id="25" name="文本框 24"/>
          <p:cNvSpPr txBox="1"/>
          <p:nvPr/>
        </p:nvSpPr>
        <p:spPr>
          <a:xfrm>
            <a:off x="5375905" y="4965658"/>
            <a:ext cx="2815817" cy="830997"/>
          </a:xfrm>
          <a:prstGeom prst="rect">
            <a:avLst/>
          </a:prstGeom>
          <a:noFill/>
        </p:spPr>
        <p:txBody>
          <a:bodyPr wrap="square" rtlCol="0">
            <a:spAutoFit/>
          </a:bodyPr>
          <a:lstStyle/>
          <a:p>
            <a:r>
              <a:rPr lang="en-US" altLang="zh-CN" sz="1200" dirty="0"/>
              <a:t>The quick brown fox jumps over the lazy dog. The quick brown fox jumps over the lazy dog. The quick brown fox jumps over the lazy dog</a:t>
            </a:r>
          </a:p>
        </p:txBody>
      </p:sp>
    </p:spTree>
    <p:extLst>
      <p:ext uri="{BB962C8B-B14F-4D97-AF65-F5344CB8AC3E}">
        <p14:creationId xmlns:p14="http://schemas.microsoft.com/office/powerpoint/2010/main" val="1885321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grpSp>
        <p:nvGrpSpPr>
          <p:cNvPr id="6" name="组合 5"/>
          <p:cNvGrpSpPr/>
          <p:nvPr/>
        </p:nvGrpSpPr>
        <p:grpSpPr>
          <a:xfrm>
            <a:off x="-4387" y="-10931"/>
            <a:ext cx="429436" cy="1425913"/>
            <a:chOff x="-4387" y="-10931"/>
            <a:chExt cx="429436" cy="1425913"/>
          </a:xfrm>
        </p:grpSpPr>
        <p:sp>
          <p:nvSpPr>
            <p:cNvPr id="3" name="等腰三角形 2"/>
            <p:cNvSpPr/>
            <p:nvPr/>
          </p:nvSpPr>
          <p:spPr>
            <a:xfrm rot="5400000">
              <a:off x="-84838" y="73907"/>
              <a:ext cx="426676" cy="257000"/>
            </a:xfrm>
            <a:custGeom>
              <a:avLst/>
              <a:gdLst>
                <a:gd name="connsiteX0" fmla="*/ 0 w 881065"/>
                <a:gd name="connsiteY0" fmla="*/ 835493 h 835493"/>
                <a:gd name="connsiteX1" fmla="*/ 425343 w 881065"/>
                <a:gd name="connsiteY1" fmla="*/ 0 h 835493"/>
                <a:gd name="connsiteX2" fmla="*/ 881065 w 881065"/>
                <a:gd name="connsiteY2" fmla="*/ 835493 h 835493"/>
                <a:gd name="connsiteX3" fmla="*/ 0 w 881065"/>
                <a:gd name="connsiteY3" fmla="*/ 835493 h 835493"/>
                <a:gd name="connsiteX0" fmla="*/ 0 w 881065"/>
                <a:gd name="connsiteY0" fmla="*/ 530693 h 530693"/>
                <a:gd name="connsiteX1" fmla="*/ 425343 w 881065"/>
                <a:gd name="connsiteY1" fmla="*/ 0 h 530693"/>
                <a:gd name="connsiteX2" fmla="*/ 881065 w 881065"/>
                <a:gd name="connsiteY2" fmla="*/ 530693 h 530693"/>
                <a:gd name="connsiteX3" fmla="*/ 0 w 881065"/>
                <a:gd name="connsiteY3" fmla="*/ 530693 h 530693"/>
              </a:gdLst>
              <a:ahLst/>
              <a:cxnLst>
                <a:cxn ang="0">
                  <a:pos x="connsiteX0" y="connsiteY0"/>
                </a:cxn>
                <a:cxn ang="0">
                  <a:pos x="connsiteX1" y="connsiteY1"/>
                </a:cxn>
                <a:cxn ang="0">
                  <a:pos x="connsiteX2" y="connsiteY2"/>
                </a:cxn>
                <a:cxn ang="0">
                  <a:pos x="connsiteX3" y="connsiteY3"/>
                </a:cxn>
              </a:cxnLst>
              <a:rect l="l" t="t" r="r" b="b"/>
              <a:pathLst>
                <a:path w="881065" h="530693">
                  <a:moveTo>
                    <a:pt x="0" y="530693"/>
                  </a:moveTo>
                  <a:lnTo>
                    <a:pt x="425343" y="0"/>
                  </a:lnTo>
                  <a:lnTo>
                    <a:pt x="881065" y="530693"/>
                  </a:lnTo>
                  <a:lnTo>
                    <a:pt x="0" y="5306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2"/>
            <p:cNvSpPr/>
            <p:nvPr/>
          </p:nvSpPr>
          <p:spPr>
            <a:xfrm rot="5400000">
              <a:off x="133617" y="449333"/>
              <a:ext cx="363760" cy="219104"/>
            </a:xfrm>
            <a:custGeom>
              <a:avLst/>
              <a:gdLst>
                <a:gd name="connsiteX0" fmla="*/ 0 w 881065"/>
                <a:gd name="connsiteY0" fmla="*/ 835493 h 835493"/>
                <a:gd name="connsiteX1" fmla="*/ 425343 w 881065"/>
                <a:gd name="connsiteY1" fmla="*/ 0 h 835493"/>
                <a:gd name="connsiteX2" fmla="*/ 881065 w 881065"/>
                <a:gd name="connsiteY2" fmla="*/ 835493 h 835493"/>
                <a:gd name="connsiteX3" fmla="*/ 0 w 881065"/>
                <a:gd name="connsiteY3" fmla="*/ 835493 h 835493"/>
                <a:gd name="connsiteX0" fmla="*/ 0 w 881065"/>
                <a:gd name="connsiteY0" fmla="*/ 530693 h 530693"/>
                <a:gd name="connsiteX1" fmla="*/ 425343 w 881065"/>
                <a:gd name="connsiteY1" fmla="*/ 0 h 530693"/>
                <a:gd name="connsiteX2" fmla="*/ 881065 w 881065"/>
                <a:gd name="connsiteY2" fmla="*/ 530693 h 530693"/>
                <a:gd name="connsiteX3" fmla="*/ 0 w 881065"/>
                <a:gd name="connsiteY3" fmla="*/ 530693 h 530693"/>
              </a:gdLst>
              <a:ahLst/>
              <a:cxnLst>
                <a:cxn ang="0">
                  <a:pos x="connsiteX0" y="connsiteY0"/>
                </a:cxn>
                <a:cxn ang="0">
                  <a:pos x="connsiteX1" y="connsiteY1"/>
                </a:cxn>
                <a:cxn ang="0">
                  <a:pos x="connsiteX2" y="connsiteY2"/>
                </a:cxn>
                <a:cxn ang="0">
                  <a:pos x="connsiteX3" y="connsiteY3"/>
                </a:cxn>
              </a:cxnLst>
              <a:rect l="l" t="t" r="r" b="b"/>
              <a:pathLst>
                <a:path w="881065" h="530693">
                  <a:moveTo>
                    <a:pt x="0" y="530693"/>
                  </a:moveTo>
                  <a:lnTo>
                    <a:pt x="425343" y="0"/>
                  </a:lnTo>
                  <a:lnTo>
                    <a:pt x="881065" y="530693"/>
                  </a:lnTo>
                  <a:lnTo>
                    <a:pt x="0" y="5306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2"/>
            <p:cNvSpPr/>
            <p:nvPr/>
          </p:nvSpPr>
          <p:spPr>
            <a:xfrm rot="5400000">
              <a:off x="-146147" y="843786"/>
              <a:ext cx="712956" cy="429435"/>
            </a:xfrm>
            <a:custGeom>
              <a:avLst/>
              <a:gdLst>
                <a:gd name="connsiteX0" fmla="*/ 0 w 881065"/>
                <a:gd name="connsiteY0" fmla="*/ 835493 h 835493"/>
                <a:gd name="connsiteX1" fmla="*/ 425343 w 881065"/>
                <a:gd name="connsiteY1" fmla="*/ 0 h 835493"/>
                <a:gd name="connsiteX2" fmla="*/ 881065 w 881065"/>
                <a:gd name="connsiteY2" fmla="*/ 835493 h 835493"/>
                <a:gd name="connsiteX3" fmla="*/ 0 w 881065"/>
                <a:gd name="connsiteY3" fmla="*/ 835493 h 835493"/>
                <a:gd name="connsiteX0" fmla="*/ 0 w 881065"/>
                <a:gd name="connsiteY0" fmla="*/ 530693 h 530693"/>
                <a:gd name="connsiteX1" fmla="*/ 425343 w 881065"/>
                <a:gd name="connsiteY1" fmla="*/ 0 h 530693"/>
                <a:gd name="connsiteX2" fmla="*/ 881065 w 881065"/>
                <a:gd name="connsiteY2" fmla="*/ 530693 h 530693"/>
                <a:gd name="connsiteX3" fmla="*/ 0 w 881065"/>
                <a:gd name="connsiteY3" fmla="*/ 530693 h 530693"/>
              </a:gdLst>
              <a:ahLst/>
              <a:cxnLst>
                <a:cxn ang="0">
                  <a:pos x="connsiteX0" y="connsiteY0"/>
                </a:cxn>
                <a:cxn ang="0">
                  <a:pos x="connsiteX1" y="connsiteY1"/>
                </a:cxn>
                <a:cxn ang="0">
                  <a:pos x="connsiteX2" y="connsiteY2"/>
                </a:cxn>
                <a:cxn ang="0">
                  <a:pos x="connsiteX3" y="connsiteY3"/>
                </a:cxn>
              </a:cxnLst>
              <a:rect l="l" t="t" r="r" b="b"/>
              <a:pathLst>
                <a:path w="881065" h="530693">
                  <a:moveTo>
                    <a:pt x="0" y="530693"/>
                  </a:moveTo>
                  <a:lnTo>
                    <a:pt x="425343" y="0"/>
                  </a:lnTo>
                  <a:lnTo>
                    <a:pt x="881065" y="530693"/>
                  </a:lnTo>
                  <a:lnTo>
                    <a:pt x="0" y="53069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462945" y="363485"/>
            <a:ext cx="1457325" cy="400110"/>
          </a:xfrm>
          <a:prstGeom prst="rect">
            <a:avLst/>
          </a:prstGeom>
          <a:noFill/>
        </p:spPr>
        <p:txBody>
          <a:bodyPr wrap="square" rtlCol="0">
            <a:spAutoFit/>
          </a:bodyPr>
          <a:lstStyle/>
          <a:p>
            <a:r>
              <a:rPr lang="en-US" altLang="zh-CN" sz="2000" dirty="0">
                <a:solidFill>
                  <a:schemeClr val="bg1"/>
                </a:solidFill>
                <a:latin typeface="Arial" panose="020B0604020202020204" pitchFamily="34" charset="0"/>
                <a:cs typeface="Arial" panose="020B0604020202020204" pitchFamily="34" charset="0"/>
              </a:rPr>
              <a:t>CONTENT</a:t>
            </a:r>
            <a:endParaRPr lang="zh-CN" altLang="en-US" sz="2000" dirty="0">
              <a:solidFill>
                <a:schemeClr val="bg1"/>
              </a:solidFill>
              <a:latin typeface="Arial" panose="020B0604020202020204" pitchFamily="34" charset="0"/>
              <a:cs typeface="Arial" panose="020B0604020202020204" pitchFamily="34" charset="0"/>
            </a:endParaRPr>
          </a:p>
        </p:txBody>
      </p:sp>
      <p:cxnSp>
        <p:nvCxnSpPr>
          <p:cNvPr id="8" name="直接连接符 7"/>
          <p:cNvCxnSpPr/>
          <p:nvPr/>
        </p:nvCxnSpPr>
        <p:spPr>
          <a:xfrm flipH="1">
            <a:off x="2590800" y="0"/>
            <a:ext cx="19050" cy="3429000"/>
          </a:xfrm>
          <a:prstGeom prst="line">
            <a:avLst/>
          </a:prstGeom>
          <a:ln w="38100">
            <a:solidFill>
              <a:srgbClr val="99CCFF"/>
            </a:solidFil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4762500" y="-3024"/>
            <a:ext cx="19050" cy="3429000"/>
          </a:xfrm>
          <a:prstGeom prst="line">
            <a:avLst/>
          </a:prstGeom>
          <a:ln w="38100">
            <a:solidFill>
              <a:srgbClr val="99CCFF"/>
            </a:solidFil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7086600" y="-10932"/>
            <a:ext cx="35993" cy="3475008"/>
          </a:xfrm>
          <a:prstGeom prst="line">
            <a:avLst/>
          </a:prstGeom>
          <a:ln w="38100">
            <a:solidFill>
              <a:srgbClr val="99CCFF"/>
            </a:solidFil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9772650" y="0"/>
            <a:ext cx="19050" cy="3429000"/>
          </a:xfrm>
          <a:prstGeom prst="line">
            <a:avLst/>
          </a:prstGeom>
          <a:ln w="38100">
            <a:solidFill>
              <a:srgbClr val="99CCFF"/>
            </a:solidFill>
          </a:ln>
          <a:effectLst>
            <a:outerShdw blurRad="50800" dist="127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996470" y="4676175"/>
            <a:ext cx="1653360" cy="369332"/>
          </a:xfrm>
          <a:prstGeom prst="rect">
            <a:avLst/>
          </a:prstGeom>
          <a:noFill/>
        </p:spPr>
        <p:txBody>
          <a:bodyPr wrap="square" rtlCol="0">
            <a:spAutoFit/>
          </a:bodyPr>
          <a:lstStyle/>
          <a:p>
            <a:r>
              <a:rPr lang="en-US" altLang="zh-CN" cap="all" dirty="0">
                <a:solidFill>
                  <a:schemeClr val="bg1"/>
                </a:solidFill>
                <a:latin typeface="Arial" panose="020B0604020202020204" pitchFamily="34" charset="0"/>
                <a:cs typeface="Arial" panose="020B0604020202020204" pitchFamily="34" charset="0"/>
              </a:rPr>
              <a:t>Part one</a:t>
            </a:r>
          </a:p>
        </p:txBody>
      </p:sp>
      <p:sp>
        <p:nvSpPr>
          <p:cNvPr id="39" name="文本框 38"/>
          <p:cNvSpPr txBox="1"/>
          <p:nvPr/>
        </p:nvSpPr>
        <p:spPr>
          <a:xfrm>
            <a:off x="4123198" y="3669971"/>
            <a:ext cx="1863624" cy="369332"/>
          </a:xfrm>
          <a:prstGeom prst="rect">
            <a:avLst/>
          </a:prstGeom>
          <a:noFill/>
        </p:spPr>
        <p:txBody>
          <a:bodyPr wrap="square" rtlCol="0">
            <a:spAutoFit/>
          </a:bodyPr>
          <a:lstStyle>
            <a:defPPr>
              <a:defRPr lang="zh-CN"/>
            </a:defPPr>
            <a:lvl1pPr>
              <a:defRPr sz="2000" cap="all">
                <a:solidFill>
                  <a:schemeClr val="bg1"/>
                </a:solidFill>
                <a:latin typeface="Arial" panose="020B0604020202020204" pitchFamily="34" charset="0"/>
                <a:cs typeface="Arial" panose="020B0604020202020204" pitchFamily="34" charset="0"/>
              </a:defRPr>
            </a:lvl1pPr>
          </a:lstStyle>
          <a:p>
            <a:r>
              <a:rPr lang="en-US" altLang="zh-CN" sz="1800" dirty="0"/>
              <a:t>Part tow</a:t>
            </a:r>
          </a:p>
        </p:txBody>
      </p:sp>
      <p:sp>
        <p:nvSpPr>
          <p:cNvPr id="40" name="文本框 39"/>
          <p:cNvSpPr txBox="1"/>
          <p:nvPr/>
        </p:nvSpPr>
        <p:spPr>
          <a:xfrm>
            <a:off x="6424972" y="4250958"/>
            <a:ext cx="1802819" cy="369332"/>
          </a:xfrm>
          <a:prstGeom prst="rect">
            <a:avLst/>
          </a:prstGeom>
          <a:noFill/>
        </p:spPr>
        <p:txBody>
          <a:bodyPr wrap="square" rtlCol="0">
            <a:spAutoFit/>
          </a:bodyPr>
          <a:lstStyle>
            <a:defPPr>
              <a:defRPr lang="zh-CN"/>
            </a:defPPr>
            <a:lvl1pPr>
              <a:defRPr sz="2000" cap="all">
                <a:solidFill>
                  <a:schemeClr val="bg1"/>
                </a:solidFill>
                <a:latin typeface="Arial" panose="020B0604020202020204" pitchFamily="34" charset="0"/>
                <a:cs typeface="Arial" panose="020B0604020202020204" pitchFamily="34" charset="0"/>
              </a:defRPr>
            </a:lvl1pPr>
          </a:lstStyle>
          <a:p>
            <a:r>
              <a:rPr lang="en-US" altLang="zh-CN" sz="1800" dirty="0"/>
              <a:t>Part three </a:t>
            </a:r>
          </a:p>
        </p:txBody>
      </p:sp>
      <p:sp>
        <p:nvSpPr>
          <p:cNvPr id="41" name="文本框 40"/>
          <p:cNvSpPr txBox="1"/>
          <p:nvPr/>
        </p:nvSpPr>
        <p:spPr>
          <a:xfrm>
            <a:off x="9088791" y="4730634"/>
            <a:ext cx="1726984" cy="369332"/>
          </a:xfrm>
          <a:prstGeom prst="rect">
            <a:avLst/>
          </a:prstGeom>
          <a:noFill/>
        </p:spPr>
        <p:txBody>
          <a:bodyPr wrap="square" rtlCol="0">
            <a:spAutoFit/>
          </a:bodyPr>
          <a:lstStyle>
            <a:defPPr>
              <a:defRPr lang="zh-CN"/>
            </a:defPPr>
            <a:lvl1pPr>
              <a:defRPr sz="2000" cap="all">
                <a:solidFill>
                  <a:schemeClr val="bg1"/>
                </a:solidFill>
                <a:latin typeface="Arial" panose="020B0604020202020204" pitchFamily="34" charset="0"/>
                <a:cs typeface="Arial" panose="020B0604020202020204" pitchFamily="34" charset="0"/>
              </a:defRPr>
            </a:lvl1pPr>
          </a:lstStyle>
          <a:p>
            <a:r>
              <a:rPr lang="en-US" altLang="zh-CN" sz="1800" dirty="0"/>
              <a:t>Part four</a:t>
            </a:r>
          </a:p>
        </p:txBody>
      </p:sp>
      <p:grpSp>
        <p:nvGrpSpPr>
          <p:cNvPr id="16" name="组合 15"/>
          <p:cNvGrpSpPr/>
          <p:nvPr/>
        </p:nvGrpSpPr>
        <p:grpSpPr>
          <a:xfrm>
            <a:off x="1866900" y="3039703"/>
            <a:ext cx="1466850" cy="1466850"/>
            <a:chOff x="1866900" y="3039703"/>
            <a:chExt cx="1466850" cy="1466850"/>
          </a:xfrm>
        </p:grpSpPr>
        <p:sp>
          <p:nvSpPr>
            <p:cNvPr id="12" name="椭圆 11"/>
            <p:cNvSpPr/>
            <p:nvPr/>
          </p:nvSpPr>
          <p:spPr>
            <a:xfrm>
              <a:off x="1866900" y="3039703"/>
              <a:ext cx="1466850" cy="14668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2161447" y="3039703"/>
              <a:ext cx="916593" cy="1446550"/>
            </a:xfrm>
            <a:prstGeom prst="rect">
              <a:avLst/>
            </a:prstGeom>
            <a:noFill/>
          </p:spPr>
          <p:txBody>
            <a:bodyPr wrap="square" rtlCol="0">
              <a:spAutoFit/>
            </a:bodyPr>
            <a:lstStyle/>
            <a:p>
              <a:r>
                <a:rPr lang="en-US" altLang="zh-CN" sz="8800" dirty="0">
                  <a:solidFill>
                    <a:srgbClr val="0099FF"/>
                  </a:solidFill>
                  <a:latin typeface="Arial" panose="020B0604020202020204" pitchFamily="34" charset="0"/>
                  <a:cs typeface="Arial" panose="020B0604020202020204" pitchFamily="34" charset="0"/>
                </a:rPr>
                <a:t>1</a:t>
              </a:r>
              <a:endParaRPr lang="zh-CN" altLang="en-US" sz="8800" dirty="0">
                <a:solidFill>
                  <a:srgbClr val="0099FF"/>
                </a:solidFill>
                <a:latin typeface="Arial" panose="020B0604020202020204" pitchFamily="34" charset="0"/>
                <a:cs typeface="Arial" panose="020B0604020202020204" pitchFamily="34" charset="0"/>
              </a:endParaRPr>
            </a:p>
          </p:txBody>
        </p:sp>
      </p:grpSp>
      <p:grpSp>
        <p:nvGrpSpPr>
          <p:cNvPr id="17" name="组合 16"/>
          <p:cNvGrpSpPr/>
          <p:nvPr/>
        </p:nvGrpSpPr>
        <p:grpSpPr>
          <a:xfrm>
            <a:off x="4038600" y="1945938"/>
            <a:ext cx="1466850" cy="1483062"/>
            <a:chOff x="4038600" y="1945938"/>
            <a:chExt cx="1466850" cy="1483062"/>
          </a:xfrm>
        </p:grpSpPr>
        <p:sp>
          <p:nvSpPr>
            <p:cNvPr id="13" name="椭圆 12"/>
            <p:cNvSpPr/>
            <p:nvPr/>
          </p:nvSpPr>
          <p:spPr>
            <a:xfrm>
              <a:off x="4038600" y="1962150"/>
              <a:ext cx="1466850" cy="14668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4369124" y="1945938"/>
              <a:ext cx="916593" cy="1446550"/>
            </a:xfrm>
            <a:prstGeom prst="rect">
              <a:avLst/>
            </a:prstGeom>
            <a:noFill/>
          </p:spPr>
          <p:txBody>
            <a:bodyPr wrap="square" rtlCol="0">
              <a:spAutoFit/>
            </a:bodyPr>
            <a:lstStyle/>
            <a:p>
              <a:r>
                <a:rPr lang="en-US" altLang="zh-CN" sz="8800" dirty="0">
                  <a:solidFill>
                    <a:srgbClr val="0099FF"/>
                  </a:solidFill>
                  <a:latin typeface="Arial" panose="020B0604020202020204" pitchFamily="34" charset="0"/>
                  <a:cs typeface="Arial" panose="020B0604020202020204" pitchFamily="34" charset="0"/>
                </a:rPr>
                <a:t>2</a:t>
              </a:r>
              <a:endParaRPr lang="zh-CN" altLang="en-US" sz="8800" dirty="0">
                <a:solidFill>
                  <a:srgbClr val="0099FF"/>
                </a:solidFill>
                <a:latin typeface="Arial" panose="020B0604020202020204" pitchFamily="34" charset="0"/>
                <a:cs typeface="Arial" panose="020B0604020202020204" pitchFamily="34" charset="0"/>
              </a:endParaRPr>
            </a:p>
          </p:txBody>
        </p:sp>
      </p:grpSp>
      <p:grpSp>
        <p:nvGrpSpPr>
          <p:cNvPr id="18" name="组合 17"/>
          <p:cNvGrpSpPr/>
          <p:nvPr/>
        </p:nvGrpSpPr>
        <p:grpSpPr>
          <a:xfrm>
            <a:off x="6391994" y="2526326"/>
            <a:ext cx="1466850" cy="1466850"/>
            <a:chOff x="6391994" y="2526326"/>
            <a:chExt cx="1466850" cy="1466850"/>
          </a:xfrm>
        </p:grpSpPr>
        <p:sp>
          <p:nvSpPr>
            <p:cNvPr id="14" name="椭圆 13"/>
            <p:cNvSpPr/>
            <p:nvPr/>
          </p:nvSpPr>
          <p:spPr>
            <a:xfrm>
              <a:off x="6391994" y="2526326"/>
              <a:ext cx="1466850" cy="14668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6723306" y="2546626"/>
              <a:ext cx="916593" cy="1446550"/>
            </a:xfrm>
            <a:prstGeom prst="rect">
              <a:avLst/>
            </a:prstGeom>
            <a:noFill/>
          </p:spPr>
          <p:txBody>
            <a:bodyPr wrap="square" rtlCol="0">
              <a:spAutoFit/>
            </a:bodyPr>
            <a:lstStyle/>
            <a:p>
              <a:r>
                <a:rPr lang="en-US" altLang="zh-CN" sz="8800" dirty="0">
                  <a:solidFill>
                    <a:srgbClr val="0099FF"/>
                  </a:solidFill>
                  <a:latin typeface="Arial" panose="020B0604020202020204" pitchFamily="34" charset="0"/>
                  <a:cs typeface="Arial" panose="020B0604020202020204" pitchFamily="34" charset="0"/>
                </a:rPr>
                <a:t>3</a:t>
              </a:r>
              <a:endParaRPr lang="zh-CN" altLang="en-US" sz="8800" dirty="0">
                <a:solidFill>
                  <a:srgbClr val="0099FF"/>
                </a:solidFill>
                <a:latin typeface="Arial" panose="020B0604020202020204" pitchFamily="34" charset="0"/>
                <a:cs typeface="Arial" panose="020B0604020202020204" pitchFamily="34" charset="0"/>
              </a:endParaRPr>
            </a:p>
          </p:txBody>
        </p:sp>
      </p:grpSp>
      <p:grpSp>
        <p:nvGrpSpPr>
          <p:cNvPr id="19" name="组合 18"/>
          <p:cNvGrpSpPr/>
          <p:nvPr/>
        </p:nvGrpSpPr>
        <p:grpSpPr>
          <a:xfrm>
            <a:off x="9048750" y="3039703"/>
            <a:ext cx="1466850" cy="1466850"/>
            <a:chOff x="9048750" y="3039703"/>
            <a:chExt cx="1466850" cy="1466850"/>
          </a:xfrm>
        </p:grpSpPr>
        <p:sp>
          <p:nvSpPr>
            <p:cNvPr id="15" name="椭圆 14"/>
            <p:cNvSpPr/>
            <p:nvPr/>
          </p:nvSpPr>
          <p:spPr>
            <a:xfrm>
              <a:off x="9048750" y="3039703"/>
              <a:ext cx="1466850" cy="14668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9384877" y="3039703"/>
              <a:ext cx="661014" cy="1446550"/>
            </a:xfrm>
            <a:prstGeom prst="rect">
              <a:avLst/>
            </a:prstGeom>
            <a:noFill/>
          </p:spPr>
          <p:txBody>
            <a:bodyPr wrap="square" rtlCol="0">
              <a:spAutoFit/>
            </a:bodyPr>
            <a:lstStyle/>
            <a:p>
              <a:r>
                <a:rPr lang="en-US" altLang="zh-CN" sz="8800" dirty="0">
                  <a:solidFill>
                    <a:srgbClr val="0099FF"/>
                  </a:solidFill>
                  <a:latin typeface="Arial" panose="020B0604020202020204" pitchFamily="34" charset="0"/>
                  <a:cs typeface="Arial" panose="020B0604020202020204" pitchFamily="34" charset="0"/>
                </a:rPr>
                <a:t>4</a:t>
              </a:r>
              <a:endParaRPr lang="zh-CN" altLang="en-US" sz="8800" dirty="0">
                <a:solidFill>
                  <a:srgbClr val="0099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58320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grpSp>
        <p:nvGrpSpPr>
          <p:cNvPr id="4" name="组合 3"/>
          <p:cNvGrpSpPr/>
          <p:nvPr/>
        </p:nvGrpSpPr>
        <p:grpSpPr>
          <a:xfrm>
            <a:off x="0" y="2934510"/>
            <a:ext cx="7344732" cy="1016667"/>
            <a:chOff x="0" y="2934510"/>
            <a:chExt cx="7344732" cy="1016667"/>
          </a:xfrm>
          <a:solidFill>
            <a:srgbClr val="003366">
              <a:alpha val="48000"/>
            </a:srgbClr>
          </a:solidFill>
        </p:grpSpPr>
        <p:sp>
          <p:nvSpPr>
            <p:cNvPr id="16" name="任意多边形 15"/>
            <p:cNvSpPr/>
            <p:nvPr/>
          </p:nvSpPr>
          <p:spPr>
            <a:xfrm>
              <a:off x="0" y="2934510"/>
              <a:ext cx="6171965" cy="1002323"/>
            </a:xfrm>
            <a:custGeom>
              <a:avLst/>
              <a:gdLst>
                <a:gd name="connsiteX0" fmla="*/ 0 w 6171965"/>
                <a:gd name="connsiteY0" fmla="*/ 0 h 1002323"/>
                <a:gd name="connsiteX1" fmla="*/ 6171965 w 6171965"/>
                <a:gd name="connsiteY1" fmla="*/ 0 h 1002323"/>
                <a:gd name="connsiteX2" fmla="*/ 5950982 w 6171965"/>
                <a:gd name="connsiteY2" fmla="*/ 814147 h 1002323"/>
                <a:gd name="connsiteX3" fmla="*/ 5899190 w 6171965"/>
                <a:gd name="connsiteY3" fmla="*/ 1002323 h 1002323"/>
                <a:gd name="connsiteX4" fmla="*/ 0 w 6171965"/>
                <a:gd name="connsiteY4" fmla="*/ 1002323 h 1002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1965" h="1002323">
                  <a:moveTo>
                    <a:pt x="0" y="0"/>
                  </a:moveTo>
                  <a:lnTo>
                    <a:pt x="6171965" y="0"/>
                  </a:lnTo>
                  <a:lnTo>
                    <a:pt x="5950982" y="814147"/>
                  </a:lnTo>
                  <a:lnTo>
                    <a:pt x="5899190" y="1002323"/>
                  </a:lnTo>
                  <a:lnTo>
                    <a:pt x="0" y="100232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1340514" y="2935514"/>
              <a:ext cx="6004218" cy="1015663"/>
            </a:xfrm>
            <a:prstGeom prst="rect">
              <a:avLst/>
            </a:prstGeom>
            <a:noFill/>
          </p:spPr>
          <p:txBody>
            <a:bodyPr wrap="square" rtlCol="0">
              <a:spAutoFit/>
            </a:bodyPr>
            <a:lstStyle/>
            <a:p>
              <a:r>
                <a:rPr lang="en-US" altLang="zh-CN" sz="6000" dirty="0">
                  <a:solidFill>
                    <a:srgbClr val="CCFF66"/>
                  </a:solidFill>
                  <a:latin typeface="微软雅黑 Light" panose="020B0502040204020203" pitchFamily="34" charset="-122"/>
                  <a:ea typeface="微软雅黑 Light" panose="020B0502040204020203" pitchFamily="34" charset="-122"/>
                  <a:cs typeface="Times New Roman" panose="02020603050405020304" pitchFamily="18" charset="0"/>
                </a:rPr>
                <a:t>THANK YOU</a:t>
              </a:r>
              <a:endParaRPr lang="zh-CN" altLang="en-US" sz="6000" dirty="0">
                <a:solidFill>
                  <a:srgbClr val="CCFF66"/>
                </a:solidFill>
                <a:latin typeface="微软雅黑 Light" panose="020B0502040204020203" pitchFamily="34" charset="-122"/>
                <a:ea typeface="微软雅黑 Light" panose="020B0502040204020203" pitchFamily="34" charset="-122"/>
                <a:cs typeface="Times New Roman" panose="02020603050405020304" pitchFamily="18" charset="0"/>
              </a:endParaRPr>
            </a:p>
          </p:txBody>
        </p:sp>
      </p:grpSp>
      <p:sp>
        <p:nvSpPr>
          <p:cNvPr id="10" name="文本框 9"/>
          <p:cNvSpPr txBox="1"/>
          <p:nvPr/>
        </p:nvSpPr>
        <p:spPr>
          <a:xfrm>
            <a:off x="1460715" y="4163312"/>
            <a:ext cx="4755486" cy="830997"/>
          </a:xfrm>
          <a:prstGeom prst="rect">
            <a:avLst/>
          </a:prstGeom>
          <a:noFill/>
        </p:spPr>
        <p:txBody>
          <a:bodyPr wrap="square" rtlCol="0">
            <a:spAutoFit/>
          </a:bodyPr>
          <a:lstStyle/>
          <a:p>
            <a:r>
              <a:rPr lang="en-US" altLang="zh-CN" sz="1600" dirty="0"/>
              <a:t>The quick brown fox jumps over the lazy dog. The quick brown fox jumps over the lazy dog. The quick brown fox jumps over the lazy dog. </a:t>
            </a:r>
          </a:p>
        </p:txBody>
      </p:sp>
      <p:sp>
        <p:nvSpPr>
          <p:cNvPr id="17" name="同心圆 16"/>
          <p:cNvSpPr/>
          <p:nvPr/>
        </p:nvSpPr>
        <p:spPr>
          <a:xfrm>
            <a:off x="199558"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同心圆 17"/>
          <p:cNvSpPr/>
          <p:nvPr/>
        </p:nvSpPr>
        <p:spPr>
          <a:xfrm>
            <a:off x="845023"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同心圆 18"/>
          <p:cNvSpPr/>
          <p:nvPr/>
        </p:nvSpPr>
        <p:spPr>
          <a:xfrm>
            <a:off x="1472968"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同心圆 19"/>
          <p:cNvSpPr/>
          <p:nvPr/>
        </p:nvSpPr>
        <p:spPr>
          <a:xfrm>
            <a:off x="2137187" y="2501153"/>
            <a:ext cx="419013" cy="419013"/>
          </a:xfrm>
          <a:prstGeom prst="donut">
            <a:avLst>
              <a:gd name="adj" fmla="val 27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2" name="组合 1"/>
          <p:cNvGrpSpPr/>
          <p:nvPr/>
        </p:nvGrpSpPr>
        <p:grpSpPr>
          <a:xfrm>
            <a:off x="5855677" y="2658515"/>
            <a:ext cx="6336323" cy="1569660"/>
            <a:chOff x="5855677" y="2658515"/>
            <a:chExt cx="6336323" cy="1569660"/>
          </a:xfrm>
        </p:grpSpPr>
        <p:sp>
          <p:nvSpPr>
            <p:cNvPr id="6" name="任意多边形 5"/>
            <p:cNvSpPr/>
            <p:nvPr/>
          </p:nvSpPr>
          <p:spPr>
            <a:xfrm>
              <a:off x="5855677" y="2708031"/>
              <a:ext cx="6336323" cy="1477108"/>
            </a:xfrm>
            <a:custGeom>
              <a:avLst/>
              <a:gdLst>
                <a:gd name="connsiteX0" fmla="*/ 369277 w 6154615"/>
                <a:gd name="connsiteY0" fmla="*/ 0 h 1512277"/>
                <a:gd name="connsiteX1" fmla="*/ 0 w 6154615"/>
                <a:gd name="connsiteY1" fmla="*/ 1512277 h 1512277"/>
                <a:gd name="connsiteX2" fmla="*/ 6137031 w 6154615"/>
                <a:gd name="connsiteY2" fmla="*/ 1512277 h 1512277"/>
                <a:gd name="connsiteX3" fmla="*/ 6154615 w 6154615"/>
                <a:gd name="connsiteY3" fmla="*/ 35169 h 1512277"/>
                <a:gd name="connsiteX4" fmla="*/ 369277 w 6154615"/>
                <a:gd name="connsiteY4" fmla="*/ 0 h 1512277"/>
                <a:gd name="connsiteX0" fmla="*/ 369277 w 6154615"/>
                <a:gd name="connsiteY0" fmla="*/ 0 h 1512277"/>
                <a:gd name="connsiteX1" fmla="*/ 0 w 6154615"/>
                <a:gd name="connsiteY1" fmla="*/ 1512277 h 1512277"/>
                <a:gd name="connsiteX2" fmla="*/ 6154111 w 6154615"/>
                <a:gd name="connsiteY2" fmla="*/ 1512277 h 1512277"/>
                <a:gd name="connsiteX3" fmla="*/ 6154615 w 6154615"/>
                <a:gd name="connsiteY3" fmla="*/ 35169 h 1512277"/>
                <a:gd name="connsiteX4" fmla="*/ 369277 w 6154615"/>
                <a:gd name="connsiteY4" fmla="*/ 0 h 1512277"/>
                <a:gd name="connsiteX0" fmla="*/ 369277 w 6154615"/>
                <a:gd name="connsiteY0" fmla="*/ 17585 h 1477108"/>
                <a:gd name="connsiteX1" fmla="*/ 0 w 6154615"/>
                <a:gd name="connsiteY1" fmla="*/ 1477108 h 1477108"/>
                <a:gd name="connsiteX2" fmla="*/ 6154111 w 6154615"/>
                <a:gd name="connsiteY2" fmla="*/ 1477108 h 1477108"/>
                <a:gd name="connsiteX3" fmla="*/ 6154615 w 6154615"/>
                <a:gd name="connsiteY3" fmla="*/ 0 h 1477108"/>
                <a:gd name="connsiteX4" fmla="*/ 369277 w 6154615"/>
                <a:gd name="connsiteY4" fmla="*/ 17585 h 147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4615" h="1477108">
                  <a:moveTo>
                    <a:pt x="369277" y="17585"/>
                  </a:moveTo>
                  <a:lnTo>
                    <a:pt x="0" y="1477108"/>
                  </a:lnTo>
                  <a:lnTo>
                    <a:pt x="6154111" y="1477108"/>
                  </a:lnTo>
                  <a:lnTo>
                    <a:pt x="6154615" y="0"/>
                  </a:lnTo>
                  <a:lnTo>
                    <a:pt x="369277" y="17585"/>
                  </a:lnTo>
                  <a:close/>
                </a:path>
              </a:pathLst>
            </a:custGeom>
            <a:solidFill>
              <a:srgbClr val="CC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7109080" y="2658515"/>
              <a:ext cx="3524715" cy="1569660"/>
            </a:xfrm>
            <a:prstGeom prst="rect">
              <a:avLst/>
            </a:prstGeom>
            <a:noFill/>
          </p:spPr>
          <p:txBody>
            <a:bodyPr wrap="square" rtlCol="0">
              <a:spAutoFit/>
            </a:bodyPr>
            <a:lstStyle/>
            <a:p>
              <a:r>
                <a:rPr lang="en-US" altLang="zh-CN" sz="9600" smtClean="0">
                  <a:latin typeface="微软雅黑 Light" panose="020B0502040204020203" pitchFamily="34" charset="-122"/>
                  <a:ea typeface="微软雅黑 Light" panose="020B0502040204020203" pitchFamily="34" charset="-122"/>
                </a:rPr>
                <a:t>2017</a:t>
              </a:r>
              <a:endParaRPr lang="zh-CN" altLang="en-US" sz="9600" dirty="0">
                <a:latin typeface="微软雅黑 Light" panose="020B0502040204020203" pitchFamily="34" charset="-122"/>
                <a:ea typeface="微软雅黑 Light" panose="020B0502040204020203" pitchFamily="34" charset="-122"/>
              </a:endParaRPr>
            </a:p>
          </p:txBody>
        </p:sp>
      </p:grpSp>
      <p:sp>
        <p:nvSpPr>
          <p:cNvPr id="11" name="任意多边形 10"/>
          <p:cNvSpPr/>
          <p:nvPr/>
        </p:nvSpPr>
        <p:spPr>
          <a:xfrm>
            <a:off x="11806518" y="2702859"/>
            <a:ext cx="430305" cy="1479176"/>
          </a:xfrm>
          <a:custGeom>
            <a:avLst/>
            <a:gdLst>
              <a:gd name="connsiteX0" fmla="*/ 403411 w 430305"/>
              <a:gd name="connsiteY0" fmla="*/ 0 h 1479176"/>
              <a:gd name="connsiteX1" fmla="*/ 0 w 430305"/>
              <a:gd name="connsiteY1" fmla="*/ 1479176 h 1479176"/>
              <a:gd name="connsiteX2" fmla="*/ 430305 w 430305"/>
              <a:gd name="connsiteY2" fmla="*/ 1479176 h 1479176"/>
              <a:gd name="connsiteX3" fmla="*/ 403411 w 430305"/>
              <a:gd name="connsiteY3" fmla="*/ 0 h 1479176"/>
            </a:gdLst>
            <a:ahLst/>
            <a:cxnLst>
              <a:cxn ang="0">
                <a:pos x="connsiteX0" y="connsiteY0"/>
              </a:cxn>
              <a:cxn ang="0">
                <a:pos x="connsiteX1" y="connsiteY1"/>
              </a:cxn>
              <a:cxn ang="0">
                <a:pos x="connsiteX2" y="connsiteY2"/>
              </a:cxn>
              <a:cxn ang="0">
                <a:pos x="connsiteX3" y="connsiteY3"/>
              </a:cxn>
            </a:cxnLst>
            <a:rect l="l" t="t" r="r" b="b"/>
            <a:pathLst>
              <a:path w="430305" h="1479176">
                <a:moveTo>
                  <a:pt x="403411" y="0"/>
                </a:moveTo>
                <a:lnTo>
                  <a:pt x="0" y="1479176"/>
                </a:lnTo>
                <a:lnTo>
                  <a:pt x="430305" y="1479176"/>
                </a:lnTo>
                <a:lnTo>
                  <a:pt x="403411" y="0"/>
                </a:lnTo>
                <a:close/>
              </a:path>
            </a:pathLst>
          </a:custGeom>
          <a:solidFill>
            <a:srgbClr val="00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0800000">
            <a:off x="10063118" y="2908719"/>
            <a:ext cx="360101" cy="237855"/>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005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5" name="椭圆 4"/>
          <p:cNvSpPr/>
          <p:nvPr/>
        </p:nvSpPr>
        <p:spPr>
          <a:xfrm>
            <a:off x="3994291" y="1224929"/>
            <a:ext cx="4203417" cy="420341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5036456" y="5202217"/>
            <a:ext cx="2123606" cy="487385"/>
          </a:xfrm>
          <a:prstGeom prst="roundRect">
            <a:avLst>
              <a:gd name="adj" fmla="val 50000"/>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408523" y="5261243"/>
            <a:ext cx="1484547"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PART ONE</a:t>
            </a:r>
            <a:endParaRPr lang="zh-CN" altLang="en-US" sz="2000" b="1" dirty="0">
              <a:solidFill>
                <a:schemeClr val="bg1"/>
              </a:solidFill>
              <a:latin typeface="Arial" panose="020B0604020202020204" pitchFamily="34" charset="0"/>
              <a:cs typeface="Arial" panose="020B0604020202020204" pitchFamily="34" charset="0"/>
            </a:endParaRPr>
          </a:p>
        </p:txBody>
      </p:sp>
      <p:cxnSp>
        <p:nvCxnSpPr>
          <p:cNvPr id="14" name="直接连接符 13"/>
          <p:cNvCxnSpPr/>
          <p:nvPr/>
        </p:nvCxnSpPr>
        <p:spPr>
          <a:xfrm flipH="1">
            <a:off x="6110514" y="5689602"/>
            <a:ext cx="0" cy="1168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5036456" y="1507356"/>
            <a:ext cx="1648469" cy="3770263"/>
          </a:xfrm>
          <a:prstGeom prst="rect">
            <a:avLst/>
          </a:prstGeom>
          <a:noFill/>
        </p:spPr>
        <p:txBody>
          <a:bodyPr wrap="square" rtlCol="0">
            <a:spAutoFit/>
          </a:bodyPr>
          <a:lstStyle/>
          <a:p>
            <a:r>
              <a:rPr lang="en-US" altLang="zh-CN" sz="23900" dirty="0">
                <a:solidFill>
                  <a:srgbClr val="0099FF"/>
                </a:solidFill>
                <a:latin typeface="Arial" panose="020B0604020202020204" pitchFamily="34" charset="0"/>
                <a:cs typeface="Arial" panose="020B0604020202020204" pitchFamily="34" charset="0"/>
              </a:rPr>
              <a:t>1</a:t>
            </a:r>
            <a:endParaRPr lang="zh-CN" altLang="en-US" sz="23900" dirty="0">
              <a:solidFill>
                <a:srgbClr val="0099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3338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rcRect t="11576" r="4301" b="16649"/>
          <a:stretch/>
        </p:blipFill>
        <p:spPr>
          <a:xfrm>
            <a:off x="0" y="0"/>
            <a:ext cx="12192000" cy="6858000"/>
          </a:xfrm>
          <a:prstGeom prst="rect">
            <a:avLst/>
          </a:prstGeom>
          <a:noFill/>
          <a:ln>
            <a:noFill/>
          </a:ln>
        </p:spPr>
      </p:pic>
      <p:sp>
        <p:nvSpPr>
          <p:cNvPr id="2" name="任意多边形 1"/>
          <p:cNvSpPr/>
          <p:nvPr/>
        </p:nvSpPr>
        <p:spPr>
          <a:xfrm>
            <a:off x="-14868" y="0"/>
            <a:ext cx="7077307" cy="6854283"/>
          </a:xfrm>
          <a:custGeom>
            <a:avLst/>
            <a:gdLst>
              <a:gd name="connsiteX0" fmla="*/ 0 w 5307980"/>
              <a:gd name="connsiteY0" fmla="*/ 0 h 5163014"/>
              <a:gd name="connsiteX1" fmla="*/ 0 w 5307980"/>
              <a:gd name="connsiteY1" fmla="*/ 5163014 h 5163014"/>
              <a:gd name="connsiteX2" fmla="*/ 3902927 w 5307980"/>
              <a:gd name="connsiteY2" fmla="*/ 5163014 h 5163014"/>
              <a:gd name="connsiteX3" fmla="*/ 5307980 w 5307980"/>
              <a:gd name="connsiteY3" fmla="*/ 22302 h 5163014"/>
              <a:gd name="connsiteX4" fmla="*/ 0 w 5307980"/>
              <a:gd name="connsiteY4" fmla="*/ 0 h 5163014"/>
              <a:gd name="connsiteX0" fmla="*/ 0 w 5307980"/>
              <a:gd name="connsiteY0" fmla="*/ 1 h 5140712"/>
              <a:gd name="connsiteX1" fmla="*/ 0 w 5307980"/>
              <a:gd name="connsiteY1" fmla="*/ 5140712 h 5140712"/>
              <a:gd name="connsiteX2" fmla="*/ 3902927 w 5307980"/>
              <a:gd name="connsiteY2" fmla="*/ 5140712 h 5140712"/>
              <a:gd name="connsiteX3" fmla="*/ 5307980 w 5307980"/>
              <a:gd name="connsiteY3" fmla="*/ 0 h 5140712"/>
              <a:gd name="connsiteX4" fmla="*/ 0 w 5307980"/>
              <a:gd name="connsiteY4" fmla="*/ 1 h 514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7980" h="5140712">
                <a:moveTo>
                  <a:pt x="0" y="1"/>
                </a:moveTo>
                <a:lnTo>
                  <a:pt x="0" y="5140712"/>
                </a:lnTo>
                <a:lnTo>
                  <a:pt x="3902927" y="5140712"/>
                </a:lnTo>
                <a:lnTo>
                  <a:pt x="5307980" y="0"/>
                </a:lnTo>
                <a:lnTo>
                  <a:pt x="0" y="1"/>
                </a:lnTo>
                <a:close/>
              </a:path>
            </a:pathLst>
          </a:custGeom>
          <a:gradFill>
            <a:gsLst>
              <a:gs pos="54000">
                <a:schemeClr val="accent1">
                  <a:lumMod val="5000"/>
                  <a:lumOff val="95000"/>
                </a:schemeClr>
              </a:gs>
              <a:gs pos="75000">
                <a:schemeClr val="accent1">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文本框 5"/>
          <p:cNvSpPr txBox="1"/>
          <p:nvPr/>
        </p:nvSpPr>
        <p:spPr>
          <a:xfrm>
            <a:off x="157991" y="174802"/>
            <a:ext cx="798792" cy="666786"/>
          </a:xfrm>
          <a:prstGeom prst="rect">
            <a:avLst/>
          </a:prstGeom>
          <a:noFill/>
        </p:spPr>
        <p:txBody>
          <a:bodyPr wrap="square" rtlCol="0">
            <a:spAutoFit/>
          </a:bodyPr>
          <a:lstStyle/>
          <a:p>
            <a:r>
              <a:rPr lang="en-US" altLang="zh-CN" sz="3733" b="1" dirty="0">
                <a:latin typeface="微软雅黑" panose="020B0503020204020204" pitchFamily="34" charset="-122"/>
                <a:ea typeface="微软雅黑" panose="020B0503020204020204" pitchFamily="34" charset="-122"/>
              </a:rPr>
              <a:t>01</a:t>
            </a:r>
            <a:endParaRPr lang="zh-CN" altLang="en-US" sz="3733" b="1" dirty="0">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956783" y="301364"/>
            <a:ext cx="0" cy="40800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064754" y="215839"/>
            <a:ext cx="5323346"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ADD YOUR TITLE HERE</a:t>
            </a:r>
            <a:endParaRPr lang="zh-CN" altLang="en-US" sz="3200" b="1" dirty="0">
              <a:latin typeface="微软雅黑" panose="020B0503020204020204" pitchFamily="34" charset="-122"/>
              <a:ea typeface="微软雅黑" panose="020B0503020204020204" pitchFamily="34" charset="-122"/>
            </a:endParaRPr>
          </a:p>
        </p:txBody>
      </p:sp>
      <p:sp>
        <p:nvSpPr>
          <p:cNvPr id="9" name="任意多边形 8"/>
          <p:cNvSpPr/>
          <p:nvPr/>
        </p:nvSpPr>
        <p:spPr>
          <a:xfrm>
            <a:off x="4916779" y="3717"/>
            <a:ext cx="1932877" cy="6854283"/>
          </a:xfrm>
          <a:custGeom>
            <a:avLst/>
            <a:gdLst>
              <a:gd name="connsiteX0" fmla="*/ 1393903 w 1393903"/>
              <a:gd name="connsiteY0" fmla="*/ 0 h 5140712"/>
              <a:gd name="connsiteX1" fmla="*/ 0 w 1393903"/>
              <a:gd name="connsiteY1" fmla="*/ 5140712 h 5140712"/>
              <a:gd name="connsiteX0" fmla="*/ 1449659 w 1449659"/>
              <a:gd name="connsiteY0" fmla="*/ 0 h 5140712"/>
              <a:gd name="connsiteX1" fmla="*/ 0 w 1449659"/>
              <a:gd name="connsiteY1" fmla="*/ 5140712 h 5140712"/>
              <a:gd name="connsiteX0" fmla="*/ 1427356 w 1427356"/>
              <a:gd name="connsiteY0" fmla="*/ 0 h 5151863"/>
              <a:gd name="connsiteX1" fmla="*/ 0 w 1427356"/>
              <a:gd name="connsiteY1" fmla="*/ 5151863 h 5151863"/>
              <a:gd name="connsiteX0" fmla="*/ 1449658 w 1449658"/>
              <a:gd name="connsiteY0" fmla="*/ 0 h 5140712"/>
              <a:gd name="connsiteX1" fmla="*/ 0 w 1449658"/>
              <a:gd name="connsiteY1" fmla="*/ 5140712 h 5140712"/>
            </a:gdLst>
            <a:ahLst/>
            <a:cxnLst>
              <a:cxn ang="0">
                <a:pos x="connsiteX0" y="connsiteY0"/>
              </a:cxn>
              <a:cxn ang="0">
                <a:pos x="connsiteX1" y="connsiteY1"/>
              </a:cxn>
            </a:cxnLst>
            <a:rect l="l" t="t" r="r" b="b"/>
            <a:pathLst>
              <a:path w="1449658" h="5140712">
                <a:moveTo>
                  <a:pt x="1449658" y="0"/>
                </a:moveTo>
                <a:lnTo>
                  <a:pt x="0" y="5140712"/>
                </a:lnTo>
              </a:path>
            </a:pathLst>
          </a:custGeom>
          <a:noFill/>
          <a:ln w="38100">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任意多边形 9"/>
          <p:cNvSpPr/>
          <p:nvPr/>
        </p:nvSpPr>
        <p:spPr>
          <a:xfrm>
            <a:off x="10244164" y="-59473"/>
            <a:ext cx="1962705" cy="6913756"/>
          </a:xfrm>
          <a:custGeom>
            <a:avLst/>
            <a:gdLst>
              <a:gd name="connsiteX0" fmla="*/ 1661532 w 1672683"/>
              <a:gd name="connsiteY0" fmla="*/ 0 h 5185317"/>
              <a:gd name="connsiteX1" fmla="*/ 0 w 1672683"/>
              <a:gd name="connsiteY1" fmla="*/ 5185317 h 5185317"/>
              <a:gd name="connsiteX2" fmla="*/ 1672683 w 1672683"/>
              <a:gd name="connsiteY2" fmla="*/ 5185317 h 5185317"/>
              <a:gd name="connsiteX3" fmla="*/ 1661532 w 1672683"/>
              <a:gd name="connsiteY3" fmla="*/ 0 h 5185317"/>
            </a:gdLst>
            <a:ahLst/>
            <a:cxnLst>
              <a:cxn ang="0">
                <a:pos x="connsiteX0" y="connsiteY0"/>
              </a:cxn>
              <a:cxn ang="0">
                <a:pos x="connsiteX1" y="connsiteY1"/>
              </a:cxn>
              <a:cxn ang="0">
                <a:pos x="connsiteX2" y="connsiteY2"/>
              </a:cxn>
              <a:cxn ang="0">
                <a:pos x="connsiteX3" y="connsiteY3"/>
              </a:cxn>
            </a:cxnLst>
            <a:rect l="l" t="t" r="r" b="b"/>
            <a:pathLst>
              <a:path w="1672683" h="5185317">
                <a:moveTo>
                  <a:pt x="1661532" y="0"/>
                </a:moveTo>
                <a:lnTo>
                  <a:pt x="0" y="5185317"/>
                </a:lnTo>
                <a:lnTo>
                  <a:pt x="1672683" y="5185317"/>
                </a:lnTo>
                <a:lnTo>
                  <a:pt x="1661532" y="0"/>
                </a:lnTo>
                <a:close/>
              </a:path>
            </a:pathLst>
          </a:cu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4" name="组合 13"/>
          <p:cNvGrpSpPr/>
          <p:nvPr/>
        </p:nvGrpSpPr>
        <p:grpSpPr>
          <a:xfrm>
            <a:off x="1064754" y="5571308"/>
            <a:ext cx="8934175" cy="773151"/>
            <a:chOff x="1271239" y="3802566"/>
            <a:chExt cx="6700631" cy="579863"/>
          </a:xfrm>
          <a:effectLst/>
        </p:grpSpPr>
        <p:sp>
          <p:nvSpPr>
            <p:cNvPr id="11" name="矩形 10"/>
            <p:cNvSpPr/>
            <p:nvPr/>
          </p:nvSpPr>
          <p:spPr>
            <a:xfrm>
              <a:off x="1271239" y="3802566"/>
              <a:ext cx="6456556" cy="579863"/>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文本框 12"/>
            <p:cNvSpPr txBox="1"/>
            <p:nvPr/>
          </p:nvSpPr>
          <p:spPr>
            <a:xfrm>
              <a:off x="1382752" y="3884292"/>
              <a:ext cx="6589118" cy="438581"/>
            </a:xfrm>
            <a:prstGeom prst="rect">
              <a:avLst/>
            </a:prstGeom>
            <a:noFill/>
          </p:spPr>
          <p:txBody>
            <a:bodyPr wrap="square" rtlCol="0">
              <a:spAutoFit/>
            </a:bodyPr>
            <a:lstStyle/>
            <a:p>
              <a:r>
                <a:rPr lang="en-US" altLang="zh-CN" sz="3200" cap="all" dirty="0">
                  <a:solidFill>
                    <a:schemeClr val="bg1"/>
                  </a:solidFill>
                  <a:latin typeface="微软雅黑" panose="020B0503020204020204" pitchFamily="34" charset="-122"/>
                  <a:ea typeface="微软雅黑" panose="020B0503020204020204" pitchFamily="34" charset="-122"/>
                </a:rPr>
                <a:t>ADD YOUR TITLE HERE and thank you</a:t>
              </a:r>
              <a:endParaRPr lang="zh-CN" altLang="en-US" sz="3200" cap="all" dirty="0">
                <a:solidFill>
                  <a:schemeClr val="bg1"/>
                </a:solidFill>
                <a:latin typeface="微软雅黑" panose="020B0503020204020204" pitchFamily="34" charset="-122"/>
                <a:ea typeface="微软雅黑" panose="020B0503020204020204" pitchFamily="34" charset="-122"/>
              </a:endParaRPr>
            </a:p>
          </p:txBody>
        </p:sp>
      </p:grpSp>
      <p:pic>
        <p:nvPicPr>
          <p:cNvPr id="15" name="图片 14"/>
          <p:cNvPicPr>
            <a:picLocks noChangeAspect="1"/>
          </p:cNvPicPr>
          <p:nvPr/>
        </p:nvPicPr>
        <p:blipFill>
          <a:blip r:embed="rId4"/>
          <a:stretch>
            <a:fillRect/>
          </a:stretch>
        </p:blipFill>
        <p:spPr>
          <a:xfrm>
            <a:off x="1430445" y="1527039"/>
            <a:ext cx="1154457" cy="1389099"/>
          </a:xfrm>
          <a:prstGeom prst="rect">
            <a:avLst/>
          </a:prstGeom>
        </p:spPr>
      </p:pic>
      <p:cxnSp>
        <p:nvCxnSpPr>
          <p:cNvPr id="19" name="直接连接符 18"/>
          <p:cNvCxnSpPr/>
          <p:nvPr/>
        </p:nvCxnSpPr>
        <p:spPr>
          <a:xfrm>
            <a:off x="3110487" y="1322880"/>
            <a:ext cx="0" cy="1650317"/>
          </a:xfrm>
          <a:prstGeom prst="line">
            <a:avLst/>
          </a:prstGeom>
          <a:ln w="28575">
            <a:solidFill>
              <a:schemeClr val="bg1">
                <a:lumMod val="75000"/>
                <a:alpha val="50000"/>
              </a:schemeClr>
            </a:solidFill>
          </a:ln>
          <a:effectLst>
            <a:outerShdw blurRad="50800" dist="12700" sx="59000" sy="590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3543908" y="1415886"/>
            <a:ext cx="1386793" cy="1500253"/>
            <a:chOff x="2814343" y="1098014"/>
            <a:chExt cx="1040095" cy="1125190"/>
          </a:xfrm>
        </p:grpSpPr>
        <p:pic>
          <p:nvPicPr>
            <p:cNvPr id="17" name="图片 16"/>
            <p:cNvPicPr>
              <a:picLocks noChangeAspect="1"/>
            </p:cNvPicPr>
            <p:nvPr/>
          </p:nvPicPr>
          <p:blipFill>
            <a:blip r:embed="rId5"/>
            <a:stretch>
              <a:fillRect/>
            </a:stretch>
          </p:blipFill>
          <p:spPr>
            <a:xfrm>
              <a:off x="2898191" y="1344490"/>
              <a:ext cx="956247" cy="878714"/>
            </a:xfrm>
            <a:prstGeom prst="rect">
              <a:avLst/>
            </a:prstGeom>
          </p:spPr>
        </p:pic>
        <p:sp>
          <p:nvSpPr>
            <p:cNvPr id="20" name="任意多边形 19"/>
            <p:cNvSpPr/>
            <p:nvPr/>
          </p:nvSpPr>
          <p:spPr>
            <a:xfrm>
              <a:off x="2814343" y="1098014"/>
              <a:ext cx="1002283" cy="506372"/>
            </a:xfrm>
            <a:custGeom>
              <a:avLst/>
              <a:gdLst>
                <a:gd name="connsiteX0" fmla="*/ 0 w 904461"/>
                <a:gd name="connsiteY0" fmla="*/ 566530 h 566530"/>
                <a:gd name="connsiteX1" fmla="*/ 288234 w 904461"/>
                <a:gd name="connsiteY1" fmla="*/ 318052 h 566530"/>
                <a:gd name="connsiteX2" fmla="*/ 487017 w 904461"/>
                <a:gd name="connsiteY2" fmla="*/ 447261 h 566530"/>
                <a:gd name="connsiteX3" fmla="*/ 904461 w 904461"/>
                <a:gd name="connsiteY3" fmla="*/ 0 h 566530"/>
                <a:gd name="connsiteX0" fmla="*/ 0 w 954156"/>
                <a:gd name="connsiteY0" fmla="*/ 566530 h 566530"/>
                <a:gd name="connsiteX1" fmla="*/ 288234 w 954156"/>
                <a:gd name="connsiteY1" fmla="*/ 318052 h 566530"/>
                <a:gd name="connsiteX2" fmla="*/ 487017 w 954156"/>
                <a:gd name="connsiteY2" fmla="*/ 447261 h 566530"/>
                <a:gd name="connsiteX3" fmla="*/ 954156 w 954156"/>
                <a:gd name="connsiteY3" fmla="*/ 0 h 566530"/>
                <a:gd name="connsiteX0" fmla="*/ 0 w 906030"/>
                <a:gd name="connsiteY0" fmla="*/ 650751 h 650751"/>
                <a:gd name="connsiteX1" fmla="*/ 240108 w 906030"/>
                <a:gd name="connsiteY1" fmla="*/ 318052 h 650751"/>
                <a:gd name="connsiteX2" fmla="*/ 438891 w 906030"/>
                <a:gd name="connsiteY2" fmla="*/ 447261 h 650751"/>
                <a:gd name="connsiteX3" fmla="*/ 906030 w 906030"/>
                <a:gd name="connsiteY3" fmla="*/ 0 h 650751"/>
                <a:gd name="connsiteX0" fmla="*/ 0 w 990251"/>
                <a:gd name="connsiteY0" fmla="*/ 614657 h 614657"/>
                <a:gd name="connsiteX1" fmla="*/ 324329 w 990251"/>
                <a:gd name="connsiteY1" fmla="*/ 318052 h 614657"/>
                <a:gd name="connsiteX2" fmla="*/ 523112 w 990251"/>
                <a:gd name="connsiteY2" fmla="*/ 447261 h 614657"/>
                <a:gd name="connsiteX3" fmla="*/ 990251 w 990251"/>
                <a:gd name="connsiteY3" fmla="*/ 0 h 614657"/>
                <a:gd name="connsiteX0" fmla="*/ 0 w 1002283"/>
                <a:gd name="connsiteY0" fmla="*/ 590593 h 590593"/>
                <a:gd name="connsiteX1" fmla="*/ 336361 w 1002283"/>
                <a:gd name="connsiteY1" fmla="*/ 318052 h 590593"/>
                <a:gd name="connsiteX2" fmla="*/ 535144 w 1002283"/>
                <a:gd name="connsiteY2" fmla="*/ 447261 h 590593"/>
                <a:gd name="connsiteX3" fmla="*/ 1002283 w 1002283"/>
                <a:gd name="connsiteY3" fmla="*/ 0 h 590593"/>
                <a:gd name="connsiteX0" fmla="*/ 0 w 1002283"/>
                <a:gd name="connsiteY0" fmla="*/ 506372 h 506372"/>
                <a:gd name="connsiteX1" fmla="*/ 336361 w 1002283"/>
                <a:gd name="connsiteY1" fmla="*/ 233831 h 506372"/>
                <a:gd name="connsiteX2" fmla="*/ 535144 w 1002283"/>
                <a:gd name="connsiteY2" fmla="*/ 363040 h 506372"/>
                <a:gd name="connsiteX3" fmla="*/ 1002283 w 1002283"/>
                <a:gd name="connsiteY3" fmla="*/ 0 h 506372"/>
              </a:gdLst>
              <a:ahLst/>
              <a:cxnLst>
                <a:cxn ang="0">
                  <a:pos x="connsiteX0" y="connsiteY0"/>
                </a:cxn>
                <a:cxn ang="0">
                  <a:pos x="connsiteX1" y="connsiteY1"/>
                </a:cxn>
                <a:cxn ang="0">
                  <a:pos x="connsiteX2" y="connsiteY2"/>
                </a:cxn>
                <a:cxn ang="0">
                  <a:pos x="connsiteX3" y="connsiteY3"/>
                </a:cxn>
              </a:cxnLst>
              <a:rect l="l" t="t" r="r" b="b"/>
              <a:pathLst>
                <a:path w="1002283" h="506372">
                  <a:moveTo>
                    <a:pt x="0" y="506372"/>
                  </a:moveTo>
                  <a:lnTo>
                    <a:pt x="336361" y="233831"/>
                  </a:lnTo>
                  <a:lnTo>
                    <a:pt x="535144" y="363040"/>
                  </a:lnTo>
                  <a:lnTo>
                    <a:pt x="1002283" y="0"/>
                  </a:lnTo>
                </a:path>
              </a:pathLst>
            </a:custGeom>
            <a:noFill/>
            <a:ln w="57150">
              <a:solidFill>
                <a:srgbClr val="464E55"/>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8" name="文本框 17"/>
          <p:cNvSpPr txBox="1"/>
          <p:nvPr/>
        </p:nvSpPr>
        <p:spPr>
          <a:xfrm>
            <a:off x="1268309" y="3241201"/>
            <a:ext cx="3768148" cy="2062103"/>
          </a:xfrm>
          <a:prstGeom prst="rect">
            <a:avLst/>
          </a:prstGeom>
          <a:noFill/>
        </p:spPr>
        <p:txBody>
          <a:bodyPr wrap="square" rtlCol="0">
            <a:spAutoFit/>
          </a:bodyPr>
          <a:lstStyle/>
          <a:p>
            <a:pPr algn="just"/>
            <a:r>
              <a:rPr lang="en-US" altLang="zh-CN" sz="1600" dirty="0"/>
              <a:t>The quick brown fox jumps over the lazy dog. The quick brown fox jumps over the lazy dog. The quick brown fox jumps over the lazy dog. . The quick brown fox jumps over the lazy dog. The quick brown fox jumps over the lazy dog. . The quick brown fox jumps over the lazy dog. </a:t>
            </a:r>
          </a:p>
          <a:p>
            <a:pPr algn="just"/>
            <a:endParaRPr lang="en-US" altLang="zh-CN" sz="1600" dirty="0"/>
          </a:p>
        </p:txBody>
      </p:sp>
    </p:spTree>
    <p:extLst>
      <p:ext uri="{BB962C8B-B14F-4D97-AF65-F5344CB8AC3E}">
        <p14:creationId xmlns:p14="http://schemas.microsoft.com/office/powerpoint/2010/main" val="3145909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117" y="3947885"/>
            <a:ext cx="12192000" cy="2901647"/>
            <a:chOff x="26988" y="2571750"/>
            <a:chExt cx="9144000" cy="2565400"/>
          </a:xfrm>
          <a:solidFill>
            <a:srgbClr val="99CCFF"/>
          </a:solidFill>
        </p:grpSpPr>
        <p:sp>
          <p:nvSpPr>
            <p:cNvPr id="8" name="矩形 7"/>
            <p:cNvSpPr/>
            <p:nvPr/>
          </p:nvSpPr>
          <p:spPr>
            <a:xfrm>
              <a:off x="26988" y="2571750"/>
              <a:ext cx="9144000" cy="2565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9" name="直接连接符 8"/>
            <p:cNvCxnSpPr/>
            <p:nvPr/>
          </p:nvCxnSpPr>
          <p:spPr>
            <a:xfrm flipH="1">
              <a:off x="26988" y="2705100"/>
              <a:ext cx="9117012" cy="0"/>
            </a:xfrm>
            <a:prstGeom prst="line">
              <a:avLst/>
            </a:prstGeom>
            <a:grpFill/>
            <a:ln>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sp>
        <p:nvSpPr>
          <p:cNvPr id="10" name="文本框 9"/>
          <p:cNvSpPr txBox="1"/>
          <p:nvPr/>
        </p:nvSpPr>
        <p:spPr>
          <a:xfrm>
            <a:off x="3239478" y="1571834"/>
            <a:ext cx="5937249" cy="666786"/>
          </a:xfrm>
          <a:prstGeom prst="rect">
            <a:avLst/>
          </a:prstGeom>
          <a:noFill/>
        </p:spPr>
        <p:txBody>
          <a:bodyPr wrap="square" rtlCol="0">
            <a:spAutoFit/>
          </a:bodyPr>
          <a:lstStyle/>
          <a:p>
            <a:r>
              <a:rPr lang="en-US" altLang="zh-CN" sz="3733" dirty="0">
                <a:solidFill>
                  <a:srgbClr val="CCCC33"/>
                </a:solidFill>
                <a:latin typeface="微软雅黑" panose="020B0503020204020204" pitchFamily="34" charset="-122"/>
                <a:ea typeface="微软雅黑" panose="020B0503020204020204" pitchFamily="34" charset="-122"/>
              </a:rPr>
              <a:t>ADD YOUR TITLE HERE</a:t>
            </a:r>
            <a:endParaRPr lang="zh-CN" altLang="en-US" sz="3733" dirty="0">
              <a:solidFill>
                <a:srgbClr val="CCCC33"/>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321508" y="4189079"/>
            <a:ext cx="629446" cy="629446"/>
            <a:chOff x="3080568" y="3151502"/>
            <a:chExt cx="754857" cy="754857"/>
          </a:xfrm>
        </p:grpSpPr>
        <p:sp>
          <p:nvSpPr>
            <p:cNvPr id="15" name="矩形 14"/>
            <p:cNvSpPr/>
            <p:nvPr/>
          </p:nvSpPr>
          <p:spPr>
            <a:xfrm>
              <a:off x="3080568" y="3151502"/>
              <a:ext cx="754857" cy="754857"/>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Freeform 5"/>
            <p:cNvSpPr>
              <a:spLocks noEditPoints="1"/>
            </p:cNvSpPr>
            <p:nvPr/>
          </p:nvSpPr>
          <p:spPr bwMode="auto">
            <a:xfrm>
              <a:off x="3191719" y="3292608"/>
              <a:ext cx="532557" cy="513287"/>
            </a:xfrm>
            <a:custGeom>
              <a:avLst/>
              <a:gdLst>
                <a:gd name="T0" fmla="*/ 140 w 145"/>
                <a:gd name="T1" fmla="*/ 124 h 144"/>
                <a:gd name="T2" fmla="*/ 106 w 145"/>
                <a:gd name="T3" fmla="*/ 89 h 144"/>
                <a:gd name="T4" fmla="*/ 105 w 145"/>
                <a:gd name="T5" fmla="*/ 88 h 144"/>
                <a:gd name="T6" fmla="*/ 114 w 145"/>
                <a:gd name="T7" fmla="*/ 57 h 144"/>
                <a:gd name="T8" fmla="*/ 57 w 145"/>
                <a:gd name="T9" fmla="*/ 0 h 144"/>
                <a:gd name="T10" fmla="*/ 0 w 145"/>
                <a:gd name="T11" fmla="*/ 57 h 144"/>
                <a:gd name="T12" fmla="*/ 57 w 145"/>
                <a:gd name="T13" fmla="*/ 114 h 144"/>
                <a:gd name="T14" fmla="*/ 88 w 145"/>
                <a:gd name="T15" fmla="*/ 105 h 144"/>
                <a:gd name="T16" fmla="*/ 89 w 145"/>
                <a:gd name="T17" fmla="*/ 106 h 144"/>
                <a:gd name="T18" fmla="*/ 124 w 145"/>
                <a:gd name="T19" fmla="*/ 140 h 144"/>
                <a:gd name="T20" fmla="*/ 132 w 145"/>
                <a:gd name="T21" fmla="*/ 144 h 144"/>
                <a:gd name="T22" fmla="*/ 140 w 145"/>
                <a:gd name="T23" fmla="*/ 140 h 144"/>
                <a:gd name="T24" fmla="*/ 140 w 145"/>
                <a:gd name="T25" fmla="*/ 124 h 144"/>
                <a:gd name="T26" fmla="*/ 57 w 145"/>
                <a:gd name="T27" fmla="*/ 96 h 144"/>
                <a:gd name="T28" fmla="*/ 18 w 145"/>
                <a:gd name="T29" fmla="*/ 57 h 144"/>
                <a:gd name="T30" fmla="*/ 57 w 145"/>
                <a:gd name="T31" fmla="*/ 18 h 144"/>
                <a:gd name="T32" fmla="*/ 96 w 145"/>
                <a:gd name="T33" fmla="*/ 57 h 144"/>
                <a:gd name="T34" fmla="*/ 57 w 145"/>
                <a:gd name="T35"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zh-CN" altLang="en-US" sz="2400"/>
            </a:p>
          </p:txBody>
        </p:sp>
      </p:grpSp>
      <p:grpSp>
        <p:nvGrpSpPr>
          <p:cNvPr id="27" name="组合 26"/>
          <p:cNvGrpSpPr/>
          <p:nvPr/>
        </p:nvGrpSpPr>
        <p:grpSpPr>
          <a:xfrm>
            <a:off x="8352873" y="4206372"/>
            <a:ext cx="630000" cy="630000"/>
            <a:chOff x="6088063" y="2908958"/>
            <a:chExt cx="754857" cy="754857"/>
          </a:xfrm>
        </p:grpSpPr>
        <p:sp>
          <p:nvSpPr>
            <p:cNvPr id="18" name="矩形 17"/>
            <p:cNvSpPr/>
            <p:nvPr/>
          </p:nvSpPr>
          <p:spPr>
            <a:xfrm>
              <a:off x="6088063" y="2908958"/>
              <a:ext cx="754857" cy="754857"/>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1" name="Group 8"/>
            <p:cNvGrpSpPr>
              <a:grpSpLocks noChangeAspect="1"/>
            </p:cNvGrpSpPr>
            <p:nvPr/>
          </p:nvGrpSpPr>
          <p:grpSpPr bwMode="auto">
            <a:xfrm>
              <a:off x="6156325" y="3076361"/>
              <a:ext cx="635000" cy="430213"/>
              <a:chOff x="2680" y="1496"/>
              <a:chExt cx="400" cy="271"/>
            </a:xfrm>
            <a:solidFill>
              <a:schemeClr val="bg1"/>
            </a:solidFill>
          </p:grpSpPr>
          <p:sp>
            <p:nvSpPr>
              <p:cNvPr id="23" name="Oval 9"/>
              <p:cNvSpPr>
                <a:spLocks noChangeArrowheads="1"/>
              </p:cNvSpPr>
              <p:nvPr/>
            </p:nvSpPr>
            <p:spPr bwMode="auto">
              <a:xfrm>
                <a:off x="2702" y="1502"/>
                <a:ext cx="99" cy="10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4" name="Freeform 10"/>
              <p:cNvSpPr>
                <a:spLocks noEditPoints="1"/>
              </p:cNvSpPr>
              <p:nvPr/>
            </p:nvSpPr>
            <p:spPr bwMode="auto">
              <a:xfrm>
                <a:off x="2869" y="1496"/>
                <a:ext cx="211" cy="271"/>
              </a:xfrm>
              <a:custGeom>
                <a:avLst/>
                <a:gdLst>
                  <a:gd name="T0" fmla="*/ 0 w 231"/>
                  <a:gd name="T1" fmla="*/ 0 h 296"/>
                  <a:gd name="T2" fmla="*/ 0 w 231"/>
                  <a:gd name="T3" fmla="*/ 296 h 296"/>
                  <a:gd name="T4" fmla="*/ 231 w 231"/>
                  <a:gd name="T5" fmla="*/ 296 h 296"/>
                  <a:gd name="T6" fmla="*/ 231 w 231"/>
                  <a:gd name="T7" fmla="*/ 0 h 296"/>
                  <a:gd name="T8" fmla="*/ 0 w 231"/>
                  <a:gd name="T9" fmla="*/ 0 h 296"/>
                  <a:gd name="T10" fmla="*/ 211 w 231"/>
                  <a:gd name="T11" fmla="*/ 264 h 296"/>
                  <a:gd name="T12" fmla="*/ 19 w 231"/>
                  <a:gd name="T13" fmla="*/ 264 h 296"/>
                  <a:gd name="T14" fmla="*/ 19 w 231"/>
                  <a:gd name="T15" fmla="*/ 233 h 296"/>
                  <a:gd name="T16" fmla="*/ 211 w 231"/>
                  <a:gd name="T17" fmla="*/ 233 h 296"/>
                  <a:gd name="T18" fmla="*/ 211 w 231"/>
                  <a:gd name="T19" fmla="*/ 264 h 296"/>
                  <a:gd name="T20" fmla="*/ 211 w 231"/>
                  <a:gd name="T21" fmla="*/ 199 h 296"/>
                  <a:gd name="T22" fmla="*/ 19 w 231"/>
                  <a:gd name="T23" fmla="*/ 199 h 296"/>
                  <a:gd name="T24" fmla="*/ 19 w 231"/>
                  <a:gd name="T25" fmla="*/ 165 h 296"/>
                  <a:gd name="T26" fmla="*/ 211 w 231"/>
                  <a:gd name="T27" fmla="*/ 165 h 296"/>
                  <a:gd name="T28" fmla="*/ 211 w 231"/>
                  <a:gd name="T29" fmla="*/ 199 h 296"/>
                  <a:gd name="T30" fmla="*/ 211 w 231"/>
                  <a:gd name="T31" fmla="*/ 131 h 296"/>
                  <a:gd name="T32" fmla="*/ 19 w 231"/>
                  <a:gd name="T33" fmla="*/ 131 h 296"/>
                  <a:gd name="T34" fmla="*/ 19 w 231"/>
                  <a:gd name="T35" fmla="*/ 97 h 296"/>
                  <a:gd name="T36" fmla="*/ 211 w 231"/>
                  <a:gd name="T37" fmla="*/ 97 h 296"/>
                  <a:gd name="T38" fmla="*/ 211 w 231"/>
                  <a:gd name="T39" fmla="*/ 131 h 296"/>
                  <a:gd name="T40" fmla="*/ 211 w 231"/>
                  <a:gd name="T41" fmla="*/ 63 h 296"/>
                  <a:gd name="T42" fmla="*/ 19 w 231"/>
                  <a:gd name="T43" fmla="*/ 63 h 296"/>
                  <a:gd name="T44" fmla="*/ 19 w 231"/>
                  <a:gd name="T45" fmla="*/ 31 h 296"/>
                  <a:gd name="T46" fmla="*/ 211 w 231"/>
                  <a:gd name="T47" fmla="*/ 31 h 296"/>
                  <a:gd name="T48" fmla="*/ 211 w 231"/>
                  <a:gd name="T49" fmla="*/ 6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1" h="296">
                    <a:moveTo>
                      <a:pt x="0" y="0"/>
                    </a:moveTo>
                    <a:lnTo>
                      <a:pt x="0" y="296"/>
                    </a:lnTo>
                    <a:lnTo>
                      <a:pt x="231" y="296"/>
                    </a:lnTo>
                    <a:lnTo>
                      <a:pt x="231" y="0"/>
                    </a:lnTo>
                    <a:lnTo>
                      <a:pt x="0" y="0"/>
                    </a:lnTo>
                    <a:close/>
                    <a:moveTo>
                      <a:pt x="211" y="264"/>
                    </a:moveTo>
                    <a:lnTo>
                      <a:pt x="19" y="264"/>
                    </a:lnTo>
                    <a:lnTo>
                      <a:pt x="19" y="233"/>
                    </a:lnTo>
                    <a:lnTo>
                      <a:pt x="211" y="233"/>
                    </a:lnTo>
                    <a:lnTo>
                      <a:pt x="211" y="264"/>
                    </a:lnTo>
                    <a:close/>
                    <a:moveTo>
                      <a:pt x="211" y="199"/>
                    </a:moveTo>
                    <a:lnTo>
                      <a:pt x="19" y="199"/>
                    </a:lnTo>
                    <a:lnTo>
                      <a:pt x="19" y="165"/>
                    </a:lnTo>
                    <a:lnTo>
                      <a:pt x="211" y="165"/>
                    </a:lnTo>
                    <a:lnTo>
                      <a:pt x="211" y="199"/>
                    </a:lnTo>
                    <a:close/>
                    <a:moveTo>
                      <a:pt x="211" y="131"/>
                    </a:moveTo>
                    <a:lnTo>
                      <a:pt x="19" y="131"/>
                    </a:lnTo>
                    <a:lnTo>
                      <a:pt x="19" y="97"/>
                    </a:lnTo>
                    <a:lnTo>
                      <a:pt x="211" y="97"/>
                    </a:lnTo>
                    <a:lnTo>
                      <a:pt x="211" y="131"/>
                    </a:lnTo>
                    <a:close/>
                    <a:moveTo>
                      <a:pt x="211" y="63"/>
                    </a:moveTo>
                    <a:lnTo>
                      <a:pt x="19" y="63"/>
                    </a:lnTo>
                    <a:lnTo>
                      <a:pt x="19" y="31"/>
                    </a:lnTo>
                    <a:lnTo>
                      <a:pt x="211" y="31"/>
                    </a:lnTo>
                    <a:lnTo>
                      <a:pt x="211"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sp>
            <p:nvSpPr>
              <p:cNvPr id="25" name="Freeform 11"/>
              <p:cNvSpPr>
                <a:spLocks/>
              </p:cNvSpPr>
              <p:nvPr/>
            </p:nvSpPr>
            <p:spPr bwMode="auto">
              <a:xfrm>
                <a:off x="2680" y="1619"/>
                <a:ext cx="142" cy="123"/>
              </a:xfrm>
              <a:custGeom>
                <a:avLst/>
                <a:gdLst>
                  <a:gd name="T0" fmla="*/ 59 w 59"/>
                  <a:gd name="T1" fmla="*/ 51 h 51"/>
                  <a:gd name="T2" fmla="*/ 59 w 59"/>
                  <a:gd name="T3" fmla="*/ 29 h 51"/>
                  <a:gd name="T4" fmla="*/ 29 w 59"/>
                  <a:gd name="T5" fmla="*/ 0 h 51"/>
                  <a:gd name="T6" fmla="*/ 0 w 59"/>
                  <a:gd name="T7" fmla="*/ 29 h 51"/>
                  <a:gd name="T8" fmla="*/ 0 w 59"/>
                  <a:gd name="T9" fmla="*/ 51 h 51"/>
                  <a:gd name="T10" fmla="*/ 59 w 59"/>
                  <a:gd name="T11" fmla="*/ 51 h 51"/>
                </a:gdLst>
                <a:ahLst/>
                <a:cxnLst>
                  <a:cxn ang="0">
                    <a:pos x="T0" y="T1"/>
                  </a:cxn>
                  <a:cxn ang="0">
                    <a:pos x="T2" y="T3"/>
                  </a:cxn>
                  <a:cxn ang="0">
                    <a:pos x="T4" y="T5"/>
                  </a:cxn>
                  <a:cxn ang="0">
                    <a:pos x="T6" y="T7"/>
                  </a:cxn>
                  <a:cxn ang="0">
                    <a:pos x="T8" y="T9"/>
                  </a:cxn>
                  <a:cxn ang="0">
                    <a:pos x="T10" y="T11"/>
                  </a:cxn>
                </a:cxnLst>
                <a:rect l="0" t="0" r="r" b="b"/>
                <a:pathLst>
                  <a:path w="59" h="51">
                    <a:moveTo>
                      <a:pt x="59" y="51"/>
                    </a:moveTo>
                    <a:cubicBezTo>
                      <a:pt x="59" y="29"/>
                      <a:pt x="59" y="29"/>
                      <a:pt x="59" y="29"/>
                    </a:cubicBezTo>
                    <a:cubicBezTo>
                      <a:pt x="59" y="13"/>
                      <a:pt x="45" y="0"/>
                      <a:pt x="29" y="0"/>
                    </a:cubicBezTo>
                    <a:cubicBezTo>
                      <a:pt x="13" y="0"/>
                      <a:pt x="0" y="13"/>
                      <a:pt x="0" y="29"/>
                    </a:cubicBezTo>
                    <a:cubicBezTo>
                      <a:pt x="0" y="51"/>
                      <a:pt x="0" y="51"/>
                      <a:pt x="0" y="51"/>
                    </a:cubicBezTo>
                    <a:lnTo>
                      <a:pt x="59"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zh-CN" altLang="en-US" sz="2400"/>
              </a:p>
            </p:txBody>
          </p:sp>
        </p:grpSp>
      </p:grpSp>
      <p:cxnSp>
        <p:nvCxnSpPr>
          <p:cNvPr id="28" name="直接连接符 27"/>
          <p:cNvCxnSpPr/>
          <p:nvPr/>
        </p:nvCxnSpPr>
        <p:spPr>
          <a:xfrm>
            <a:off x="7817953" y="4386506"/>
            <a:ext cx="0" cy="1440000"/>
          </a:xfrm>
          <a:prstGeom prst="line">
            <a:avLst/>
          </a:prstGeom>
          <a:ln w="19050">
            <a:solidFill>
              <a:srgbClr val="0099FF"/>
            </a:solidFill>
          </a:ln>
          <a:effectLst/>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041622" y="5010350"/>
            <a:ext cx="3241412" cy="1077218"/>
          </a:xfrm>
          <a:prstGeom prst="rect">
            <a:avLst/>
          </a:prstGeom>
          <a:noFill/>
        </p:spPr>
        <p:txBody>
          <a:bodyPr wrap="square" rtlCol="0">
            <a:spAutoFit/>
          </a:bodyPr>
          <a:lstStyle/>
          <a:p>
            <a:r>
              <a:rPr lang="en-US" altLang="zh-CN" sz="1600" dirty="0">
                <a:solidFill>
                  <a:schemeClr val="tx1">
                    <a:lumMod val="85000"/>
                    <a:lumOff val="15000"/>
                  </a:schemeClr>
                </a:solidFill>
              </a:rPr>
              <a:t>The quick brown fox jumps over the lazy dog. The quick brown fox jumps over the lazy dog. The quick brown fox jumps over the lazy dog</a:t>
            </a:r>
          </a:p>
        </p:txBody>
      </p:sp>
      <p:sp>
        <p:nvSpPr>
          <p:cNvPr id="22" name="文本框 21"/>
          <p:cNvSpPr txBox="1"/>
          <p:nvPr/>
        </p:nvSpPr>
        <p:spPr>
          <a:xfrm>
            <a:off x="8263076" y="4969204"/>
            <a:ext cx="3275781" cy="1077218"/>
          </a:xfrm>
          <a:prstGeom prst="rect">
            <a:avLst/>
          </a:prstGeom>
          <a:noFill/>
        </p:spPr>
        <p:txBody>
          <a:bodyPr wrap="square" rtlCol="0">
            <a:spAutoFit/>
          </a:bodyPr>
          <a:lstStyle/>
          <a:p>
            <a:r>
              <a:rPr lang="en-US" altLang="zh-CN" sz="1600" dirty="0">
                <a:solidFill>
                  <a:schemeClr val="tx1">
                    <a:lumMod val="85000"/>
                    <a:lumOff val="15000"/>
                  </a:schemeClr>
                </a:solidFill>
              </a:rPr>
              <a:t>The quick brown fox jumps over the lazy dog. The quick brown fox jumps over the lazy dog. The quick brown fox jumps over the lazy dog</a:t>
            </a:r>
          </a:p>
        </p:txBody>
      </p:sp>
      <p:sp>
        <p:nvSpPr>
          <p:cNvPr id="29" name="文本框 28"/>
          <p:cNvSpPr txBox="1"/>
          <p:nvPr/>
        </p:nvSpPr>
        <p:spPr>
          <a:xfrm>
            <a:off x="3239478" y="2339701"/>
            <a:ext cx="5784442" cy="923330"/>
          </a:xfrm>
          <a:prstGeom prst="rect">
            <a:avLst/>
          </a:prstGeom>
          <a:noFill/>
        </p:spPr>
        <p:txBody>
          <a:bodyPr wrap="square" rtlCol="0">
            <a:spAutoFit/>
          </a:bodyPr>
          <a:lstStyle/>
          <a:p>
            <a:r>
              <a:rPr lang="en-US" altLang="zh-CN" dirty="0"/>
              <a:t>The quick brown fox jumps over the lazy dog. The quick brown fox jumps over the lazy dog. The quick brown fox jumps over the lazy dog</a:t>
            </a:r>
          </a:p>
        </p:txBody>
      </p:sp>
      <p:sp>
        <p:nvSpPr>
          <p:cNvPr id="33" name="文本框 32"/>
          <p:cNvSpPr txBox="1"/>
          <p:nvPr/>
        </p:nvSpPr>
        <p:spPr>
          <a:xfrm>
            <a:off x="5143611" y="4290539"/>
            <a:ext cx="2508260"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YOUR TITLE</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9219858" y="4310190"/>
            <a:ext cx="2508260"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YOUR TITLE</a:t>
            </a:r>
            <a:endParaRPr lang="zh-CN" altLang="en-US" sz="2400" dirty="0">
              <a:solidFill>
                <a:schemeClr val="bg1"/>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3632319" y="4386506"/>
            <a:ext cx="0" cy="1440000"/>
          </a:xfrm>
          <a:prstGeom prst="line">
            <a:avLst/>
          </a:prstGeom>
          <a:ln w="19050">
            <a:solidFill>
              <a:srgbClr val="0099FF"/>
            </a:solidFill>
          </a:ln>
          <a:effectLst/>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1067363" y="4290539"/>
            <a:ext cx="2508260"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YOUR TITLE</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290142" y="5010350"/>
            <a:ext cx="3241412" cy="1077218"/>
          </a:xfrm>
          <a:prstGeom prst="rect">
            <a:avLst/>
          </a:prstGeom>
          <a:noFill/>
        </p:spPr>
        <p:txBody>
          <a:bodyPr wrap="square" rtlCol="0">
            <a:spAutoFit/>
          </a:bodyPr>
          <a:lstStyle/>
          <a:p>
            <a:r>
              <a:rPr lang="en-US" altLang="zh-CN" sz="1600" dirty="0">
                <a:solidFill>
                  <a:schemeClr val="tx1">
                    <a:lumMod val="85000"/>
                    <a:lumOff val="15000"/>
                  </a:schemeClr>
                </a:solidFill>
              </a:rPr>
              <a:t>The quick brown fox jumps over the lazy dog. The quick brown fox jumps over the lazy dog. The quick brown fox jumps over the lazy dog</a:t>
            </a:r>
          </a:p>
        </p:txBody>
      </p:sp>
      <p:grpSp>
        <p:nvGrpSpPr>
          <p:cNvPr id="13" name="组合 12"/>
          <p:cNvGrpSpPr/>
          <p:nvPr/>
        </p:nvGrpSpPr>
        <p:grpSpPr>
          <a:xfrm>
            <a:off x="290144" y="4189079"/>
            <a:ext cx="629446" cy="629446"/>
            <a:chOff x="290144" y="4189079"/>
            <a:chExt cx="629446" cy="629446"/>
          </a:xfrm>
        </p:grpSpPr>
        <p:sp>
          <p:nvSpPr>
            <p:cNvPr id="44" name="矩形 43"/>
            <p:cNvSpPr/>
            <p:nvPr/>
          </p:nvSpPr>
          <p:spPr>
            <a:xfrm>
              <a:off x="290144" y="4189079"/>
              <a:ext cx="629446" cy="629446"/>
            </a:xfrm>
            <a:prstGeom prst="rect">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 name="Group 4"/>
            <p:cNvGrpSpPr>
              <a:grpSpLocks noChangeAspect="1"/>
            </p:cNvGrpSpPr>
            <p:nvPr/>
          </p:nvGrpSpPr>
          <p:grpSpPr bwMode="auto">
            <a:xfrm>
              <a:off x="392447" y="4302096"/>
              <a:ext cx="448905" cy="449991"/>
              <a:chOff x="2098" y="2623"/>
              <a:chExt cx="413" cy="414"/>
            </a:xfrm>
            <a:solidFill>
              <a:schemeClr val="bg1"/>
            </a:solidFill>
          </p:grpSpPr>
          <p:sp>
            <p:nvSpPr>
              <p:cNvPr id="6" name="Freeform 5"/>
              <p:cNvSpPr>
                <a:spLocks noEditPoints="1"/>
              </p:cNvSpPr>
              <p:nvPr/>
            </p:nvSpPr>
            <p:spPr bwMode="auto">
              <a:xfrm>
                <a:off x="2098" y="2623"/>
                <a:ext cx="413" cy="414"/>
              </a:xfrm>
              <a:custGeom>
                <a:avLst/>
                <a:gdLst>
                  <a:gd name="T0" fmla="*/ 86 w 172"/>
                  <a:gd name="T1" fmla="*/ 21 h 172"/>
                  <a:gd name="T2" fmla="*/ 151 w 172"/>
                  <a:gd name="T3" fmla="*/ 86 h 172"/>
                  <a:gd name="T4" fmla="*/ 86 w 172"/>
                  <a:gd name="T5" fmla="*/ 151 h 172"/>
                  <a:gd name="T6" fmla="*/ 21 w 172"/>
                  <a:gd name="T7" fmla="*/ 86 h 172"/>
                  <a:gd name="T8" fmla="*/ 86 w 172"/>
                  <a:gd name="T9" fmla="*/ 21 h 172"/>
                  <a:gd name="T10" fmla="*/ 86 w 172"/>
                  <a:gd name="T11" fmla="*/ 0 h 172"/>
                  <a:gd name="T12" fmla="*/ 0 w 172"/>
                  <a:gd name="T13" fmla="*/ 86 h 172"/>
                  <a:gd name="T14" fmla="*/ 86 w 172"/>
                  <a:gd name="T15" fmla="*/ 172 h 172"/>
                  <a:gd name="T16" fmla="*/ 172 w 172"/>
                  <a:gd name="T17" fmla="*/ 86 h 172"/>
                  <a:gd name="T18" fmla="*/ 86 w 172"/>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2">
                    <a:moveTo>
                      <a:pt x="86" y="21"/>
                    </a:moveTo>
                    <a:cubicBezTo>
                      <a:pt x="122" y="21"/>
                      <a:pt x="151" y="50"/>
                      <a:pt x="151" y="86"/>
                    </a:cubicBezTo>
                    <a:cubicBezTo>
                      <a:pt x="151" y="122"/>
                      <a:pt x="122" y="151"/>
                      <a:pt x="86" y="151"/>
                    </a:cubicBezTo>
                    <a:cubicBezTo>
                      <a:pt x="50" y="151"/>
                      <a:pt x="21" y="122"/>
                      <a:pt x="21" y="86"/>
                    </a:cubicBezTo>
                    <a:cubicBezTo>
                      <a:pt x="21" y="50"/>
                      <a:pt x="50" y="21"/>
                      <a:pt x="86" y="21"/>
                    </a:cubicBezTo>
                    <a:moveTo>
                      <a:pt x="86" y="0"/>
                    </a:moveTo>
                    <a:cubicBezTo>
                      <a:pt x="38" y="0"/>
                      <a:pt x="0" y="38"/>
                      <a:pt x="0" y="86"/>
                    </a:cubicBezTo>
                    <a:cubicBezTo>
                      <a:pt x="0" y="134"/>
                      <a:pt x="38" y="172"/>
                      <a:pt x="86" y="172"/>
                    </a:cubicBezTo>
                    <a:cubicBezTo>
                      <a:pt x="134" y="172"/>
                      <a:pt x="172" y="134"/>
                      <a:pt x="172" y="86"/>
                    </a:cubicBezTo>
                    <a:cubicBezTo>
                      <a:pt x="172" y="38"/>
                      <a:pt x="134"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2254" y="2738"/>
                <a:ext cx="106" cy="207"/>
              </a:xfrm>
              <a:custGeom>
                <a:avLst/>
                <a:gdLst>
                  <a:gd name="T0" fmla="*/ 33 w 44"/>
                  <a:gd name="T1" fmla="*/ 86 h 86"/>
                  <a:gd name="T2" fmla="*/ 25 w 44"/>
                  <a:gd name="T3" fmla="*/ 83 h 86"/>
                  <a:gd name="T4" fmla="*/ 3 w 44"/>
                  <a:gd name="T5" fmla="*/ 62 h 86"/>
                  <a:gd name="T6" fmla="*/ 0 w 44"/>
                  <a:gd name="T7" fmla="*/ 54 h 86"/>
                  <a:gd name="T8" fmla="*/ 0 w 44"/>
                  <a:gd name="T9" fmla="*/ 54 h 86"/>
                  <a:gd name="T10" fmla="*/ 0 w 44"/>
                  <a:gd name="T11" fmla="*/ 54 h 86"/>
                  <a:gd name="T12" fmla="*/ 0 w 44"/>
                  <a:gd name="T13" fmla="*/ 11 h 86"/>
                  <a:gd name="T14" fmla="*/ 11 w 44"/>
                  <a:gd name="T15" fmla="*/ 0 h 86"/>
                  <a:gd name="T16" fmla="*/ 22 w 44"/>
                  <a:gd name="T17" fmla="*/ 11 h 86"/>
                  <a:gd name="T18" fmla="*/ 22 w 44"/>
                  <a:gd name="T19" fmla="*/ 50 h 86"/>
                  <a:gd name="T20" fmla="*/ 40 w 44"/>
                  <a:gd name="T21" fmla="*/ 68 h 86"/>
                  <a:gd name="T22" fmla="*/ 40 w 44"/>
                  <a:gd name="T23" fmla="*/ 83 h 86"/>
                  <a:gd name="T24" fmla="*/ 33 w 44"/>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6">
                    <a:moveTo>
                      <a:pt x="33" y="86"/>
                    </a:moveTo>
                    <a:cubicBezTo>
                      <a:pt x="30" y="86"/>
                      <a:pt x="27" y="85"/>
                      <a:pt x="25" y="83"/>
                    </a:cubicBezTo>
                    <a:cubicBezTo>
                      <a:pt x="3" y="62"/>
                      <a:pt x="3" y="62"/>
                      <a:pt x="3" y="62"/>
                    </a:cubicBezTo>
                    <a:cubicBezTo>
                      <a:pt x="1" y="60"/>
                      <a:pt x="0" y="57"/>
                      <a:pt x="0" y="54"/>
                    </a:cubicBezTo>
                    <a:cubicBezTo>
                      <a:pt x="0" y="54"/>
                      <a:pt x="0" y="54"/>
                      <a:pt x="0" y="54"/>
                    </a:cubicBezTo>
                    <a:cubicBezTo>
                      <a:pt x="0" y="54"/>
                      <a:pt x="0" y="54"/>
                      <a:pt x="0" y="54"/>
                    </a:cubicBezTo>
                    <a:cubicBezTo>
                      <a:pt x="0" y="11"/>
                      <a:pt x="0" y="11"/>
                      <a:pt x="0" y="11"/>
                    </a:cubicBezTo>
                    <a:cubicBezTo>
                      <a:pt x="0" y="5"/>
                      <a:pt x="5" y="0"/>
                      <a:pt x="11" y="0"/>
                    </a:cubicBezTo>
                    <a:cubicBezTo>
                      <a:pt x="17" y="0"/>
                      <a:pt x="22" y="5"/>
                      <a:pt x="22" y="11"/>
                    </a:cubicBezTo>
                    <a:cubicBezTo>
                      <a:pt x="22" y="50"/>
                      <a:pt x="22" y="50"/>
                      <a:pt x="22" y="50"/>
                    </a:cubicBezTo>
                    <a:cubicBezTo>
                      <a:pt x="40" y="68"/>
                      <a:pt x="40" y="68"/>
                      <a:pt x="40" y="68"/>
                    </a:cubicBezTo>
                    <a:cubicBezTo>
                      <a:pt x="44" y="72"/>
                      <a:pt x="44" y="79"/>
                      <a:pt x="40" y="83"/>
                    </a:cubicBezTo>
                    <a:cubicBezTo>
                      <a:pt x="38" y="85"/>
                      <a:pt x="35" y="86"/>
                      <a:pt x="33" y="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48" name="文本框 47"/>
          <p:cNvSpPr txBox="1"/>
          <p:nvPr/>
        </p:nvSpPr>
        <p:spPr>
          <a:xfrm>
            <a:off x="157991" y="174802"/>
            <a:ext cx="798792" cy="666786"/>
          </a:xfrm>
          <a:prstGeom prst="rect">
            <a:avLst/>
          </a:prstGeom>
          <a:noFill/>
        </p:spPr>
        <p:txBody>
          <a:bodyPr wrap="square" rtlCol="0">
            <a:spAutoFit/>
          </a:bodyPr>
          <a:lstStyle/>
          <a:p>
            <a:r>
              <a:rPr lang="en-US" altLang="zh-CN" sz="3733" b="1" dirty="0">
                <a:latin typeface="微软雅黑" panose="020B0503020204020204" pitchFamily="34" charset="-122"/>
                <a:ea typeface="微软雅黑" panose="020B0503020204020204" pitchFamily="34" charset="-122"/>
              </a:rPr>
              <a:t>01</a:t>
            </a:r>
            <a:endParaRPr lang="zh-CN" altLang="en-US" sz="3733" b="1" dirty="0">
              <a:latin typeface="微软雅黑" panose="020B0503020204020204" pitchFamily="34" charset="-122"/>
              <a:ea typeface="微软雅黑" panose="020B0503020204020204" pitchFamily="34" charset="-122"/>
            </a:endParaRPr>
          </a:p>
        </p:txBody>
      </p:sp>
      <p:cxnSp>
        <p:nvCxnSpPr>
          <p:cNvPr id="49" name="直接连接符 48"/>
          <p:cNvCxnSpPr/>
          <p:nvPr/>
        </p:nvCxnSpPr>
        <p:spPr>
          <a:xfrm>
            <a:off x="956783" y="301364"/>
            <a:ext cx="0" cy="40800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1064754" y="215839"/>
            <a:ext cx="5336046"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ADD YOUR TITLE HERE</a:t>
            </a:r>
            <a:endParaRPr lang="zh-CN" altLang="en-US" sz="32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12301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7991" y="174802"/>
            <a:ext cx="798792" cy="666786"/>
          </a:xfrm>
          <a:prstGeom prst="rect">
            <a:avLst/>
          </a:prstGeom>
          <a:noFill/>
        </p:spPr>
        <p:txBody>
          <a:bodyPr wrap="square" rtlCol="0">
            <a:spAutoFit/>
          </a:bodyPr>
          <a:lstStyle/>
          <a:p>
            <a:r>
              <a:rPr lang="en-US" altLang="zh-CN" sz="3733" b="1" dirty="0">
                <a:latin typeface="微软雅黑" panose="020B0503020204020204" pitchFamily="34" charset="-122"/>
                <a:ea typeface="微软雅黑" panose="020B0503020204020204" pitchFamily="34" charset="-122"/>
              </a:rPr>
              <a:t>01</a:t>
            </a:r>
            <a:endParaRPr lang="zh-CN" altLang="en-US" sz="3733" b="1" dirty="0">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956783" y="301364"/>
            <a:ext cx="0" cy="408000"/>
          </a:xfrm>
          <a:prstGeom prst="line">
            <a:avLst/>
          </a:prstGeom>
          <a:ln w="57150">
            <a:solidFill>
              <a:srgbClr val="99CCFF"/>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064754" y="215839"/>
            <a:ext cx="5251379" cy="584775"/>
          </a:xfrm>
          <a:prstGeom prst="rect">
            <a:avLst/>
          </a:prstGeom>
          <a:noFill/>
        </p:spPr>
        <p:txBody>
          <a:bodyPr wrap="square" rtlCol="0">
            <a:spAutoFit/>
          </a:bodyPr>
          <a:lstStyle/>
          <a:p>
            <a:r>
              <a:rPr lang="en-US" altLang="zh-CN" sz="3200" b="1" dirty="0">
                <a:latin typeface="微软雅黑" panose="020B0503020204020204" pitchFamily="34" charset="-122"/>
                <a:ea typeface="微软雅黑" panose="020B0503020204020204" pitchFamily="34" charset="-122"/>
              </a:rPr>
              <a:t>ADD YOUR TITLE HERE</a:t>
            </a:r>
            <a:endParaRPr lang="zh-CN" altLang="en-US" sz="3200" b="1"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624418" y="998991"/>
            <a:ext cx="10912933" cy="5357684"/>
            <a:chOff x="206156" y="879475"/>
            <a:chExt cx="8184700" cy="4018263"/>
          </a:xfrm>
        </p:grpSpPr>
        <p:sp>
          <p:nvSpPr>
            <p:cNvPr id="8" name="矩形 7"/>
            <p:cNvSpPr/>
            <p:nvPr/>
          </p:nvSpPr>
          <p:spPr>
            <a:xfrm>
              <a:off x="219743" y="879475"/>
              <a:ext cx="8171113" cy="3910263"/>
            </a:xfrm>
            <a:prstGeom prst="rect">
              <a:avLst/>
            </a:prstGeom>
            <a:solidFill>
              <a:schemeClr val="bg1"/>
            </a:solidFill>
            <a:ln>
              <a:noFill/>
            </a:ln>
            <a:effectLst>
              <a:glow rad="50800">
                <a:schemeClr val="bg1">
                  <a:lumMod val="85000"/>
                  <a:alpha val="67000"/>
                </a:schemeClr>
              </a:glow>
              <a:outerShdw blurRad="25400" dist="127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矩形 8"/>
            <p:cNvSpPr/>
            <p:nvPr/>
          </p:nvSpPr>
          <p:spPr>
            <a:xfrm>
              <a:off x="206156" y="4789738"/>
              <a:ext cx="8172000" cy="108000"/>
            </a:xfrm>
            <a:prstGeom prst="rect">
              <a:avLst/>
            </a:prstGeom>
            <a:solidFill>
              <a:srgbClr val="99CCF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0" name="组合 9"/>
          <p:cNvGrpSpPr/>
          <p:nvPr/>
        </p:nvGrpSpPr>
        <p:grpSpPr>
          <a:xfrm>
            <a:off x="925719" y="3230226"/>
            <a:ext cx="2336664" cy="2116392"/>
            <a:chOff x="6245194" y="1676383"/>
            <a:chExt cx="2159423" cy="1955861"/>
          </a:xfrm>
        </p:grpSpPr>
        <p:grpSp>
          <p:nvGrpSpPr>
            <p:cNvPr id="11" name="组合 10"/>
            <p:cNvGrpSpPr/>
            <p:nvPr/>
          </p:nvGrpSpPr>
          <p:grpSpPr>
            <a:xfrm>
              <a:off x="6245194" y="1676383"/>
              <a:ext cx="1955862" cy="1955861"/>
              <a:chOff x="2285775" y="2387583"/>
              <a:chExt cx="1955862" cy="1955861"/>
            </a:xfrm>
          </p:grpSpPr>
          <p:sp>
            <p:nvSpPr>
              <p:cNvPr id="13" name="饼形 12"/>
              <p:cNvSpPr/>
              <p:nvPr/>
            </p:nvSpPr>
            <p:spPr>
              <a:xfrm rot="16026544">
                <a:off x="2285777" y="2399520"/>
                <a:ext cx="1955861" cy="1931987"/>
              </a:xfrm>
              <a:prstGeom prst="pie">
                <a:avLst>
                  <a:gd name="adj1" fmla="val 180869"/>
                  <a:gd name="adj2" fmla="val 14191531"/>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4" name="饼形 13"/>
              <p:cNvSpPr/>
              <p:nvPr/>
            </p:nvSpPr>
            <p:spPr>
              <a:xfrm rot="13408154">
                <a:off x="2285775" y="2398155"/>
                <a:ext cx="1955861" cy="1931987"/>
              </a:xfrm>
              <a:prstGeom prst="pie">
                <a:avLst>
                  <a:gd name="adj1" fmla="val 180869"/>
                  <a:gd name="adj2" fmla="val 2865384"/>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5" name="饼形 14"/>
              <p:cNvSpPr/>
              <p:nvPr/>
            </p:nvSpPr>
            <p:spPr>
              <a:xfrm rot="10800000">
                <a:off x="2285776" y="2398157"/>
                <a:ext cx="1955861" cy="1931987"/>
              </a:xfrm>
              <a:prstGeom prst="pie">
                <a:avLst>
                  <a:gd name="adj1" fmla="val 19296029"/>
                  <a:gd name="adj2" fmla="val 2865384"/>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12" name="文本框 11"/>
            <p:cNvSpPr txBox="1"/>
            <p:nvPr/>
          </p:nvSpPr>
          <p:spPr>
            <a:xfrm>
              <a:off x="7266518" y="2391340"/>
              <a:ext cx="1138099" cy="540419"/>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60%</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16" name="文本框 15"/>
          <p:cNvSpPr txBox="1"/>
          <p:nvPr/>
        </p:nvSpPr>
        <p:spPr>
          <a:xfrm>
            <a:off x="642534" y="1471501"/>
            <a:ext cx="6060333" cy="666786"/>
          </a:xfrm>
          <a:prstGeom prst="rect">
            <a:avLst/>
          </a:prstGeom>
          <a:noFill/>
          <a:ln>
            <a:noFill/>
          </a:ln>
        </p:spPr>
        <p:txBody>
          <a:bodyPr wrap="square" rtlCol="0">
            <a:spAutoFit/>
          </a:bodyPr>
          <a:lstStyle/>
          <a:p>
            <a:r>
              <a:rPr lang="en-US" altLang="zh-CN" sz="3733" dirty="0">
                <a:solidFill>
                  <a:srgbClr val="CCCC33"/>
                </a:solidFill>
                <a:latin typeface="微软雅黑" panose="020B0503020204020204" pitchFamily="34" charset="-122"/>
                <a:ea typeface="微软雅黑" panose="020B0503020204020204" pitchFamily="34" charset="-122"/>
              </a:rPr>
              <a:t>ADD YOUR TITLE HERE</a:t>
            </a:r>
            <a:endParaRPr lang="zh-CN" altLang="en-US" sz="3733" dirty="0">
              <a:solidFill>
                <a:srgbClr val="CCCC33"/>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673213" y="2182213"/>
            <a:ext cx="4093675" cy="420564"/>
          </a:xfrm>
          <a:prstGeom prst="rect">
            <a:avLst/>
          </a:prstGeom>
          <a:noFill/>
        </p:spPr>
        <p:txBody>
          <a:bodyPr wrap="square" rtlCol="0">
            <a:spAutoFit/>
          </a:bodyPr>
          <a:lstStyle/>
          <a:p>
            <a:r>
              <a:rPr lang="en-US" altLang="zh-CN" sz="2133" dirty="0">
                <a:latin typeface="微软雅黑" panose="020B0503020204020204" pitchFamily="34" charset="-122"/>
                <a:ea typeface="微软雅黑" panose="020B0503020204020204" pitchFamily="34" charset="-122"/>
              </a:rPr>
              <a:t>Lorem ipsum dolor sit </a:t>
            </a:r>
            <a:r>
              <a:rPr lang="en-US" altLang="zh-CN" sz="2133" dirty="0" err="1">
                <a:latin typeface="微软雅黑" panose="020B0503020204020204" pitchFamily="34" charset="-122"/>
                <a:ea typeface="微软雅黑" panose="020B0503020204020204" pitchFamily="34" charset="-122"/>
              </a:rPr>
              <a:t>amet</a:t>
            </a:r>
            <a:endParaRPr lang="zh-CN" altLang="en-US" sz="2133" dirty="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rotWithShape="1">
          <a:blip r:embed="rId2">
            <a:extLst>
              <a:ext uri="{28A0092B-C50C-407E-A947-70E740481C1C}">
                <a14:useLocalDpi xmlns:a14="http://schemas.microsoft.com/office/drawing/2010/main" val="0"/>
              </a:ext>
            </a:extLst>
          </a:blip>
          <a:srcRect l="23683" t="-1439" r="37445" b="791"/>
          <a:stretch/>
        </p:blipFill>
        <p:spPr>
          <a:xfrm>
            <a:off x="6335184" y="1566267"/>
            <a:ext cx="4739216" cy="4390669"/>
          </a:xfrm>
          <a:prstGeom prst="rect">
            <a:avLst/>
          </a:prstGeom>
          <a:noFill/>
          <a:ln>
            <a:noFill/>
          </a:ln>
        </p:spPr>
      </p:pic>
      <p:sp>
        <p:nvSpPr>
          <p:cNvPr id="20" name="任意多边形 19"/>
          <p:cNvSpPr/>
          <p:nvPr/>
        </p:nvSpPr>
        <p:spPr>
          <a:xfrm>
            <a:off x="6316133" y="1566267"/>
            <a:ext cx="2167467" cy="4411200"/>
          </a:xfrm>
          <a:custGeom>
            <a:avLst/>
            <a:gdLst>
              <a:gd name="connsiteX0" fmla="*/ 0 w 1625600"/>
              <a:gd name="connsiteY0" fmla="*/ 0 h 3200400"/>
              <a:gd name="connsiteX1" fmla="*/ 1625600 w 1625600"/>
              <a:gd name="connsiteY1" fmla="*/ 12700 h 3200400"/>
              <a:gd name="connsiteX2" fmla="*/ 1079500 w 1625600"/>
              <a:gd name="connsiteY2" fmla="*/ 3175000 h 3200400"/>
              <a:gd name="connsiteX3" fmla="*/ 25400 w 1625600"/>
              <a:gd name="connsiteY3" fmla="*/ 3200400 h 3200400"/>
              <a:gd name="connsiteX4" fmla="*/ 0 w 1625600"/>
              <a:gd name="connsiteY4" fmla="*/ 0 h 3200400"/>
              <a:gd name="connsiteX0" fmla="*/ 0 w 1625600"/>
              <a:gd name="connsiteY0" fmla="*/ 0 h 3200400"/>
              <a:gd name="connsiteX1" fmla="*/ 1625600 w 1625600"/>
              <a:gd name="connsiteY1" fmla="*/ 12700 h 3200400"/>
              <a:gd name="connsiteX2" fmla="*/ 800100 w 1625600"/>
              <a:gd name="connsiteY2" fmla="*/ 3175000 h 3200400"/>
              <a:gd name="connsiteX3" fmla="*/ 25400 w 1625600"/>
              <a:gd name="connsiteY3" fmla="*/ 3200400 h 3200400"/>
              <a:gd name="connsiteX4" fmla="*/ 0 w 1625600"/>
              <a:gd name="connsiteY4" fmla="*/ 0 h 320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600" h="3200400">
                <a:moveTo>
                  <a:pt x="0" y="0"/>
                </a:moveTo>
                <a:lnTo>
                  <a:pt x="1625600" y="12700"/>
                </a:lnTo>
                <a:lnTo>
                  <a:pt x="800100" y="3175000"/>
                </a:lnTo>
                <a:lnTo>
                  <a:pt x="25400" y="3200400"/>
                </a:lnTo>
                <a:lnTo>
                  <a:pt x="0" y="0"/>
                </a:lnTo>
                <a:close/>
              </a:path>
            </a:pathLst>
          </a:cu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1" name="直接连接符 20"/>
          <p:cNvCxnSpPr/>
          <p:nvPr/>
        </p:nvCxnSpPr>
        <p:spPr>
          <a:xfrm flipH="1">
            <a:off x="745425" y="2708560"/>
            <a:ext cx="4450689" cy="0"/>
          </a:xfrm>
          <a:prstGeom prst="line">
            <a:avLst/>
          </a:prstGeom>
          <a:ln w="19050">
            <a:solidFill>
              <a:srgbClr val="CCCC33"/>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3523181" y="3273676"/>
            <a:ext cx="2364054" cy="2062103"/>
          </a:xfrm>
          <a:prstGeom prst="rect">
            <a:avLst/>
          </a:prstGeom>
          <a:noFill/>
        </p:spPr>
        <p:txBody>
          <a:bodyPr wrap="square" rtlCol="0">
            <a:spAutoFit/>
          </a:bodyPr>
          <a:lstStyle/>
          <a:p>
            <a:pPr algn="just"/>
            <a:r>
              <a:rPr lang="en-US" altLang="zh-CN" sz="1600" dirty="0"/>
              <a:t>The quick brown fox jumps over the lazy dog. The quick brown fox jumps over the lazy dog. The quick brown fox jumps over the lazy dog. . The quick brown fox jumps over the lazy dog. </a:t>
            </a:r>
          </a:p>
        </p:txBody>
      </p:sp>
    </p:spTree>
    <p:extLst>
      <p:ext uri="{BB962C8B-B14F-4D97-AF65-F5344CB8AC3E}">
        <p14:creationId xmlns:p14="http://schemas.microsoft.com/office/powerpoint/2010/main" val="704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5" name="椭圆 4"/>
          <p:cNvSpPr/>
          <p:nvPr/>
        </p:nvSpPr>
        <p:spPr>
          <a:xfrm>
            <a:off x="3994291" y="1224929"/>
            <a:ext cx="4203417" cy="420341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圆角矩形 10"/>
          <p:cNvSpPr/>
          <p:nvPr/>
        </p:nvSpPr>
        <p:spPr>
          <a:xfrm>
            <a:off x="5036456" y="5202217"/>
            <a:ext cx="2123606" cy="487385"/>
          </a:xfrm>
          <a:prstGeom prst="roundRect">
            <a:avLst>
              <a:gd name="adj" fmla="val 50000"/>
            </a:avLst>
          </a:prstGeom>
          <a:solidFill>
            <a:srgbClr val="CC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363155" y="5261653"/>
            <a:ext cx="1543820" cy="400110"/>
          </a:xfrm>
          <a:prstGeom prst="rect">
            <a:avLst/>
          </a:prstGeom>
          <a:noFill/>
        </p:spPr>
        <p:txBody>
          <a:bodyPr wrap="square" rtlCol="0">
            <a:spAutoFit/>
          </a:bodyPr>
          <a:lstStyle/>
          <a:p>
            <a:r>
              <a:rPr lang="en-US" altLang="zh-CN" sz="2000" b="1" dirty="0">
                <a:solidFill>
                  <a:schemeClr val="bg1"/>
                </a:solidFill>
                <a:latin typeface="Arial" panose="020B0604020202020204" pitchFamily="34" charset="0"/>
                <a:cs typeface="Arial" panose="020B0604020202020204" pitchFamily="34" charset="0"/>
              </a:rPr>
              <a:t>PART TWO</a:t>
            </a:r>
            <a:endParaRPr lang="zh-CN" altLang="en-US" sz="2000" b="1" dirty="0">
              <a:solidFill>
                <a:schemeClr val="bg1"/>
              </a:solidFill>
              <a:latin typeface="Arial" panose="020B0604020202020204" pitchFamily="34" charset="0"/>
              <a:cs typeface="Arial" panose="020B0604020202020204" pitchFamily="34" charset="0"/>
            </a:endParaRPr>
          </a:p>
        </p:txBody>
      </p:sp>
      <p:cxnSp>
        <p:nvCxnSpPr>
          <p:cNvPr id="14" name="直接连接符 13"/>
          <p:cNvCxnSpPr/>
          <p:nvPr/>
        </p:nvCxnSpPr>
        <p:spPr>
          <a:xfrm flipH="1">
            <a:off x="6110514" y="5689602"/>
            <a:ext cx="0" cy="11683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109026" y="1507356"/>
            <a:ext cx="916593" cy="3770263"/>
          </a:xfrm>
          <a:prstGeom prst="rect">
            <a:avLst/>
          </a:prstGeom>
          <a:noFill/>
        </p:spPr>
        <p:txBody>
          <a:bodyPr wrap="square" rtlCol="0">
            <a:spAutoFit/>
          </a:bodyPr>
          <a:lstStyle/>
          <a:p>
            <a:r>
              <a:rPr lang="en-US" altLang="zh-CN" sz="23900" dirty="0">
                <a:solidFill>
                  <a:srgbClr val="0099FF"/>
                </a:solidFill>
                <a:latin typeface="Arial" panose="020B0604020202020204" pitchFamily="34" charset="0"/>
                <a:cs typeface="Arial" panose="020B0604020202020204" pitchFamily="34" charset="0"/>
              </a:rPr>
              <a:t>2</a:t>
            </a:r>
            <a:endParaRPr lang="zh-CN" altLang="en-US" sz="23900" dirty="0">
              <a:solidFill>
                <a:srgbClr val="0099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294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856343"/>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7" name="组合 36"/>
          <p:cNvGrpSpPr/>
          <p:nvPr/>
        </p:nvGrpSpPr>
        <p:grpSpPr>
          <a:xfrm>
            <a:off x="8303685" y="1536702"/>
            <a:ext cx="2940049" cy="467395"/>
            <a:chOff x="6227763" y="1152526"/>
            <a:chExt cx="2205037" cy="350546"/>
          </a:xfrm>
        </p:grpSpPr>
        <p:sp>
          <p:nvSpPr>
            <p:cNvPr id="11" name="矩形 10"/>
            <p:cNvSpPr/>
            <p:nvPr/>
          </p:nvSpPr>
          <p:spPr>
            <a:xfrm>
              <a:off x="6227763" y="1152526"/>
              <a:ext cx="342900" cy="342900"/>
            </a:xfrm>
            <a:prstGeom prst="rect">
              <a:avLst/>
            </a:prstGeom>
            <a:solidFill>
              <a:srgbClr val="CCCC3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文本框 13"/>
            <p:cNvSpPr txBox="1"/>
            <p:nvPr/>
          </p:nvSpPr>
          <p:spPr>
            <a:xfrm>
              <a:off x="6705600" y="1187649"/>
              <a:ext cx="1727200" cy="315423"/>
            </a:xfrm>
            <a:prstGeom prst="rect">
              <a:avLst/>
            </a:prstGeom>
            <a:noFill/>
          </p:spPr>
          <p:txBody>
            <a:bodyPr wrap="square" rtlCol="0">
              <a:spAutoFit/>
            </a:bodyPr>
            <a:lstStyle/>
            <a:p>
              <a:r>
                <a:rPr lang="en-US" altLang="zh-CN" sz="2133" dirty="0">
                  <a:solidFill>
                    <a:schemeClr val="tx1">
                      <a:lumMod val="65000"/>
                      <a:lumOff val="35000"/>
                    </a:schemeClr>
                  </a:solidFill>
                  <a:latin typeface="微软雅黑" panose="020B0503020204020204" pitchFamily="34" charset="-122"/>
                  <a:ea typeface="微软雅黑" panose="020B0503020204020204" pitchFamily="34" charset="-122"/>
                </a:rPr>
                <a:t>Add Your Text</a:t>
              </a:r>
              <a:endParaRPr lang="zh-CN" altLang="en-US" sz="21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8303685" y="2766432"/>
            <a:ext cx="2940049" cy="457200"/>
            <a:chOff x="6227763" y="2213770"/>
            <a:chExt cx="2205037" cy="342900"/>
          </a:xfrm>
        </p:grpSpPr>
        <p:sp>
          <p:nvSpPr>
            <p:cNvPr id="12" name="矩形 11"/>
            <p:cNvSpPr/>
            <p:nvPr/>
          </p:nvSpPr>
          <p:spPr>
            <a:xfrm>
              <a:off x="6227763" y="2213770"/>
              <a:ext cx="342900" cy="342900"/>
            </a:xfrm>
            <a:prstGeom prst="rect">
              <a:avLst/>
            </a:prstGeom>
            <a:solidFill>
              <a:srgbClr val="00336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文本框 14"/>
            <p:cNvSpPr txBox="1"/>
            <p:nvPr/>
          </p:nvSpPr>
          <p:spPr>
            <a:xfrm>
              <a:off x="6705600" y="2215943"/>
              <a:ext cx="1727200" cy="315423"/>
            </a:xfrm>
            <a:prstGeom prst="rect">
              <a:avLst/>
            </a:prstGeom>
            <a:noFill/>
          </p:spPr>
          <p:txBody>
            <a:bodyPr wrap="square" rtlCol="0">
              <a:spAutoFit/>
            </a:bodyPr>
            <a:lstStyle/>
            <a:p>
              <a:r>
                <a:rPr lang="en-US" altLang="zh-CN" sz="2133" dirty="0">
                  <a:solidFill>
                    <a:schemeClr val="tx1">
                      <a:lumMod val="65000"/>
                      <a:lumOff val="35000"/>
                    </a:schemeClr>
                  </a:solidFill>
                  <a:latin typeface="微软雅黑" panose="020B0503020204020204" pitchFamily="34" charset="-122"/>
                  <a:ea typeface="微软雅黑" panose="020B0503020204020204" pitchFamily="34" charset="-122"/>
                </a:rPr>
                <a:t>Add Your Text</a:t>
              </a:r>
              <a:endParaRPr lang="zh-CN" altLang="en-US" sz="21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8303685" y="3955133"/>
            <a:ext cx="2940049" cy="457200"/>
            <a:chOff x="6227763" y="3275013"/>
            <a:chExt cx="2205037" cy="342900"/>
          </a:xfrm>
        </p:grpSpPr>
        <p:sp>
          <p:nvSpPr>
            <p:cNvPr id="13" name="矩形 12"/>
            <p:cNvSpPr/>
            <p:nvPr/>
          </p:nvSpPr>
          <p:spPr>
            <a:xfrm>
              <a:off x="6227763" y="3275013"/>
              <a:ext cx="342900" cy="342900"/>
            </a:xfrm>
            <a:prstGeom prst="rect">
              <a:avLst/>
            </a:prstGeom>
            <a:solidFill>
              <a:srgbClr val="99CCF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文本框 15"/>
            <p:cNvSpPr txBox="1"/>
            <p:nvPr/>
          </p:nvSpPr>
          <p:spPr>
            <a:xfrm>
              <a:off x="6705600" y="3275013"/>
              <a:ext cx="1727200" cy="315423"/>
            </a:xfrm>
            <a:prstGeom prst="rect">
              <a:avLst/>
            </a:prstGeom>
            <a:noFill/>
          </p:spPr>
          <p:txBody>
            <a:bodyPr wrap="square" rtlCol="0">
              <a:spAutoFit/>
            </a:bodyPr>
            <a:lstStyle/>
            <a:p>
              <a:r>
                <a:rPr lang="en-US" altLang="zh-CN" sz="2133" dirty="0">
                  <a:solidFill>
                    <a:schemeClr val="tx1">
                      <a:lumMod val="65000"/>
                      <a:lumOff val="35000"/>
                    </a:schemeClr>
                  </a:solidFill>
                  <a:latin typeface="微软雅黑" panose="020B0503020204020204" pitchFamily="34" charset="-122"/>
                  <a:ea typeface="微软雅黑" panose="020B0503020204020204" pitchFamily="34" charset="-122"/>
                </a:rPr>
                <a:t>Add Your Text</a:t>
              </a:r>
              <a:endParaRPr lang="zh-CN" altLang="en-US" sz="2133"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884838" y="1882323"/>
            <a:ext cx="6872655" cy="1692229"/>
            <a:chOff x="736774" y="1408906"/>
            <a:chExt cx="5154491" cy="1269172"/>
          </a:xfrm>
        </p:grpSpPr>
        <p:sp>
          <p:nvSpPr>
            <p:cNvPr id="17" name="任意多边形 16"/>
            <p:cNvSpPr/>
            <p:nvPr/>
          </p:nvSpPr>
          <p:spPr>
            <a:xfrm>
              <a:off x="798565" y="1408906"/>
              <a:ext cx="5092700" cy="1219200"/>
            </a:xfrm>
            <a:custGeom>
              <a:avLst/>
              <a:gdLst>
                <a:gd name="connsiteX0" fmla="*/ 0 w 5346700"/>
                <a:gd name="connsiteY0" fmla="*/ 139700 h 1257300"/>
                <a:gd name="connsiteX1" fmla="*/ 1739900 w 5346700"/>
                <a:gd name="connsiteY1" fmla="*/ 1257300 h 1257300"/>
                <a:gd name="connsiteX2" fmla="*/ 3505200 w 5346700"/>
                <a:gd name="connsiteY2" fmla="*/ 622300 h 1257300"/>
                <a:gd name="connsiteX3" fmla="*/ 5346700 w 5346700"/>
                <a:gd name="connsiteY3" fmla="*/ 0 h 1257300"/>
                <a:gd name="connsiteX4" fmla="*/ 5346700 w 5346700"/>
                <a:gd name="connsiteY4" fmla="*/ 0 h 1257300"/>
                <a:gd name="connsiteX0" fmla="*/ 0 w 5467669"/>
                <a:gd name="connsiteY0" fmla="*/ 179691 h 1297291"/>
                <a:gd name="connsiteX1" fmla="*/ 1739900 w 5467669"/>
                <a:gd name="connsiteY1" fmla="*/ 1297291 h 1297291"/>
                <a:gd name="connsiteX2" fmla="*/ 3505200 w 5467669"/>
                <a:gd name="connsiteY2" fmla="*/ 662291 h 1297291"/>
                <a:gd name="connsiteX3" fmla="*/ 5346700 w 5467669"/>
                <a:gd name="connsiteY3" fmla="*/ 39991 h 1297291"/>
                <a:gd name="connsiteX4" fmla="*/ 5283200 w 5467669"/>
                <a:gd name="connsiteY4" fmla="*/ 65391 h 1297291"/>
                <a:gd name="connsiteX0" fmla="*/ 0 w 5346700"/>
                <a:gd name="connsiteY0" fmla="*/ 139700 h 1257300"/>
                <a:gd name="connsiteX1" fmla="*/ 1739900 w 5346700"/>
                <a:gd name="connsiteY1" fmla="*/ 1257300 h 1257300"/>
                <a:gd name="connsiteX2" fmla="*/ 3505200 w 5346700"/>
                <a:gd name="connsiteY2" fmla="*/ 622300 h 1257300"/>
                <a:gd name="connsiteX3" fmla="*/ 5346700 w 5346700"/>
                <a:gd name="connsiteY3" fmla="*/ 0 h 1257300"/>
                <a:gd name="connsiteX0" fmla="*/ 0 w 4953000"/>
                <a:gd name="connsiteY0" fmla="*/ 0 h 1117600"/>
                <a:gd name="connsiteX1" fmla="*/ 1739900 w 4953000"/>
                <a:gd name="connsiteY1" fmla="*/ 1117600 h 1117600"/>
                <a:gd name="connsiteX2" fmla="*/ 3505200 w 4953000"/>
                <a:gd name="connsiteY2" fmla="*/ 482600 h 1117600"/>
                <a:gd name="connsiteX3" fmla="*/ 4953000 w 4953000"/>
                <a:gd name="connsiteY3" fmla="*/ 38100 h 1117600"/>
                <a:gd name="connsiteX0" fmla="*/ 0 w 5092700"/>
                <a:gd name="connsiteY0" fmla="*/ 101600 h 1219200"/>
                <a:gd name="connsiteX1" fmla="*/ 1739900 w 5092700"/>
                <a:gd name="connsiteY1" fmla="*/ 1219200 h 1219200"/>
                <a:gd name="connsiteX2" fmla="*/ 3505200 w 5092700"/>
                <a:gd name="connsiteY2" fmla="*/ 584200 h 1219200"/>
                <a:gd name="connsiteX3" fmla="*/ 5092700 w 5092700"/>
                <a:gd name="connsiteY3" fmla="*/ 0 h 1219200"/>
              </a:gdLst>
              <a:ahLst/>
              <a:cxnLst>
                <a:cxn ang="0">
                  <a:pos x="connsiteX0" y="connsiteY0"/>
                </a:cxn>
                <a:cxn ang="0">
                  <a:pos x="connsiteX1" y="connsiteY1"/>
                </a:cxn>
                <a:cxn ang="0">
                  <a:pos x="connsiteX2" y="connsiteY2"/>
                </a:cxn>
                <a:cxn ang="0">
                  <a:pos x="connsiteX3" y="connsiteY3"/>
                </a:cxn>
              </a:cxnLst>
              <a:rect l="l" t="t" r="r" b="b"/>
              <a:pathLst>
                <a:path w="5092700" h="1219200">
                  <a:moveTo>
                    <a:pt x="0" y="101600"/>
                  </a:moveTo>
                  <a:lnTo>
                    <a:pt x="1739900" y="1219200"/>
                  </a:lnTo>
                  <a:lnTo>
                    <a:pt x="3505200" y="584200"/>
                  </a:lnTo>
                  <a:lnTo>
                    <a:pt x="5092700" y="0"/>
                  </a:lnTo>
                </a:path>
              </a:pathLst>
            </a:custGeom>
            <a:noFill/>
            <a:ln w="38100">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椭圆 1"/>
            <p:cNvSpPr/>
            <p:nvPr/>
          </p:nvSpPr>
          <p:spPr>
            <a:xfrm>
              <a:off x="736774" y="1433635"/>
              <a:ext cx="123581" cy="123581"/>
            </a:xfrm>
            <a:prstGeom prst="ellipse">
              <a:avLst/>
            </a:prstGeom>
            <a:solidFill>
              <a:schemeClr val="bg1"/>
            </a:solidFill>
            <a:ln w="28575">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椭圆 19"/>
            <p:cNvSpPr/>
            <p:nvPr/>
          </p:nvSpPr>
          <p:spPr>
            <a:xfrm>
              <a:off x="2495846" y="2554497"/>
              <a:ext cx="123581" cy="123581"/>
            </a:xfrm>
            <a:prstGeom prst="ellipse">
              <a:avLst/>
            </a:prstGeom>
            <a:solidFill>
              <a:schemeClr val="bg1"/>
            </a:solidFill>
            <a:ln w="28575">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椭圆 20"/>
            <p:cNvSpPr/>
            <p:nvPr/>
          </p:nvSpPr>
          <p:spPr>
            <a:xfrm>
              <a:off x="4300886" y="1908785"/>
              <a:ext cx="123581" cy="123581"/>
            </a:xfrm>
            <a:prstGeom prst="ellipse">
              <a:avLst/>
            </a:prstGeom>
            <a:solidFill>
              <a:schemeClr val="bg1"/>
            </a:solidFill>
            <a:ln w="28575">
              <a:solidFill>
                <a:srgbClr val="CC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9" name="组合 8"/>
          <p:cNvGrpSpPr/>
          <p:nvPr/>
        </p:nvGrpSpPr>
        <p:grpSpPr>
          <a:xfrm>
            <a:off x="892409" y="1682914"/>
            <a:ext cx="7176375" cy="2257769"/>
            <a:chOff x="669306" y="1262185"/>
            <a:chExt cx="5382281" cy="1693327"/>
          </a:xfrm>
        </p:grpSpPr>
        <p:sp>
          <p:nvSpPr>
            <p:cNvPr id="18" name="任意多边形 17"/>
            <p:cNvSpPr/>
            <p:nvPr/>
          </p:nvSpPr>
          <p:spPr>
            <a:xfrm>
              <a:off x="717587" y="1308100"/>
              <a:ext cx="5334000" cy="1612900"/>
            </a:xfrm>
            <a:custGeom>
              <a:avLst/>
              <a:gdLst>
                <a:gd name="connsiteX0" fmla="*/ 0 w 5334000"/>
                <a:gd name="connsiteY0" fmla="*/ 1219200 h 1612900"/>
                <a:gd name="connsiteX1" fmla="*/ 1765300 w 5334000"/>
                <a:gd name="connsiteY1" fmla="*/ 0 h 1612900"/>
                <a:gd name="connsiteX2" fmla="*/ 3568700 w 5334000"/>
                <a:gd name="connsiteY2" fmla="*/ 1612900 h 1612900"/>
                <a:gd name="connsiteX3" fmla="*/ 5334000 w 5334000"/>
                <a:gd name="connsiteY3" fmla="*/ 990600 h 1612900"/>
              </a:gdLst>
              <a:ahLst/>
              <a:cxnLst>
                <a:cxn ang="0">
                  <a:pos x="connsiteX0" y="connsiteY0"/>
                </a:cxn>
                <a:cxn ang="0">
                  <a:pos x="connsiteX1" y="connsiteY1"/>
                </a:cxn>
                <a:cxn ang="0">
                  <a:pos x="connsiteX2" y="connsiteY2"/>
                </a:cxn>
                <a:cxn ang="0">
                  <a:pos x="connsiteX3" y="connsiteY3"/>
                </a:cxn>
              </a:cxnLst>
              <a:rect l="l" t="t" r="r" b="b"/>
              <a:pathLst>
                <a:path w="5334000" h="1612900">
                  <a:moveTo>
                    <a:pt x="0" y="1219200"/>
                  </a:moveTo>
                  <a:lnTo>
                    <a:pt x="1765300" y="0"/>
                  </a:lnTo>
                  <a:lnTo>
                    <a:pt x="3568700" y="1612900"/>
                  </a:lnTo>
                  <a:lnTo>
                    <a:pt x="5334000" y="990600"/>
                  </a:lnTo>
                </a:path>
              </a:pathLst>
            </a:custGeom>
            <a:noFill/>
            <a:ln w="38100">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4" name="椭圆 23"/>
            <p:cNvSpPr/>
            <p:nvPr/>
          </p:nvSpPr>
          <p:spPr>
            <a:xfrm>
              <a:off x="669306" y="2430916"/>
              <a:ext cx="123581" cy="123581"/>
            </a:xfrm>
            <a:prstGeom prst="ellipse">
              <a:avLst/>
            </a:prstGeom>
            <a:solidFill>
              <a:schemeClr val="bg1"/>
            </a:solidFill>
            <a:ln w="28575">
              <a:solidFill>
                <a:srgbClr val="41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椭圆 25"/>
            <p:cNvSpPr/>
            <p:nvPr/>
          </p:nvSpPr>
          <p:spPr>
            <a:xfrm>
              <a:off x="4216892" y="2831931"/>
              <a:ext cx="123581" cy="123581"/>
            </a:xfrm>
            <a:prstGeom prst="ellipse">
              <a:avLst/>
            </a:prstGeom>
            <a:solidFill>
              <a:schemeClr val="bg1"/>
            </a:solidFill>
            <a:ln w="28575">
              <a:solidFill>
                <a:srgbClr val="41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椭圆 26"/>
            <p:cNvSpPr/>
            <p:nvPr/>
          </p:nvSpPr>
          <p:spPr>
            <a:xfrm>
              <a:off x="2410591" y="1262185"/>
              <a:ext cx="123581" cy="123581"/>
            </a:xfrm>
            <a:prstGeom prst="ellipse">
              <a:avLst/>
            </a:prstGeom>
            <a:solidFill>
              <a:schemeClr val="bg1"/>
            </a:solidFill>
            <a:ln w="28575">
              <a:solidFill>
                <a:srgbClr val="4141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0" name="组合 9"/>
          <p:cNvGrpSpPr/>
          <p:nvPr/>
        </p:nvGrpSpPr>
        <p:grpSpPr>
          <a:xfrm>
            <a:off x="884837" y="1583532"/>
            <a:ext cx="6579944" cy="2524243"/>
            <a:chOff x="629387" y="1195387"/>
            <a:chExt cx="4934958" cy="1893182"/>
          </a:xfrm>
        </p:grpSpPr>
        <p:sp>
          <p:nvSpPr>
            <p:cNvPr id="3" name="任意多边形 2"/>
            <p:cNvSpPr/>
            <p:nvPr/>
          </p:nvSpPr>
          <p:spPr>
            <a:xfrm>
              <a:off x="697070" y="1195387"/>
              <a:ext cx="4867275" cy="1838325"/>
            </a:xfrm>
            <a:custGeom>
              <a:avLst/>
              <a:gdLst>
                <a:gd name="connsiteX0" fmla="*/ 0 w 4867275"/>
                <a:gd name="connsiteY0" fmla="*/ 1838325 h 1838325"/>
                <a:gd name="connsiteX1" fmla="*/ 1885950 w 4867275"/>
                <a:gd name="connsiteY1" fmla="*/ 1828800 h 1838325"/>
                <a:gd name="connsiteX2" fmla="*/ 3771900 w 4867275"/>
                <a:gd name="connsiteY2" fmla="*/ 1057275 h 1838325"/>
                <a:gd name="connsiteX3" fmla="*/ 4867275 w 4867275"/>
                <a:gd name="connsiteY3" fmla="*/ 0 h 1838325"/>
              </a:gdLst>
              <a:ahLst/>
              <a:cxnLst>
                <a:cxn ang="0">
                  <a:pos x="connsiteX0" y="connsiteY0"/>
                </a:cxn>
                <a:cxn ang="0">
                  <a:pos x="connsiteX1" y="connsiteY1"/>
                </a:cxn>
                <a:cxn ang="0">
                  <a:pos x="connsiteX2" y="connsiteY2"/>
                </a:cxn>
                <a:cxn ang="0">
                  <a:pos x="connsiteX3" y="connsiteY3"/>
                </a:cxn>
              </a:cxnLst>
              <a:rect l="l" t="t" r="r" b="b"/>
              <a:pathLst>
                <a:path w="4867275" h="1838325">
                  <a:moveTo>
                    <a:pt x="0" y="1838325"/>
                  </a:moveTo>
                  <a:lnTo>
                    <a:pt x="1885950" y="1828800"/>
                  </a:lnTo>
                  <a:lnTo>
                    <a:pt x="3771900" y="1057275"/>
                  </a:lnTo>
                  <a:lnTo>
                    <a:pt x="4867275" y="0"/>
                  </a:lnTo>
                </a:path>
              </a:pathLst>
            </a:custGeom>
            <a:noFill/>
            <a:ln w="38100">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椭圆 27"/>
            <p:cNvSpPr/>
            <p:nvPr/>
          </p:nvSpPr>
          <p:spPr>
            <a:xfrm>
              <a:off x="629387" y="2964988"/>
              <a:ext cx="123581" cy="123581"/>
            </a:xfrm>
            <a:prstGeom prst="ellipse">
              <a:avLst/>
            </a:prstGeom>
            <a:solidFill>
              <a:schemeClr val="bg1"/>
            </a:solidFill>
            <a:ln w="28575">
              <a:solidFill>
                <a:srgbClr val="ACA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椭圆 28"/>
            <p:cNvSpPr/>
            <p:nvPr/>
          </p:nvSpPr>
          <p:spPr>
            <a:xfrm>
              <a:off x="2495846" y="2964988"/>
              <a:ext cx="123581" cy="123581"/>
            </a:xfrm>
            <a:prstGeom prst="ellipse">
              <a:avLst/>
            </a:prstGeom>
            <a:solidFill>
              <a:schemeClr val="bg1"/>
            </a:solidFill>
            <a:ln w="28575">
              <a:solidFill>
                <a:srgbClr val="ACA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椭圆 29"/>
            <p:cNvSpPr/>
            <p:nvPr/>
          </p:nvSpPr>
          <p:spPr>
            <a:xfrm>
              <a:off x="4403899" y="2171029"/>
              <a:ext cx="123581" cy="123581"/>
            </a:xfrm>
            <a:prstGeom prst="ellipse">
              <a:avLst/>
            </a:prstGeom>
            <a:solidFill>
              <a:schemeClr val="bg1"/>
            </a:solidFill>
            <a:ln w="28575">
              <a:solidFill>
                <a:srgbClr val="ACA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32" name="直接连接符 31"/>
          <p:cNvCxnSpPr/>
          <p:nvPr/>
        </p:nvCxnSpPr>
        <p:spPr>
          <a:xfrm>
            <a:off x="5205991" y="4758267"/>
            <a:ext cx="5725583" cy="0"/>
          </a:xfrm>
          <a:prstGeom prst="line">
            <a:avLst/>
          </a:prstGeom>
          <a:ln w="28575">
            <a:solidFill>
              <a:srgbClr val="99CCFF"/>
            </a:solidFill>
          </a:ln>
          <a:effectLst/>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50358" y="4465307"/>
            <a:ext cx="4855633" cy="584775"/>
          </a:xfrm>
          <a:prstGeom prst="rect">
            <a:avLst/>
          </a:prstGeom>
          <a:noFill/>
        </p:spPr>
        <p:txBody>
          <a:bodyPr wrap="square" rtlCol="0">
            <a:spAutoFit/>
          </a:bodyPr>
          <a:lstStyle/>
          <a:p>
            <a:r>
              <a:rPr lang="en-US" altLang="zh-CN" sz="3200" b="1" dirty="0">
                <a:latin typeface="Arial" panose="020B0604020202020204" pitchFamily="34" charset="0"/>
                <a:ea typeface="微软雅黑" panose="020B0503020204020204" pitchFamily="34" charset="-122"/>
                <a:cs typeface="Arial" panose="020B0604020202020204" pitchFamily="34" charset="0"/>
              </a:rPr>
              <a:t>ADD YOUR TITLE HERE</a:t>
            </a:r>
            <a:endParaRPr lang="zh-CN" altLang="en-US" sz="3200" b="1" dirty="0">
              <a:latin typeface="Arial" panose="020B0604020202020204" pitchFamily="34" charset="0"/>
              <a:ea typeface="微软雅黑" panose="020B0503020204020204" pitchFamily="34" charset="-122"/>
              <a:cs typeface="Arial" panose="020B0604020202020204" pitchFamily="34" charset="0"/>
            </a:endParaRPr>
          </a:p>
        </p:txBody>
      </p:sp>
      <p:sp>
        <p:nvSpPr>
          <p:cNvPr id="35" name="文本框 34"/>
          <p:cNvSpPr txBox="1"/>
          <p:nvPr/>
        </p:nvSpPr>
        <p:spPr>
          <a:xfrm>
            <a:off x="350358" y="5120635"/>
            <a:ext cx="7407135" cy="830997"/>
          </a:xfrm>
          <a:prstGeom prst="rect">
            <a:avLst/>
          </a:prstGeom>
          <a:noFill/>
        </p:spPr>
        <p:txBody>
          <a:bodyPr wrap="square" rtlCol="0">
            <a:spAutoFit/>
          </a:bodyPr>
          <a:lstStyle/>
          <a:p>
            <a:r>
              <a:rPr lang="en-US" altLang="zh-CN" sz="1600" dirty="0"/>
              <a:t>The quick brown fox jumps over the lazy dog. The quick brown fox jumps over the lazy dog. The quick brown fox jumps over the lazy dog The quick brown fox jumps over the lazy dog . The quick brown fox jumps over the lazy dog. </a:t>
            </a:r>
          </a:p>
        </p:txBody>
      </p:sp>
      <p:sp>
        <p:nvSpPr>
          <p:cNvPr id="33" name="文本框 32"/>
          <p:cNvSpPr txBox="1"/>
          <p:nvPr/>
        </p:nvSpPr>
        <p:spPr>
          <a:xfrm>
            <a:off x="157991" y="174802"/>
            <a:ext cx="798792" cy="666786"/>
          </a:xfrm>
          <a:prstGeom prst="rect">
            <a:avLst/>
          </a:prstGeom>
          <a:noFill/>
        </p:spPr>
        <p:txBody>
          <a:bodyPr wrap="square" rtlCol="0">
            <a:spAutoFit/>
          </a:bodyPr>
          <a:lstStyle/>
          <a:p>
            <a:pPr defTabSz="914377"/>
            <a:r>
              <a:rPr lang="en-US" altLang="zh-CN" sz="3733" b="1" dirty="0">
                <a:solidFill>
                  <a:schemeClr val="bg1"/>
                </a:solidFill>
                <a:latin typeface="微软雅黑" panose="020B0503020204020204" pitchFamily="34" charset="-122"/>
                <a:ea typeface="微软雅黑" panose="020B0503020204020204" pitchFamily="34" charset="-122"/>
              </a:rPr>
              <a:t>02</a:t>
            </a:r>
            <a:endParaRPr lang="zh-CN" altLang="en-US" sz="3733" b="1" dirty="0">
              <a:solidFill>
                <a:schemeClr val="bg1"/>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956783" y="301364"/>
            <a:ext cx="0" cy="408000"/>
          </a:xfrm>
          <a:prstGeom prst="line">
            <a:avLst/>
          </a:prstGeom>
          <a:ln w="57150">
            <a:solidFill>
              <a:srgbClr val="FFC001"/>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064754" y="215839"/>
            <a:ext cx="5297946" cy="584775"/>
          </a:xfrm>
          <a:prstGeom prst="rect">
            <a:avLst/>
          </a:prstGeom>
          <a:noFill/>
        </p:spPr>
        <p:txBody>
          <a:bodyPr wrap="square" rtlCol="0">
            <a:spAutoFit/>
          </a:bodyPr>
          <a:lstStyle/>
          <a:p>
            <a:pPr defTabSz="914377"/>
            <a:r>
              <a:rPr lang="en-US" altLang="zh-CN" sz="3200" b="1" dirty="0">
                <a:solidFill>
                  <a:schemeClr val="bg1"/>
                </a:solidFill>
                <a:latin typeface="微软雅黑" panose="020B0503020204020204" pitchFamily="34" charset="-122"/>
                <a:ea typeface="微软雅黑" panose="020B0503020204020204" pitchFamily="34" charset="-122"/>
              </a:rPr>
              <a:t>ADD YOUR TITLE HERE</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75659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8089900" y="1756833"/>
            <a:ext cx="0" cy="1371600"/>
          </a:xfrm>
          <a:prstGeom prst="line">
            <a:avLst/>
          </a:prstGeom>
          <a:ln w="28575">
            <a:solidFill>
              <a:schemeClr val="bg1">
                <a:lumMod val="50000"/>
                <a:alpha val="75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089400" y="1744133"/>
            <a:ext cx="0" cy="1371600"/>
          </a:xfrm>
          <a:prstGeom prst="line">
            <a:avLst/>
          </a:prstGeom>
          <a:ln w="28575">
            <a:solidFill>
              <a:schemeClr val="bg1">
                <a:lumMod val="50000"/>
                <a:alpha val="75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48682" y="4487333"/>
            <a:ext cx="12240682" cy="2370667"/>
            <a:chOff x="-48682" y="4487333"/>
            <a:chExt cx="12240682" cy="2370667"/>
          </a:xfrm>
        </p:grpSpPr>
        <p:grpSp>
          <p:nvGrpSpPr>
            <p:cNvPr id="2" name="组合 1"/>
            <p:cNvGrpSpPr/>
            <p:nvPr/>
          </p:nvGrpSpPr>
          <p:grpSpPr>
            <a:xfrm>
              <a:off x="0" y="4487333"/>
              <a:ext cx="12192000" cy="2370667"/>
              <a:chOff x="0" y="4487333"/>
              <a:chExt cx="12192000" cy="2370667"/>
            </a:xfrm>
          </p:grpSpPr>
          <p:sp>
            <p:nvSpPr>
              <p:cNvPr id="6" name="矩形 5"/>
              <p:cNvSpPr/>
              <p:nvPr/>
            </p:nvSpPr>
            <p:spPr>
              <a:xfrm>
                <a:off x="0" y="4487333"/>
                <a:ext cx="12192000" cy="2370667"/>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cxnSp>
            <p:nvCxnSpPr>
              <p:cNvPr id="11" name="直接连接符 10"/>
              <p:cNvCxnSpPr/>
              <p:nvPr/>
            </p:nvCxnSpPr>
            <p:spPr>
              <a:xfrm>
                <a:off x="1" y="4665133"/>
                <a:ext cx="12189884" cy="0"/>
              </a:xfrm>
              <a:prstGeom prst="line">
                <a:avLst/>
              </a:prstGeom>
              <a:ln w="28575">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nvSpPr>
          <p:spPr>
            <a:xfrm>
              <a:off x="-48682" y="6693363"/>
              <a:ext cx="12238567" cy="1646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grpSp>
      <p:sp>
        <p:nvSpPr>
          <p:cNvPr id="10" name="矩形 9"/>
          <p:cNvSpPr/>
          <p:nvPr/>
        </p:nvSpPr>
        <p:spPr>
          <a:xfrm>
            <a:off x="4128248" y="601596"/>
            <a:ext cx="3913094" cy="6091767"/>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867">
              <a:solidFill>
                <a:prstClr val="white"/>
              </a:solidFill>
            </a:endParaRPr>
          </a:p>
        </p:txBody>
      </p:sp>
      <p:sp>
        <p:nvSpPr>
          <p:cNvPr id="18" name="TextBox 17"/>
          <p:cNvSpPr txBox="1"/>
          <p:nvPr/>
        </p:nvSpPr>
        <p:spPr>
          <a:xfrm>
            <a:off x="492126" y="3869267"/>
            <a:ext cx="3060700" cy="379656"/>
          </a:xfrm>
          <a:prstGeom prst="rect">
            <a:avLst/>
          </a:prstGeom>
          <a:noFill/>
        </p:spPr>
        <p:txBody>
          <a:bodyPr wrap="square" rtlCol="0">
            <a:spAutoFit/>
          </a:bodyPr>
          <a:lstStyle/>
          <a:p>
            <a:pPr defTabSz="914377"/>
            <a:r>
              <a:rPr lang="en-US" altLang="zh-CN" sz="1867" b="1" dirty="0">
                <a:solidFill>
                  <a:prstClr val="black"/>
                </a:solidFill>
                <a:latin typeface="微软雅黑" pitchFamily="34" charset="-122"/>
                <a:ea typeface="微软雅黑" pitchFamily="34" charset="-122"/>
              </a:rPr>
              <a:t>ADD YOUR TITLE HERE </a:t>
            </a:r>
            <a:endParaRPr lang="zh-CN" altLang="en-US" sz="1867" b="1" dirty="0">
              <a:solidFill>
                <a:prstClr val="black"/>
              </a:solidFill>
              <a:latin typeface="微软雅黑" pitchFamily="34" charset="-122"/>
              <a:ea typeface="微软雅黑" pitchFamily="34" charset="-122"/>
            </a:endParaRPr>
          </a:p>
        </p:txBody>
      </p:sp>
      <p:sp>
        <p:nvSpPr>
          <p:cNvPr id="20" name="TextBox 19"/>
          <p:cNvSpPr txBox="1"/>
          <p:nvPr/>
        </p:nvSpPr>
        <p:spPr>
          <a:xfrm>
            <a:off x="4629151" y="3852334"/>
            <a:ext cx="2997200" cy="379656"/>
          </a:xfrm>
          <a:prstGeom prst="rect">
            <a:avLst/>
          </a:prstGeom>
          <a:noFill/>
        </p:spPr>
        <p:txBody>
          <a:bodyPr wrap="square" rtlCol="0">
            <a:spAutoFit/>
          </a:bodyPr>
          <a:lstStyle/>
          <a:p>
            <a:pPr defTabSz="914377"/>
            <a:r>
              <a:rPr lang="en-US" altLang="zh-CN" sz="1867" b="1" dirty="0">
                <a:solidFill>
                  <a:prstClr val="black"/>
                </a:solidFill>
                <a:latin typeface="微软雅黑" pitchFamily="34" charset="-122"/>
                <a:ea typeface="微软雅黑" pitchFamily="34" charset="-122"/>
              </a:rPr>
              <a:t>ADD YOUR TITLE HERE </a:t>
            </a:r>
            <a:endParaRPr lang="zh-CN" altLang="en-US" sz="1867" b="1" dirty="0">
              <a:solidFill>
                <a:prstClr val="black"/>
              </a:solidFill>
              <a:latin typeface="微软雅黑" pitchFamily="34" charset="-122"/>
              <a:ea typeface="微软雅黑" pitchFamily="34" charset="-122"/>
            </a:endParaRPr>
          </a:p>
        </p:txBody>
      </p:sp>
      <p:sp>
        <p:nvSpPr>
          <p:cNvPr id="22" name="TextBox 21"/>
          <p:cNvSpPr txBox="1"/>
          <p:nvPr/>
        </p:nvSpPr>
        <p:spPr>
          <a:xfrm>
            <a:off x="8702676" y="3852333"/>
            <a:ext cx="2997200" cy="379656"/>
          </a:xfrm>
          <a:prstGeom prst="rect">
            <a:avLst/>
          </a:prstGeom>
          <a:noFill/>
        </p:spPr>
        <p:txBody>
          <a:bodyPr wrap="square" rtlCol="0">
            <a:spAutoFit/>
          </a:bodyPr>
          <a:lstStyle/>
          <a:p>
            <a:pPr defTabSz="914377"/>
            <a:r>
              <a:rPr lang="en-US" altLang="zh-CN" sz="1867" b="1" dirty="0">
                <a:solidFill>
                  <a:prstClr val="black"/>
                </a:solidFill>
                <a:latin typeface="微软雅黑" pitchFamily="34" charset="-122"/>
                <a:ea typeface="微软雅黑" pitchFamily="34" charset="-122"/>
              </a:rPr>
              <a:t>ADD YOUR TITLE HERE </a:t>
            </a:r>
            <a:endParaRPr lang="zh-CN" altLang="en-US" sz="1867" b="1" dirty="0">
              <a:solidFill>
                <a:prstClr val="black"/>
              </a:solidFill>
              <a:latin typeface="微软雅黑" pitchFamily="34" charset="-122"/>
              <a:ea typeface="微软雅黑" pitchFamily="34" charset="-122"/>
            </a:endParaRPr>
          </a:p>
        </p:txBody>
      </p:sp>
      <p:sp>
        <p:nvSpPr>
          <p:cNvPr id="24" name="文本框 23"/>
          <p:cNvSpPr txBox="1"/>
          <p:nvPr/>
        </p:nvSpPr>
        <p:spPr>
          <a:xfrm>
            <a:off x="157991" y="174802"/>
            <a:ext cx="798792" cy="666786"/>
          </a:xfrm>
          <a:prstGeom prst="rect">
            <a:avLst/>
          </a:prstGeom>
          <a:noFill/>
        </p:spPr>
        <p:txBody>
          <a:bodyPr wrap="square" rtlCol="0">
            <a:spAutoFit/>
          </a:bodyPr>
          <a:lstStyle/>
          <a:p>
            <a:pPr defTabSz="914377"/>
            <a:r>
              <a:rPr lang="en-US" altLang="zh-CN" sz="3733" b="1" dirty="0">
                <a:solidFill>
                  <a:prstClr val="black"/>
                </a:solidFill>
                <a:latin typeface="微软雅黑" panose="020B0503020204020204" pitchFamily="34" charset="-122"/>
                <a:ea typeface="微软雅黑" panose="020B0503020204020204" pitchFamily="34" charset="-122"/>
              </a:rPr>
              <a:t>02</a:t>
            </a:r>
            <a:endParaRPr lang="zh-CN" altLang="en-US" sz="3733" b="1" dirty="0">
              <a:solidFill>
                <a:prstClr val="black"/>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956783" y="301364"/>
            <a:ext cx="0" cy="408000"/>
          </a:xfrm>
          <a:prstGeom prst="line">
            <a:avLst/>
          </a:prstGeom>
          <a:ln w="57150">
            <a:solidFill>
              <a:srgbClr val="FFC00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064754" y="215839"/>
            <a:ext cx="5031246" cy="584775"/>
          </a:xfrm>
          <a:prstGeom prst="rect">
            <a:avLst/>
          </a:prstGeom>
          <a:noFill/>
        </p:spPr>
        <p:txBody>
          <a:bodyPr wrap="square" rtlCol="0">
            <a:spAutoFit/>
          </a:bodyPr>
          <a:lstStyle/>
          <a:p>
            <a:pPr defTabSz="914377"/>
            <a:r>
              <a:rPr lang="en-US" altLang="zh-CN" sz="3200" b="1" dirty="0">
                <a:solidFill>
                  <a:prstClr val="black"/>
                </a:solidFill>
                <a:latin typeface="微软雅黑" panose="020B0503020204020204" pitchFamily="34" charset="-122"/>
                <a:ea typeface="微软雅黑" panose="020B0503020204020204" pitchFamily="34" charset="-122"/>
              </a:rPr>
              <a:t>ADD YOUR TITLE HERE</a:t>
            </a:r>
            <a:endParaRPr lang="zh-CN" altLang="en-US" sz="3200" b="1" dirty="0">
              <a:solidFill>
                <a:prstClr val="black"/>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92126" y="1079998"/>
            <a:ext cx="3219455" cy="2862322"/>
          </a:xfrm>
          <a:prstGeom prst="rect">
            <a:avLst/>
          </a:prstGeom>
          <a:noFill/>
        </p:spPr>
        <p:txBody>
          <a:bodyPr wrap="square" rtlCol="0">
            <a:spAutoFit/>
          </a:bodyPr>
          <a:lstStyle/>
          <a:p>
            <a:pPr algn="just"/>
            <a:r>
              <a:rPr lang="en-US" altLang="zh-CN" dirty="0"/>
              <a:t>The quick brown fox jumps over the lazy dog. The quick brown fox jumps over the lazy dog. The quick brown fox jumps over the lazy dog The quick brown fox jumps over the lazy dog . The quick brown fox jumps over the lazy dog. The quick brown fox jumps over the lazy dog. </a:t>
            </a:r>
          </a:p>
          <a:p>
            <a:pPr algn="just"/>
            <a:endParaRPr lang="en-US" altLang="zh-CN" dirty="0"/>
          </a:p>
        </p:txBody>
      </p:sp>
      <p:sp>
        <p:nvSpPr>
          <p:cNvPr id="19" name="文本框 18"/>
          <p:cNvSpPr txBox="1"/>
          <p:nvPr/>
        </p:nvSpPr>
        <p:spPr>
          <a:xfrm>
            <a:off x="4514320" y="1079998"/>
            <a:ext cx="3219455" cy="2862322"/>
          </a:xfrm>
          <a:prstGeom prst="rect">
            <a:avLst/>
          </a:prstGeom>
          <a:noFill/>
        </p:spPr>
        <p:txBody>
          <a:bodyPr wrap="square" rtlCol="0">
            <a:spAutoFit/>
          </a:bodyPr>
          <a:lstStyle/>
          <a:p>
            <a:pPr algn="just"/>
            <a:r>
              <a:rPr lang="en-US" altLang="zh-CN" dirty="0"/>
              <a:t>The quick brown fox jumps over the lazy dog. The quick brown fox jumps over the lazy dog. The quick brown fox jumps over the lazy dog The quick brown fox jumps over the lazy dog . The quick brown fox jumps over the lazy dog. The quick brown fox jumps over the lazy dog. </a:t>
            </a:r>
          </a:p>
          <a:p>
            <a:pPr algn="just"/>
            <a:endParaRPr lang="en-US" altLang="zh-CN" dirty="0"/>
          </a:p>
        </p:txBody>
      </p:sp>
      <p:sp>
        <p:nvSpPr>
          <p:cNvPr id="21" name="文本框 20"/>
          <p:cNvSpPr txBox="1"/>
          <p:nvPr/>
        </p:nvSpPr>
        <p:spPr>
          <a:xfrm>
            <a:off x="8536514" y="1079998"/>
            <a:ext cx="3219455" cy="2862322"/>
          </a:xfrm>
          <a:prstGeom prst="rect">
            <a:avLst/>
          </a:prstGeom>
          <a:noFill/>
        </p:spPr>
        <p:txBody>
          <a:bodyPr wrap="square" rtlCol="0">
            <a:spAutoFit/>
          </a:bodyPr>
          <a:lstStyle/>
          <a:p>
            <a:pPr algn="just"/>
            <a:r>
              <a:rPr lang="en-US" altLang="zh-CN" dirty="0"/>
              <a:t>The quick brown fox jumps over the lazy dog. The quick brown fox jumps over the lazy dog. The quick brown fox jumps over the lazy dog The quick brown fox jumps over the lazy dog . The quick brown fox jumps over the lazy dog. The quick brown fox jumps over the lazy dog. </a:t>
            </a:r>
          </a:p>
          <a:p>
            <a:pPr algn="just"/>
            <a:endParaRPr lang="en-US" altLang="zh-CN" dirty="0"/>
          </a:p>
        </p:txBody>
      </p:sp>
      <p:sp>
        <p:nvSpPr>
          <p:cNvPr id="16" name="Freeform 9"/>
          <p:cNvSpPr>
            <a:spLocks noEditPoints="1"/>
          </p:cNvSpPr>
          <p:nvPr/>
        </p:nvSpPr>
        <p:spPr bwMode="auto">
          <a:xfrm>
            <a:off x="1064753" y="4903544"/>
            <a:ext cx="1476000" cy="1439380"/>
          </a:xfrm>
          <a:custGeom>
            <a:avLst/>
            <a:gdLst>
              <a:gd name="T0" fmla="*/ 132 w 144"/>
              <a:gd name="T1" fmla="*/ 36 h 144"/>
              <a:gd name="T2" fmla="*/ 108 w 144"/>
              <a:gd name="T3" fmla="*/ 36 h 144"/>
              <a:gd name="T4" fmla="*/ 108 w 144"/>
              <a:gd name="T5" fmla="*/ 36 h 144"/>
              <a:gd name="T6" fmla="*/ 72 w 144"/>
              <a:gd name="T7" fmla="*/ 0 h 144"/>
              <a:gd name="T8" fmla="*/ 36 w 144"/>
              <a:gd name="T9" fmla="*/ 36 h 144"/>
              <a:gd name="T10" fmla="*/ 36 w 144"/>
              <a:gd name="T11" fmla="*/ 36 h 144"/>
              <a:gd name="T12" fmla="*/ 12 w 144"/>
              <a:gd name="T13" fmla="*/ 36 h 144"/>
              <a:gd name="T14" fmla="*/ 0 w 144"/>
              <a:gd name="T15" fmla="*/ 36 h 144"/>
              <a:gd name="T16" fmla="*/ 0 w 144"/>
              <a:gd name="T17" fmla="*/ 48 h 144"/>
              <a:gd name="T18" fmla="*/ 0 w 144"/>
              <a:gd name="T19" fmla="*/ 48 h 144"/>
              <a:gd name="T20" fmla="*/ 0 w 144"/>
              <a:gd name="T21" fmla="*/ 132 h 144"/>
              <a:gd name="T22" fmla="*/ 12 w 144"/>
              <a:gd name="T23" fmla="*/ 144 h 144"/>
              <a:gd name="T24" fmla="*/ 132 w 144"/>
              <a:gd name="T25" fmla="*/ 144 h 144"/>
              <a:gd name="T26" fmla="*/ 144 w 144"/>
              <a:gd name="T27" fmla="*/ 132 h 144"/>
              <a:gd name="T28" fmla="*/ 144 w 144"/>
              <a:gd name="T29" fmla="*/ 120 h 144"/>
              <a:gd name="T30" fmla="*/ 0 w 144"/>
              <a:gd name="T31" fmla="*/ 120 h 144"/>
              <a:gd name="T32" fmla="*/ 0 w 144"/>
              <a:gd name="T33" fmla="*/ 114 h 144"/>
              <a:gd name="T34" fmla="*/ 144 w 144"/>
              <a:gd name="T35" fmla="*/ 114 h 144"/>
              <a:gd name="T36" fmla="*/ 144 w 144"/>
              <a:gd name="T37" fmla="*/ 54 h 144"/>
              <a:gd name="T38" fmla="*/ 144 w 144"/>
              <a:gd name="T39" fmla="*/ 48 h 144"/>
              <a:gd name="T40" fmla="*/ 144 w 144"/>
              <a:gd name="T41" fmla="*/ 36 h 144"/>
              <a:gd name="T42" fmla="*/ 132 w 144"/>
              <a:gd name="T43" fmla="*/ 36 h 144"/>
              <a:gd name="T44" fmla="*/ 96 w 144"/>
              <a:gd name="T45" fmla="*/ 36 h 144"/>
              <a:gd name="T46" fmla="*/ 48 w 144"/>
              <a:gd name="T47" fmla="*/ 36 h 144"/>
              <a:gd name="T48" fmla="*/ 48 w 144"/>
              <a:gd name="T49" fmla="*/ 36 h 144"/>
              <a:gd name="T50" fmla="*/ 72 w 144"/>
              <a:gd name="T51" fmla="*/ 12 h 144"/>
              <a:gd name="T52" fmla="*/ 96 w 144"/>
              <a:gd name="T53" fmla="*/ 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44">
                <a:moveTo>
                  <a:pt x="132" y="36"/>
                </a:moveTo>
                <a:cubicBezTo>
                  <a:pt x="108" y="36"/>
                  <a:pt x="108" y="36"/>
                  <a:pt x="108" y="36"/>
                </a:cubicBezTo>
                <a:cubicBezTo>
                  <a:pt x="108" y="36"/>
                  <a:pt x="108" y="36"/>
                  <a:pt x="108" y="36"/>
                </a:cubicBezTo>
                <a:cubicBezTo>
                  <a:pt x="108" y="16"/>
                  <a:pt x="92" y="0"/>
                  <a:pt x="72" y="0"/>
                </a:cubicBezTo>
                <a:cubicBezTo>
                  <a:pt x="52" y="0"/>
                  <a:pt x="36" y="16"/>
                  <a:pt x="36" y="36"/>
                </a:cubicBezTo>
                <a:cubicBezTo>
                  <a:pt x="36" y="36"/>
                  <a:pt x="36" y="36"/>
                  <a:pt x="36" y="36"/>
                </a:cubicBezTo>
                <a:cubicBezTo>
                  <a:pt x="12" y="36"/>
                  <a:pt x="12" y="36"/>
                  <a:pt x="12" y="36"/>
                </a:cubicBezTo>
                <a:cubicBezTo>
                  <a:pt x="0" y="36"/>
                  <a:pt x="0" y="36"/>
                  <a:pt x="0" y="36"/>
                </a:cubicBezTo>
                <a:cubicBezTo>
                  <a:pt x="0" y="48"/>
                  <a:pt x="0" y="48"/>
                  <a:pt x="0" y="48"/>
                </a:cubicBezTo>
                <a:cubicBezTo>
                  <a:pt x="0" y="48"/>
                  <a:pt x="0" y="48"/>
                  <a:pt x="0" y="48"/>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0"/>
                  <a:pt x="144" y="120"/>
                  <a:pt x="144" y="120"/>
                </a:cubicBezTo>
                <a:cubicBezTo>
                  <a:pt x="0" y="120"/>
                  <a:pt x="0" y="120"/>
                  <a:pt x="0" y="120"/>
                </a:cubicBezTo>
                <a:cubicBezTo>
                  <a:pt x="0" y="114"/>
                  <a:pt x="0" y="114"/>
                  <a:pt x="0" y="114"/>
                </a:cubicBezTo>
                <a:cubicBezTo>
                  <a:pt x="144" y="114"/>
                  <a:pt x="144" y="114"/>
                  <a:pt x="144" y="114"/>
                </a:cubicBezTo>
                <a:cubicBezTo>
                  <a:pt x="144" y="54"/>
                  <a:pt x="144" y="54"/>
                  <a:pt x="144" y="54"/>
                </a:cubicBezTo>
                <a:cubicBezTo>
                  <a:pt x="144" y="48"/>
                  <a:pt x="144" y="48"/>
                  <a:pt x="144" y="48"/>
                </a:cubicBezTo>
                <a:cubicBezTo>
                  <a:pt x="144" y="36"/>
                  <a:pt x="144" y="36"/>
                  <a:pt x="144" y="36"/>
                </a:cubicBezTo>
                <a:lnTo>
                  <a:pt x="132" y="36"/>
                </a:lnTo>
                <a:close/>
                <a:moveTo>
                  <a:pt x="96" y="36"/>
                </a:moveTo>
                <a:cubicBezTo>
                  <a:pt x="48" y="36"/>
                  <a:pt x="48" y="36"/>
                  <a:pt x="48" y="36"/>
                </a:cubicBezTo>
                <a:cubicBezTo>
                  <a:pt x="48" y="36"/>
                  <a:pt x="48" y="36"/>
                  <a:pt x="48" y="36"/>
                </a:cubicBezTo>
                <a:cubicBezTo>
                  <a:pt x="48" y="23"/>
                  <a:pt x="59" y="12"/>
                  <a:pt x="72" y="12"/>
                </a:cubicBezTo>
                <a:cubicBezTo>
                  <a:pt x="85" y="12"/>
                  <a:pt x="96" y="23"/>
                  <a:pt x="96"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8" name="Freeform 13"/>
          <p:cNvSpPr>
            <a:spLocks/>
          </p:cNvSpPr>
          <p:nvPr/>
        </p:nvSpPr>
        <p:spPr bwMode="auto">
          <a:xfrm>
            <a:off x="5281731" y="4930493"/>
            <a:ext cx="1476000" cy="1440000"/>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0" name="Group 16"/>
          <p:cNvGrpSpPr>
            <a:grpSpLocks noChangeAspect="1"/>
          </p:cNvGrpSpPr>
          <p:nvPr/>
        </p:nvGrpSpPr>
        <p:grpSpPr bwMode="auto">
          <a:xfrm>
            <a:off x="9546738" y="4920478"/>
            <a:ext cx="1476000" cy="1471757"/>
            <a:chOff x="6391" y="3367"/>
            <a:chExt cx="348" cy="347"/>
          </a:xfrm>
          <a:solidFill>
            <a:schemeClr val="bg1"/>
          </a:solidFill>
        </p:grpSpPr>
        <p:sp>
          <p:nvSpPr>
            <p:cNvPr id="32" name="Freeform 17"/>
            <p:cNvSpPr>
              <a:spLocks/>
            </p:cNvSpPr>
            <p:nvPr/>
          </p:nvSpPr>
          <p:spPr bwMode="auto">
            <a:xfrm>
              <a:off x="6493" y="3367"/>
              <a:ext cx="145" cy="216"/>
            </a:xfrm>
            <a:custGeom>
              <a:avLst/>
              <a:gdLst>
                <a:gd name="T0" fmla="*/ 101 w 145"/>
                <a:gd name="T1" fmla="*/ 130 h 216"/>
                <a:gd name="T2" fmla="*/ 101 w 145"/>
                <a:gd name="T3" fmla="*/ 0 h 216"/>
                <a:gd name="T4" fmla="*/ 43 w 145"/>
                <a:gd name="T5" fmla="*/ 0 h 216"/>
                <a:gd name="T6" fmla="*/ 43 w 145"/>
                <a:gd name="T7" fmla="*/ 130 h 216"/>
                <a:gd name="T8" fmla="*/ 0 w 145"/>
                <a:gd name="T9" fmla="*/ 130 h 216"/>
                <a:gd name="T10" fmla="*/ 72 w 145"/>
                <a:gd name="T11" fmla="*/ 216 h 216"/>
                <a:gd name="T12" fmla="*/ 145 w 145"/>
                <a:gd name="T13" fmla="*/ 130 h 216"/>
                <a:gd name="T14" fmla="*/ 101 w 145"/>
                <a:gd name="T15" fmla="*/ 130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216">
                  <a:moveTo>
                    <a:pt x="101" y="130"/>
                  </a:moveTo>
                  <a:lnTo>
                    <a:pt x="101" y="0"/>
                  </a:lnTo>
                  <a:lnTo>
                    <a:pt x="43" y="0"/>
                  </a:lnTo>
                  <a:lnTo>
                    <a:pt x="43" y="130"/>
                  </a:lnTo>
                  <a:lnTo>
                    <a:pt x="0" y="130"/>
                  </a:lnTo>
                  <a:lnTo>
                    <a:pt x="72" y="216"/>
                  </a:lnTo>
                  <a:lnTo>
                    <a:pt x="145" y="130"/>
                  </a:lnTo>
                  <a:lnTo>
                    <a:pt x="101"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8"/>
            <p:cNvSpPr>
              <a:spLocks/>
            </p:cNvSpPr>
            <p:nvPr/>
          </p:nvSpPr>
          <p:spPr bwMode="auto">
            <a:xfrm>
              <a:off x="6391" y="3395"/>
              <a:ext cx="348" cy="319"/>
            </a:xfrm>
            <a:custGeom>
              <a:avLst/>
              <a:gdLst>
                <a:gd name="T0" fmla="*/ 271 w 348"/>
                <a:gd name="T1" fmla="*/ 0 h 319"/>
                <a:gd name="T2" fmla="*/ 232 w 348"/>
                <a:gd name="T3" fmla="*/ 0 h 319"/>
                <a:gd name="T4" fmla="*/ 232 w 348"/>
                <a:gd name="T5" fmla="*/ 29 h 319"/>
                <a:gd name="T6" fmla="*/ 251 w 348"/>
                <a:gd name="T7" fmla="*/ 29 h 319"/>
                <a:gd name="T8" fmla="*/ 317 w 348"/>
                <a:gd name="T9" fmla="*/ 174 h 319"/>
                <a:gd name="T10" fmla="*/ 239 w 348"/>
                <a:gd name="T11" fmla="*/ 174 h 319"/>
                <a:gd name="T12" fmla="*/ 210 w 348"/>
                <a:gd name="T13" fmla="*/ 217 h 319"/>
                <a:gd name="T14" fmla="*/ 138 w 348"/>
                <a:gd name="T15" fmla="*/ 217 h 319"/>
                <a:gd name="T16" fmla="*/ 109 w 348"/>
                <a:gd name="T17" fmla="*/ 174 h 319"/>
                <a:gd name="T18" fmla="*/ 31 w 348"/>
                <a:gd name="T19" fmla="*/ 174 h 319"/>
                <a:gd name="T20" fmla="*/ 97 w 348"/>
                <a:gd name="T21" fmla="*/ 29 h 319"/>
                <a:gd name="T22" fmla="*/ 116 w 348"/>
                <a:gd name="T23" fmla="*/ 29 h 319"/>
                <a:gd name="T24" fmla="*/ 116 w 348"/>
                <a:gd name="T25" fmla="*/ 0 h 319"/>
                <a:gd name="T26" fmla="*/ 77 w 348"/>
                <a:gd name="T27" fmla="*/ 0 h 319"/>
                <a:gd name="T28" fmla="*/ 0 w 348"/>
                <a:gd name="T29" fmla="*/ 172 h 319"/>
                <a:gd name="T30" fmla="*/ 0 w 348"/>
                <a:gd name="T31" fmla="*/ 319 h 319"/>
                <a:gd name="T32" fmla="*/ 348 w 348"/>
                <a:gd name="T33" fmla="*/ 319 h 319"/>
                <a:gd name="T34" fmla="*/ 348 w 348"/>
                <a:gd name="T35" fmla="*/ 172 h 319"/>
                <a:gd name="T36" fmla="*/ 271 w 348"/>
                <a:gd name="T37"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8" h="319">
                  <a:moveTo>
                    <a:pt x="271" y="0"/>
                  </a:moveTo>
                  <a:lnTo>
                    <a:pt x="232" y="0"/>
                  </a:lnTo>
                  <a:lnTo>
                    <a:pt x="232" y="29"/>
                  </a:lnTo>
                  <a:lnTo>
                    <a:pt x="251" y="29"/>
                  </a:lnTo>
                  <a:lnTo>
                    <a:pt x="317" y="174"/>
                  </a:lnTo>
                  <a:lnTo>
                    <a:pt x="239" y="174"/>
                  </a:lnTo>
                  <a:lnTo>
                    <a:pt x="210" y="217"/>
                  </a:lnTo>
                  <a:lnTo>
                    <a:pt x="138" y="217"/>
                  </a:lnTo>
                  <a:lnTo>
                    <a:pt x="109" y="174"/>
                  </a:lnTo>
                  <a:lnTo>
                    <a:pt x="31" y="174"/>
                  </a:lnTo>
                  <a:lnTo>
                    <a:pt x="97" y="29"/>
                  </a:lnTo>
                  <a:lnTo>
                    <a:pt x="116" y="29"/>
                  </a:lnTo>
                  <a:lnTo>
                    <a:pt x="116" y="0"/>
                  </a:lnTo>
                  <a:lnTo>
                    <a:pt x="77" y="0"/>
                  </a:lnTo>
                  <a:lnTo>
                    <a:pt x="0" y="172"/>
                  </a:lnTo>
                  <a:lnTo>
                    <a:pt x="0" y="319"/>
                  </a:lnTo>
                  <a:lnTo>
                    <a:pt x="348" y="319"/>
                  </a:lnTo>
                  <a:lnTo>
                    <a:pt x="348" y="172"/>
                  </a:lnTo>
                  <a:lnTo>
                    <a:pt x="2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282129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1491</Words>
  <Application>Microsoft Office PowerPoint</Application>
  <PresentationFormat>自定义</PresentationFormat>
  <Paragraphs>124</Paragraphs>
  <Slides>20</Slides>
  <Notes>0</Notes>
  <HiddenSlides>0</HiddenSlides>
  <MMClips>0</MMClips>
  <ScaleCrop>false</ScaleCrop>
  <HeadingPairs>
    <vt:vector size="6" baseType="variant">
      <vt:variant>
        <vt:lpstr>已用的字体</vt:lpstr>
      </vt:variant>
      <vt:variant>
        <vt:i4>9</vt:i4>
      </vt:variant>
      <vt:variant>
        <vt:lpstr>主题</vt:lpstr>
      </vt:variant>
      <vt:variant>
        <vt:i4>5</vt:i4>
      </vt:variant>
      <vt:variant>
        <vt:lpstr>幻灯片标题</vt:lpstr>
      </vt:variant>
      <vt:variant>
        <vt:i4>20</vt:i4>
      </vt:variant>
    </vt:vector>
  </HeadingPairs>
  <TitlesOfParts>
    <vt:vector size="34" baseType="lpstr">
      <vt:lpstr>Arial</vt:lpstr>
      <vt:lpstr>宋体</vt:lpstr>
      <vt:lpstr>Calibri</vt:lpstr>
      <vt:lpstr>Calibri Light</vt:lpstr>
      <vt:lpstr>微软雅黑</vt:lpstr>
      <vt:lpstr>微软雅黑 Light</vt:lpstr>
      <vt:lpstr>Times New Roman</vt:lpstr>
      <vt:lpstr>蒙纳简超刚黑</vt:lpstr>
      <vt:lpstr>Agency FB</vt: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freeppt7.com</dc:creator>
  <cp:lastModifiedBy>admin</cp:lastModifiedBy>
  <cp:revision>197</cp:revision>
  <dcterms:created xsi:type="dcterms:W3CDTF">2015-12-21T13:22:41Z</dcterms:created>
  <dcterms:modified xsi:type="dcterms:W3CDTF">2016-12-08T02:19:12Z</dcterms:modified>
</cp:coreProperties>
</file>