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25" r:id="rId2"/>
    <p:sldId id="353" r:id="rId3"/>
    <p:sldId id="356"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57" r:id="rId28"/>
    <p:sldId id="296" r:id="rId29"/>
    <p:sldId id="54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4067"/>
    <a:srgbClr val="798AB7"/>
    <a:srgbClr val="4EB4B7"/>
    <a:srgbClr val="338699"/>
    <a:srgbClr val="B1DEE8"/>
    <a:srgbClr val="F6FBFC"/>
    <a:srgbClr val="DFF1F5"/>
    <a:srgbClr val="3F7D5B"/>
    <a:srgbClr val="FF9900"/>
    <a:srgbClr val="001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1" autoAdjust="0"/>
    <p:restoredTop sz="94660"/>
  </p:normalViewPr>
  <p:slideViewPr>
    <p:cSldViewPr snapToGrid="0">
      <p:cViewPr varScale="1">
        <p:scale>
          <a:sx n="72" d="100"/>
          <a:sy n="72" d="100"/>
        </p:scale>
        <p:origin x="55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1"/>
        <c:ser>
          <c:idx val="0"/>
          <c:order val="0"/>
          <c:tx>
            <c:strRef>
              <c:f>Sheet1!$B$1</c:f>
              <c:strCache>
                <c:ptCount val="1"/>
                <c:pt idx="0">
                  <c:v>系列 1</c:v>
                </c:pt>
              </c:strCache>
            </c:strRef>
          </c:tx>
          <c:spPr>
            <a:solidFill>
              <a:srgbClr val="BFBFBF"/>
            </a:solidFill>
            <a:ln>
              <a:noFill/>
            </a:ln>
            <a:effectLst/>
          </c:spPr>
          <c:invertIfNegative val="1"/>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BDE7-4914-9269-9253A483DCEE}"/>
            </c:ext>
          </c:extLst>
        </c:ser>
        <c:ser>
          <c:idx val="1"/>
          <c:order val="1"/>
          <c:tx>
            <c:strRef>
              <c:f>Sheet1!$C$1</c:f>
              <c:strCache>
                <c:ptCount val="1"/>
                <c:pt idx="0">
                  <c:v>系列 2</c:v>
                </c:pt>
              </c:strCache>
            </c:strRef>
          </c:tx>
          <c:spPr>
            <a:solidFill>
              <a:srgbClr val="000000"/>
            </a:solidFill>
            <a:ln>
              <a:noFill/>
            </a:ln>
            <a:effectLst/>
          </c:spPr>
          <c:invertIfNegative val="1"/>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BDE7-4914-9269-9253A483DCEE}"/>
            </c:ext>
          </c:extLst>
        </c:ser>
        <c:ser>
          <c:idx val="2"/>
          <c:order val="2"/>
          <c:tx>
            <c:strRef>
              <c:f>Sheet1!$D$1</c:f>
              <c:strCache>
                <c:ptCount val="1"/>
                <c:pt idx="0">
                  <c:v>系列 3</c:v>
                </c:pt>
              </c:strCache>
            </c:strRef>
          </c:tx>
          <c:spPr>
            <a:solidFill>
              <a:srgbClr val="F44067"/>
            </a:solidFill>
            <a:ln>
              <a:noFill/>
            </a:ln>
            <a:effectLst/>
          </c:spPr>
          <c:invertIfNegative val="1"/>
          <c:dLbls>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2-BDE7-4914-9269-9253A483DCEE}"/>
            </c:ext>
          </c:extLst>
        </c:ser>
        <c:dLbls>
          <c:showLegendKey val="0"/>
          <c:showVal val="0"/>
          <c:showCatName val="0"/>
          <c:showSerName val="0"/>
          <c:showPercent val="0"/>
          <c:showBubbleSize val="0"/>
        </c:dLbls>
        <c:gapWidth val="219"/>
        <c:overlap val="-27"/>
        <c:axId val="103074048"/>
        <c:axId val="104771584"/>
      </c:barChart>
      <c:catAx>
        <c:axId val="103074048"/>
        <c:scaling>
          <c:orientation val="minMax"/>
        </c:scaling>
        <c:delete val="1"/>
        <c:axPos val="b"/>
        <c:numFmt formatCode="General" sourceLinked="1"/>
        <c:majorTickMark val="cross"/>
        <c:minorTickMark val="cross"/>
        <c:tickLblPos val="nextTo"/>
        <c:crossAx val="104771584"/>
        <c:crosses val="autoZero"/>
        <c:auto val="1"/>
        <c:lblAlgn val="ctr"/>
        <c:lblOffset val="100"/>
        <c:noMultiLvlLbl val="1"/>
      </c:catAx>
      <c:valAx>
        <c:axId val="1047715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cross"/>
        <c:tickLblPos val="nextTo"/>
        <c:crossAx val="103074048"/>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2019/3/30 Saturday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2019/3/30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28</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0" y="1"/>
            <a:ext cx="12191999" cy="3022599"/>
          </a:xfrm>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359790" y="332295"/>
            <a:ext cx="11472420" cy="6193410"/>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 y="-1"/>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7" name="Picture Placeholder 14"/>
          <p:cNvSpPr>
            <a:spLocks noGrp="1"/>
          </p:cNvSpPr>
          <p:nvPr>
            <p:ph type="pic" sz="quarter" idx="11"/>
          </p:nvPr>
        </p:nvSpPr>
        <p:spPr>
          <a:xfrm>
            <a:off x="3429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9" name="Picture Placeholder 20"/>
          <p:cNvSpPr>
            <a:spLocks noGrp="1"/>
          </p:cNvSpPr>
          <p:nvPr>
            <p:ph type="pic" sz="quarter" idx="13"/>
          </p:nvPr>
        </p:nvSpPr>
        <p:spPr>
          <a:xfrm>
            <a:off x="342900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
        <p:nvSpPr>
          <p:cNvPr id="7" name="Picture Placeholder 6"/>
          <p:cNvSpPr>
            <a:spLocks noGrp="1"/>
          </p:cNvSpPr>
          <p:nvPr>
            <p:ph type="pic" sz="quarter" idx="11"/>
          </p:nvPr>
        </p:nvSpPr>
        <p:spPr>
          <a:xfrm>
            <a:off x="6742018" y="1194203"/>
            <a:ext cx="4051246" cy="2559182"/>
          </a:xfrm>
          <a:custGeom>
            <a:avLst/>
            <a:gdLst>
              <a:gd name="connsiteX0" fmla="*/ 0 w 4051246"/>
              <a:gd name="connsiteY0" fmla="*/ 0 h 2559182"/>
              <a:gd name="connsiteX1" fmla="*/ 4051246 w 4051246"/>
              <a:gd name="connsiteY1" fmla="*/ 0 h 2559182"/>
              <a:gd name="connsiteX2" fmla="*/ 4051246 w 4051246"/>
              <a:gd name="connsiteY2" fmla="*/ 2559182 h 2559182"/>
              <a:gd name="connsiteX3" fmla="*/ 0 w 4051246"/>
              <a:gd name="connsiteY3" fmla="*/ 2559182 h 2559182"/>
            </a:gdLst>
            <a:ahLst/>
            <a:cxnLst>
              <a:cxn ang="0">
                <a:pos x="connsiteX0" y="connsiteY0"/>
              </a:cxn>
              <a:cxn ang="0">
                <a:pos x="connsiteX1" y="connsiteY1"/>
              </a:cxn>
              <a:cxn ang="0">
                <a:pos x="connsiteX2" y="connsiteY2"/>
              </a:cxn>
              <a:cxn ang="0">
                <a:pos x="connsiteX3" y="connsiteY3"/>
              </a:cxn>
            </a:cxnLst>
            <a:rect l="l" t="t" r="r" b="b"/>
            <a:pathLst>
              <a:path w="4051246" h="2559182">
                <a:moveTo>
                  <a:pt x="0" y="0"/>
                </a:moveTo>
                <a:lnTo>
                  <a:pt x="4051246" y="0"/>
                </a:lnTo>
                <a:lnTo>
                  <a:pt x="4051246" y="2559182"/>
                </a:lnTo>
                <a:lnTo>
                  <a:pt x="0" y="2559182"/>
                </a:ln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85262"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2302933"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6680200"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5410201" y="-1"/>
            <a:ext cx="6781799" cy="6858000"/>
          </a:xfrm>
          <a:custGeom>
            <a:avLst/>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145815" y="1939554"/>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145815"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7658100" y="1939555"/>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71500" y="1939554"/>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4633713" y="1939553"/>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4633713"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626576" y="1745273"/>
            <a:ext cx="3367454" cy="3367454"/>
          </a:xfrm>
          <a:custGeom>
            <a:avLst/>
            <a:gdLst>
              <a:gd name="connsiteX0" fmla="*/ 1683727 w 3367454"/>
              <a:gd name="connsiteY0" fmla="*/ 0 h 3367454"/>
              <a:gd name="connsiteX1" fmla="*/ 3367454 w 3367454"/>
              <a:gd name="connsiteY1" fmla="*/ 0 h 3367454"/>
              <a:gd name="connsiteX2" fmla="*/ 3367454 w 3367454"/>
              <a:gd name="connsiteY2" fmla="*/ 1683727 h 3367454"/>
              <a:gd name="connsiteX3" fmla="*/ 1683727 w 3367454"/>
              <a:gd name="connsiteY3" fmla="*/ 3367454 h 3367454"/>
              <a:gd name="connsiteX4" fmla="*/ 0 w 3367454"/>
              <a:gd name="connsiteY4" fmla="*/ 1683727 h 3367454"/>
              <a:gd name="connsiteX5" fmla="*/ 1683727 w 3367454"/>
              <a:gd name="connsiteY5" fmla="*/ 0 h 336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454" h="3367454">
                <a:moveTo>
                  <a:pt x="1683727" y="0"/>
                </a:moveTo>
                <a:lnTo>
                  <a:pt x="3367454" y="0"/>
                </a:lnTo>
                <a:lnTo>
                  <a:pt x="3367454" y="1683727"/>
                </a:lnTo>
                <a:cubicBezTo>
                  <a:pt x="3367454" y="2613624"/>
                  <a:pt x="2613624" y="3367454"/>
                  <a:pt x="1683727" y="3367454"/>
                </a:cubicBezTo>
                <a:cubicBezTo>
                  <a:pt x="753830" y="3367454"/>
                  <a:pt x="0" y="2613624"/>
                  <a:pt x="0" y="1683727"/>
                </a:cubicBezTo>
                <a:cubicBezTo>
                  <a:pt x="0" y="753830"/>
                  <a:pt x="753830" y="0"/>
                  <a:pt x="1683727" y="0"/>
                </a:cubicBezTo>
                <a:close/>
              </a:path>
            </a:pathLst>
          </a:custGeom>
        </p:spPr>
        <p:txBody>
          <a:bodyPr wrap="square">
            <a:noAutofit/>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34014" y="1552712"/>
            <a:ext cx="3752576" cy="3752576"/>
          </a:xfrm>
          <a:custGeom>
            <a:avLst/>
            <a:gdLst>
              <a:gd name="connsiteX0" fmla="*/ 768990 w 3752576"/>
              <a:gd name="connsiteY0" fmla="*/ 0 h 3752576"/>
              <a:gd name="connsiteX1" fmla="*/ 1876288 w 3752576"/>
              <a:gd name="connsiteY1" fmla="*/ 1107298 h 3752576"/>
              <a:gd name="connsiteX2" fmla="*/ 2983586 w 3752576"/>
              <a:gd name="connsiteY2" fmla="*/ 0 h 3752576"/>
              <a:gd name="connsiteX3" fmla="*/ 3752576 w 3752576"/>
              <a:gd name="connsiteY3" fmla="*/ 768990 h 3752576"/>
              <a:gd name="connsiteX4" fmla="*/ 2645278 w 3752576"/>
              <a:gd name="connsiteY4" fmla="*/ 1876288 h 3752576"/>
              <a:gd name="connsiteX5" fmla="*/ 3752576 w 3752576"/>
              <a:gd name="connsiteY5" fmla="*/ 2983586 h 3752576"/>
              <a:gd name="connsiteX6" fmla="*/ 2983586 w 3752576"/>
              <a:gd name="connsiteY6" fmla="*/ 3752576 h 3752576"/>
              <a:gd name="connsiteX7" fmla="*/ 1876288 w 3752576"/>
              <a:gd name="connsiteY7" fmla="*/ 2645278 h 3752576"/>
              <a:gd name="connsiteX8" fmla="*/ 768990 w 3752576"/>
              <a:gd name="connsiteY8" fmla="*/ 3752576 h 3752576"/>
              <a:gd name="connsiteX9" fmla="*/ 0 w 3752576"/>
              <a:gd name="connsiteY9" fmla="*/ 2983586 h 3752576"/>
              <a:gd name="connsiteX10" fmla="*/ 1107298 w 3752576"/>
              <a:gd name="connsiteY10" fmla="*/ 1876288 h 3752576"/>
              <a:gd name="connsiteX11" fmla="*/ 0 w 3752576"/>
              <a:gd name="connsiteY11" fmla="*/ 768990 h 37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2576" h="3752576">
                <a:moveTo>
                  <a:pt x="768990" y="0"/>
                </a:moveTo>
                <a:lnTo>
                  <a:pt x="1876288" y="1107298"/>
                </a:lnTo>
                <a:lnTo>
                  <a:pt x="2983586" y="0"/>
                </a:lnTo>
                <a:lnTo>
                  <a:pt x="3752576" y="768990"/>
                </a:lnTo>
                <a:lnTo>
                  <a:pt x="2645278" y="1876288"/>
                </a:lnTo>
                <a:lnTo>
                  <a:pt x="3752576" y="2983586"/>
                </a:lnTo>
                <a:lnTo>
                  <a:pt x="2983586" y="3752576"/>
                </a:lnTo>
                <a:lnTo>
                  <a:pt x="1876288" y="2645278"/>
                </a:lnTo>
                <a:lnTo>
                  <a:pt x="768990" y="3752576"/>
                </a:lnTo>
                <a:lnTo>
                  <a:pt x="0" y="2983586"/>
                </a:lnTo>
                <a:lnTo>
                  <a:pt x="1107298" y="1876288"/>
                </a:lnTo>
                <a:lnTo>
                  <a:pt x="0" y="768990"/>
                </a:lnTo>
                <a:close/>
              </a:path>
            </a:pathLst>
          </a:custGeom>
        </p:spPr>
        <p:txBody>
          <a:bodyPr wrap="square">
            <a:noAutofit/>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0126" y="1656720"/>
            <a:ext cx="4111690" cy="3544560"/>
          </a:xfrm>
          <a:custGeom>
            <a:avLst/>
            <a:gdLst>
              <a:gd name="connsiteX0" fmla="*/ 0 w 3477532"/>
              <a:gd name="connsiteY0" fmla="*/ 0 h 2997872"/>
              <a:gd name="connsiteX1" fmla="*/ 3477532 w 3477532"/>
              <a:gd name="connsiteY1" fmla="*/ 0 h 2997872"/>
              <a:gd name="connsiteX2" fmla="*/ 1738766 w 3477532"/>
              <a:gd name="connsiteY2" fmla="*/ 2997872 h 2997872"/>
            </a:gdLst>
            <a:ahLst/>
            <a:cxnLst>
              <a:cxn ang="0">
                <a:pos x="connsiteX0" y="connsiteY0"/>
              </a:cxn>
              <a:cxn ang="0">
                <a:pos x="connsiteX1" y="connsiteY1"/>
              </a:cxn>
              <a:cxn ang="0">
                <a:pos x="connsiteX2" y="connsiteY2"/>
              </a:cxn>
            </a:cxnLst>
            <a:rect l="l" t="t" r="r" b="b"/>
            <a:pathLst>
              <a:path w="3477532" h="2997872">
                <a:moveTo>
                  <a:pt x="0" y="0"/>
                </a:moveTo>
                <a:lnTo>
                  <a:pt x="3477532" y="0"/>
                </a:lnTo>
                <a:lnTo>
                  <a:pt x="1738766" y="2997872"/>
                </a:lnTo>
                <a:close/>
              </a:path>
            </a:pathLst>
          </a:custGeom>
        </p:spPr>
        <p:txBody>
          <a:bodyPr wrap="square">
            <a:noAutofit/>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37288" y="-2748966"/>
            <a:ext cx="6016382" cy="6016382"/>
          </a:xfrm>
          <a:custGeom>
            <a:avLst/>
            <a:gdLst>
              <a:gd name="connsiteX0" fmla="*/ 4039571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1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1" y="0"/>
                </a:moveTo>
                <a:lnTo>
                  <a:pt x="6016382" y="1976811"/>
                </a:lnTo>
                <a:lnTo>
                  <a:pt x="1976811" y="6016382"/>
                </a:lnTo>
                <a:lnTo>
                  <a:pt x="0" y="4039571"/>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2754756" y="1531262"/>
            <a:ext cx="3953622" cy="3953621"/>
          </a:xfrm>
          <a:custGeom>
            <a:avLst/>
            <a:gdLst>
              <a:gd name="connsiteX0" fmla="*/ 1976811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1" y="0"/>
                </a:moveTo>
                <a:lnTo>
                  <a:pt x="3953622" y="1976810"/>
                </a:lnTo>
                <a:lnTo>
                  <a:pt x="1976811" y="3953621"/>
                </a:lnTo>
                <a:lnTo>
                  <a:pt x="0" y="1976811"/>
                </a:lnTo>
                <a:close/>
              </a:path>
            </a:pathLst>
          </a:custGeom>
        </p:spPr>
        <p:txBody>
          <a:bodyPr wrap="square">
            <a:noAutofit/>
          </a:bodyPr>
          <a:lstStyle/>
          <a:p>
            <a:endParaRPr lang="en-US"/>
          </a:p>
        </p:txBody>
      </p:sp>
      <p:sp>
        <p:nvSpPr>
          <p:cNvPr id="24" name="Picture Placeholder 23"/>
          <p:cNvSpPr>
            <a:spLocks noGrp="1"/>
          </p:cNvSpPr>
          <p:nvPr>
            <p:ph type="pic" sz="quarter" idx="12"/>
          </p:nvPr>
        </p:nvSpPr>
        <p:spPr>
          <a:xfrm>
            <a:off x="683174" y="431124"/>
            <a:ext cx="6016382" cy="6016382"/>
          </a:xfrm>
          <a:custGeom>
            <a:avLst/>
            <a:gdLst>
              <a:gd name="connsiteX0" fmla="*/ 4039572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2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2" y="0"/>
                </a:moveTo>
                <a:lnTo>
                  <a:pt x="6016382" y="1976811"/>
                </a:lnTo>
                <a:lnTo>
                  <a:pt x="1976811" y="6016382"/>
                </a:lnTo>
                <a:lnTo>
                  <a:pt x="0" y="4039572"/>
                </a:lnTo>
                <a:close/>
              </a:path>
            </a:pathLst>
          </a:custGeom>
        </p:spPr>
        <p:txBody>
          <a:bodyPr wrap="square">
            <a:noAutofit/>
          </a:bodyPr>
          <a:lstStyle/>
          <a:p>
            <a:endParaRPr lang="en-US"/>
          </a:p>
        </p:txBody>
      </p:sp>
      <p:sp>
        <p:nvSpPr>
          <p:cNvPr id="25" name="Picture Placeholder 24"/>
          <p:cNvSpPr>
            <a:spLocks noGrp="1"/>
          </p:cNvSpPr>
          <p:nvPr>
            <p:ph type="pic" sz="quarter" idx="13"/>
          </p:nvPr>
        </p:nvSpPr>
        <p:spPr>
          <a:xfrm>
            <a:off x="4963402" y="-1786343"/>
            <a:ext cx="3953622" cy="3953621"/>
          </a:xfrm>
          <a:custGeom>
            <a:avLst/>
            <a:gdLst>
              <a:gd name="connsiteX0" fmla="*/ 1976812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2" y="0"/>
                </a:moveTo>
                <a:lnTo>
                  <a:pt x="3953622" y="1976810"/>
                </a:lnTo>
                <a:lnTo>
                  <a:pt x="1976811" y="3953621"/>
                </a:lnTo>
                <a:lnTo>
                  <a:pt x="0" y="1976811"/>
                </a:lnTo>
                <a:close/>
              </a:path>
            </a:pathLst>
          </a:custGeom>
        </p:spPr>
        <p:txBody>
          <a:bodyPr wrap="square">
            <a:noAutofit/>
          </a:bodyPr>
          <a:lstStyle/>
          <a:p>
            <a:endParaRPr lang="en-US"/>
          </a:p>
        </p:txBody>
      </p:sp>
      <p:sp>
        <p:nvSpPr>
          <p:cNvPr id="21" name="Picture Placeholder 20"/>
          <p:cNvSpPr>
            <a:spLocks noGrp="1"/>
          </p:cNvSpPr>
          <p:nvPr>
            <p:ph type="pic" sz="quarter" idx="14"/>
          </p:nvPr>
        </p:nvSpPr>
        <p:spPr>
          <a:xfrm>
            <a:off x="-554479" y="4711352"/>
            <a:ext cx="2973807" cy="2973808"/>
          </a:xfrm>
          <a:custGeom>
            <a:avLst/>
            <a:gdLst>
              <a:gd name="connsiteX0" fmla="*/ 996996 w 2973807"/>
              <a:gd name="connsiteY0" fmla="*/ 0 h 2973808"/>
              <a:gd name="connsiteX1" fmla="*/ 2973807 w 2973807"/>
              <a:gd name="connsiteY1" fmla="*/ 1976811 h 2973808"/>
              <a:gd name="connsiteX2" fmla="*/ 1976810 w 2973807"/>
              <a:gd name="connsiteY2" fmla="*/ 2973808 h 2973808"/>
              <a:gd name="connsiteX3" fmla="*/ 0 w 2973807"/>
              <a:gd name="connsiteY3" fmla="*/ 996997 h 2973808"/>
            </a:gdLst>
            <a:ahLst/>
            <a:cxnLst>
              <a:cxn ang="0">
                <a:pos x="connsiteX0" y="connsiteY0"/>
              </a:cxn>
              <a:cxn ang="0">
                <a:pos x="connsiteX1" y="connsiteY1"/>
              </a:cxn>
              <a:cxn ang="0">
                <a:pos x="connsiteX2" y="connsiteY2"/>
              </a:cxn>
              <a:cxn ang="0">
                <a:pos x="connsiteX3" y="connsiteY3"/>
              </a:cxn>
            </a:cxnLst>
            <a:rect l="l" t="t" r="r" b="b"/>
            <a:pathLst>
              <a:path w="2973807" h="2973808">
                <a:moveTo>
                  <a:pt x="996996" y="0"/>
                </a:moveTo>
                <a:lnTo>
                  <a:pt x="2973807" y="1976811"/>
                </a:lnTo>
                <a:lnTo>
                  <a:pt x="1976810" y="2973808"/>
                </a:lnTo>
                <a:lnTo>
                  <a:pt x="0" y="996997"/>
                </a:lnTo>
                <a:close/>
              </a:path>
            </a:pathLst>
          </a:custGeom>
        </p:spPr>
        <p:txBody>
          <a:bodyPr wrap="square">
            <a:noAutofit/>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720769"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7" name="Picture Placeholder 15"/>
          <p:cNvSpPr>
            <a:spLocks noGrp="1"/>
          </p:cNvSpPr>
          <p:nvPr>
            <p:ph type="pic" sz="quarter" idx="11"/>
          </p:nvPr>
        </p:nvSpPr>
        <p:spPr>
          <a:xfrm>
            <a:off x="4926957"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8" name="Picture Placeholder 16"/>
          <p:cNvSpPr>
            <a:spLocks noGrp="1"/>
          </p:cNvSpPr>
          <p:nvPr>
            <p:ph type="pic" sz="quarter" idx="12"/>
          </p:nvPr>
        </p:nvSpPr>
        <p:spPr>
          <a:xfrm>
            <a:off x="8133145"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4" y="3692946"/>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81212" y="2644228"/>
            <a:ext cx="5083531" cy="3211279"/>
          </a:xfrm>
          <a:custGeom>
            <a:avLst/>
            <a:gdLst>
              <a:gd name="connsiteX0" fmla="*/ 0 w 5083531"/>
              <a:gd name="connsiteY0" fmla="*/ 0 h 3211279"/>
              <a:gd name="connsiteX1" fmla="*/ 5083531 w 5083531"/>
              <a:gd name="connsiteY1" fmla="*/ 0 h 3211279"/>
              <a:gd name="connsiteX2" fmla="*/ 5083531 w 5083531"/>
              <a:gd name="connsiteY2" fmla="*/ 3211279 h 3211279"/>
              <a:gd name="connsiteX3" fmla="*/ 0 w 5083531"/>
              <a:gd name="connsiteY3" fmla="*/ 3211279 h 3211279"/>
            </a:gdLst>
            <a:ahLst/>
            <a:cxnLst>
              <a:cxn ang="0">
                <a:pos x="connsiteX0" y="connsiteY0"/>
              </a:cxn>
              <a:cxn ang="0">
                <a:pos x="connsiteX1" y="connsiteY1"/>
              </a:cxn>
              <a:cxn ang="0">
                <a:pos x="connsiteX2" y="connsiteY2"/>
              </a:cxn>
              <a:cxn ang="0">
                <a:pos x="connsiteX3" y="connsiteY3"/>
              </a:cxn>
            </a:cxnLst>
            <a:rect l="l" t="t" r="r" b="b"/>
            <a:pathLst>
              <a:path w="5083531" h="3211279">
                <a:moveTo>
                  <a:pt x="0" y="0"/>
                </a:moveTo>
                <a:lnTo>
                  <a:pt x="5083531" y="0"/>
                </a:lnTo>
                <a:lnTo>
                  <a:pt x="5083531" y="3211279"/>
                </a:lnTo>
                <a:lnTo>
                  <a:pt x="0" y="3211279"/>
                </a:ln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6050" y="1263408"/>
            <a:ext cx="3136979" cy="4330782"/>
          </a:xfrm>
          <a:custGeom>
            <a:avLst/>
            <a:gdLst>
              <a:gd name="connsiteX0" fmla="*/ 6596 w 3136979"/>
              <a:gd name="connsiteY0" fmla="*/ 0 h 4330782"/>
              <a:gd name="connsiteX1" fmla="*/ 3132582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6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6" y="0"/>
                </a:moveTo>
                <a:cubicBezTo>
                  <a:pt x="3132582" y="0"/>
                  <a:pt x="3132582" y="0"/>
                  <a:pt x="3132582" y="0"/>
                </a:cubicBezTo>
                <a:cubicBezTo>
                  <a:pt x="3134780" y="0"/>
                  <a:pt x="3136979" y="2418"/>
                  <a:pt x="3136979" y="4836"/>
                </a:cubicBezTo>
                <a:lnTo>
                  <a:pt x="3134780" y="4325946"/>
                </a:lnTo>
                <a:cubicBezTo>
                  <a:pt x="3134780" y="4328364"/>
                  <a:pt x="3132582"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6" y="0"/>
                </a:cubicBezTo>
                <a:close/>
              </a:path>
            </a:pathLst>
          </a:custGeom>
        </p:spPr>
        <p:txBody>
          <a:bodyPr wrap="square">
            <a:noAutofit/>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28605" y="1263408"/>
            <a:ext cx="3136979" cy="4330782"/>
          </a:xfrm>
          <a:custGeom>
            <a:avLst/>
            <a:gdLst>
              <a:gd name="connsiteX0" fmla="*/ 6595 w 3136979"/>
              <a:gd name="connsiteY0" fmla="*/ 0 h 4330782"/>
              <a:gd name="connsiteX1" fmla="*/ 3132581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5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5" y="0"/>
                </a:moveTo>
                <a:cubicBezTo>
                  <a:pt x="3132581" y="0"/>
                  <a:pt x="3132581" y="0"/>
                  <a:pt x="3132581" y="0"/>
                </a:cubicBezTo>
                <a:cubicBezTo>
                  <a:pt x="3134780" y="0"/>
                  <a:pt x="3136979" y="2418"/>
                  <a:pt x="3136979" y="4836"/>
                </a:cubicBezTo>
                <a:lnTo>
                  <a:pt x="3134780" y="4325946"/>
                </a:lnTo>
                <a:cubicBezTo>
                  <a:pt x="3134780" y="4328364"/>
                  <a:pt x="3132581"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5" y="0"/>
                </a:cubicBezTo>
                <a:close/>
              </a:path>
            </a:pathLst>
          </a:custGeom>
        </p:spPr>
        <p:txBody>
          <a:bodyPr wrap="square">
            <a:noAutofit/>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930810" y="2519993"/>
            <a:ext cx="4330782" cy="3136979"/>
          </a:xfrm>
          <a:custGeom>
            <a:avLst/>
            <a:gdLst>
              <a:gd name="connsiteX0" fmla="*/ 4836 w 4330782"/>
              <a:gd name="connsiteY0" fmla="*/ 0 h 3136979"/>
              <a:gd name="connsiteX1" fmla="*/ 4325946 w 4330782"/>
              <a:gd name="connsiteY1" fmla="*/ 2198 h 3136979"/>
              <a:gd name="connsiteX2" fmla="*/ 4330782 w 4330782"/>
              <a:gd name="connsiteY2" fmla="*/ 6596 h 3136979"/>
              <a:gd name="connsiteX3" fmla="*/ 4330782 w 4330782"/>
              <a:gd name="connsiteY3" fmla="*/ 3132582 h 3136979"/>
              <a:gd name="connsiteX4" fmla="*/ 4325946 w 4330782"/>
              <a:gd name="connsiteY4" fmla="*/ 3136979 h 3136979"/>
              <a:gd name="connsiteX5" fmla="*/ 4836 w 4330782"/>
              <a:gd name="connsiteY5" fmla="*/ 3134780 h 3136979"/>
              <a:gd name="connsiteX6" fmla="*/ 0 w 4330782"/>
              <a:gd name="connsiteY6" fmla="*/ 3130383 h 3136979"/>
              <a:gd name="connsiteX7" fmla="*/ 0 w 4330782"/>
              <a:gd name="connsiteY7" fmla="*/ 4397 h 3136979"/>
              <a:gd name="connsiteX8" fmla="*/ 4836 w 4330782"/>
              <a:gd name="connsiteY8" fmla="*/ 0 h 31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82" h="3136979">
                <a:moveTo>
                  <a:pt x="4836" y="0"/>
                </a:moveTo>
                <a:cubicBezTo>
                  <a:pt x="4325946" y="2198"/>
                  <a:pt x="4325946" y="2198"/>
                  <a:pt x="4325946" y="2198"/>
                </a:cubicBezTo>
                <a:cubicBezTo>
                  <a:pt x="4328364" y="2198"/>
                  <a:pt x="4330782" y="4397"/>
                  <a:pt x="4330782" y="6596"/>
                </a:cubicBezTo>
                <a:cubicBezTo>
                  <a:pt x="4330782" y="3132582"/>
                  <a:pt x="4330782" y="3132582"/>
                  <a:pt x="4330782" y="3132582"/>
                </a:cubicBezTo>
                <a:cubicBezTo>
                  <a:pt x="4330782" y="3134780"/>
                  <a:pt x="4328364" y="3136979"/>
                  <a:pt x="4325946" y="3136979"/>
                </a:cubicBezTo>
                <a:lnTo>
                  <a:pt x="4836" y="3134780"/>
                </a:lnTo>
                <a:cubicBezTo>
                  <a:pt x="2418" y="3134780"/>
                  <a:pt x="0" y="3132582"/>
                  <a:pt x="0" y="3130383"/>
                </a:cubicBezTo>
                <a:cubicBezTo>
                  <a:pt x="0" y="4397"/>
                  <a:pt x="0" y="4397"/>
                  <a:pt x="0" y="4397"/>
                </a:cubicBezTo>
                <a:cubicBezTo>
                  <a:pt x="0" y="2198"/>
                  <a:pt x="2418" y="0"/>
                  <a:pt x="4836" y="0"/>
                </a:cubicBezTo>
                <a:close/>
              </a:path>
            </a:pathLst>
          </a:custGeom>
        </p:spPr>
        <p:txBody>
          <a:bodyPr wrap="square">
            <a:noAutofit/>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5069" y="-462372"/>
            <a:ext cx="8344313" cy="7867688"/>
          </a:xfrm>
          <a:custGeom>
            <a:avLst/>
            <a:gdLst>
              <a:gd name="connsiteX0" fmla="*/ 960424 w 8344313"/>
              <a:gd name="connsiteY0" fmla="*/ 4679740 h 7867688"/>
              <a:gd name="connsiteX1" fmla="*/ 945543 w 8344313"/>
              <a:gd name="connsiteY1" fmla="*/ 4686114 h 7867688"/>
              <a:gd name="connsiteX2" fmla="*/ 945543 w 8344313"/>
              <a:gd name="connsiteY2" fmla="*/ 4718494 h 7867688"/>
              <a:gd name="connsiteX3" fmla="*/ 928267 w 8344313"/>
              <a:gd name="connsiteY3" fmla="*/ 4734683 h 7867688"/>
              <a:gd name="connsiteX4" fmla="*/ 945543 w 8344313"/>
              <a:gd name="connsiteY4" fmla="*/ 4718494 h 7867688"/>
              <a:gd name="connsiteX5" fmla="*/ 960660 w 8344313"/>
              <a:gd name="connsiteY5" fmla="*/ 4702304 h 7867688"/>
              <a:gd name="connsiteX6" fmla="*/ 960660 w 8344313"/>
              <a:gd name="connsiteY6" fmla="*/ 4686114 h 7867688"/>
              <a:gd name="connsiteX7" fmla="*/ 960424 w 8344313"/>
              <a:gd name="connsiteY7" fmla="*/ 4679740 h 7867688"/>
              <a:gd name="connsiteX8" fmla="*/ 7947148 w 8344313"/>
              <a:gd name="connsiteY8" fmla="*/ 110 h 7867688"/>
              <a:gd name="connsiteX9" fmla="*/ 8081748 w 8344313"/>
              <a:gd name="connsiteY9" fmla="*/ 6231 h 7867688"/>
              <a:gd name="connsiteX10" fmla="*/ 8145455 w 8344313"/>
              <a:gd name="connsiteY10" fmla="*/ 22421 h 7867688"/>
              <a:gd name="connsiteX11" fmla="*/ 8336574 w 8344313"/>
              <a:gd name="connsiteY11" fmla="*/ 595534 h 7867688"/>
              <a:gd name="connsiteX12" fmla="*/ 8049355 w 8344313"/>
              <a:gd name="connsiteY12" fmla="*/ 1153536 h 7867688"/>
              <a:gd name="connsiteX13" fmla="*/ 7730823 w 8344313"/>
              <a:gd name="connsiteY13" fmla="*/ 1471933 h 7867688"/>
              <a:gd name="connsiteX14" fmla="*/ 7539703 w 8344313"/>
              <a:gd name="connsiteY14" fmla="*/ 1535612 h 7867688"/>
              <a:gd name="connsiteX15" fmla="*/ 7030052 w 8344313"/>
              <a:gd name="connsiteY15" fmla="*/ 1566912 h 7867688"/>
              <a:gd name="connsiteX16" fmla="*/ 6265574 w 8344313"/>
              <a:gd name="connsiteY16" fmla="*/ 1646781 h 7867688"/>
              <a:gd name="connsiteX17" fmla="*/ 4815442 w 8344313"/>
              <a:gd name="connsiteY17" fmla="*/ 1901498 h 7867688"/>
              <a:gd name="connsiteX18" fmla="*/ 4019651 w 8344313"/>
              <a:gd name="connsiteY18" fmla="*/ 2108725 h 7867688"/>
              <a:gd name="connsiteX19" fmla="*/ 3923551 w 8344313"/>
              <a:gd name="connsiteY19" fmla="*/ 2140025 h 7867688"/>
              <a:gd name="connsiteX20" fmla="*/ 3892238 w 8344313"/>
              <a:gd name="connsiteY20" fmla="*/ 2172404 h 7867688"/>
              <a:gd name="connsiteX21" fmla="*/ 3923551 w 8344313"/>
              <a:gd name="connsiteY21" fmla="*/ 2203704 h 7867688"/>
              <a:gd name="connsiteX22" fmla="*/ 4162180 w 8344313"/>
              <a:gd name="connsiteY22" fmla="*/ 2314873 h 7867688"/>
              <a:gd name="connsiteX23" fmla="*/ 5102661 w 8344313"/>
              <a:gd name="connsiteY23" fmla="*/ 2649458 h 7867688"/>
              <a:gd name="connsiteX24" fmla="*/ 5803432 w 8344313"/>
              <a:gd name="connsiteY24" fmla="*/ 2999154 h 7867688"/>
              <a:gd name="connsiteX25" fmla="*/ 6344397 w 8344313"/>
              <a:gd name="connsiteY25" fmla="*/ 3428719 h 7867688"/>
              <a:gd name="connsiteX26" fmla="*/ 6726636 w 8344313"/>
              <a:gd name="connsiteY26" fmla="*/ 4049322 h 7867688"/>
              <a:gd name="connsiteX27" fmla="*/ 6775226 w 8344313"/>
              <a:gd name="connsiteY27" fmla="*/ 4558756 h 7867688"/>
              <a:gd name="connsiteX28" fmla="*/ 6392987 w 8344313"/>
              <a:gd name="connsiteY28" fmla="*/ 5482644 h 7867688"/>
              <a:gd name="connsiteX29" fmla="*/ 6073375 w 8344313"/>
              <a:gd name="connsiteY29" fmla="*/ 5928399 h 7867688"/>
              <a:gd name="connsiteX30" fmla="*/ 5516213 w 8344313"/>
              <a:gd name="connsiteY30" fmla="*/ 6533891 h 7867688"/>
              <a:gd name="connsiteX31" fmla="*/ 4831638 w 8344313"/>
              <a:gd name="connsiteY31" fmla="*/ 7059514 h 7867688"/>
              <a:gd name="connsiteX32" fmla="*/ 3668725 w 8344313"/>
              <a:gd name="connsiteY32" fmla="*/ 7584058 h 7867688"/>
              <a:gd name="connsiteX33" fmla="*/ 2793031 w 8344313"/>
              <a:gd name="connsiteY33" fmla="*/ 7791285 h 7867688"/>
              <a:gd name="connsiteX34" fmla="*/ 1455195 w 8344313"/>
              <a:gd name="connsiteY34" fmla="*/ 7854965 h 7867688"/>
              <a:gd name="connsiteX35" fmla="*/ 498518 w 8344313"/>
              <a:gd name="connsiteY35" fmla="*/ 7505269 h 7867688"/>
              <a:gd name="connsiteX36" fmla="*/ 36376 w 8344313"/>
              <a:gd name="connsiteY36" fmla="*/ 6724928 h 7867688"/>
              <a:gd name="connsiteX37" fmla="*/ 196182 w 8344313"/>
              <a:gd name="connsiteY37" fmla="*/ 5577623 h 7867688"/>
              <a:gd name="connsiteX38" fmla="*/ 594618 w 8344313"/>
              <a:gd name="connsiteY38" fmla="*/ 4989400 h 7867688"/>
              <a:gd name="connsiteX39" fmla="*/ 1136663 w 8344313"/>
              <a:gd name="connsiteY39" fmla="*/ 4288929 h 7867688"/>
              <a:gd name="connsiteX40" fmla="*/ 1215486 w 8344313"/>
              <a:gd name="connsiteY40" fmla="*/ 4209060 h 7867688"/>
              <a:gd name="connsiteX41" fmla="*/ 1231683 w 8344313"/>
              <a:gd name="connsiteY41" fmla="*/ 4225249 h 7867688"/>
              <a:gd name="connsiteX42" fmla="*/ 1055680 w 8344313"/>
              <a:gd name="connsiteY42" fmla="*/ 4511266 h 7867688"/>
              <a:gd name="connsiteX43" fmla="*/ 976857 w 8344313"/>
              <a:gd name="connsiteY43" fmla="*/ 4638625 h 7867688"/>
              <a:gd name="connsiteX44" fmla="*/ 976857 w 8344313"/>
              <a:gd name="connsiteY44" fmla="*/ 4654814 h 7867688"/>
              <a:gd name="connsiteX45" fmla="*/ 991973 w 8344313"/>
              <a:gd name="connsiteY45" fmla="*/ 4654814 h 7867688"/>
              <a:gd name="connsiteX46" fmla="*/ 1264076 w 8344313"/>
              <a:gd name="connsiteY46" fmla="*/ 4288929 h 7867688"/>
              <a:gd name="connsiteX47" fmla="*/ 1470312 w 8344313"/>
              <a:gd name="connsiteY47" fmla="*/ 4001832 h 7867688"/>
              <a:gd name="connsiteX48" fmla="*/ 1501625 w 8344313"/>
              <a:gd name="connsiteY48" fmla="*/ 3970532 h 7867688"/>
              <a:gd name="connsiteX49" fmla="*/ 1757531 w 8344313"/>
              <a:gd name="connsiteY49" fmla="*/ 3810795 h 7867688"/>
              <a:gd name="connsiteX50" fmla="*/ 1805041 w 8344313"/>
              <a:gd name="connsiteY50" fmla="*/ 3826985 h 7867688"/>
              <a:gd name="connsiteX51" fmla="*/ 1773727 w 8344313"/>
              <a:gd name="connsiteY51" fmla="*/ 3938153 h 7867688"/>
              <a:gd name="connsiteX52" fmla="*/ 1597725 w 8344313"/>
              <a:gd name="connsiteY52" fmla="*/ 4256549 h 7867688"/>
              <a:gd name="connsiteX53" fmla="*/ 1310506 w 8344313"/>
              <a:gd name="connsiteY53" fmla="*/ 5053079 h 7867688"/>
              <a:gd name="connsiteX54" fmla="*/ 1501625 w 8344313"/>
              <a:gd name="connsiteY54" fmla="*/ 5753551 h 7867688"/>
              <a:gd name="connsiteX55" fmla="*/ 1916257 w 8344313"/>
              <a:gd name="connsiteY55" fmla="*/ 6008267 h 7867688"/>
              <a:gd name="connsiteX56" fmla="*/ 2474499 w 8344313"/>
              <a:gd name="connsiteY56" fmla="*/ 6119436 h 7867688"/>
              <a:gd name="connsiteX57" fmla="*/ 2824344 w 8344313"/>
              <a:gd name="connsiteY57" fmla="*/ 6135626 h 7867688"/>
              <a:gd name="connsiteX58" fmla="*/ 3621215 w 8344313"/>
              <a:gd name="connsiteY58" fmla="*/ 6055757 h 7867688"/>
              <a:gd name="connsiteX59" fmla="*/ 4369496 w 8344313"/>
              <a:gd name="connsiteY59" fmla="*/ 5896019 h 7867688"/>
              <a:gd name="connsiteX60" fmla="*/ 5181484 w 8344313"/>
              <a:gd name="connsiteY60" fmla="*/ 5610003 h 7867688"/>
              <a:gd name="connsiteX61" fmla="*/ 5277584 w 8344313"/>
              <a:gd name="connsiteY61" fmla="*/ 5546323 h 7867688"/>
              <a:gd name="connsiteX62" fmla="*/ 5325094 w 8344313"/>
              <a:gd name="connsiteY62" fmla="*/ 5100569 h 7867688"/>
              <a:gd name="connsiteX63" fmla="*/ 5022758 w 8344313"/>
              <a:gd name="connsiteY63" fmla="*/ 4893342 h 7867688"/>
              <a:gd name="connsiteX64" fmla="*/ 4147064 w 8344313"/>
              <a:gd name="connsiteY64" fmla="*/ 4527456 h 7867688"/>
              <a:gd name="connsiteX65" fmla="*/ 3222780 w 8344313"/>
              <a:gd name="connsiteY65" fmla="*/ 4161570 h 7867688"/>
              <a:gd name="connsiteX66" fmla="*/ 2601912 w 8344313"/>
              <a:gd name="connsiteY66" fmla="*/ 3874474 h 7867688"/>
              <a:gd name="connsiteX67" fmla="*/ 2092260 w 8344313"/>
              <a:gd name="connsiteY67" fmla="*/ 3524778 h 7867688"/>
              <a:gd name="connsiteX68" fmla="*/ 1868747 w 8344313"/>
              <a:gd name="connsiteY68" fmla="*/ 3237682 h 7867688"/>
              <a:gd name="connsiteX69" fmla="*/ 1837434 w 8344313"/>
              <a:gd name="connsiteY69" fmla="*/ 2569589 h 7867688"/>
              <a:gd name="connsiteX70" fmla="*/ 2076063 w 8344313"/>
              <a:gd name="connsiteY70" fmla="*/ 2156214 h 7867688"/>
              <a:gd name="connsiteX71" fmla="*/ 2505812 w 8344313"/>
              <a:gd name="connsiteY71" fmla="*/ 1583101 h 7867688"/>
              <a:gd name="connsiteX72" fmla="*/ 2585715 w 8344313"/>
              <a:gd name="connsiteY72" fmla="*/ 1503232 h 7867688"/>
              <a:gd name="connsiteX73" fmla="*/ 2744441 w 8344313"/>
              <a:gd name="connsiteY73" fmla="*/ 1344574 h 7867688"/>
              <a:gd name="connsiteX74" fmla="*/ 3222780 w 8344313"/>
              <a:gd name="connsiteY74" fmla="*/ 977609 h 7867688"/>
              <a:gd name="connsiteX75" fmla="*/ 4305790 w 8344313"/>
              <a:gd name="connsiteY75" fmla="*/ 564234 h 7867688"/>
              <a:gd name="connsiteX76" fmla="*/ 5468703 w 8344313"/>
              <a:gd name="connsiteY76" fmla="*/ 293327 h 7867688"/>
              <a:gd name="connsiteX77" fmla="*/ 6201867 w 8344313"/>
              <a:gd name="connsiteY77" fmla="*/ 165969 h 7867688"/>
              <a:gd name="connsiteX78" fmla="*/ 6742833 w 8344313"/>
              <a:gd name="connsiteY78" fmla="*/ 102290 h 7867688"/>
              <a:gd name="connsiteX79" fmla="*/ 7108875 w 8344313"/>
              <a:gd name="connsiteY79" fmla="*/ 70990 h 7867688"/>
              <a:gd name="connsiteX80" fmla="*/ 7523507 w 8344313"/>
              <a:gd name="connsiteY80" fmla="*/ 22421 h 7867688"/>
              <a:gd name="connsiteX81" fmla="*/ 7947148 w 8344313"/>
              <a:gd name="connsiteY81" fmla="*/ 110 h 786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344313" h="7867688">
                <a:moveTo>
                  <a:pt x="960424" y="4679740"/>
                </a:moveTo>
                <a:cubicBezTo>
                  <a:pt x="959715" y="4677615"/>
                  <a:pt x="956881" y="4686114"/>
                  <a:pt x="945543" y="4686114"/>
                </a:cubicBezTo>
                <a:cubicBezTo>
                  <a:pt x="945543" y="4702304"/>
                  <a:pt x="945543" y="4702304"/>
                  <a:pt x="945543" y="4718494"/>
                </a:cubicBezTo>
                <a:cubicBezTo>
                  <a:pt x="928267" y="4718494"/>
                  <a:pt x="928267" y="4718494"/>
                  <a:pt x="928267" y="4734683"/>
                </a:cubicBezTo>
                <a:cubicBezTo>
                  <a:pt x="945543" y="4734683"/>
                  <a:pt x="945543" y="4718494"/>
                  <a:pt x="945543" y="4718494"/>
                </a:cubicBezTo>
                <a:cubicBezTo>
                  <a:pt x="945543" y="4718494"/>
                  <a:pt x="945543" y="4702304"/>
                  <a:pt x="960660" y="4702304"/>
                </a:cubicBezTo>
                <a:cubicBezTo>
                  <a:pt x="960660" y="4686114"/>
                  <a:pt x="976857" y="4686114"/>
                  <a:pt x="960660" y="4686114"/>
                </a:cubicBezTo>
                <a:cubicBezTo>
                  <a:pt x="960660" y="4682337"/>
                  <a:pt x="960660" y="4680448"/>
                  <a:pt x="960424" y="4679740"/>
                </a:cubicBezTo>
                <a:close/>
                <a:moveTo>
                  <a:pt x="7947148" y="110"/>
                </a:moveTo>
                <a:cubicBezTo>
                  <a:pt x="7992802" y="565"/>
                  <a:pt x="8037748" y="2454"/>
                  <a:pt x="8081748" y="6231"/>
                </a:cubicBezTo>
                <a:cubicBezTo>
                  <a:pt x="8113062" y="6231"/>
                  <a:pt x="8128178" y="6231"/>
                  <a:pt x="8145455" y="22421"/>
                </a:cubicBezTo>
                <a:cubicBezTo>
                  <a:pt x="8304181" y="182159"/>
                  <a:pt x="8367887" y="373196"/>
                  <a:pt x="8336574" y="595534"/>
                </a:cubicBezTo>
                <a:cubicBezTo>
                  <a:pt x="8304181" y="818951"/>
                  <a:pt x="8176768" y="993799"/>
                  <a:pt x="8049355" y="1153536"/>
                </a:cubicBezTo>
                <a:cubicBezTo>
                  <a:pt x="7953256" y="1264705"/>
                  <a:pt x="7825843" y="1359684"/>
                  <a:pt x="7730823" y="1471933"/>
                </a:cubicBezTo>
                <a:cubicBezTo>
                  <a:pt x="7667116" y="1519422"/>
                  <a:pt x="7618527" y="1550722"/>
                  <a:pt x="7539703" y="1535612"/>
                </a:cubicBezTo>
                <a:cubicBezTo>
                  <a:pt x="7363701" y="1535612"/>
                  <a:pt x="7204974" y="1550722"/>
                  <a:pt x="7030052" y="1566912"/>
                </a:cubicBezTo>
                <a:cubicBezTo>
                  <a:pt x="6775226" y="1583101"/>
                  <a:pt x="6520400" y="1614401"/>
                  <a:pt x="6265574" y="1646781"/>
                </a:cubicBezTo>
                <a:cubicBezTo>
                  <a:pt x="5771039" y="1710460"/>
                  <a:pt x="5293780" y="1805439"/>
                  <a:pt x="4815442" y="1901498"/>
                </a:cubicBezTo>
                <a:cubicBezTo>
                  <a:pt x="4544419" y="1965177"/>
                  <a:pt x="4289593" y="2028856"/>
                  <a:pt x="4019651" y="2108725"/>
                </a:cubicBezTo>
                <a:cubicBezTo>
                  <a:pt x="3987257" y="2108725"/>
                  <a:pt x="3955944" y="2123835"/>
                  <a:pt x="3923551" y="2140025"/>
                </a:cubicBezTo>
                <a:cubicBezTo>
                  <a:pt x="3907354" y="2140025"/>
                  <a:pt x="3876041" y="2156214"/>
                  <a:pt x="3892238" y="2172404"/>
                </a:cubicBezTo>
                <a:cubicBezTo>
                  <a:pt x="3892238" y="2187514"/>
                  <a:pt x="3907354" y="2203704"/>
                  <a:pt x="3923551" y="2203704"/>
                </a:cubicBezTo>
                <a:cubicBezTo>
                  <a:pt x="4003454" y="2251194"/>
                  <a:pt x="4083357" y="2283573"/>
                  <a:pt x="4162180" y="2314873"/>
                </a:cubicBezTo>
                <a:cubicBezTo>
                  <a:pt x="4480713" y="2410931"/>
                  <a:pt x="4799245" y="2522100"/>
                  <a:pt x="5102661" y="2649458"/>
                </a:cubicBezTo>
                <a:cubicBezTo>
                  <a:pt x="5341290" y="2760627"/>
                  <a:pt x="5579919" y="2871796"/>
                  <a:pt x="5803432" y="2999154"/>
                </a:cubicBezTo>
                <a:cubicBezTo>
                  <a:pt x="5994551" y="3126513"/>
                  <a:pt x="6185671" y="3253871"/>
                  <a:pt x="6344397" y="3428719"/>
                </a:cubicBezTo>
                <a:cubicBezTo>
                  <a:pt x="6520400" y="3603567"/>
                  <a:pt x="6662929" y="3810795"/>
                  <a:pt x="6726636" y="4049322"/>
                </a:cubicBezTo>
                <a:cubicBezTo>
                  <a:pt x="6775226" y="4209060"/>
                  <a:pt x="6790342" y="4383908"/>
                  <a:pt x="6775226" y="4558756"/>
                </a:cubicBezTo>
                <a:cubicBezTo>
                  <a:pt x="6726636" y="4893342"/>
                  <a:pt x="6584106" y="5195548"/>
                  <a:pt x="6392987" y="5482644"/>
                </a:cubicBezTo>
                <a:cubicBezTo>
                  <a:pt x="6296887" y="5626192"/>
                  <a:pt x="6185671" y="5785930"/>
                  <a:pt x="6073375" y="5928399"/>
                </a:cubicBezTo>
                <a:cubicBezTo>
                  <a:pt x="5898452" y="6135626"/>
                  <a:pt x="5723529" y="6341774"/>
                  <a:pt x="5516213" y="6533891"/>
                </a:cubicBezTo>
                <a:cubicBezTo>
                  <a:pt x="5293780" y="6741118"/>
                  <a:pt x="5070268" y="6915966"/>
                  <a:pt x="4831638" y="7059514"/>
                </a:cubicBezTo>
                <a:cubicBezTo>
                  <a:pt x="4465596" y="7298041"/>
                  <a:pt x="4083357" y="7456700"/>
                  <a:pt x="3668725" y="7584058"/>
                </a:cubicBezTo>
                <a:cubicBezTo>
                  <a:pt x="3381506" y="7680117"/>
                  <a:pt x="3095367" y="7743796"/>
                  <a:pt x="2793031" y="7791285"/>
                </a:cubicBezTo>
                <a:cubicBezTo>
                  <a:pt x="2362203" y="7854965"/>
                  <a:pt x="1916257" y="7887344"/>
                  <a:pt x="1455195" y="7854965"/>
                </a:cubicBezTo>
                <a:cubicBezTo>
                  <a:pt x="1104269" y="7838775"/>
                  <a:pt x="785737" y="7743796"/>
                  <a:pt x="498518" y="7505269"/>
                </a:cubicBezTo>
                <a:cubicBezTo>
                  <a:pt x="259889" y="7314231"/>
                  <a:pt x="100083" y="7043325"/>
                  <a:pt x="36376" y="6724928"/>
                </a:cubicBezTo>
                <a:cubicBezTo>
                  <a:pt x="-42447" y="6326664"/>
                  <a:pt x="5063" y="5944588"/>
                  <a:pt x="196182" y="5577623"/>
                </a:cubicBezTo>
                <a:cubicBezTo>
                  <a:pt x="307399" y="5371475"/>
                  <a:pt x="451008" y="5180438"/>
                  <a:pt x="594618" y="4989400"/>
                </a:cubicBezTo>
                <a:cubicBezTo>
                  <a:pt x="769541" y="4749793"/>
                  <a:pt x="945543" y="4511266"/>
                  <a:pt x="1136663" y="4288929"/>
                </a:cubicBezTo>
                <a:cubicBezTo>
                  <a:pt x="1167976" y="4256549"/>
                  <a:pt x="1183093" y="4225249"/>
                  <a:pt x="1215486" y="4209060"/>
                </a:cubicBezTo>
                <a:cubicBezTo>
                  <a:pt x="1231683" y="4225249"/>
                  <a:pt x="1231683" y="4225249"/>
                  <a:pt x="1231683" y="4225249"/>
                </a:cubicBezTo>
                <a:cubicBezTo>
                  <a:pt x="1183093" y="4320229"/>
                  <a:pt x="1104269" y="4416287"/>
                  <a:pt x="1055680" y="4511266"/>
                </a:cubicBezTo>
                <a:cubicBezTo>
                  <a:pt x="1024367" y="4558756"/>
                  <a:pt x="991973" y="4591135"/>
                  <a:pt x="976857" y="4638625"/>
                </a:cubicBezTo>
                <a:cubicBezTo>
                  <a:pt x="976857" y="4654814"/>
                  <a:pt x="976857" y="4654814"/>
                  <a:pt x="976857" y="4654814"/>
                </a:cubicBezTo>
                <a:cubicBezTo>
                  <a:pt x="976857" y="4671004"/>
                  <a:pt x="991973" y="4654814"/>
                  <a:pt x="991973" y="4654814"/>
                </a:cubicBezTo>
                <a:cubicBezTo>
                  <a:pt x="1088073" y="4543645"/>
                  <a:pt x="1167976" y="4400097"/>
                  <a:pt x="1264076" y="4288929"/>
                </a:cubicBezTo>
                <a:cubicBezTo>
                  <a:pt x="1327782" y="4192870"/>
                  <a:pt x="1391488" y="4097891"/>
                  <a:pt x="1470312" y="4001832"/>
                </a:cubicBezTo>
                <a:cubicBezTo>
                  <a:pt x="1486508" y="3985643"/>
                  <a:pt x="1501625" y="3970532"/>
                  <a:pt x="1501625" y="3970532"/>
                </a:cubicBezTo>
                <a:cubicBezTo>
                  <a:pt x="1597725" y="3906853"/>
                  <a:pt x="1677628" y="3858285"/>
                  <a:pt x="1757531" y="3810795"/>
                </a:cubicBezTo>
                <a:cubicBezTo>
                  <a:pt x="1788844" y="3779495"/>
                  <a:pt x="1805041" y="3794605"/>
                  <a:pt x="1805041" y="3826985"/>
                </a:cubicBezTo>
                <a:cubicBezTo>
                  <a:pt x="1805041" y="3874474"/>
                  <a:pt x="1788844" y="3906853"/>
                  <a:pt x="1773727" y="3938153"/>
                </a:cubicBezTo>
                <a:cubicBezTo>
                  <a:pt x="1710021" y="4049322"/>
                  <a:pt x="1646314" y="4145380"/>
                  <a:pt x="1597725" y="4256549"/>
                </a:cubicBezTo>
                <a:cubicBezTo>
                  <a:pt x="1455195" y="4495077"/>
                  <a:pt x="1342899" y="4765983"/>
                  <a:pt x="1310506" y="5053079"/>
                </a:cubicBezTo>
                <a:cubicBezTo>
                  <a:pt x="1279192" y="5307796"/>
                  <a:pt x="1310506" y="5546323"/>
                  <a:pt x="1501625" y="5753551"/>
                </a:cubicBezTo>
                <a:cubicBezTo>
                  <a:pt x="1613921" y="5864719"/>
                  <a:pt x="1757531" y="5944588"/>
                  <a:pt x="1916257" y="6008267"/>
                </a:cubicBezTo>
                <a:cubicBezTo>
                  <a:pt x="2092260" y="6071947"/>
                  <a:pt x="2283379" y="6104326"/>
                  <a:pt x="2474499" y="6119436"/>
                </a:cubicBezTo>
                <a:cubicBezTo>
                  <a:pt x="2585715" y="6119436"/>
                  <a:pt x="2713128" y="6135626"/>
                  <a:pt x="2824344" y="6135626"/>
                </a:cubicBezTo>
                <a:cubicBezTo>
                  <a:pt x="3095367" y="6119436"/>
                  <a:pt x="3366389" y="6087057"/>
                  <a:pt x="3621215" y="6055757"/>
                </a:cubicBezTo>
                <a:cubicBezTo>
                  <a:pt x="3876041" y="6023378"/>
                  <a:pt x="4130867" y="5959699"/>
                  <a:pt x="4369496" y="5896019"/>
                </a:cubicBezTo>
                <a:cubicBezTo>
                  <a:pt x="4640519" y="5832340"/>
                  <a:pt x="4911541" y="5737361"/>
                  <a:pt x="5181484" y="5610003"/>
                </a:cubicBezTo>
                <a:cubicBezTo>
                  <a:pt x="5213877" y="5577623"/>
                  <a:pt x="5245191" y="5562513"/>
                  <a:pt x="5277584" y="5546323"/>
                </a:cubicBezTo>
                <a:cubicBezTo>
                  <a:pt x="5421193" y="5466454"/>
                  <a:pt x="5484900" y="5259227"/>
                  <a:pt x="5325094" y="5100569"/>
                </a:cubicBezTo>
                <a:cubicBezTo>
                  <a:pt x="5230074" y="5020700"/>
                  <a:pt x="5133974" y="4940831"/>
                  <a:pt x="5022758" y="4893342"/>
                </a:cubicBezTo>
                <a:cubicBezTo>
                  <a:pt x="4735539" y="4749793"/>
                  <a:pt x="4433203" y="4638625"/>
                  <a:pt x="4147064" y="4527456"/>
                </a:cubicBezTo>
                <a:cubicBezTo>
                  <a:pt x="3828531" y="4416287"/>
                  <a:pt x="3525116" y="4288929"/>
                  <a:pt x="3222780" y="4161570"/>
                </a:cubicBezTo>
                <a:cubicBezTo>
                  <a:pt x="3015464" y="4081701"/>
                  <a:pt x="2808148" y="3985643"/>
                  <a:pt x="2601912" y="3874474"/>
                </a:cubicBezTo>
                <a:cubicBezTo>
                  <a:pt x="2425909" y="3779495"/>
                  <a:pt x="2250986" y="3667247"/>
                  <a:pt x="2092260" y="3524778"/>
                </a:cubicBezTo>
                <a:cubicBezTo>
                  <a:pt x="1996160" y="3444909"/>
                  <a:pt x="1916257" y="3348851"/>
                  <a:pt x="1868747" y="3237682"/>
                </a:cubicBezTo>
                <a:cubicBezTo>
                  <a:pt x="1757531" y="3014265"/>
                  <a:pt x="1757531" y="2791927"/>
                  <a:pt x="1837434" y="2569589"/>
                </a:cubicBezTo>
                <a:cubicBezTo>
                  <a:pt x="1901140" y="2427121"/>
                  <a:pt x="1996160" y="2299763"/>
                  <a:pt x="2076063" y="2156214"/>
                </a:cubicBezTo>
                <a:cubicBezTo>
                  <a:pt x="2203476" y="1965177"/>
                  <a:pt x="2347086" y="1774139"/>
                  <a:pt x="2505812" y="1583101"/>
                </a:cubicBezTo>
                <a:cubicBezTo>
                  <a:pt x="2522009" y="1550722"/>
                  <a:pt x="2553322" y="1519422"/>
                  <a:pt x="2585715" y="1503232"/>
                </a:cubicBezTo>
                <a:cubicBezTo>
                  <a:pt x="2649421" y="1471933"/>
                  <a:pt x="2696931" y="1408253"/>
                  <a:pt x="2744441" y="1344574"/>
                </a:cubicBezTo>
                <a:cubicBezTo>
                  <a:pt x="2871854" y="1201026"/>
                  <a:pt x="3047857" y="1089857"/>
                  <a:pt x="3222780" y="977609"/>
                </a:cubicBezTo>
                <a:cubicBezTo>
                  <a:pt x="3557508" y="786572"/>
                  <a:pt x="3939748" y="659213"/>
                  <a:pt x="4305790" y="564234"/>
                </a:cubicBezTo>
                <a:cubicBezTo>
                  <a:pt x="4688029" y="453065"/>
                  <a:pt x="5070268" y="357007"/>
                  <a:pt x="5468703" y="293327"/>
                </a:cubicBezTo>
                <a:cubicBezTo>
                  <a:pt x="5707332" y="245838"/>
                  <a:pt x="5962158" y="198348"/>
                  <a:pt x="6201867" y="165969"/>
                </a:cubicBezTo>
                <a:cubicBezTo>
                  <a:pt x="6392987" y="149779"/>
                  <a:pt x="6567910" y="118479"/>
                  <a:pt x="6742833" y="102290"/>
                </a:cubicBezTo>
                <a:cubicBezTo>
                  <a:pt x="6854049" y="86100"/>
                  <a:pt x="6981462" y="70990"/>
                  <a:pt x="7108875" y="70990"/>
                </a:cubicBezTo>
                <a:cubicBezTo>
                  <a:pt x="7236288" y="54800"/>
                  <a:pt x="7379897" y="38611"/>
                  <a:pt x="7523507" y="22421"/>
                </a:cubicBezTo>
                <a:cubicBezTo>
                  <a:pt x="7666846" y="10279"/>
                  <a:pt x="7810186" y="-1256"/>
                  <a:pt x="7947148" y="110"/>
                </a:cubicBezTo>
                <a:close/>
              </a:path>
            </a:pathLst>
          </a:custGeom>
        </p:spPr>
        <p:txBody>
          <a:bodyPr wrap="square">
            <a:noAutofit/>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45872" y="-581103"/>
            <a:ext cx="11605284" cy="7848466"/>
          </a:xfrm>
          <a:custGeom>
            <a:avLst/>
            <a:gdLst>
              <a:gd name="connsiteX0" fmla="*/ 11031143 w 11605284"/>
              <a:gd name="connsiteY0" fmla="*/ 27 h 7848466"/>
              <a:gd name="connsiteX1" fmla="*/ 11058132 w 11605284"/>
              <a:gd name="connsiteY1" fmla="*/ 38904 h 7848466"/>
              <a:gd name="connsiteX2" fmla="*/ 11105841 w 11605284"/>
              <a:gd name="connsiteY2" fmla="*/ 70345 h 7848466"/>
              <a:gd name="connsiteX3" fmla="*/ 11202343 w 11605284"/>
              <a:gd name="connsiteY3" fmla="*/ 22642 h 7848466"/>
              <a:gd name="connsiteX4" fmla="*/ 11250052 w 11605284"/>
              <a:gd name="connsiteY4" fmla="*/ 54082 h 7848466"/>
              <a:gd name="connsiteX5" fmla="*/ 11250052 w 11605284"/>
              <a:gd name="connsiteY5" fmla="*/ 70345 h 7848466"/>
              <a:gd name="connsiteX6" fmla="*/ 11410527 w 11605284"/>
              <a:gd name="connsiteY6" fmla="*/ 309944 h 7848466"/>
              <a:gd name="connsiteX7" fmla="*/ 11553654 w 11605284"/>
              <a:gd name="connsiteY7" fmla="*/ 390172 h 7848466"/>
              <a:gd name="connsiteX8" fmla="*/ 11602448 w 11605284"/>
              <a:gd name="connsiteY8" fmla="*/ 486663 h 7848466"/>
              <a:gd name="connsiteX9" fmla="*/ 11505945 w 11605284"/>
              <a:gd name="connsiteY9" fmla="*/ 837931 h 7848466"/>
              <a:gd name="connsiteX10" fmla="*/ 11074396 w 11605284"/>
              <a:gd name="connsiteY10" fmla="*/ 1398442 h 7848466"/>
              <a:gd name="connsiteX11" fmla="*/ 10066002 w 11605284"/>
              <a:gd name="connsiteY11" fmla="*/ 2389365 h 7848466"/>
              <a:gd name="connsiteX12" fmla="*/ 9347114 w 11605284"/>
              <a:gd name="connsiteY12" fmla="*/ 3076723 h 7848466"/>
              <a:gd name="connsiteX13" fmla="*/ 8802798 w 11605284"/>
              <a:gd name="connsiteY13" fmla="*/ 3637234 h 7848466"/>
              <a:gd name="connsiteX14" fmla="*/ 8227038 w 11605284"/>
              <a:gd name="connsiteY14" fmla="*/ 4276889 h 7848466"/>
              <a:gd name="connsiteX15" fmla="*/ 7779224 w 11605284"/>
              <a:gd name="connsiteY15" fmla="*/ 4804876 h 7848466"/>
              <a:gd name="connsiteX16" fmla="*/ 7379119 w 11605284"/>
              <a:gd name="connsiteY16" fmla="*/ 5332862 h 7848466"/>
              <a:gd name="connsiteX17" fmla="*/ 7106961 w 11605284"/>
              <a:gd name="connsiteY17" fmla="*/ 5700393 h 7848466"/>
              <a:gd name="connsiteX18" fmla="*/ 6867332 w 11605284"/>
              <a:gd name="connsiteY18" fmla="*/ 6036483 h 7848466"/>
              <a:gd name="connsiteX19" fmla="*/ 6178805 w 11605284"/>
              <a:gd name="connsiteY19" fmla="*/ 7091371 h 7848466"/>
              <a:gd name="connsiteX20" fmla="*/ 5843758 w 11605284"/>
              <a:gd name="connsiteY20" fmla="*/ 7651882 h 7848466"/>
              <a:gd name="connsiteX21" fmla="*/ 5699547 w 11605284"/>
              <a:gd name="connsiteY21" fmla="*/ 7763551 h 7848466"/>
              <a:gd name="connsiteX22" fmla="*/ 4805003 w 11605284"/>
              <a:gd name="connsiteY22" fmla="*/ 7843779 h 7848466"/>
              <a:gd name="connsiteX23" fmla="*/ 4644528 w 11605284"/>
              <a:gd name="connsiteY23" fmla="*/ 7843779 h 7848466"/>
              <a:gd name="connsiteX24" fmla="*/ 4181534 w 11605284"/>
              <a:gd name="connsiteY24" fmla="*/ 7699585 h 7848466"/>
              <a:gd name="connsiteX25" fmla="*/ 4101296 w 11605284"/>
              <a:gd name="connsiteY25" fmla="*/ 7396020 h 7848466"/>
              <a:gd name="connsiteX26" fmla="*/ 4181534 w 11605284"/>
              <a:gd name="connsiteY26" fmla="*/ 6851772 h 7848466"/>
              <a:gd name="connsiteX27" fmla="*/ 4468872 w 11605284"/>
              <a:gd name="connsiteY27" fmla="*/ 5716655 h 7848466"/>
              <a:gd name="connsiteX28" fmla="*/ 4613083 w 11605284"/>
              <a:gd name="connsiteY28" fmla="*/ 5252634 h 7848466"/>
              <a:gd name="connsiteX29" fmla="*/ 4836448 w 11605284"/>
              <a:gd name="connsiteY29" fmla="*/ 4565276 h 7848466"/>
              <a:gd name="connsiteX30" fmla="*/ 5124870 w 11605284"/>
              <a:gd name="connsiteY30" fmla="*/ 3733725 h 7848466"/>
              <a:gd name="connsiteX31" fmla="*/ 5316791 w 11605284"/>
              <a:gd name="connsiteY31" fmla="*/ 3173213 h 7848466"/>
              <a:gd name="connsiteX32" fmla="*/ 5316791 w 11605284"/>
              <a:gd name="connsiteY32" fmla="*/ 3156951 h 7848466"/>
              <a:gd name="connsiteX33" fmla="*/ 5333055 w 11605284"/>
              <a:gd name="connsiteY33" fmla="*/ 3140689 h 7848466"/>
              <a:gd name="connsiteX34" fmla="*/ 5333055 w 11605284"/>
              <a:gd name="connsiteY34" fmla="*/ 3125510 h 7848466"/>
              <a:gd name="connsiteX35" fmla="*/ 5316791 w 11605284"/>
              <a:gd name="connsiteY35" fmla="*/ 3156951 h 7848466"/>
              <a:gd name="connsiteX36" fmla="*/ 5172579 w 11605284"/>
              <a:gd name="connsiteY36" fmla="*/ 3284882 h 7848466"/>
              <a:gd name="connsiteX37" fmla="*/ 4485136 w 11605284"/>
              <a:gd name="connsiteY37" fmla="*/ 4021027 h 7848466"/>
              <a:gd name="connsiteX38" fmla="*/ 3684927 w 11605284"/>
              <a:gd name="connsiteY38" fmla="*/ 4916544 h 7848466"/>
              <a:gd name="connsiteX39" fmla="*/ 3173140 w 11605284"/>
              <a:gd name="connsiteY39" fmla="*/ 5475971 h 7848466"/>
              <a:gd name="connsiteX40" fmla="*/ 2325221 w 11605284"/>
              <a:gd name="connsiteY40" fmla="*/ 6515682 h 7848466"/>
              <a:gd name="connsiteX41" fmla="*/ 1813434 w 11605284"/>
              <a:gd name="connsiteY41" fmla="*/ 7171599 h 7848466"/>
              <a:gd name="connsiteX42" fmla="*/ 1478387 w 11605284"/>
              <a:gd name="connsiteY42" fmla="*/ 7667061 h 7848466"/>
              <a:gd name="connsiteX43" fmla="*/ 1398149 w 11605284"/>
              <a:gd name="connsiteY43" fmla="*/ 7715848 h 7848466"/>
              <a:gd name="connsiteX44" fmla="*/ 789859 w 11605284"/>
              <a:gd name="connsiteY44" fmla="*/ 7794992 h 7848466"/>
              <a:gd name="connsiteX45" fmla="*/ 486257 w 11605284"/>
              <a:gd name="connsiteY45" fmla="*/ 7699585 h 7848466"/>
              <a:gd name="connsiteX46" fmla="*/ 438548 w 11605284"/>
              <a:gd name="connsiteY46" fmla="*/ 7667061 h 7848466"/>
              <a:gd name="connsiteX47" fmla="*/ 374574 w 11605284"/>
              <a:gd name="connsiteY47" fmla="*/ 7667061 h 7848466"/>
              <a:gd name="connsiteX48" fmla="*/ 294337 w 11605284"/>
              <a:gd name="connsiteY48" fmla="*/ 7619358 h 7848466"/>
              <a:gd name="connsiteX49" fmla="*/ 294337 w 11605284"/>
              <a:gd name="connsiteY49" fmla="*/ 7475164 h 7848466"/>
              <a:gd name="connsiteX50" fmla="*/ 294337 w 11605284"/>
              <a:gd name="connsiteY50" fmla="*/ 7443723 h 7848466"/>
              <a:gd name="connsiteX51" fmla="*/ 261808 w 11605284"/>
              <a:gd name="connsiteY51" fmla="*/ 7475164 h 7848466"/>
              <a:gd name="connsiteX52" fmla="*/ 118681 w 11605284"/>
              <a:gd name="connsiteY52" fmla="*/ 7715848 h 7848466"/>
              <a:gd name="connsiteX53" fmla="*/ 38443 w 11605284"/>
              <a:gd name="connsiteY53" fmla="*/ 7763551 h 7848466"/>
              <a:gd name="connsiteX54" fmla="*/ 5914 w 11605284"/>
              <a:gd name="connsiteY54" fmla="*/ 7667061 h 7848466"/>
              <a:gd name="connsiteX55" fmla="*/ 294337 w 11605284"/>
              <a:gd name="connsiteY55" fmla="*/ 6899475 h 7848466"/>
              <a:gd name="connsiteX56" fmla="*/ 486257 w 11605284"/>
              <a:gd name="connsiteY56" fmla="*/ 6371488 h 7848466"/>
              <a:gd name="connsiteX57" fmla="*/ 806124 w 11605284"/>
              <a:gd name="connsiteY57" fmla="*/ 5492234 h 7848466"/>
              <a:gd name="connsiteX58" fmla="*/ 1078282 w 11605284"/>
              <a:gd name="connsiteY58" fmla="*/ 4692123 h 7848466"/>
              <a:gd name="connsiteX59" fmla="*/ 1478387 w 11605284"/>
              <a:gd name="connsiteY59" fmla="*/ 3445338 h 7848466"/>
              <a:gd name="connsiteX60" fmla="*/ 1829698 w 11605284"/>
              <a:gd name="connsiteY60" fmla="*/ 2149766 h 7848466"/>
              <a:gd name="connsiteX61" fmla="*/ 1957645 w 11605284"/>
              <a:gd name="connsiteY61" fmla="*/ 1446145 h 7848466"/>
              <a:gd name="connsiteX62" fmla="*/ 1973909 w 11605284"/>
              <a:gd name="connsiteY62" fmla="*/ 1126318 h 7848466"/>
              <a:gd name="connsiteX63" fmla="*/ 1926200 w 11605284"/>
              <a:gd name="connsiteY63" fmla="*/ 1029827 h 7848466"/>
              <a:gd name="connsiteX64" fmla="*/ 1877407 w 11605284"/>
              <a:gd name="connsiteY64" fmla="*/ 998387 h 7848466"/>
              <a:gd name="connsiteX65" fmla="*/ 1893672 w 11605284"/>
              <a:gd name="connsiteY65" fmla="*/ 710000 h 7848466"/>
              <a:gd name="connsiteX66" fmla="*/ 2405459 w 11605284"/>
              <a:gd name="connsiteY66" fmla="*/ 534366 h 7848466"/>
              <a:gd name="connsiteX67" fmla="*/ 3365060 w 11605284"/>
              <a:gd name="connsiteY67" fmla="*/ 422697 h 7848466"/>
              <a:gd name="connsiteX68" fmla="*/ 3829138 w 11605284"/>
              <a:gd name="connsiteY68" fmla="*/ 550628 h 7848466"/>
              <a:gd name="connsiteX69" fmla="*/ 4117561 w 11605284"/>
              <a:gd name="connsiteY69" fmla="*/ 965862 h 7848466"/>
              <a:gd name="connsiteX70" fmla="*/ 4101296 w 11605284"/>
              <a:gd name="connsiteY70" fmla="*/ 1605517 h 7848466"/>
              <a:gd name="connsiteX71" fmla="*/ 3829138 w 11605284"/>
              <a:gd name="connsiteY71" fmla="*/ 2421890 h 7848466"/>
              <a:gd name="connsiteX72" fmla="*/ 3573245 w 11605284"/>
              <a:gd name="connsiteY72" fmla="*/ 3029020 h 7848466"/>
              <a:gd name="connsiteX73" fmla="*/ 3348795 w 11605284"/>
              <a:gd name="connsiteY73" fmla="*/ 3524481 h 7848466"/>
              <a:gd name="connsiteX74" fmla="*/ 3125431 w 11605284"/>
              <a:gd name="connsiteY74" fmla="*/ 4004765 h 7848466"/>
              <a:gd name="connsiteX75" fmla="*/ 3045193 w 11605284"/>
              <a:gd name="connsiteY75" fmla="*/ 4196662 h 7848466"/>
              <a:gd name="connsiteX76" fmla="*/ 3045193 w 11605284"/>
              <a:gd name="connsiteY76" fmla="*/ 4212924 h 7848466"/>
              <a:gd name="connsiteX77" fmla="*/ 3061457 w 11605284"/>
              <a:gd name="connsiteY77" fmla="*/ 4212924 h 7848466"/>
              <a:gd name="connsiteX78" fmla="*/ 3173140 w 11605284"/>
              <a:gd name="connsiteY78" fmla="*/ 4100171 h 7848466"/>
              <a:gd name="connsiteX79" fmla="*/ 4212978 w 11605284"/>
              <a:gd name="connsiteY79" fmla="*/ 3092985 h 7848466"/>
              <a:gd name="connsiteX80" fmla="*/ 5141135 w 11605284"/>
              <a:gd name="connsiteY80" fmla="*/ 2229994 h 7848466"/>
              <a:gd name="connsiteX81" fmla="*/ 5812313 w 11605284"/>
              <a:gd name="connsiteY81" fmla="*/ 1654304 h 7848466"/>
              <a:gd name="connsiteX82" fmla="*/ 5891467 w 11605284"/>
              <a:gd name="connsiteY82" fmla="*/ 1493848 h 7848466"/>
              <a:gd name="connsiteX83" fmla="*/ 5891467 w 11605284"/>
              <a:gd name="connsiteY83" fmla="*/ 1462407 h 7848466"/>
              <a:gd name="connsiteX84" fmla="*/ 5891467 w 11605284"/>
              <a:gd name="connsiteY84" fmla="*/ 1334476 h 7848466"/>
              <a:gd name="connsiteX85" fmla="*/ 6099651 w 11605284"/>
              <a:gd name="connsiteY85" fmla="*/ 1237986 h 7848466"/>
              <a:gd name="connsiteX86" fmla="*/ 6611439 w 11605284"/>
              <a:gd name="connsiteY86" fmla="*/ 1141496 h 7848466"/>
              <a:gd name="connsiteX87" fmla="*/ 7075517 w 11605284"/>
              <a:gd name="connsiteY87" fmla="*/ 1157758 h 7848466"/>
              <a:gd name="connsiteX88" fmla="*/ 7251173 w 11605284"/>
              <a:gd name="connsiteY88" fmla="*/ 1477586 h 7848466"/>
              <a:gd name="connsiteX89" fmla="*/ 7042988 w 11605284"/>
              <a:gd name="connsiteY89" fmla="*/ 2181206 h 7848466"/>
              <a:gd name="connsiteX90" fmla="*/ 6803359 w 11605284"/>
              <a:gd name="connsiteY90" fmla="*/ 2884827 h 7848466"/>
              <a:gd name="connsiteX91" fmla="*/ 6611439 w 11605284"/>
              <a:gd name="connsiteY91" fmla="*/ 3460516 h 7848466"/>
              <a:gd name="connsiteX92" fmla="*/ 6388074 w 11605284"/>
              <a:gd name="connsiteY92" fmla="*/ 4084993 h 7848466"/>
              <a:gd name="connsiteX93" fmla="*/ 6275307 w 11605284"/>
              <a:gd name="connsiteY93" fmla="*/ 4421083 h 7848466"/>
              <a:gd name="connsiteX94" fmla="*/ 6260127 w 11605284"/>
              <a:gd name="connsiteY94" fmla="*/ 4501311 h 7848466"/>
              <a:gd name="connsiteX95" fmla="*/ 6355545 w 11605284"/>
              <a:gd name="connsiteY95" fmla="*/ 4421083 h 7848466"/>
              <a:gd name="connsiteX96" fmla="*/ 7426828 w 11605284"/>
              <a:gd name="connsiteY96" fmla="*/ 3301144 h 7848466"/>
              <a:gd name="connsiteX97" fmla="*/ 8387513 w 11605284"/>
              <a:gd name="connsiteY97" fmla="*/ 2357925 h 7848466"/>
              <a:gd name="connsiteX98" fmla="*/ 9186639 w 11605284"/>
              <a:gd name="connsiteY98" fmla="*/ 1605517 h 7848466"/>
              <a:gd name="connsiteX99" fmla="*/ 10050822 w 11605284"/>
              <a:gd name="connsiteY99" fmla="*/ 821668 h 7848466"/>
              <a:gd name="connsiteX100" fmla="*/ 10674291 w 11605284"/>
              <a:gd name="connsiteY100" fmla="*/ 294766 h 7848466"/>
              <a:gd name="connsiteX101" fmla="*/ 10977894 w 11605284"/>
              <a:gd name="connsiteY101" fmla="*/ 38904 h 7848466"/>
              <a:gd name="connsiteX102" fmla="*/ 11010423 w 11605284"/>
              <a:gd name="connsiteY102" fmla="*/ 6379 h 7848466"/>
              <a:gd name="connsiteX103" fmla="*/ 11031143 w 11605284"/>
              <a:gd name="connsiteY103" fmla="*/ 27 h 78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605284" h="7848466">
                <a:moveTo>
                  <a:pt x="11031143" y="27"/>
                </a:moveTo>
                <a:cubicBezTo>
                  <a:pt x="11048983" y="-735"/>
                  <a:pt x="11058132" y="14511"/>
                  <a:pt x="11058132" y="38904"/>
                </a:cubicBezTo>
                <a:cubicBezTo>
                  <a:pt x="11041867" y="102870"/>
                  <a:pt x="11074396" y="86607"/>
                  <a:pt x="11105841" y="70345"/>
                </a:cubicBezTo>
                <a:cubicBezTo>
                  <a:pt x="11138369" y="54082"/>
                  <a:pt x="11169814" y="38904"/>
                  <a:pt x="11202343" y="22642"/>
                </a:cubicBezTo>
                <a:cubicBezTo>
                  <a:pt x="11233787" y="6379"/>
                  <a:pt x="11250052" y="22642"/>
                  <a:pt x="11250052" y="54082"/>
                </a:cubicBezTo>
                <a:lnTo>
                  <a:pt x="11250052" y="70345"/>
                </a:lnTo>
                <a:cubicBezTo>
                  <a:pt x="11233787" y="198276"/>
                  <a:pt x="11282581" y="278504"/>
                  <a:pt x="11410527" y="309944"/>
                </a:cubicBezTo>
                <a:cubicBezTo>
                  <a:pt x="11458236" y="326207"/>
                  <a:pt x="11505945" y="358732"/>
                  <a:pt x="11553654" y="390172"/>
                </a:cubicBezTo>
                <a:cubicBezTo>
                  <a:pt x="11586183" y="406435"/>
                  <a:pt x="11602448" y="437875"/>
                  <a:pt x="11602448" y="486663"/>
                </a:cubicBezTo>
                <a:cubicBezTo>
                  <a:pt x="11617628" y="614594"/>
                  <a:pt x="11569919" y="726262"/>
                  <a:pt x="11505945" y="837931"/>
                </a:cubicBezTo>
                <a:cubicBezTo>
                  <a:pt x="11394263" y="1046090"/>
                  <a:pt x="11233787" y="1221724"/>
                  <a:pt x="11074396" y="1398442"/>
                </a:cubicBezTo>
                <a:cubicBezTo>
                  <a:pt x="10754529" y="1749710"/>
                  <a:pt x="10418398" y="2069538"/>
                  <a:pt x="10066002" y="2389365"/>
                </a:cubicBezTo>
                <a:cubicBezTo>
                  <a:pt x="9826373" y="2613787"/>
                  <a:pt x="9586743" y="2837123"/>
                  <a:pt x="9347114" y="3076723"/>
                </a:cubicBezTo>
                <a:cubicBezTo>
                  <a:pt x="9170374" y="3253441"/>
                  <a:pt x="8978454" y="3445338"/>
                  <a:pt x="8802798" y="3637234"/>
                </a:cubicBezTo>
                <a:cubicBezTo>
                  <a:pt x="8610878" y="3844309"/>
                  <a:pt x="8418958" y="4053552"/>
                  <a:pt x="8227038" y="4276889"/>
                </a:cubicBezTo>
                <a:cubicBezTo>
                  <a:pt x="8082827" y="4452524"/>
                  <a:pt x="7923435" y="4629242"/>
                  <a:pt x="7779224" y="4804876"/>
                </a:cubicBezTo>
                <a:cubicBezTo>
                  <a:pt x="7651277" y="4980510"/>
                  <a:pt x="7507066" y="5156144"/>
                  <a:pt x="7379119" y="5332862"/>
                </a:cubicBezTo>
                <a:cubicBezTo>
                  <a:pt x="7283701" y="5460793"/>
                  <a:pt x="7187199" y="5572462"/>
                  <a:pt x="7106961" y="5700393"/>
                </a:cubicBezTo>
                <a:cubicBezTo>
                  <a:pt x="7027808" y="5812061"/>
                  <a:pt x="6947570" y="5923730"/>
                  <a:pt x="6867332" y="6036483"/>
                </a:cubicBezTo>
                <a:cubicBezTo>
                  <a:pt x="6627703" y="6387751"/>
                  <a:pt x="6403254" y="6740103"/>
                  <a:pt x="6178805" y="7091371"/>
                </a:cubicBezTo>
                <a:cubicBezTo>
                  <a:pt x="6050858" y="7283268"/>
                  <a:pt x="5940260" y="7459986"/>
                  <a:pt x="5843758" y="7651882"/>
                </a:cubicBezTo>
                <a:cubicBezTo>
                  <a:pt x="5812313" y="7715848"/>
                  <a:pt x="5763520" y="7747289"/>
                  <a:pt x="5699547" y="7763551"/>
                </a:cubicBezTo>
                <a:cubicBezTo>
                  <a:pt x="5397028" y="7827516"/>
                  <a:pt x="5108606" y="7858957"/>
                  <a:pt x="4805003" y="7843779"/>
                </a:cubicBezTo>
                <a:cubicBezTo>
                  <a:pt x="4757294" y="7827516"/>
                  <a:pt x="4693321" y="7843779"/>
                  <a:pt x="4644528" y="7843779"/>
                </a:cubicBezTo>
                <a:cubicBezTo>
                  <a:pt x="4468872" y="7858957"/>
                  <a:pt x="4309481" y="7843779"/>
                  <a:pt x="4181534" y="7699585"/>
                </a:cubicBezTo>
                <a:cubicBezTo>
                  <a:pt x="4101296" y="7603095"/>
                  <a:pt x="4068767" y="7507689"/>
                  <a:pt x="4101296" y="7396020"/>
                </a:cubicBezTo>
                <a:cubicBezTo>
                  <a:pt x="4132741" y="7219302"/>
                  <a:pt x="4149005" y="7043668"/>
                  <a:pt x="4181534" y="6851772"/>
                </a:cubicBezTo>
                <a:cubicBezTo>
                  <a:pt x="4260687" y="6484241"/>
                  <a:pt x="4357190" y="6100448"/>
                  <a:pt x="4468872" y="5716655"/>
                </a:cubicBezTo>
                <a:cubicBezTo>
                  <a:pt x="4516581" y="5556199"/>
                  <a:pt x="4549110" y="5396828"/>
                  <a:pt x="4613083" y="5252634"/>
                </a:cubicBezTo>
                <a:cubicBezTo>
                  <a:pt x="4677057" y="5013035"/>
                  <a:pt x="4757294" y="4788613"/>
                  <a:pt x="4836448" y="4565276"/>
                </a:cubicBezTo>
                <a:cubicBezTo>
                  <a:pt x="4932950" y="4276889"/>
                  <a:pt x="5028368" y="4004765"/>
                  <a:pt x="5124870" y="3733725"/>
                </a:cubicBezTo>
                <a:cubicBezTo>
                  <a:pt x="5188844" y="3541828"/>
                  <a:pt x="5252817" y="3365110"/>
                  <a:pt x="5316791" y="3173213"/>
                </a:cubicBezTo>
                <a:lnTo>
                  <a:pt x="5316791" y="3156951"/>
                </a:lnTo>
                <a:cubicBezTo>
                  <a:pt x="5333055" y="3156951"/>
                  <a:pt x="5333055" y="3140689"/>
                  <a:pt x="5333055" y="3140689"/>
                </a:cubicBezTo>
                <a:lnTo>
                  <a:pt x="5333055" y="3125510"/>
                </a:lnTo>
                <a:cubicBezTo>
                  <a:pt x="5333055" y="3140689"/>
                  <a:pt x="5316791" y="3140689"/>
                  <a:pt x="5316791" y="3156951"/>
                </a:cubicBezTo>
                <a:cubicBezTo>
                  <a:pt x="5252817" y="3173213"/>
                  <a:pt x="5220288" y="3237179"/>
                  <a:pt x="5172579" y="3284882"/>
                </a:cubicBezTo>
                <a:cubicBezTo>
                  <a:pt x="4932950" y="3524481"/>
                  <a:pt x="4708501" y="3780344"/>
                  <a:pt x="4485136" y="4021027"/>
                </a:cubicBezTo>
                <a:cubicBezTo>
                  <a:pt x="4212978" y="4324593"/>
                  <a:pt x="3940821" y="4612979"/>
                  <a:pt x="3684927" y="4916544"/>
                </a:cubicBezTo>
                <a:cubicBezTo>
                  <a:pt x="3509271" y="5108441"/>
                  <a:pt x="3348795" y="5284075"/>
                  <a:pt x="3173140" y="5475971"/>
                </a:cubicBezTo>
                <a:cubicBezTo>
                  <a:pt x="2885801" y="5828324"/>
                  <a:pt x="2597379" y="6164414"/>
                  <a:pt x="2325221" y="6515682"/>
                </a:cubicBezTo>
                <a:cubicBezTo>
                  <a:pt x="2149565" y="6723841"/>
                  <a:pt x="1973909" y="6948262"/>
                  <a:pt x="1813434" y="7171599"/>
                </a:cubicBezTo>
                <a:cubicBezTo>
                  <a:pt x="1701751" y="7332055"/>
                  <a:pt x="1590069" y="7491427"/>
                  <a:pt x="1478387" y="7667061"/>
                </a:cubicBezTo>
                <a:cubicBezTo>
                  <a:pt x="1445858" y="7699585"/>
                  <a:pt x="1429593" y="7715848"/>
                  <a:pt x="1398149" y="7715848"/>
                </a:cubicBezTo>
                <a:cubicBezTo>
                  <a:pt x="1189964" y="7763551"/>
                  <a:pt x="998044" y="7794992"/>
                  <a:pt x="789859" y="7794992"/>
                </a:cubicBezTo>
                <a:cubicBezTo>
                  <a:pt x="678177" y="7779813"/>
                  <a:pt x="581675" y="7763551"/>
                  <a:pt x="486257" y="7699585"/>
                </a:cubicBezTo>
                <a:cubicBezTo>
                  <a:pt x="469992" y="7699585"/>
                  <a:pt x="453728" y="7683323"/>
                  <a:pt x="438548" y="7667061"/>
                </a:cubicBezTo>
                <a:cubicBezTo>
                  <a:pt x="422283" y="7635620"/>
                  <a:pt x="406019" y="7635620"/>
                  <a:pt x="374574" y="7667061"/>
                </a:cubicBezTo>
                <a:cubicBezTo>
                  <a:pt x="325781" y="7683323"/>
                  <a:pt x="310601" y="7667061"/>
                  <a:pt x="294337" y="7619358"/>
                </a:cubicBezTo>
                <a:cubicBezTo>
                  <a:pt x="294337" y="7571654"/>
                  <a:pt x="294337" y="7523951"/>
                  <a:pt x="294337" y="7475164"/>
                </a:cubicBezTo>
                <a:cubicBezTo>
                  <a:pt x="294337" y="7475164"/>
                  <a:pt x="294337" y="7459986"/>
                  <a:pt x="294337" y="7443723"/>
                </a:cubicBezTo>
                <a:cubicBezTo>
                  <a:pt x="278072" y="7443723"/>
                  <a:pt x="278072" y="7459986"/>
                  <a:pt x="261808" y="7475164"/>
                </a:cubicBezTo>
                <a:cubicBezTo>
                  <a:pt x="214099" y="7555392"/>
                  <a:pt x="182654" y="7635620"/>
                  <a:pt x="118681" y="7715848"/>
                </a:cubicBezTo>
                <a:cubicBezTo>
                  <a:pt x="102416" y="7747289"/>
                  <a:pt x="86152" y="7794992"/>
                  <a:pt x="38443" y="7763551"/>
                </a:cubicBezTo>
                <a:cubicBezTo>
                  <a:pt x="5914" y="7747289"/>
                  <a:pt x="-9266" y="7699585"/>
                  <a:pt x="5914" y="7667061"/>
                </a:cubicBezTo>
                <a:cubicBezTo>
                  <a:pt x="102416" y="7411199"/>
                  <a:pt x="197834" y="7155337"/>
                  <a:pt x="294337" y="6899475"/>
                </a:cubicBezTo>
                <a:cubicBezTo>
                  <a:pt x="358310" y="6723841"/>
                  <a:pt x="422283" y="6548207"/>
                  <a:pt x="486257" y="6371488"/>
                </a:cubicBezTo>
                <a:cubicBezTo>
                  <a:pt x="581675" y="6084186"/>
                  <a:pt x="694441" y="5780621"/>
                  <a:pt x="806124" y="5492234"/>
                </a:cubicBezTo>
                <a:cubicBezTo>
                  <a:pt x="901542" y="5220109"/>
                  <a:pt x="981780" y="4964247"/>
                  <a:pt x="1078282" y="4692123"/>
                </a:cubicBezTo>
                <a:cubicBezTo>
                  <a:pt x="1222493" y="4276889"/>
                  <a:pt x="1350440" y="3861656"/>
                  <a:pt x="1478387" y="3445338"/>
                </a:cubicBezTo>
                <a:cubicBezTo>
                  <a:pt x="1606334" y="3012758"/>
                  <a:pt x="1718016" y="2581262"/>
                  <a:pt x="1829698" y="2149766"/>
                </a:cubicBezTo>
                <a:cubicBezTo>
                  <a:pt x="1877407" y="1925344"/>
                  <a:pt x="1926200" y="1685745"/>
                  <a:pt x="1957645" y="1446145"/>
                </a:cubicBezTo>
                <a:cubicBezTo>
                  <a:pt x="1973909" y="1334476"/>
                  <a:pt x="1957645" y="1237986"/>
                  <a:pt x="1973909" y="1126318"/>
                </a:cubicBezTo>
                <a:cubicBezTo>
                  <a:pt x="1990174" y="1077530"/>
                  <a:pt x="1973909" y="1046090"/>
                  <a:pt x="1926200" y="1029827"/>
                </a:cubicBezTo>
                <a:cubicBezTo>
                  <a:pt x="1909936" y="1013565"/>
                  <a:pt x="1893672" y="1013565"/>
                  <a:pt x="1877407" y="998387"/>
                </a:cubicBezTo>
                <a:cubicBezTo>
                  <a:pt x="1734280" y="918159"/>
                  <a:pt x="1734280" y="773965"/>
                  <a:pt x="1893672" y="710000"/>
                </a:cubicBezTo>
                <a:cubicBezTo>
                  <a:pt x="2054147" y="629772"/>
                  <a:pt x="2229803" y="582069"/>
                  <a:pt x="2405459" y="534366"/>
                </a:cubicBezTo>
                <a:cubicBezTo>
                  <a:pt x="2725326" y="454138"/>
                  <a:pt x="3045193" y="390172"/>
                  <a:pt x="3365060" y="422697"/>
                </a:cubicBezTo>
                <a:cubicBezTo>
                  <a:pt x="3525536" y="422697"/>
                  <a:pt x="3684927" y="454138"/>
                  <a:pt x="3829138" y="550628"/>
                </a:cubicBezTo>
                <a:cubicBezTo>
                  <a:pt x="3989614" y="646034"/>
                  <a:pt x="4085032" y="790228"/>
                  <a:pt x="4117561" y="965862"/>
                </a:cubicBezTo>
                <a:cubicBezTo>
                  <a:pt x="4165270" y="1190283"/>
                  <a:pt x="4149005" y="1398442"/>
                  <a:pt x="4101296" y="1605517"/>
                </a:cubicBezTo>
                <a:cubicBezTo>
                  <a:pt x="4037323" y="1893904"/>
                  <a:pt x="3925640" y="2166028"/>
                  <a:pt x="3829138" y="2421890"/>
                </a:cubicBezTo>
                <a:cubicBezTo>
                  <a:pt x="3748900" y="2628965"/>
                  <a:pt x="3653482" y="2820861"/>
                  <a:pt x="3573245" y="3029020"/>
                </a:cubicBezTo>
                <a:cubicBezTo>
                  <a:pt x="3509271" y="3189476"/>
                  <a:pt x="3429033" y="3365110"/>
                  <a:pt x="3348795" y="3524481"/>
                </a:cubicBezTo>
                <a:cubicBezTo>
                  <a:pt x="3284822" y="3684937"/>
                  <a:pt x="3205668" y="3844309"/>
                  <a:pt x="3125431" y="4004765"/>
                </a:cubicBezTo>
                <a:cubicBezTo>
                  <a:pt x="3109166" y="4068730"/>
                  <a:pt x="3045193" y="4132696"/>
                  <a:pt x="3045193" y="4196662"/>
                </a:cubicBezTo>
                <a:cubicBezTo>
                  <a:pt x="3045193" y="4212924"/>
                  <a:pt x="3028928" y="4212924"/>
                  <a:pt x="3045193" y="4212924"/>
                </a:cubicBezTo>
                <a:cubicBezTo>
                  <a:pt x="3045193" y="4212924"/>
                  <a:pt x="3045193" y="4212924"/>
                  <a:pt x="3061457" y="4212924"/>
                </a:cubicBezTo>
                <a:cubicBezTo>
                  <a:pt x="3109166" y="4181483"/>
                  <a:pt x="3141695" y="4132696"/>
                  <a:pt x="3173140" y="4100171"/>
                </a:cubicBezTo>
                <a:cubicBezTo>
                  <a:pt x="3509271" y="3748903"/>
                  <a:pt x="3861667" y="3412813"/>
                  <a:pt x="4212978" y="3092985"/>
                </a:cubicBezTo>
                <a:cubicBezTo>
                  <a:pt x="4516581" y="2789420"/>
                  <a:pt x="4821268" y="2501034"/>
                  <a:pt x="5141135" y="2229994"/>
                </a:cubicBezTo>
                <a:cubicBezTo>
                  <a:pt x="5364500" y="2038097"/>
                  <a:pt x="5588949" y="1846201"/>
                  <a:pt x="5812313" y="1654304"/>
                </a:cubicBezTo>
                <a:cubicBezTo>
                  <a:pt x="5876287" y="1621779"/>
                  <a:pt x="5891467" y="1557814"/>
                  <a:pt x="5891467" y="1493848"/>
                </a:cubicBezTo>
                <a:cubicBezTo>
                  <a:pt x="5891467" y="1477586"/>
                  <a:pt x="5891467" y="1477586"/>
                  <a:pt x="5891467" y="1462407"/>
                </a:cubicBezTo>
                <a:cubicBezTo>
                  <a:pt x="5843758" y="1413620"/>
                  <a:pt x="5858938" y="1365917"/>
                  <a:pt x="5891467" y="1334476"/>
                </a:cubicBezTo>
                <a:cubicBezTo>
                  <a:pt x="5955440" y="1270511"/>
                  <a:pt x="6019414" y="1254249"/>
                  <a:pt x="6099651" y="1237986"/>
                </a:cubicBezTo>
                <a:cubicBezTo>
                  <a:pt x="6260127" y="1190283"/>
                  <a:pt x="6435783" y="1157758"/>
                  <a:pt x="6611439" y="1141496"/>
                </a:cubicBezTo>
                <a:cubicBezTo>
                  <a:pt x="6755650" y="1126318"/>
                  <a:pt x="6915041" y="1126318"/>
                  <a:pt x="7075517" y="1157758"/>
                </a:cubicBezTo>
                <a:cubicBezTo>
                  <a:pt x="7219728" y="1206545"/>
                  <a:pt x="7283701" y="1349655"/>
                  <a:pt x="7251173" y="1477586"/>
                </a:cubicBezTo>
                <a:cubicBezTo>
                  <a:pt x="7187199" y="1718270"/>
                  <a:pt x="7123226" y="1957869"/>
                  <a:pt x="7042988" y="2181206"/>
                </a:cubicBezTo>
                <a:cubicBezTo>
                  <a:pt x="6963834" y="2421890"/>
                  <a:pt x="6883597" y="2661490"/>
                  <a:pt x="6803359" y="2884827"/>
                </a:cubicBezTo>
                <a:cubicBezTo>
                  <a:pt x="6739385" y="3076723"/>
                  <a:pt x="6675412" y="3268620"/>
                  <a:pt x="6611439" y="3460516"/>
                </a:cubicBezTo>
                <a:cubicBezTo>
                  <a:pt x="6531201" y="3669759"/>
                  <a:pt x="6467227" y="3876834"/>
                  <a:pt x="6388074" y="4084993"/>
                </a:cubicBezTo>
                <a:cubicBezTo>
                  <a:pt x="6355545" y="4196662"/>
                  <a:pt x="6324100" y="4309414"/>
                  <a:pt x="6275307" y="4421083"/>
                </a:cubicBezTo>
                <a:cubicBezTo>
                  <a:pt x="6275307" y="4437345"/>
                  <a:pt x="6260127" y="4468786"/>
                  <a:pt x="6260127" y="4501311"/>
                </a:cubicBezTo>
                <a:cubicBezTo>
                  <a:pt x="6306752" y="4485048"/>
                  <a:pt x="6324100" y="4452524"/>
                  <a:pt x="6355545" y="4421083"/>
                </a:cubicBezTo>
                <a:cubicBezTo>
                  <a:pt x="6707941" y="4053552"/>
                  <a:pt x="7059252" y="3669759"/>
                  <a:pt x="7426828" y="3301144"/>
                </a:cubicBezTo>
                <a:cubicBezTo>
                  <a:pt x="7746695" y="2981317"/>
                  <a:pt x="8066562" y="2677752"/>
                  <a:pt x="8387513" y="2357925"/>
                </a:cubicBezTo>
                <a:cubicBezTo>
                  <a:pt x="8643407" y="2102063"/>
                  <a:pt x="8914481" y="1861379"/>
                  <a:pt x="9186639" y="1605517"/>
                </a:cubicBezTo>
                <a:cubicBezTo>
                  <a:pt x="9475061" y="1349655"/>
                  <a:pt x="9762399" y="1077530"/>
                  <a:pt x="10050822" y="821668"/>
                </a:cubicBezTo>
                <a:cubicBezTo>
                  <a:pt x="10257922" y="646034"/>
                  <a:pt x="10466107" y="470400"/>
                  <a:pt x="10674291" y="294766"/>
                </a:cubicBezTo>
                <a:cubicBezTo>
                  <a:pt x="10769709" y="198276"/>
                  <a:pt x="10882476" y="118048"/>
                  <a:pt x="10977894" y="38904"/>
                </a:cubicBezTo>
                <a:cubicBezTo>
                  <a:pt x="10994158" y="22642"/>
                  <a:pt x="10994158" y="22642"/>
                  <a:pt x="11010423" y="6379"/>
                </a:cubicBezTo>
                <a:cubicBezTo>
                  <a:pt x="11018284" y="2314"/>
                  <a:pt x="11025196" y="281"/>
                  <a:pt x="11031143" y="27"/>
                </a:cubicBezTo>
                <a:close/>
              </a:path>
            </a:pathLst>
          </a:custGeom>
        </p:spPr>
        <p:txBody>
          <a:bodyPr wrap="square">
            <a:noAutofit/>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1466" y="-281824"/>
            <a:ext cx="7967673" cy="7470724"/>
          </a:xfrm>
          <a:custGeom>
            <a:avLst/>
            <a:gdLst>
              <a:gd name="connsiteX0" fmla="*/ 5261515 w 7967673"/>
              <a:gd name="connsiteY0" fmla="*/ 834474 h 7470724"/>
              <a:gd name="connsiteX1" fmla="*/ 5190087 w 7967673"/>
              <a:gd name="connsiteY1" fmla="*/ 858822 h 7470724"/>
              <a:gd name="connsiteX2" fmla="*/ 4962815 w 7967673"/>
              <a:gd name="connsiteY2" fmla="*/ 1073901 h 7470724"/>
              <a:gd name="connsiteX3" fmla="*/ 4555349 w 7967673"/>
              <a:gd name="connsiteY3" fmla="*/ 1361215 h 7470724"/>
              <a:gd name="connsiteX4" fmla="*/ 3729054 w 7967673"/>
              <a:gd name="connsiteY4" fmla="*/ 2079499 h 7470724"/>
              <a:gd name="connsiteX5" fmla="*/ 3453893 w 7967673"/>
              <a:gd name="connsiteY5" fmla="*/ 2366812 h 7470724"/>
              <a:gd name="connsiteX6" fmla="*/ 3202270 w 7967673"/>
              <a:gd name="connsiteY6" fmla="*/ 2666300 h 7470724"/>
              <a:gd name="connsiteX7" fmla="*/ 2699837 w 7967673"/>
              <a:gd name="connsiteY7" fmla="*/ 3373220 h 7470724"/>
              <a:gd name="connsiteX8" fmla="*/ 2340261 w 7967673"/>
              <a:gd name="connsiteY8" fmla="*/ 3995733 h 7470724"/>
              <a:gd name="connsiteX9" fmla="*/ 2065100 w 7967673"/>
              <a:gd name="connsiteY9" fmla="*/ 4641783 h 7470724"/>
              <a:gd name="connsiteX10" fmla="*/ 1957146 w 7967673"/>
              <a:gd name="connsiteY10" fmla="*/ 4953445 h 7470724"/>
              <a:gd name="connsiteX11" fmla="*/ 1884906 w 7967673"/>
              <a:gd name="connsiteY11" fmla="*/ 5396589 h 7470724"/>
              <a:gd name="connsiteX12" fmla="*/ 1921432 w 7967673"/>
              <a:gd name="connsiteY12" fmla="*/ 5946867 h 7470724"/>
              <a:gd name="connsiteX13" fmla="*/ 1957146 w 7967673"/>
              <a:gd name="connsiteY13" fmla="*/ 6054813 h 7470724"/>
              <a:gd name="connsiteX14" fmla="*/ 2232307 w 7967673"/>
              <a:gd name="connsiteY14" fmla="*/ 6425723 h 7470724"/>
              <a:gd name="connsiteX15" fmla="*/ 2423864 w 7967673"/>
              <a:gd name="connsiteY15" fmla="*/ 6461434 h 7470724"/>
              <a:gd name="connsiteX16" fmla="*/ 2556169 w 7967673"/>
              <a:gd name="connsiteY16" fmla="*/ 6425723 h 7470724"/>
              <a:gd name="connsiteX17" fmla="*/ 3094316 w 7967673"/>
              <a:gd name="connsiteY17" fmla="*/ 6150584 h 7470724"/>
              <a:gd name="connsiteX18" fmla="*/ 3824833 w 7967673"/>
              <a:gd name="connsiteY18" fmla="*/ 5599494 h 7470724"/>
              <a:gd name="connsiteX19" fmla="*/ 4638953 w 7967673"/>
              <a:gd name="connsiteY19" fmla="*/ 4761902 h 7470724"/>
              <a:gd name="connsiteX20" fmla="*/ 5069957 w 7967673"/>
              <a:gd name="connsiteY20" fmla="*/ 4210812 h 7470724"/>
              <a:gd name="connsiteX21" fmla="*/ 5369469 w 7967673"/>
              <a:gd name="connsiteY21" fmla="*/ 3767668 h 7470724"/>
              <a:gd name="connsiteX22" fmla="*/ 5740409 w 7967673"/>
              <a:gd name="connsiteY22" fmla="*/ 3109444 h 7470724"/>
              <a:gd name="connsiteX23" fmla="*/ 5979045 w 7967673"/>
              <a:gd name="connsiteY23" fmla="*/ 2607052 h 7470724"/>
              <a:gd name="connsiteX24" fmla="*/ 6122713 w 7967673"/>
              <a:gd name="connsiteY24" fmla="*/ 2163095 h 7470724"/>
              <a:gd name="connsiteX25" fmla="*/ 6183589 w 7967673"/>
              <a:gd name="connsiteY25" fmla="*/ 1696414 h 7470724"/>
              <a:gd name="connsiteX26" fmla="*/ 6135700 w 7967673"/>
              <a:gd name="connsiteY26" fmla="*/ 1373389 h 7470724"/>
              <a:gd name="connsiteX27" fmla="*/ 5992031 w 7967673"/>
              <a:gd name="connsiteY27" fmla="*/ 1109613 h 7470724"/>
              <a:gd name="connsiteX28" fmla="*/ 5261515 w 7967673"/>
              <a:gd name="connsiteY28" fmla="*/ 834474 h 7470724"/>
              <a:gd name="connsiteX29" fmla="*/ 4447699 w 7967673"/>
              <a:gd name="connsiteY29" fmla="*/ 331 h 7470724"/>
              <a:gd name="connsiteX30" fmla="*/ 4794796 w 7967673"/>
              <a:gd name="connsiteY30" fmla="*/ 56942 h 7470724"/>
              <a:gd name="connsiteX31" fmla="*/ 5237976 w 7967673"/>
              <a:gd name="connsiteY31" fmla="*/ 534986 h 7470724"/>
              <a:gd name="connsiteX32" fmla="*/ 5250151 w 7967673"/>
              <a:gd name="connsiteY32" fmla="*/ 714354 h 7470724"/>
              <a:gd name="connsiteX33" fmla="*/ 5309404 w 7967673"/>
              <a:gd name="connsiteY33" fmla="*/ 750877 h 7470724"/>
              <a:gd name="connsiteX34" fmla="*/ 5345930 w 7967673"/>
              <a:gd name="connsiteY34" fmla="*/ 738702 h 7470724"/>
              <a:gd name="connsiteX35" fmla="*/ 5513137 w 7967673"/>
              <a:gd name="connsiteY35" fmla="*/ 690817 h 7470724"/>
              <a:gd name="connsiteX36" fmla="*/ 6207128 w 7967673"/>
              <a:gd name="connsiteY36" fmla="*/ 858822 h 7470724"/>
              <a:gd name="connsiteX37" fmla="*/ 6410049 w 7967673"/>
              <a:gd name="connsiteY37" fmla="*/ 1061727 h 7470724"/>
              <a:gd name="connsiteX38" fmla="*/ 6423036 w 7967673"/>
              <a:gd name="connsiteY38" fmla="*/ 1086076 h 7470724"/>
              <a:gd name="connsiteX39" fmla="*/ 6423036 w 7967673"/>
              <a:gd name="connsiteY39" fmla="*/ 1061727 h 7470724"/>
              <a:gd name="connsiteX40" fmla="*/ 6327257 w 7967673"/>
              <a:gd name="connsiteY40" fmla="*/ 882359 h 7470724"/>
              <a:gd name="connsiteX41" fmla="*/ 5907616 w 7967673"/>
              <a:gd name="connsiteY41" fmla="*/ 666468 h 7470724"/>
              <a:gd name="connsiteX42" fmla="*/ 5716870 w 7967673"/>
              <a:gd name="connsiteY42" fmla="*/ 618583 h 7470724"/>
              <a:gd name="connsiteX43" fmla="*/ 5429534 w 7967673"/>
              <a:gd name="connsiteY43" fmla="*/ 570697 h 7470724"/>
              <a:gd name="connsiteX44" fmla="*/ 5405183 w 7967673"/>
              <a:gd name="connsiteY44" fmla="*/ 487100 h 7470724"/>
              <a:gd name="connsiteX45" fmla="*/ 5752584 w 7967673"/>
              <a:gd name="connsiteY45" fmla="*/ 272833 h 7470724"/>
              <a:gd name="connsiteX46" fmla="*/ 6111349 w 7967673"/>
              <a:gd name="connsiteY46" fmla="*/ 188424 h 7470724"/>
              <a:gd name="connsiteX47" fmla="*/ 6721736 w 7967673"/>
              <a:gd name="connsiteY47" fmla="*/ 177062 h 7470724"/>
              <a:gd name="connsiteX48" fmla="*/ 6973359 w 7967673"/>
              <a:gd name="connsiteY48" fmla="*/ 212773 h 7470724"/>
              <a:gd name="connsiteX49" fmla="*/ 7416539 w 7967673"/>
              <a:gd name="connsiteY49" fmla="*/ 392141 h 7470724"/>
              <a:gd name="connsiteX50" fmla="*/ 7691700 w 7967673"/>
              <a:gd name="connsiteY50" fmla="*/ 630757 h 7470724"/>
              <a:gd name="connsiteX51" fmla="*/ 7895433 w 7967673"/>
              <a:gd name="connsiteY51" fmla="*/ 990305 h 7470724"/>
              <a:gd name="connsiteX52" fmla="*/ 7967673 w 7967673"/>
              <a:gd name="connsiteY52" fmla="*/ 1456986 h 7470724"/>
              <a:gd name="connsiteX53" fmla="*/ 7931147 w 7967673"/>
              <a:gd name="connsiteY53" fmla="*/ 1852245 h 7470724"/>
              <a:gd name="connsiteX54" fmla="*/ 7895433 w 7967673"/>
              <a:gd name="connsiteY54" fmla="*/ 2067324 h 7470724"/>
              <a:gd name="connsiteX55" fmla="*/ 7823193 w 7967673"/>
              <a:gd name="connsiteY55" fmla="*/ 2318926 h 7470724"/>
              <a:gd name="connsiteX56" fmla="*/ 7608096 w 7967673"/>
              <a:gd name="connsiteY56" fmla="*/ 2870016 h 7470724"/>
              <a:gd name="connsiteX57" fmla="*/ 7260695 w 7967673"/>
              <a:gd name="connsiteY57" fmla="*/ 3516877 h 7470724"/>
              <a:gd name="connsiteX58" fmla="*/ 6985534 w 7967673"/>
              <a:gd name="connsiteY58" fmla="*/ 3959210 h 7470724"/>
              <a:gd name="connsiteX59" fmla="*/ 6698197 w 7967673"/>
              <a:gd name="connsiteY59" fmla="*/ 4366644 h 7470724"/>
              <a:gd name="connsiteX60" fmla="*/ 6482289 w 7967673"/>
              <a:gd name="connsiteY60" fmla="*/ 4653957 h 7470724"/>
              <a:gd name="connsiteX61" fmla="*/ 6111349 w 7967673"/>
              <a:gd name="connsiteY61" fmla="*/ 5084927 h 7470724"/>
              <a:gd name="connsiteX62" fmla="*/ 5633267 w 7967673"/>
              <a:gd name="connsiteY62" fmla="*/ 5588131 h 7470724"/>
              <a:gd name="connsiteX63" fmla="*/ 5142197 w 7967673"/>
              <a:gd name="connsiteY63" fmla="*/ 6019102 h 7470724"/>
              <a:gd name="connsiteX64" fmla="*/ 4686842 w 7967673"/>
              <a:gd name="connsiteY64" fmla="*/ 6377837 h 7470724"/>
              <a:gd name="connsiteX65" fmla="*/ 4243662 w 7967673"/>
              <a:gd name="connsiteY65" fmla="*/ 6677325 h 7470724"/>
              <a:gd name="connsiteX66" fmla="*/ 3753405 w 7967673"/>
              <a:gd name="connsiteY66" fmla="*/ 6964639 h 7470724"/>
              <a:gd name="connsiteX67" fmla="*/ 3154381 w 7967673"/>
              <a:gd name="connsiteY67" fmla="*/ 7251952 h 7470724"/>
              <a:gd name="connsiteX68" fmla="*/ 2651948 w 7967673"/>
              <a:gd name="connsiteY68" fmla="*/ 7419957 h 7470724"/>
              <a:gd name="connsiteX69" fmla="*/ 2148703 w 7967673"/>
              <a:gd name="connsiteY69" fmla="*/ 7467843 h 7470724"/>
              <a:gd name="connsiteX70" fmla="*/ 1645459 w 7967673"/>
              <a:gd name="connsiteY70" fmla="*/ 7431320 h 7470724"/>
              <a:gd name="connsiteX71" fmla="*/ 1370297 w 7967673"/>
              <a:gd name="connsiteY71" fmla="*/ 7383434 h 7470724"/>
              <a:gd name="connsiteX72" fmla="*/ 1059422 w 7967673"/>
              <a:gd name="connsiteY72" fmla="*/ 7287663 h 7470724"/>
              <a:gd name="connsiteX73" fmla="*/ 496113 w 7967673"/>
              <a:gd name="connsiteY73" fmla="*/ 6940290 h 7470724"/>
              <a:gd name="connsiteX74" fmla="*/ 100822 w 7967673"/>
              <a:gd name="connsiteY74" fmla="*/ 6329952 h 7470724"/>
              <a:gd name="connsiteX75" fmla="*/ 17219 w 7967673"/>
              <a:gd name="connsiteY75" fmla="*/ 6006927 h 7470724"/>
              <a:gd name="connsiteX76" fmla="*/ 17219 w 7967673"/>
              <a:gd name="connsiteY76" fmla="*/ 5946867 h 7470724"/>
              <a:gd name="connsiteX77" fmla="*/ 5043 w 7967673"/>
              <a:gd name="connsiteY77" fmla="*/ 5707439 h 7470724"/>
              <a:gd name="connsiteX78" fmla="*/ 29394 w 7967673"/>
              <a:gd name="connsiteY78" fmla="*/ 5252932 h 7470724"/>
              <a:gd name="connsiteX79" fmla="*/ 77283 w 7967673"/>
              <a:gd name="connsiteY79" fmla="*/ 5024867 h 7470724"/>
              <a:gd name="connsiteX80" fmla="*/ 148712 w 7967673"/>
              <a:gd name="connsiteY80" fmla="*/ 4701843 h 7470724"/>
              <a:gd name="connsiteX81" fmla="*/ 292380 w 7967673"/>
              <a:gd name="connsiteY81" fmla="*/ 4306584 h 7470724"/>
              <a:gd name="connsiteX82" fmla="*/ 531827 w 7967673"/>
              <a:gd name="connsiteY82" fmla="*/ 3815553 h 7470724"/>
              <a:gd name="connsiteX83" fmla="*/ 747735 w 7967673"/>
              <a:gd name="connsiteY83" fmla="*/ 3444643 h 7470724"/>
              <a:gd name="connsiteX84" fmla="*/ 927117 w 7967673"/>
              <a:gd name="connsiteY84" fmla="*/ 3145155 h 7470724"/>
              <a:gd name="connsiteX85" fmla="*/ 1226629 w 7967673"/>
              <a:gd name="connsiteY85" fmla="*/ 2702822 h 7470724"/>
              <a:gd name="connsiteX86" fmla="*/ 1526141 w 7967673"/>
              <a:gd name="connsiteY86" fmla="*/ 2295390 h 7470724"/>
              <a:gd name="connsiteX87" fmla="*/ 1741237 w 7967673"/>
              <a:gd name="connsiteY87" fmla="*/ 2008076 h 7470724"/>
              <a:gd name="connsiteX88" fmla="*/ 1980685 w 7967673"/>
              <a:gd name="connsiteY88" fmla="*/ 1744300 h 7470724"/>
              <a:gd name="connsiteX89" fmla="*/ 2747727 w 7967673"/>
              <a:gd name="connsiteY89" fmla="*/ 978130 h 7470724"/>
              <a:gd name="connsiteX90" fmla="*/ 3190095 w 7967673"/>
              <a:gd name="connsiteY90" fmla="*/ 618583 h 7470724"/>
              <a:gd name="connsiteX91" fmla="*/ 3716879 w 7967673"/>
              <a:gd name="connsiteY91" fmla="*/ 260658 h 7470724"/>
              <a:gd name="connsiteX92" fmla="*/ 4099994 w 7967673"/>
              <a:gd name="connsiteY92" fmla="*/ 69116 h 7470724"/>
              <a:gd name="connsiteX93" fmla="*/ 4447699 w 7967673"/>
              <a:gd name="connsiteY93" fmla="*/ 331 h 747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967673" h="7470724">
                <a:moveTo>
                  <a:pt x="5261515" y="834474"/>
                </a:moveTo>
                <a:cubicBezTo>
                  <a:pt x="5237976" y="834474"/>
                  <a:pt x="5202262" y="834474"/>
                  <a:pt x="5190087" y="858822"/>
                </a:cubicBezTo>
                <a:cubicBezTo>
                  <a:pt x="5130022" y="954593"/>
                  <a:pt x="5046419" y="1002479"/>
                  <a:pt x="4962815" y="1073901"/>
                </a:cubicBezTo>
                <a:cubicBezTo>
                  <a:pt x="4830510" y="1169673"/>
                  <a:pt x="4686842" y="1265444"/>
                  <a:pt x="4555349" y="1361215"/>
                </a:cubicBezTo>
                <a:cubicBezTo>
                  <a:pt x="4268013" y="1577106"/>
                  <a:pt x="3980676" y="1816534"/>
                  <a:pt x="3729054" y="2079499"/>
                </a:cubicBezTo>
                <a:cubicBezTo>
                  <a:pt x="3633275" y="2175270"/>
                  <a:pt x="3549671" y="2271041"/>
                  <a:pt x="3453893" y="2366812"/>
                </a:cubicBezTo>
                <a:cubicBezTo>
                  <a:pt x="3358114" y="2462583"/>
                  <a:pt x="3285874" y="2559166"/>
                  <a:pt x="3202270" y="2666300"/>
                </a:cubicBezTo>
                <a:cubicBezTo>
                  <a:pt x="3022888" y="2894365"/>
                  <a:pt x="2854869" y="3133793"/>
                  <a:pt x="2699837" y="3373220"/>
                </a:cubicBezTo>
                <a:cubicBezTo>
                  <a:pt x="2567533" y="3576125"/>
                  <a:pt x="2448215" y="3792017"/>
                  <a:pt x="2340261" y="3995733"/>
                </a:cubicBezTo>
                <a:cubicBezTo>
                  <a:pt x="2232307" y="4210812"/>
                  <a:pt x="2136528" y="4414529"/>
                  <a:pt x="2065100" y="4641783"/>
                </a:cubicBezTo>
                <a:cubicBezTo>
                  <a:pt x="2028574" y="4749728"/>
                  <a:pt x="1980685" y="4845499"/>
                  <a:pt x="1957146" y="4953445"/>
                </a:cubicBezTo>
                <a:cubicBezTo>
                  <a:pt x="1932795" y="5097101"/>
                  <a:pt x="1897081" y="5240758"/>
                  <a:pt x="1884906" y="5396589"/>
                </a:cubicBezTo>
                <a:cubicBezTo>
                  <a:pt x="1873542" y="5575957"/>
                  <a:pt x="1873542" y="5755325"/>
                  <a:pt x="1921432" y="5946867"/>
                </a:cubicBezTo>
                <a:cubicBezTo>
                  <a:pt x="1932795" y="5982579"/>
                  <a:pt x="1944970" y="6019102"/>
                  <a:pt x="1957146" y="6054813"/>
                </a:cubicBezTo>
                <a:cubicBezTo>
                  <a:pt x="2005035" y="6210644"/>
                  <a:pt x="2100814" y="6329952"/>
                  <a:pt x="2232307" y="6425723"/>
                </a:cubicBezTo>
                <a:cubicBezTo>
                  <a:pt x="2292371" y="6473609"/>
                  <a:pt x="2363800" y="6473609"/>
                  <a:pt x="2423864" y="6461434"/>
                </a:cubicBezTo>
                <a:cubicBezTo>
                  <a:pt x="2471754" y="6461434"/>
                  <a:pt x="2519644" y="6450072"/>
                  <a:pt x="2556169" y="6425723"/>
                </a:cubicBezTo>
                <a:cubicBezTo>
                  <a:pt x="2747727" y="6354301"/>
                  <a:pt x="2927109" y="6258529"/>
                  <a:pt x="3094316" y="6150584"/>
                </a:cubicBezTo>
                <a:cubicBezTo>
                  <a:pt x="3345939" y="5982579"/>
                  <a:pt x="3597561" y="5803211"/>
                  <a:pt x="3824833" y="5599494"/>
                </a:cubicBezTo>
                <a:cubicBezTo>
                  <a:pt x="4112169" y="5336529"/>
                  <a:pt x="4387330" y="5061390"/>
                  <a:pt x="4638953" y="4761902"/>
                </a:cubicBezTo>
                <a:cubicBezTo>
                  <a:pt x="4782621" y="4581723"/>
                  <a:pt x="4938464" y="4402355"/>
                  <a:pt x="5069957" y="4210812"/>
                </a:cubicBezTo>
                <a:cubicBezTo>
                  <a:pt x="5177912" y="4054981"/>
                  <a:pt x="5273690" y="3911325"/>
                  <a:pt x="5369469" y="3767668"/>
                </a:cubicBezTo>
                <a:cubicBezTo>
                  <a:pt x="5500962" y="3552588"/>
                  <a:pt x="5633267" y="3336698"/>
                  <a:pt x="5740409" y="3109444"/>
                </a:cubicBezTo>
                <a:cubicBezTo>
                  <a:pt x="5824824" y="2942250"/>
                  <a:pt x="5907616" y="2785608"/>
                  <a:pt x="5979045" y="2607052"/>
                </a:cubicBezTo>
                <a:cubicBezTo>
                  <a:pt x="6026934" y="2462583"/>
                  <a:pt x="6074823" y="2318926"/>
                  <a:pt x="6122713" y="2163095"/>
                </a:cubicBezTo>
                <a:cubicBezTo>
                  <a:pt x="6159239" y="2008076"/>
                  <a:pt x="6170602" y="1852245"/>
                  <a:pt x="6183589" y="1696414"/>
                </a:cubicBezTo>
                <a:cubicBezTo>
                  <a:pt x="6170602" y="1588468"/>
                  <a:pt x="6170602" y="1481335"/>
                  <a:pt x="6135700" y="1373389"/>
                </a:cubicBezTo>
                <a:cubicBezTo>
                  <a:pt x="6099174" y="1277618"/>
                  <a:pt x="6063460" y="1181847"/>
                  <a:pt x="5992031" y="1109613"/>
                </a:cubicBezTo>
                <a:cubicBezTo>
                  <a:pt x="5788299" y="906708"/>
                  <a:pt x="5537488" y="846648"/>
                  <a:pt x="5261515" y="834474"/>
                </a:cubicBezTo>
                <a:close/>
                <a:moveTo>
                  <a:pt x="4447699" y="331"/>
                </a:moveTo>
                <a:cubicBezTo>
                  <a:pt x="4564480" y="-2712"/>
                  <a:pt x="4681160" y="15143"/>
                  <a:pt x="4794796" y="56942"/>
                </a:cubicBezTo>
                <a:cubicBezTo>
                  <a:pt x="5010704" y="152713"/>
                  <a:pt x="5165736" y="308544"/>
                  <a:pt x="5237976" y="534986"/>
                </a:cubicBezTo>
                <a:cubicBezTo>
                  <a:pt x="5250151" y="595046"/>
                  <a:pt x="5250151" y="655106"/>
                  <a:pt x="5250151" y="714354"/>
                </a:cubicBezTo>
                <a:cubicBezTo>
                  <a:pt x="5250151" y="774414"/>
                  <a:pt x="5250151" y="774414"/>
                  <a:pt x="5309404" y="750877"/>
                </a:cubicBezTo>
                <a:cubicBezTo>
                  <a:pt x="5321580" y="750877"/>
                  <a:pt x="5333755" y="750877"/>
                  <a:pt x="5345930" y="738702"/>
                </a:cubicBezTo>
                <a:cubicBezTo>
                  <a:pt x="5381644" y="690817"/>
                  <a:pt x="5441709" y="690817"/>
                  <a:pt x="5513137" y="690817"/>
                </a:cubicBezTo>
                <a:cubicBezTo>
                  <a:pt x="5752584" y="690817"/>
                  <a:pt x="5992031" y="750877"/>
                  <a:pt x="6207128" y="858822"/>
                </a:cubicBezTo>
                <a:cubicBezTo>
                  <a:pt x="6290732" y="906708"/>
                  <a:pt x="6375147" y="965956"/>
                  <a:pt x="6410049" y="1061727"/>
                </a:cubicBezTo>
                <a:cubicBezTo>
                  <a:pt x="6410049" y="1073901"/>
                  <a:pt x="6410049" y="1086076"/>
                  <a:pt x="6423036" y="1086076"/>
                </a:cubicBezTo>
                <a:cubicBezTo>
                  <a:pt x="6423036" y="1086076"/>
                  <a:pt x="6423036" y="1073901"/>
                  <a:pt x="6423036" y="1061727"/>
                </a:cubicBezTo>
                <a:cubicBezTo>
                  <a:pt x="6410049" y="990305"/>
                  <a:pt x="6386510" y="930245"/>
                  <a:pt x="6327257" y="882359"/>
                </a:cubicBezTo>
                <a:cubicBezTo>
                  <a:pt x="6207128" y="774414"/>
                  <a:pt x="6063460" y="714354"/>
                  <a:pt x="5907616" y="666468"/>
                </a:cubicBezTo>
                <a:cubicBezTo>
                  <a:pt x="5848363" y="642931"/>
                  <a:pt x="5776935" y="630757"/>
                  <a:pt x="5716870" y="618583"/>
                </a:cubicBezTo>
                <a:cubicBezTo>
                  <a:pt x="5621091" y="607220"/>
                  <a:pt x="5525313" y="595046"/>
                  <a:pt x="5429534" y="570697"/>
                </a:cubicBezTo>
                <a:cubicBezTo>
                  <a:pt x="5357294" y="559335"/>
                  <a:pt x="5357294" y="547160"/>
                  <a:pt x="5405183" y="487100"/>
                </a:cubicBezTo>
                <a:cubicBezTo>
                  <a:pt x="5500962" y="379967"/>
                  <a:pt x="5621091" y="320718"/>
                  <a:pt x="5752584" y="272833"/>
                </a:cubicBezTo>
                <a:cubicBezTo>
                  <a:pt x="5872714" y="236310"/>
                  <a:pt x="5992031" y="200599"/>
                  <a:pt x="6111349" y="188424"/>
                </a:cubicBezTo>
                <a:cubicBezTo>
                  <a:pt x="6314270" y="164887"/>
                  <a:pt x="6518815" y="117002"/>
                  <a:pt x="6721736" y="177062"/>
                </a:cubicBezTo>
                <a:cubicBezTo>
                  <a:pt x="6806151" y="188424"/>
                  <a:pt x="6889755" y="188424"/>
                  <a:pt x="6973359" y="212773"/>
                </a:cubicBezTo>
                <a:cubicBezTo>
                  <a:pt x="7129202" y="248484"/>
                  <a:pt x="7272870" y="308544"/>
                  <a:pt x="7416539" y="392141"/>
                </a:cubicBezTo>
                <a:cubicBezTo>
                  <a:pt x="7524493" y="451389"/>
                  <a:pt x="7608096" y="534986"/>
                  <a:pt x="7691700" y="630757"/>
                </a:cubicBezTo>
                <a:cubicBezTo>
                  <a:pt x="7787479" y="738702"/>
                  <a:pt x="7847543" y="858822"/>
                  <a:pt x="7895433" y="990305"/>
                </a:cubicBezTo>
                <a:cubicBezTo>
                  <a:pt x="7955497" y="1146136"/>
                  <a:pt x="7967673" y="1301155"/>
                  <a:pt x="7967673" y="1456986"/>
                </a:cubicBezTo>
                <a:cubicBezTo>
                  <a:pt x="7967673" y="1588468"/>
                  <a:pt x="7967673" y="1720763"/>
                  <a:pt x="7931147" y="1852245"/>
                </a:cubicBezTo>
                <a:cubicBezTo>
                  <a:pt x="7919783" y="1923668"/>
                  <a:pt x="7907608" y="1995902"/>
                  <a:pt x="7895433" y="2067324"/>
                </a:cubicBezTo>
                <a:cubicBezTo>
                  <a:pt x="7871894" y="2151733"/>
                  <a:pt x="7847543" y="2235330"/>
                  <a:pt x="7823193" y="2318926"/>
                </a:cubicBezTo>
                <a:cubicBezTo>
                  <a:pt x="7763940" y="2511280"/>
                  <a:pt x="7691700" y="2689837"/>
                  <a:pt x="7608096" y="2870016"/>
                </a:cubicBezTo>
                <a:cubicBezTo>
                  <a:pt x="7500142" y="3085907"/>
                  <a:pt x="7392188" y="3313161"/>
                  <a:pt x="7260695" y="3516877"/>
                </a:cubicBezTo>
                <a:cubicBezTo>
                  <a:pt x="7164916" y="3671897"/>
                  <a:pt x="7081313" y="3815553"/>
                  <a:pt x="6985534" y="3959210"/>
                </a:cubicBezTo>
                <a:cubicBezTo>
                  <a:pt x="6889755" y="4102867"/>
                  <a:pt x="6806151" y="4235161"/>
                  <a:pt x="6698197" y="4366644"/>
                </a:cubicBezTo>
                <a:cubicBezTo>
                  <a:pt x="6625957" y="4462415"/>
                  <a:pt x="6554529" y="4558186"/>
                  <a:pt x="6482289" y="4653957"/>
                </a:cubicBezTo>
                <a:cubicBezTo>
                  <a:pt x="6362160" y="4797614"/>
                  <a:pt x="6242842" y="4941270"/>
                  <a:pt x="6111349" y="5084927"/>
                </a:cubicBezTo>
                <a:cubicBezTo>
                  <a:pt x="5967681" y="5252932"/>
                  <a:pt x="5800474" y="5420126"/>
                  <a:pt x="5633267" y="5588131"/>
                </a:cubicBezTo>
                <a:cubicBezTo>
                  <a:pt x="5477423" y="5731788"/>
                  <a:pt x="5309404" y="5875445"/>
                  <a:pt x="5142197" y="6019102"/>
                </a:cubicBezTo>
                <a:cubicBezTo>
                  <a:pt x="4998529" y="6138410"/>
                  <a:pt x="4842686" y="6258529"/>
                  <a:pt x="4686842" y="6377837"/>
                </a:cubicBezTo>
                <a:cubicBezTo>
                  <a:pt x="4543174" y="6485783"/>
                  <a:pt x="4399506" y="6581554"/>
                  <a:pt x="4243662" y="6677325"/>
                </a:cubicBezTo>
                <a:cubicBezTo>
                  <a:pt x="4088630" y="6785271"/>
                  <a:pt x="3920612" y="6881042"/>
                  <a:pt x="3753405" y="6964639"/>
                </a:cubicBezTo>
                <a:cubicBezTo>
                  <a:pt x="3561847" y="7072584"/>
                  <a:pt x="3358114" y="7168355"/>
                  <a:pt x="3154381" y="7251952"/>
                </a:cubicBezTo>
                <a:cubicBezTo>
                  <a:pt x="2987174" y="7324186"/>
                  <a:pt x="2819155" y="7372072"/>
                  <a:pt x="2651948" y="7419957"/>
                </a:cubicBezTo>
                <a:cubicBezTo>
                  <a:pt x="2496105" y="7455669"/>
                  <a:pt x="2352436" y="7479206"/>
                  <a:pt x="2148703" y="7467843"/>
                </a:cubicBezTo>
                <a:cubicBezTo>
                  <a:pt x="2017210" y="7443494"/>
                  <a:pt x="1825653" y="7467843"/>
                  <a:pt x="1645459" y="7431320"/>
                </a:cubicBezTo>
                <a:cubicBezTo>
                  <a:pt x="1549680" y="7419957"/>
                  <a:pt x="1453901" y="7407783"/>
                  <a:pt x="1370297" y="7383434"/>
                </a:cubicBezTo>
                <a:cubicBezTo>
                  <a:pt x="1262343" y="7372072"/>
                  <a:pt x="1155201" y="7324186"/>
                  <a:pt x="1059422" y="7287663"/>
                </a:cubicBezTo>
                <a:cubicBezTo>
                  <a:pt x="854877" y="7216241"/>
                  <a:pt x="663320" y="7096121"/>
                  <a:pt x="496113" y="6940290"/>
                </a:cubicBezTo>
                <a:cubicBezTo>
                  <a:pt x="316730" y="6773096"/>
                  <a:pt x="184426" y="6569380"/>
                  <a:pt x="100822" y="6329952"/>
                </a:cubicBezTo>
                <a:cubicBezTo>
                  <a:pt x="65108" y="6222006"/>
                  <a:pt x="52933" y="6114873"/>
                  <a:pt x="17219" y="6006927"/>
                </a:cubicBezTo>
                <a:cubicBezTo>
                  <a:pt x="5043" y="5982579"/>
                  <a:pt x="17219" y="5971216"/>
                  <a:pt x="17219" y="5946867"/>
                </a:cubicBezTo>
                <a:cubicBezTo>
                  <a:pt x="5043" y="5863271"/>
                  <a:pt x="-7132" y="5779674"/>
                  <a:pt x="5043" y="5707439"/>
                </a:cubicBezTo>
                <a:cubicBezTo>
                  <a:pt x="5043" y="5551608"/>
                  <a:pt x="-7132" y="5396589"/>
                  <a:pt x="29394" y="5252932"/>
                </a:cubicBezTo>
                <a:cubicBezTo>
                  <a:pt x="52933" y="5180698"/>
                  <a:pt x="52933" y="5097101"/>
                  <a:pt x="77283" y="5024867"/>
                </a:cubicBezTo>
                <a:cubicBezTo>
                  <a:pt x="88647" y="4917733"/>
                  <a:pt x="112997" y="4809788"/>
                  <a:pt x="148712" y="4701843"/>
                </a:cubicBezTo>
                <a:cubicBezTo>
                  <a:pt x="196601" y="4570360"/>
                  <a:pt x="244490" y="4438066"/>
                  <a:pt x="292380" y="4306584"/>
                </a:cubicBezTo>
                <a:cubicBezTo>
                  <a:pt x="364620" y="4139390"/>
                  <a:pt x="436048" y="3971385"/>
                  <a:pt x="531827" y="3815553"/>
                </a:cubicBezTo>
                <a:cubicBezTo>
                  <a:pt x="604067" y="3696245"/>
                  <a:pt x="676307" y="3564763"/>
                  <a:pt x="747735" y="3444643"/>
                </a:cubicBezTo>
                <a:cubicBezTo>
                  <a:pt x="806988" y="3336698"/>
                  <a:pt x="867864" y="3240927"/>
                  <a:pt x="927117" y="3145155"/>
                </a:cubicBezTo>
                <a:cubicBezTo>
                  <a:pt x="1022896" y="2990136"/>
                  <a:pt x="1118675" y="2846479"/>
                  <a:pt x="1226629" y="2702822"/>
                </a:cubicBezTo>
                <a:cubicBezTo>
                  <a:pt x="1322408" y="2570529"/>
                  <a:pt x="1418187" y="2426872"/>
                  <a:pt x="1526141" y="2295390"/>
                </a:cubicBezTo>
                <a:cubicBezTo>
                  <a:pt x="1597569" y="2199618"/>
                  <a:pt x="1669809" y="2103847"/>
                  <a:pt x="1741237" y="2008076"/>
                </a:cubicBezTo>
                <a:cubicBezTo>
                  <a:pt x="1813477" y="1923668"/>
                  <a:pt x="1897081" y="1827896"/>
                  <a:pt x="1980685" y="1744300"/>
                </a:cubicBezTo>
                <a:cubicBezTo>
                  <a:pt x="2220132" y="1481335"/>
                  <a:pt x="2471754" y="1217558"/>
                  <a:pt x="2747727" y="978130"/>
                </a:cubicBezTo>
                <a:cubicBezTo>
                  <a:pt x="2891395" y="858822"/>
                  <a:pt x="3035063" y="726528"/>
                  <a:pt x="3190095" y="618583"/>
                </a:cubicBezTo>
                <a:cubicBezTo>
                  <a:pt x="3358114" y="487100"/>
                  <a:pt x="3537496" y="368604"/>
                  <a:pt x="3716879" y="260658"/>
                </a:cubicBezTo>
                <a:cubicBezTo>
                  <a:pt x="3837008" y="188424"/>
                  <a:pt x="3968501" y="117002"/>
                  <a:pt x="4099994" y="69116"/>
                </a:cubicBezTo>
                <a:cubicBezTo>
                  <a:pt x="4214035" y="27318"/>
                  <a:pt x="4330918" y="3375"/>
                  <a:pt x="4447699" y="331"/>
                </a:cubicBezTo>
                <a:close/>
              </a:path>
            </a:pathLst>
          </a:custGeom>
        </p:spPr>
        <p:txBody>
          <a:bodyPr wrap="square">
            <a:noAutofit/>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4528" y="-549109"/>
            <a:ext cx="9352717" cy="8022693"/>
          </a:xfrm>
          <a:custGeom>
            <a:avLst/>
            <a:gdLst>
              <a:gd name="connsiteX0" fmla="*/ 4703967 w 9352717"/>
              <a:gd name="connsiteY0" fmla="*/ 1556 h 8022693"/>
              <a:gd name="connsiteX1" fmla="*/ 4931395 w 9352717"/>
              <a:gd name="connsiteY1" fmla="*/ 1556 h 8022693"/>
              <a:gd name="connsiteX2" fmla="*/ 5122403 w 9352717"/>
              <a:gd name="connsiteY2" fmla="*/ 1556 h 8022693"/>
              <a:gd name="connsiteX3" fmla="*/ 5599922 w 9352717"/>
              <a:gd name="connsiteY3" fmla="*/ 144791 h 8022693"/>
              <a:gd name="connsiteX4" fmla="*/ 5647674 w 9352717"/>
              <a:gd name="connsiteY4" fmla="*/ 169068 h 8022693"/>
              <a:gd name="connsiteX5" fmla="*/ 6280589 w 9352717"/>
              <a:gd name="connsiteY5" fmla="*/ 192536 h 8022693"/>
              <a:gd name="connsiteX6" fmla="*/ 7151454 w 9352717"/>
              <a:gd name="connsiteY6" fmla="*/ 240281 h 8022693"/>
              <a:gd name="connsiteX7" fmla="*/ 7653254 w 9352717"/>
              <a:gd name="connsiteY7" fmla="*/ 263749 h 8022693"/>
              <a:gd name="connsiteX8" fmla="*/ 8321780 w 9352717"/>
              <a:gd name="connsiteY8" fmla="*/ 312303 h 8022693"/>
              <a:gd name="connsiteX9" fmla="*/ 8668183 w 9352717"/>
              <a:gd name="connsiteY9" fmla="*/ 323632 h 8022693"/>
              <a:gd name="connsiteX10" fmla="*/ 9313239 w 9352717"/>
              <a:gd name="connsiteY10" fmla="*/ 371377 h 8022693"/>
              <a:gd name="connsiteX11" fmla="*/ 9336710 w 9352717"/>
              <a:gd name="connsiteY11" fmla="*/ 431260 h 8022693"/>
              <a:gd name="connsiteX12" fmla="*/ 9002447 w 9352717"/>
              <a:gd name="connsiteY12" fmla="*/ 789751 h 8022693"/>
              <a:gd name="connsiteX13" fmla="*/ 7879873 w 9352717"/>
              <a:gd name="connsiteY13" fmla="*/ 1517254 h 8022693"/>
              <a:gd name="connsiteX14" fmla="*/ 7486527 w 9352717"/>
              <a:gd name="connsiteY14" fmla="*/ 1684765 h 8022693"/>
              <a:gd name="connsiteX15" fmla="*/ 7115842 w 9352717"/>
              <a:gd name="connsiteY15" fmla="*/ 1792394 h 8022693"/>
              <a:gd name="connsiteX16" fmla="*/ 6889223 w 9352717"/>
              <a:gd name="connsiteY16" fmla="*/ 1815861 h 8022693"/>
              <a:gd name="connsiteX17" fmla="*/ 6316200 w 9352717"/>
              <a:gd name="connsiteY17" fmla="*/ 1851468 h 8022693"/>
              <a:gd name="connsiteX18" fmla="*/ 5384634 w 9352717"/>
              <a:gd name="connsiteY18" fmla="*/ 1887883 h 8022693"/>
              <a:gd name="connsiteX19" fmla="*/ 5205766 w 9352717"/>
              <a:gd name="connsiteY19" fmla="*/ 1994702 h 8022693"/>
              <a:gd name="connsiteX20" fmla="*/ 4811611 w 9352717"/>
              <a:gd name="connsiteY20" fmla="*/ 2616195 h 8022693"/>
              <a:gd name="connsiteX21" fmla="*/ 4417455 w 9352717"/>
              <a:gd name="connsiteY21" fmla="*/ 3260346 h 8022693"/>
              <a:gd name="connsiteX22" fmla="*/ 4071861 w 9352717"/>
              <a:gd name="connsiteY22" fmla="*/ 3773400 h 8022693"/>
              <a:gd name="connsiteX23" fmla="*/ 3761069 w 9352717"/>
              <a:gd name="connsiteY23" fmla="*/ 4250849 h 8022693"/>
              <a:gd name="connsiteX24" fmla="*/ 3474558 w 9352717"/>
              <a:gd name="connsiteY24" fmla="*/ 4679744 h 8022693"/>
              <a:gd name="connsiteX25" fmla="*/ 3175906 w 9352717"/>
              <a:gd name="connsiteY25" fmla="*/ 5133724 h 8022693"/>
              <a:gd name="connsiteX26" fmla="*/ 2937147 w 9352717"/>
              <a:gd name="connsiteY26" fmla="*/ 5480077 h 8022693"/>
              <a:gd name="connsiteX27" fmla="*/ 2721858 w 9352717"/>
              <a:gd name="connsiteY27" fmla="*/ 5802152 h 8022693"/>
              <a:gd name="connsiteX28" fmla="*/ 2530850 w 9352717"/>
              <a:gd name="connsiteY28" fmla="*/ 6065154 h 8022693"/>
              <a:gd name="connsiteX29" fmla="*/ 2233008 w 9352717"/>
              <a:gd name="connsiteY29" fmla="*/ 6494858 h 8022693"/>
              <a:gd name="connsiteX30" fmla="*/ 1922216 w 9352717"/>
              <a:gd name="connsiteY30" fmla="*/ 6805604 h 8022693"/>
              <a:gd name="connsiteX31" fmla="*/ 1635705 w 9352717"/>
              <a:gd name="connsiteY31" fmla="*/ 7067796 h 8022693"/>
              <a:gd name="connsiteX32" fmla="*/ 1575813 w 9352717"/>
              <a:gd name="connsiteY32" fmla="*/ 7092073 h 8022693"/>
              <a:gd name="connsiteX33" fmla="*/ 1492449 w 9352717"/>
              <a:gd name="connsiteY33" fmla="*/ 7115541 h 8022693"/>
              <a:gd name="connsiteX34" fmla="*/ 1158186 w 9352717"/>
              <a:gd name="connsiteY34" fmla="*/ 7414148 h 8022693"/>
              <a:gd name="connsiteX35" fmla="*/ 1062682 w 9352717"/>
              <a:gd name="connsiteY35" fmla="*/ 7449755 h 8022693"/>
              <a:gd name="connsiteX36" fmla="*/ 883815 w 9352717"/>
              <a:gd name="connsiteY36" fmla="*/ 7533106 h 8022693"/>
              <a:gd name="connsiteX37" fmla="*/ 776171 w 9352717"/>
              <a:gd name="connsiteY37" fmla="*/ 7640734 h 8022693"/>
              <a:gd name="connsiteX38" fmla="*/ 632915 w 9352717"/>
              <a:gd name="connsiteY38" fmla="*/ 7712756 h 8022693"/>
              <a:gd name="connsiteX39" fmla="*/ 513131 w 9352717"/>
              <a:gd name="connsiteY39" fmla="*/ 7783969 h 8022693"/>
              <a:gd name="connsiteX40" fmla="*/ 369875 w 9352717"/>
              <a:gd name="connsiteY40" fmla="*/ 7891597 h 8022693"/>
              <a:gd name="connsiteX41" fmla="*/ 322123 w 9352717"/>
              <a:gd name="connsiteY41" fmla="*/ 7903735 h 8022693"/>
              <a:gd name="connsiteX42" fmla="*/ 322123 w 9352717"/>
              <a:gd name="connsiteY42" fmla="*/ 7867320 h 8022693"/>
              <a:gd name="connsiteX43" fmla="*/ 346404 w 9352717"/>
              <a:gd name="connsiteY43" fmla="*/ 7736224 h 8022693"/>
              <a:gd name="connsiteX44" fmla="*/ 334263 w 9352717"/>
              <a:gd name="connsiteY44" fmla="*/ 7712756 h 8022693"/>
              <a:gd name="connsiteX45" fmla="*/ 310792 w 9352717"/>
              <a:gd name="connsiteY45" fmla="*/ 7724085 h 8022693"/>
              <a:gd name="connsiteX46" fmla="*/ 107644 w 9352717"/>
              <a:gd name="connsiteY46" fmla="*/ 7927203 h 8022693"/>
              <a:gd name="connsiteX47" fmla="*/ 0 w 9352717"/>
              <a:gd name="connsiteY47" fmla="*/ 8022693 h 8022693"/>
              <a:gd name="connsiteX48" fmla="*/ 47752 w 9352717"/>
              <a:gd name="connsiteY48" fmla="*/ 7891597 h 8022693"/>
              <a:gd name="connsiteX49" fmla="*/ 465379 w 9352717"/>
              <a:gd name="connsiteY49" fmla="*/ 7115541 h 8022693"/>
              <a:gd name="connsiteX50" fmla="*/ 979318 w 9352717"/>
              <a:gd name="connsiteY50" fmla="*/ 6171973 h 8022693"/>
              <a:gd name="connsiteX51" fmla="*/ 1444697 w 9352717"/>
              <a:gd name="connsiteY51" fmla="*/ 5336842 h 8022693"/>
              <a:gd name="connsiteX52" fmla="*/ 1766820 w 9352717"/>
              <a:gd name="connsiteY52" fmla="*/ 4763904 h 8022693"/>
              <a:gd name="connsiteX53" fmla="*/ 2185256 w 9352717"/>
              <a:gd name="connsiteY53" fmla="*/ 4012125 h 8022693"/>
              <a:gd name="connsiteX54" fmla="*/ 2615024 w 9352717"/>
              <a:gd name="connsiteY54" fmla="*/ 3212601 h 8022693"/>
              <a:gd name="connsiteX55" fmla="*/ 3044790 w 9352717"/>
              <a:gd name="connsiteY55" fmla="*/ 2413077 h 8022693"/>
              <a:gd name="connsiteX56" fmla="*/ 3223658 w 9352717"/>
              <a:gd name="connsiteY56" fmla="*/ 2054586 h 8022693"/>
              <a:gd name="connsiteX57" fmla="*/ 3188046 w 9352717"/>
              <a:gd name="connsiteY57" fmla="*/ 1994702 h 8022693"/>
              <a:gd name="connsiteX58" fmla="*/ 2590743 w 9352717"/>
              <a:gd name="connsiteY58" fmla="*/ 2031118 h 8022693"/>
              <a:gd name="connsiteX59" fmla="*/ 2220868 w 9352717"/>
              <a:gd name="connsiteY59" fmla="*/ 2042447 h 8022693"/>
              <a:gd name="connsiteX60" fmla="*/ 1504589 w 9352717"/>
              <a:gd name="connsiteY60" fmla="*/ 2078863 h 8022693"/>
              <a:gd name="connsiteX61" fmla="*/ 1289301 w 9352717"/>
              <a:gd name="connsiteY61" fmla="*/ 2102330 h 8022693"/>
              <a:gd name="connsiteX62" fmla="*/ 871674 w 9352717"/>
              <a:gd name="connsiteY62" fmla="*/ 1946957 h 8022693"/>
              <a:gd name="connsiteX63" fmla="*/ 799642 w 9352717"/>
              <a:gd name="connsiteY63" fmla="*/ 1612743 h 8022693"/>
              <a:gd name="connsiteX64" fmla="*/ 1241549 w 9352717"/>
              <a:gd name="connsiteY64" fmla="*/ 705591 h 8022693"/>
              <a:gd name="connsiteX65" fmla="*/ 1515920 w 9352717"/>
              <a:gd name="connsiteY65" fmla="*/ 431260 h 8022693"/>
              <a:gd name="connsiteX66" fmla="*/ 1826712 w 9352717"/>
              <a:gd name="connsiteY66" fmla="*/ 263749 h 8022693"/>
              <a:gd name="connsiteX67" fmla="*/ 2065472 w 9352717"/>
              <a:gd name="connsiteY67" fmla="*/ 228142 h 8022693"/>
              <a:gd name="connsiteX68" fmla="*/ 2698387 w 9352717"/>
              <a:gd name="connsiteY68" fmla="*/ 180397 h 8022693"/>
              <a:gd name="connsiteX69" fmla="*/ 2997039 w 9352717"/>
              <a:gd name="connsiteY69" fmla="*/ 169068 h 8022693"/>
              <a:gd name="connsiteX70" fmla="*/ 4107473 w 9352717"/>
              <a:gd name="connsiteY70" fmla="*/ 144791 h 8022693"/>
              <a:gd name="connsiteX71" fmla="*/ 4238588 w 9352717"/>
              <a:gd name="connsiteY71" fmla="*/ 108376 h 8022693"/>
              <a:gd name="connsiteX72" fmla="*/ 4489488 w 9352717"/>
              <a:gd name="connsiteY72" fmla="*/ 37163 h 8022693"/>
              <a:gd name="connsiteX73" fmla="*/ 4703967 w 9352717"/>
              <a:gd name="connsiteY73" fmla="*/ 1556 h 802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52717" h="8022693">
                <a:moveTo>
                  <a:pt x="4703967" y="1556"/>
                </a:moveTo>
                <a:cubicBezTo>
                  <a:pt x="4775999" y="12886"/>
                  <a:pt x="4859363" y="1556"/>
                  <a:pt x="4931395" y="1556"/>
                </a:cubicBezTo>
                <a:cubicBezTo>
                  <a:pt x="4990478" y="1556"/>
                  <a:pt x="5050370" y="1556"/>
                  <a:pt x="5122403" y="1556"/>
                </a:cubicBezTo>
                <a:cubicBezTo>
                  <a:pt x="5301270" y="-10582"/>
                  <a:pt x="5456666" y="49301"/>
                  <a:pt x="5599922" y="144791"/>
                </a:cubicBezTo>
                <a:cubicBezTo>
                  <a:pt x="5612062" y="156120"/>
                  <a:pt x="5623393" y="169068"/>
                  <a:pt x="5647674" y="169068"/>
                </a:cubicBezTo>
                <a:cubicBezTo>
                  <a:pt x="5862153" y="180397"/>
                  <a:pt x="6065301" y="203865"/>
                  <a:pt x="6280589" y="192536"/>
                </a:cubicBezTo>
                <a:cubicBezTo>
                  <a:pt x="6578431" y="192536"/>
                  <a:pt x="6864943" y="228142"/>
                  <a:pt x="7151454" y="240281"/>
                </a:cubicBezTo>
                <a:cubicBezTo>
                  <a:pt x="7318990" y="240281"/>
                  <a:pt x="7486527" y="251610"/>
                  <a:pt x="7653254" y="263749"/>
                </a:cubicBezTo>
                <a:cubicBezTo>
                  <a:pt x="7879873" y="288026"/>
                  <a:pt x="8095161" y="275887"/>
                  <a:pt x="8321780" y="312303"/>
                </a:cubicBezTo>
                <a:cubicBezTo>
                  <a:pt x="8441564" y="323632"/>
                  <a:pt x="8548399" y="312303"/>
                  <a:pt x="8668183" y="323632"/>
                </a:cubicBezTo>
                <a:cubicBezTo>
                  <a:pt x="8882662" y="360048"/>
                  <a:pt x="9097951" y="347100"/>
                  <a:pt x="9313239" y="371377"/>
                </a:cubicBezTo>
                <a:cubicBezTo>
                  <a:pt x="9360991" y="371377"/>
                  <a:pt x="9360991" y="383516"/>
                  <a:pt x="9336710" y="431260"/>
                </a:cubicBezTo>
                <a:cubicBezTo>
                  <a:pt x="9241206" y="562356"/>
                  <a:pt x="9121422" y="682123"/>
                  <a:pt x="9002447" y="789751"/>
                </a:cubicBezTo>
                <a:cubicBezTo>
                  <a:pt x="8668183" y="1099688"/>
                  <a:pt x="8286169" y="1326274"/>
                  <a:pt x="7879873" y="1517254"/>
                </a:cubicBezTo>
                <a:cubicBezTo>
                  <a:pt x="7760898" y="1589275"/>
                  <a:pt x="7629782" y="1649159"/>
                  <a:pt x="7486527" y="1684765"/>
                </a:cubicBezTo>
                <a:cubicBezTo>
                  <a:pt x="7366742" y="1720372"/>
                  <a:pt x="7246958" y="1768116"/>
                  <a:pt x="7115842" y="1792394"/>
                </a:cubicBezTo>
                <a:cubicBezTo>
                  <a:pt x="7044619" y="1803723"/>
                  <a:pt x="6972587" y="1815861"/>
                  <a:pt x="6889223" y="1815861"/>
                </a:cubicBezTo>
                <a:cubicBezTo>
                  <a:pt x="6698216" y="1828000"/>
                  <a:pt x="6507208" y="1851468"/>
                  <a:pt x="6316200" y="1851468"/>
                </a:cubicBezTo>
                <a:cubicBezTo>
                  <a:pt x="6005408" y="1851468"/>
                  <a:pt x="5695426" y="1899213"/>
                  <a:pt x="5384634" y="1887883"/>
                </a:cubicBezTo>
                <a:cubicBezTo>
                  <a:pt x="5313411" y="1887883"/>
                  <a:pt x="5253518" y="1911351"/>
                  <a:pt x="5205766" y="1994702"/>
                </a:cubicBezTo>
                <a:cubicBezTo>
                  <a:pt x="5074651" y="2197820"/>
                  <a:pt x="4954867" y="2413077"/>
                  <a:pt x="4811611" y="2616195"/>
                </a:cubicBezTo>
                <a:cubicBezTo>
                  <a:pt x="4680496" y="2830642"/>
                  <a:pt x="4549380" y="3045898"/>
                  <a:pt x="4417455" y="3260346"/>
                </a:cubicBezTo>
                <a:cubicBezTo>
                  <a:pt x="4310621" y="3439186"/>
                  <a:pt x="4178696" y="3594560"/>
                  <a:pt x="4071861" y="3773400"/>
                </a:cubicBezTo>
                <a:cubicBezTo>
                  <a:pt x="3976357" y="3928774"/>
                  <a:pt x="3867904" y="4096285"/>
                  <a:pt x="3761069" y="4250849"/>
                </a:cubicBezTo>
                <a:cubicBezTo>
                  <a:pt x="3676896" y="4394084"/>
                  <a:pt x="3570061" y="4536509"/>
                  <a:pt x="3474558" y="4679744"/>
                </a:cubicBezTo>
                <a:cubicBezTo>
                  <a:pt x="3379054" y="4835117"/>
                  <a:pt x="3271410" y="4990490"/>
                  <a:pt x="3175906" y="5133724"/>
                </a:cubicBezTo>
                <a:cubicBezTo>
                  <a:pt x="3092543" y="5253491"/>
                  <a:pt x="3020510" y="5360310"/>
                  <a:pt x="2937147" y="5480077"/>
                </a:cubicBezTo>
                <a:cubicBezTo>
                  <a:pt x="2865114" y="5587705"/>
                  <a:pt x="2793891" y="5694524"/>
                  <a:pt x="2721858" y="5802152"/>
                </a:cubicBezTo>
                <a:cubicBezTo>
                  <a:pt x="2662775" y="5885504"/>
                  <a:pt x="2590743" y="5980993"/>
                  <a:pt x="2530850" y="6065154"/>
                </a:cubicBezTo>
                <a:cubicBezTo>
                  <a:pt x="2435347" y="6219718"/>
                  <a:pt x="2339843" y="6351623"/>
                  <a:pt x="2233008" y="6494858"/>
                </a:cubicBezTo>
                <a:cubicBezTo>
                  <a:pt x="2148836" y="6614624"/>
                  <a:pt x="2029860" y="6710114"/>
                  <a:pt x="1922216" y="6805604"/>
                </a:cubicBezTo>
                <a:cubicBezTo>
                  <a:pt x="1826712" y="6901093"/>
                  <a:pt x="1731209" y="6983635"/>
                  <a:pt x="1635705" y="7067796"/>
                </a:cubicBezTo>
                <a:cubicBezTo>
                  <a:pt x="1611424" y="7092073"/>
                  <a:pt x="1600093" y="7103402"/>
                  <a:pt x="1575813" y="7092073"/>
                </a:cubicBezTo>
                <a:cubicBezTo>
                  <a:pt x="1540201" y="7079125"/>
                  <a:pt x="1515920" y="7092073"/>
                  <a:pt x="1492449" y="7115541"/>
                </a:cubicBezTo>
                <a:cubicBezTo>
                  <a:pt x="1372665" y="7211030"/>
                  <a:pt x="1265830" y="7306520"/>
                  <a:pt x="1158186" y="7414148"/>
                </a:cubicBezTo>
                <a:cubicBezTo>
                  <a:pt x="1133905" y="7437616"/>
                  <a:pt x="1110434" y="7461893"/>
                  <a:pt x="1062682" y="7449755"/>
                </a:cubicBezTo>
                <a:cubicBezTo>
                  <a:pt x="990650" y="7437616"/>
                  <a:pt x="942898" y="7485361"/>
                  <a:pt x="883815" y="7533106"/>
                </a:cubicBezTo>
                <a:cubicBezTo>
                  <a:pt x="847394" y="7557383"/>
                  <a:pt x="811782" y="7605128"/>
                  <a:pt x="776171" y="7640734"/>
                </a:cubicBezTo>
                <a:cubicBezTo>
                  <a:pt x="740559" y="7676340"/>
                  <a:pt x="704138" y="7712756"/>
                  <a:pt x="632915" y="7712756"/>
                </a:cubicBezTo>
                <a:cubicBezTo>
                  <a:pt x="585163" y="7712756"/>
                  <a:pt x="549551" y="7748362"/>
                  <a:pt x="513131" y="7783969"/>
                </a:cubicBezTo>
                <a:cubicBezTo>
                  <a:pt x="465379" y="7819575"/>
                  <a:pt x="406296" y="7843852"/>
                  <a:pt x="369875" y="7891597"/>
                </a:cubicBezTo>
                <a:cubicBezTo>
                  <a:pt x="358544" y="7903735"/>
                  <a:pt x="334263" y="7915065"/>
                  <a:pt x="322123" y="7903735"/>
                </a:cubicBezTo>
                <a:cubicBezTo>
                  <a:pt x="310792" y="7891597"/>
                  <a:pt x="310792" y="7879458"/>
                  <a:pt x="322123" y="7867320"/>
                </a:cubicBezTo>
                <a:cubicBezTo>
                  <a:pt x="346404" y="7819575"/>
                  <a:pt x="346404" y="7783969"/>
                  <a:pt x="346404" y="7736224"/>
                </a:cubicBezTo>
                <a:cubicBezTo>
                  <a:pt x="346404" y="7724085"/>
                  <a:pt x="346404" y="7712756"/>
                  <a:pt x="334263" y="7712756"/>
                </a:cubicBezTo>
                <a:cubicBezTo>
                  <a:pt x="322123" y="7712756"/>
                  <a:pt x="310792" y="7724085"/>
                  <a:pt x="310792" y="7724085"/>
                </a:cubicBezTo>
                <a:cubicBezTo>
                  <a:pt x="238759" y="7796107"/>
                  <a:pt x="178867" y="7867320"/>
                  <a:pt x="107644" y="7927203"/>
                </a:cubicBezTo>
                <a:cubicBezTo>
                  <a:pt x="83364" y="7962810"/>
                  <a:pt x="47752" y="7999225"/>
                  <a:pt x="0" y="8022693"/>
                </a:cubicBezTo>
                <a:cubicBezTo>
                  <a:pt x="0" y="7974948"/>
                  <a:pt x="35612" y="7927203"/>
                  <a:pt x="47752" y="7891597"/>
                </a:cubicBezTo>
                <a:cubicBezTo>
                  <a:pt x="178867" y="7628596"/>
                  <a:pt x="322123" y="7366404"/>
                  <a:pt x="465379" y="7115541"/>
                </a:cubicBezTo>
                <a:cubicBezTo>
                  <a:pt x="645055" y="6792656"/>
                  <a:pt x="811782" y="6482719"/>
                  <a:pt x="979318" y="6171973"/>
                </a:cubicBezTo>
                <a:cubicBezTo>
                  <a:pt x="1133905" y="5897642"/>
                  <a:pt x="1289301" y="5611173"/>
                  <a:pt x="1444697" y="5336842"/>
                </a:cubicBezTo>
                <a:cubicBezTo>
                  <a:pt x="1552341" y="5145863"/>
                  <a:pt x="1659176" y="4954884"/>
                  <a:pt x="1766820" y="4763904"/>
                </a:cubicBezTo>
                <a:cubicBezTo>
                  <a:pt x="1897936" y="4513041"/>
                  <a:pt x="2053332" y="4262988"/>
                  <a:pt x="2185256" y="4012125"/>
                </a:cubicBezTo>
                <a:cubicBezTo>
                  <a:pt x="2328512" y="3737794"/>
                  <a:pt x="2471768" y="3475602"/>
                  <a:pt x="2615024" y="3212601"/>
                </a:cubicBezTo>
                <a:cubicBezTo>
                  <a:pt x="2758279" y="2950409"/>
                  <a:pt x="2901535" y="2675269"/>
                  <a:pt x="3044790" y="2413077"/>
                </a:cubicBezTo>
                <a:cubicBezTo>
                  <a:pt x="3103873" y="2293310"/>
                  <a:pt x="3163766" y="2174352"/>
                  <a:pt x="3223658" y="2054586"/>
                </a:cubicBezTo>
                <a:cubicBezTo>
                  <a:pt x="3247129" y="2006841"/>
                  <a:pt x="3247129" y="1983373"/>
                  <a:pt x="3188046" y="1994702"/>
                </a:cubicBezTo>
                <a:cubicBezTo>
                  <a:pt x="2984898" y="2018979"/>
                  <a:pt x="2781751" y="1994702"/>
                  <a:pt x="2590743" y="2031118"/>
                </a:cubicBezTo>
                <a:cubicBezTo>
                  <a:pt x="2459628" y="2042447"/>
                  <a:pt x="2339843" y="2031118"/>
                  <a:pt x="2220868" y="2042447"/>
                </a:cubicBezTo>
                <a:cubicBezTo>
                  <a:pt x="1982108" y="2054586"/>
                  <a:pt x="1743349" y="2078863"/>
                  <a:pt x="1504589" y="2078863"/>
                </a:cubicBezTo>
                <a:cubicBezTo>
                  <a:pt x="1432557" y="2078863"/>
                  <a:pt x="1361334" y="2090192"/>
                  <a:pt x="1289301" y="2102330"/>
                </a:cubicBezTo>
                <a:cubicBezTo>
                  <a:pt x="1133905" y="2102330"/>
                  <a:pt x="979318" y="2090192"/>
                  <a:pt x="871674" y="1946957"/>
                </a:cubicBezTo>
                <a:cubicBezTo>
                  <a:pt x="799642" y="1851468"/>
                  <a:pt x="776171" y="1732510"/>
                  <a:pt x="799642" y="1612743"/>
                </a:cubicBezTo>
                <a:cubicBezTo>
                  <a:pt x="847394" y="1267200"/>
                  <a:pt x="1027070" y="968592"/>
                  <a:pt x="1241549" y="705591"/>
                </a:cubicBezTo>
                <a:cubicBezTo>
                  <a:pt x="1324913" y="597963"/>
                  <a:pt x="1420417" y="514612"/>
                  <a:pt x="1515920" y="431260"/>
                </a:cubicBezTo>
                <a:cubicBezTo>
                  <a:pt x="1611424" y="360048"/>
                  <a:pt x="1719068" y="299355"/>
                  <a:pt x="1826712" y="263749"/>
                </a:cubicBezTo>
                <a:cubicBezTo>
                  <a:pt x="1897936" y="240281"/>
                  <a:pt x="1982108" y="228142"/>
                  <a:pt x="2065472" y="228142"/>
                </a:cubicBezTo>
                <a:cubicBezTo>
                  <a:pt x="2280760" y="216813"/>
                  <a:pt x="2483099" y="192536"/>
                  <a:pt x="2698387" y="180397"/>
                </a:cubicBezTo>
                <a:cubicBezTo>
                  <a:pt x="2793891" y="169068"/>
                  <a:pt x="2901535" y="169068"/>
                  <a:pt x="2997039" y="169068"/>
                </a:cubicBezTo>
                <a:cubicBezTo>
                  <a:pt x="3366913" y="169068"/>
                  <a:pt x="3737598" y="132653"/>
                  <a:pt x="4107473" y="144791"/>
                </a:cubicBezTo>
                <a:cubicBezTo>
                  <a:pt x="4155225" y="144791"/>
                  <a:pt x="4202977" y="132653"/>
                  <a:pt x="4238588" y="108376"/>
                </a:cubicBezTo>
                <a:cubicBezTo>
                  <a:pt x="4310621" y="60631"/>
                  <a:pt x="4406125" y="49301"/>
                  <a:pt x="4489488" y="37163"/>
                </a:cubicBezTo>
                <a:cubicBezTo>
                  <a:pt x="4560711" y="25834"/>
                  <a:pt x="4632744" y="1556"/>
                  <a:pt x="4703967" y="1556"/>
                </a:cubicBezTo>
                <a:close/>
              </a:path>
            </a:pathLst>
          </a:custGeom>
        </p:spPr>
        <p:txBody>
          <a:bodyPr wrap="square">
            <a:no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2019/3/30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2019/3/30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21827" r="699" b="22220"/>
          <a:stretch>
            <a:fillRect/>
          </a:stretch>
        </p:blipFill>
        <p:spPr>
          <a:xfrm>
            <a:off x="-1" y="0"/>
            <a:ext cx="12192001" cy="6858000"/>
          </a:xfrm>
          <a:prstGeom prst="rect">
            <a:avLst/>
          </a:prstGeom>
        </p:spPr>
      </p:pic>
      <p:pic>
        <p:nvPicPr>
          <p:cNvPr id="9" name="图片 8"/>
          <p:cNvPicPr>
            <a:picLocks noChangeAspect="1"/>
          </p:cNvPicPr>
          <p:nvPr/>
        </p:nvPicPr>
        <p:blipFill>
          <a:blip r:embed="rId4"/>
          <a:stretch>
            <a:fillRect/>
          </a:stretch>
        </p:blipFill>
        <p:spPr>
          <a:xfrm>
            <a:off x="2644551" y="190500"/>
            <a:ext cx="7207698" cy="6477000"/>
          </a:xfrm>
          <a:prstGeom prst="rect">
            <a:avLst/>
          </a:prstGeom>
        </p:spPr>
      </p:pic>
      <p:sp>
        <p:nvSpPr>
          <p:cNvPr id="10" name="矩形 9"/>
          <p:cNvSpPr/>
          <p:nvPr/>
        </p:nvSpPr>
        <p:spPr>
          <a:xfrm>
            <a:off x="3262805" y="1743449"/>
            <a:ext cx="5666388" cy="2221314"/>
          </a:xfrm>
          <a:prstGeom prst="rect">
            <a:avLst/>
          </a:prstGeom>
        </p:spPr>
        <p:txBody>
          <a:bodyPr wrap="square">
            <a:spAutoFit/>
          </a:bodyPr>
          <a:lstStyle/>
          <a:p>
            <a:pPr algn="ctr">
              <a:lnSpc>
                <a:spcPct val="150000"/>
              </a:lnSpc>
            </a:pPr>
            <a:endParaRPr lang="en-US" altLang="zh-CN" sz="3200" dirty="0">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Small  freshness</a:t>
            </a:r>
            <a:endParaRPr lang="en-US" altLang="zh-CN" sz="3200" dirty="0">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Template</a:t>
            </a:r>
          </a:p>
        </p:txBody>
      </p:sp>
      <p:sp>
        <p:nvSpPr>
          <p:cNvPr id="11" name="矩形 57"/>
          <p:cNvSpPr>
            <a:spLocks noChangeArrowheads="1"/>
          </p:cNvSpPr>
          <p:nvPr/>
        </p:nvSpPr>
        <p:spPr bwMode="auto">
          <a:xfrm>
            <a:off x="5169031" y="4155263"/>
            <a:ext cx="1853938" cy="287020"/>
          </a:xfrm>
          <a:prstGeom prst="rect">
            <a:avLst/>
          </a:prstGeom>
          <a:solidFill>
            <a:srgbClr val="086EB0"/>
          </a:solidFill>
          <a:ln>
            <a:noFill/>
          </a:ln>
        </p:spPr>
        <p:txBody>
          <a:bodyPr wrap="square">
            <a:spAutoFit/>
          </a:bodyPr>
          <a:lstStyle/>
          <a:p>
            <a:pPr algn="dist"/>
            <a:endPar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Rectangle 170"/>
          <p:cNvSpPr>
            <a:spLocks noChangeAspect="1"/>
          </p:cNvSpPr>
          <p:nvPr/>
        </p:nvSpPr>
        <p:spPr bwMode="auto">
          <a:xfrm>
            <a:off x="358830" y="1962121"/>
            <a:ext cx="2121513" cy="2121513"/>
          </a:xfrm>
          <a:prstGeom prst="rect">
            <a:avLst/>
          </a:prstGeom>
          <a:solidFill>
            <a:schemeClr val="tx1">
              <a:lumMod val="85000"/>
              <a:lumOff val="1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noAutofit/>
          </a:bodyPr>
          <a:lstStyle/>
          <a:p>
            <a:pPr marL="0" marR="0" lvl="0" indent="0" algn="l" defTabSz="913765" rtl="0" eaLnBrk="1" fontAlgn="auto" latinLnBrk="0" hangingPunct="1">
              <a:lnSpc>
                <a:spcPct val="90000"/>
              </a:lnSpc>
              <a:spcBef>
                <a:spcPts val="0"/>
              </a:spcBef>
              <a:spcAft>
                <a:spcPts val="0"/>
              </a:spcAft>
              <a:buClrTx/>
              <a:buSzTx/>
              <a:buFontTx/>
              <a:buNone/>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7" name="Rectangle 171"/>
          <p:cNvSpPr>
            <a:spLocks noChangeAspect="1"/>
          </p:cNvSpPr>
          <p:nvPr/>
        </p:nvSpPr>
        <p:spPr bwMode="auto">
          <a:xfrm>
            <a:off x="2689548" y="1962121"/>
            <a:ext cx="2121513" cy="2121513"/>
          </a:xfrm>
          <a:prstGeom prst="rect">
            <a:avLst/>
          </a:prstGeom>
          <a:solidFill>
            <a:srgbClr val="F44067"/>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noAutofit/>
          </a:bodyPr>
          <a:lstStyle/>
          <a:p>
            <a:pPr marL="0" marR="0" lvl="0" indent="0" algn="l" defTabSz="913765" rtl="0" eaLnBrk="1" fontAlgn="auto" latinLnBrk="0" hangingPunct="1">
              <a:lnSpc>
                <a:spcPct val="90000"/>
              </a:lnSpc>
              <a:spcBef>
                <a:spcPts val="0"/>
              </a:spcBef>
              <a:spcAft>
                <a:spcPts val="0"/>
              </a:spcAft>
              <a:buClrTx/>
              <a:buSzTx/>
              <a:buFontTx/>
              <a:buNone/>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8" name="Rectangle 172"/>
          <p:cNvSpPr>
            <a:spLocks noChangeAspect="1"/>
          </p:cNvSpPr>
          <p:nvPr/>
        </p:nvSpPr>
        <p:spPr bwMode="auto">
          <a:xfrm>
            <a:off x="5020265" y="1962121"/>
            <a:ext cx="2121513" cy="2121513"/>
          </a:xfrm>
          <a:prstGeom prst="rect">
            <a:avLst/>
          </a:prstGeom>
          <a:solidFill>
            <a:schemeClr val="tx1">
              <a:lumMod val="85000"/>
              <a:lumOff val="1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noAutofit/>
          </a:bodyPr>
          <a:lstStyle/>
          <a:p>
            <a:pPr marL="0" marR="0" lvl="0" indent="0" algn="l" defTabSz="913765" rtl="0" eaLnBrk="1" fontAlgn="auto" latinLnBrk="0" hangingPunct="1">
              <a:lnSpc>
                <a:spcPct val="90000"/>
              </a:lnSpc>
              <a:spcBef>
                <a:spcPts val="0"/>
              </a:spcBef>
              <a:spcAft>
                <a:spcPts val="0"/>
              </a:spcAft>
              <a:buClrTx/>
              <a:buSzTx/>
              <a:buFontTx/>
              <a:buNone/>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nvGrpSpPr>
          <p:cNvPr id="9" name="Group 7"/>
          <p:cNvGrpSpPr/>
          <p:nvPr/>
        </p:nvGrpSpPr>
        <p:grpSpPr>
          <a:xfrm>
            <a:off x="5630465" y="2447417"/>
            <a:ext cx="913748" cy="504342"/>
            <a:chOff x="3092450" y="6039986"/>
            <a:chExt cx="488950" cy="269875"/>
          </a:xfrm>
          <a:solidFill>
            <a:srgbClr val="FFFFFF"/>
          </a:solidFill>
        </p:grpSpPr>
        <p:sp>
          <p:nvSpPr>
            <p:cNvPr id="10" name="Oval 651"/>
            <p:cNvSpPr>
              <a:spLocks noChangeArrowheads="1"/>
            </p:cNvSpPr>
            <p:nvPr/>
          </p:nvSpPr>
          <p:spPr bwMode="auto">
            <a:xfrm>
              <a:off x="3306762" y="614476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marL="0" marR="0" lvl="0" indent="0" algn="l" defTabSz="895985" rtl="0" eaLnBrk="1" fontAlgn="auto" latinLnBrk="0" hangingPunct="1">
                <a:lnSpc>
                  <a:spcPct val="100000"/>
                </a:lnSpc>
                <a:spcBef>
                  <a:spcPts val="0"/>
                </a:spcBef>
                <a:spcAft>
                  <a:spcPts val="0"/>
                </a:spcAft>
                <a:buClrTx/>
                <a:buSzTx/>
                <a:buFontTx/>
                <a:buNone/>
                <a:defRPr/>
              </a:pPr>
              <a:endParaRPr kumimoji="0" lang="en-US" sz="1765"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sp>
          <p:nvSpPr>
            <p:cNvPr id="11" name="Freeform 652"/>
            <p:cNvSpPr>
              <a:spLocks noEditPoints="1"/>
            </p:cNvSpPr>
            <p:nvPr/>
          </p:nvSpPr>
          <p:spPr bwMode="auto">
            <a:xfrm>
              <a:off x="3092450" y="6039986"/>
              <a:ext cx="488950" cy="269875"/>
            </a:xfrm>
            <a:custGeom>
              <a:avLst/>
              <a:gdLst>
                <a:gd name="T0" fmla="*/ 126 w 130"/>
                <a:gd name="T1" fmla="*/ 28 h 72"/>
                <a:gd name="T2" fmla="*/ 126 w 130"/>
                <a:gd name="T3" fmla="*/ 28 h 72"/>
                <a:gd name="T4" fmla="*/ 65 w 130"/>
                <a:gd name="T5" fmla="*/ 0 h 72"/>
                <a:gd name="T6" fmla="*/ 4 w 130"/>
                <a:gd name="T7" fmla="*/ 28 h 72"/>
                <a:gd name="T8" fmla="*/ 4 w 130"/>
                <a:gd name="T9" fmla="*/ 28 h 72"/>
                <a:gd name="T10" fmla="*/ 4 w 130"/>
                <a:gd name="T11" fmla="*/ 44 h 72"/>
                <a:gd name="T12" fmla="*/ 4 w 130"/>
                <a:gd name="T13" fmla="*/ 44 h 72"/>
                <a:gd name="T14" fmla="*/ 65 w 130"/>
                <a:gd name="T15" fmla="*/ 72 h 72"/>
                <a:gd name="T16" fmla="*/ 126 w 130"/>
                <a:gd name="T17" fmla="*/ 44 h 72"/>
                <a:gd name="T18" fmla="*/ 126 w 130"/>
                <a:gd name="T19" fmla="*/ 44 h 72"/>
                <a:gd name="T20" fmla="*/ 126 w 130"/>
                <a:gd name="T21" fmla="*/ 28 h 72"/>
                <a:gd name="T22" fmla="*/ 93 w 130"/>
                <a:gd name="T23" fmla="*/ 36 h 72"/>
                <a:gd name="T24" fmla="*/ 68 w 130"/>
                <a:gd name="T25" fmla="*/ 64 h 72"/>
                <a:gd name="T26" fmla="*/ 65 w 130"/>
                <a:gd name="T27" fmla="*/ 64 h 72"/>
                <a:gd name="T28" fmla="*/ 62 w 130"/>
                <a:gd name="T29" fmla="*/ 64 h 72"/>
                <a:gd name="T30" fmla="*/ 37 w 130"/>
                <a:gd name="T31" fmla="*/ 36 h 72"/>
                <a:gd name="T32" fmla="*/ 62 w 130"/>
                <a:gd name="T33" fmla="*/ 8 h 72"/>
                <a:gd name="T34" fmla="*/ 65 w 130"/>
                <a:gd name="T35" fmla="*/ 8 h 72"/>
                <a:gd name="T36" fmla="*/ 68 w 130"/>
                <a:gd name="T37" fmla="*/ 8 h 72"/>
                <a:gd name="T38" fmla="*/ 93 w 130"/>
                <a:gd name="T39" fmla="*/ 36 h 72"/>
                <a:gd name="T40" fmla="*/ 10 w 130"/>
                <a:gd name="T41" fmla="*/ 39 h 72"/>
                <a:gd name="T42" fmla="*/ 7 w 130"/>
                <a:gd name="T43" fmla="*/ 41 h 72"/>
                <a:gd name="T44" fmla="*/ 10 w 130"/>
                <a:gd name="T45" fmla="*/ 39 h 72"/>
                <a:gd name="T46" fmla="*/ 10 w 130"/>
                <a:gd name="T47" fmla="*/ 33 h 72"/>
                <a:gd name="T48" fmla="*/ 7 w 130"/>
                <a:gd name="T49" fmla="*/ 31 h 72"/>
                <a:gd name="T50" fmla="*/ 10 w 130"/>
                <a:gd name="T51" fmla="*/ 33 h 72"/>
                <a:gd name="T52" fmla="*/ 37 w 130"/>
                <a:gd name="T53" fmla="*/ 14 h 72"/>
                <a:gd name="T54" fmla="*/ 29 w 130"/>
                <a:gd name="T55" fmla="*/ 36 h 72"/>
                <a:gd name="T56" fmla="*/ 37 w 130"/>
                <a:gd name="T57" fmla="*/ 58 h 72"/>
                <a:gd name="T58" fmla="*/ 10 w 130"/>
                <a:gd name="T59" fmla="*/ 39 h 72"/>
                <a:gd name="T60" fmla="*/ 120 w 130"/>
                <a:gd name="T61" fmla="*/ 39 h 72"/>
                <a:gd name="T62" fmla="*/ 93 w 130"/>
                <a:gd name="T63" fmla="*/ 58 h 72"/>
                <a:gd name="T64" fmla="*/ 101 w 130"/>
                <a:gd name="T65" fmla="*/ 36 h 72"/>
                <a:gd name="T66" fmla="*/ 93 w 130"/>
                <a:gd name="T67" fmla="*/ 14 h 72"/>
                <a:gd name="T68" fmla="*/ 120 w 130"/>
                <a:gd name="T69" fmla="*/ 33 h 72"/>
                <a:gd name="T70" fmla="*/ 123 w 130"/>
                <a:gd name="T71" fmla="*/ 31 h 72"/>
                <a:gd name="T72" fmla="*/ 120 w 130"/>
                <a:gd name="T73" fmla="*/ 33 h 72"/>
                <a:gd name="T74" fmla="*/ 120 w 130"/>
                <a:gd name="T75" fmla="*/ 39 h 72"/>
                <a:gd name="T76" fmla="*/ 123 w 130"/>
                <a:gd name="T77" fmla="*/ 41 h 72"/>
                <a:gd name="T78" fmla="*/ 120 w 130"/>
                <a:gd name="T7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72">
                  <a:moveTo>
                    <a:pt x="126" y="28"/>
                  </a:moveTo>
                  <a:cubicBezTo>
                    <a:pt x="126" y="28"/>
                    <a:pt x="126" y="28"/>
                    <a:pt x="126" y="28"/>
                  </a:cubicBezTo>
                  <a:cubicBezTo>
                    <a:pt x="110" y="10"/>
                    <a:pt x="88" y="0"/>
                    <a:pt x="65" y="0"/>
                  </a:cubicBezTo>
                  <a:cubicBezTo>
                    <a:pt x="42" y="0"/>
                    <a:pt x="20" y="10"/>
                    <a:pt x="4" y="28"/>
                  </a:cubicBezTo>
                  <a:cubicBezTo>
                    <a:pt x="4" y="28"/>
                    <a:pt x="4" y="28"/>
                    <a:pt x="4" y="28"/>
                  </a:cubicBezTo>
                  <a:cubicBezTo>
                    <a:pt x="0" y="32"/>
                    <a:pt x="0" y="40"/>
                    <a:pt x="4" y="44"/>
                  </a:cubicBezTo>
                  <a:cubicBezTo>
                    <a:pt x="4" y="44"/>
                    <a:pt x="4" y="44"/>
                    <a:pt x="4" y="44"/>
                  </a:cubicBezTo>
                  <a:cubicBezTo>
                    <a:pt x="20" y="62"/>
                    <a:pt x="42" y="72"/>
                    <a:pt x="65" y="72"/>
                  </a:cubicBezTo>
                  <a:cubicBezTo>
                    <a:pt x="88" y="72"/>
                    <a:pt x="110" y="62"/>
                    <a:pt x="126" y="44"/>
                  </a:cubicBezTo>
                  <a:cubicBezTo>
                    <a:pt x="126" y="44"/>
                    <a:pt x="126" y="44"/>
                    <a:pt x="126" y="44"/>
                  </a:cubicBezTo>
                  <a:cubicBezTo>
                    <a:pt x="130" y="40"/>
                    <a:pt x="130" y="32"/>
                    <a:pt x="126" y="28"/>
                  </a:cubicBezTo>
                  <a:close/>
                  <a:moveTo>
                    <a:pt x="93" y="36"/>
                  </a:moveTo>
                  <a:cubicBezTo>
                    <a:pt x="93" y="50"/>
                    <a:pt x="82" y="62"/>
                    <a:pt x="68" y="64"/>
                  </a:cubicBezTo>
                  <a:cubicBezTo>
                    <a:pt x="67" y="64"/>
                    <a:pt x="66" y="64"/>
                    <a:pt x="65" y="64"/>
                  </a:cubicBezTo>
                  <a:cubicBezTo>
                    <a:pt x="64" y="64"/>
                    <a:pt x="63" y="64"/>
                    <a:pt x="62" y="64"/>
                  </a:cubicBezTo>
                  <a:cubicBezTo>
                    <a:pt x="48" y="62"/>
                    <a:pt x="37" y="50"/>
                    <a:pt x="37" y="36"/>
                  </a:cubicBezTo>
                  <a:cubicBezTo>
                    <a:pt x="37" y="22"/>
                    <a:pt x="48" y="10"/>
                    <a:pt x="62" y="8"/>
                  </a:cubicBezTo>
                  <a:cubicBezTo>
                    <a:pt x="63" y="8"/>
                    <a:pt x="64" y="8"/>
                    <a:pt x="65" y="8"/>
                  </a:cubicBezTo>
                  <a:cubicBezTo>
                    <a:pt x="66" y="8"/>
                    <a:pt x="67" y="8"/>
                    <a:pt x="68" y="8"/>
                  </a:cubicBezTo>
                  <a:cubicBezTo>
                    <a:pt x="82" y="10"/>
                    <a:pt x="93" y="22"/>
                    <a:pt x="93" y="36"/>
                  </a:cubicBezTo>
                  <a:close/>
                  <a:moveTo>
                    <a:pt x="10" y="39"/>
                  </a:moveTo>
                  <a:cubicBezTo>
                    <a:pt x="7" y="41"/>
                    <a:pt x="7" y="41"/>
                    <a:pt x="7" y="41"/>
                  </a:cubicBezTo>
                  <a:cubicBezTo>
                    <a:pt x="10" y="39"/>
                    <a:pt x="10" y="39"/>
                    <a:pt x="10" y="39"/>
                  </a:cubicBezTo>
                  <a:cubicBezTo>
                    <a:pt x="9" y="37"/>
                    <a:pt x="9" y="35"/>
                    <a:pt x="10" y="33"/>
                  </a:cubicBezTo>
                  <a:cubicBezTo>
                    <a:pt x="7" y="31"/>
                    <a:pt x="7" y="31"/>
                    <a:pt x="7" y="31"/>
                  </a:cubicBezTo>
                  <a:cubicBezTo>
                    <a:pt x="10" y="33"/>
                    <a:pt x="10" y="33"/>
                    <a:pt x="10" y="33"/>
                  </a:cubicBezTo>
                  <a:cubicBezTo>
                    <a:pt x="18" y="25"/>
                    <a:pt x="27" y="18"/>
                    <a:pt x="37" y="14"/>
                  </a:cubicBezTo>
                  <a:cubicBezTo>
                    <a:pt x="32" y="20"/>
                    <a:pt x="29" y="28"/>
                    <a:pt x="29" y="36"/>
                  </a:cubicBezTo>
                  <a:cubicBezTo>
                    <a:pt x="29" y="44"/>
                    <a:pt x="32" y="52"/>
                    <a:pt x="37" y="58"/>
                  </a:cubicBezTo>
                  <a:cubicBezTo>
                    <a:pt x="27" y="54"/>
                    <a:pt x="18" y="47"/>
                    <a:pt x="10" y="39"/>
                  </a:cubicBezTo>
                  <a:close/>
                  <a:moveTo>
                    <a:pt x="120" y="39"/>
                  </a:moveTo>
                  <a:cubicBezTo>
                    <a:pt x="112" y="47"/>
                    <a:pt x="103" y="54"/>
                    <a:pt x="93" y="58"/>
                  </a:cubicBezTo>
                  <a:cubicBezTo>
                    <a:pt x="98" y="52"/>
                    <a:pt x="101" y="44"/>
                    <a:pt x="101" y="36"/>
                  </a:cubicBezTo>
                  <a:cubicBezTo>
                    <a:pt x="101" y="28"/>
                    <a:pt x="98" y="20"/>
                    <a:pt x="93" y="14"/>
                  </a:cubicBezTo>
                  <a:cubicBezTo>
                    <a:pt x="103" y="18"/>
                    <a:pt x="112" y="25"/>
                    <a:pt x="120" y="33"/>
                  </a:cubicBezTo>
                  <a:cubicBezTo>
                    <a:pt x="123" y="31"/>
                    <a:pt x="123" y="31"/>
                    <a:pt x="123" y="31"/>
                  </a:cubicBezTo>
                  <a:cubicBezTo>
                    <a:pt x="120" y="33"/>
                    <a:pt x="120" y="33"/>
                    <a:pt x="120" y="33"/>
                  </a:cubicBezTo>
                  <a:cubicBezTo>
                    <a:pt x="121" y="35"/>
                    <a:pt x="121" y="37"/>
                    <a:pt x="120" y="39"/>
                  </a:cubicBezTo>
                  <a:cubicBezTo>
                    <a:pt x="123" y="41"/>
                    <a:pt x="123" y="41"/>
                    <a:pt x="123" y="41"/>
                  </a:cubicBezTo>
                  <a:lnTo>
                    <a:pt x="12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marL="0" marR="0" lvl="0" indent="0" algn="l" defTabSz="895985" rtl="0" eaLnBrk="1" fontAlgn="auto" latinLnBrk="0" hangingPunct="1">
                <a:lnSpc>
                  <a:spcPct val="100000"/>
                </a:lnSpc>
                <a:spcBef>
                  <a:spcPts val="0"/>
                </a:spcBef>
                <a:spcAft>
                  <a:spcPts val="0"/>
                </a:spcAft>
                <a:buClrTx/>
                <a:buSzTx/>
                <a:buFontTx/>
                <a:buNone/>
                <a:defRPr/>
              </a:pPr>
              <a:endParaRPr kumimoji="0" lang="en-US" sz="1765"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grpSp>
      <p:sp>
        <p:nvSpPr>
          <p:cNvPr id="12" name="Rectangle 173"/>
          <p:cNvSpPr>
            <a:spLocks noChangeAspect="1"/>
          </p:cNvSpPr>
          <p:nvPr/>
        </p:nvSpPr>
        <p:spPr bwMode="auto">
          <a:xfrm>
            <a:off x="7361269" y="1958356"/>
            <a:ext cx="2121513" cy="2121513"/>
          </a:xfrm>
          <a:prstGeom prst="rect">
            <a:avLst/>
          </a:prstGeom>
          <a:solidFill>
            <a:srgbClr val="F44067"/>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noAutofit/>
          </a:bodyPr>
          <a:lstStyle/>
          <a:p>
            <a:pPr marL="0" marR="0" lvl="0" indent="0" algn="l" defTabSz="913765" rtl="0" eaLnBrk="1" fontAlgn="auto" latinLnBrk="0" hangingPunct="1">
              <a:lnSpc>
                <a:spcPct val="90000"/>
              </a:lnSpc>
              <a:spcBef>
                <a:spcPts val="0"/>
              </a:spcBef>
              <a:spcAft>
                <a:spcPts val="0"/>
              </a:spcAft>
              <a:buClrTx/>
              <a:buSzTx/>
              <a:buFontTx/>
              <a:buNone/>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3" name="Freeform 12"/>
          <p:cNvSpPr>
            <a:spLocks noEditPoints="1"/>
          </p:cNvSpPr>
          <p:nvPr/>
        </p:nvSpPr>
        <p:spPr bwMode="auto">
          <a:xfrm>
            <a:off x="3376951" y="2326942"/>
            <a:ext cx="717597" cy="745292"/>
          </a:xfrm>
          <a:custGeom>
            <a:avLst/>
            <a:gdLst>
              <a:gd name="T0" fmla="*/ 0 w 104"/>
              <a:gd name="T1" fmla="*/ 84 h 108"/>
              <a:gd name="T2" fmla="*/ 16 w 104"/>
              <a:gd name="T3" fmla="*/ 100 h 108"/>
              <a:gd name="T4" fmla="*/ 23 w 104"/>
              <a:gd name="T5" fmla="*/ 98 h 108"/>
              <a:gd name="T6" fmla="*/ 52 w 104"/>
              <a:gd name="T7" fmla="*/ 108 h 108"/>
              <a:gd name="T8" fmla="*/ 81 w 104"/>
              <a:gd name="T9" fmla="*/ 98 h 108"/>
              <a:gd name="T10" fmla="*/ 88 w 104"/>
              <a:gd name="T11" fmla="*/ 100 h 108"/>
              <a:gd name="T12" fmla="*/ 104 w 104"/>
              <a:gd name="T13" fmla="*/ 84 h 108"/>
              <a:gd name="T14" fmla="*/ 98 w 104"/>
              <a:gd name="T15" fmla="*/ 72 h 108"/>
              <a:gd name="T16" fmla="*/ 100 w 104"/>
              <a:gd name="T17" fmla="*/ 60 h 108"/>
              <a:gd name="T18" fmla="*/ 68 w 104"/>
              <a:gd name="T19" fmla="*/ 15 h 108"/>
              <a:gd name="T20" fmla="*/ 52 w 104"/>
              <a:gd name="T21" fmla="*/ 0 h 108"/>
              <a:gd name="T22" fmla="*/ 36 w 104"/>
              <a:gd name="T23" fmla="*/ 15 h 108"/>
              <a:gd name="T24" fmla="*/ 4 w 104"/>
              <a:gd name="T25" fmla="*/ 60 h 108"/>
              <a:gd name="T26" fmla="*/ 6 w 104"/>
              <a:gd name="T27" fmla="*/ 72 h 108"/>
              <a:gd name="T28" fmla="*/ 0 w 104"/>
              <a:gd name="T29" fmla="*/ 84 h 108"/>
              <a:gd name="T30" fmla="*/ 8 w 104"/>
              <a:gd name="T31" fmla="*/ 84 h 108"/>
              <a:gd name="T32" fmla="*/ 16 w 104"/>
              <a:gd name="T33" fmla="*/ 76 h 108"/>
              <a:gd name="T34" fmla="*/ 24 w 104"/>
              <a:gd name="T35" fmla="*/ 84 h 108"/>
              <a:gd name="T36" fmla="*/ 16 w 104"/>
              <a:gd name="T37" fmla="*/ 92 h 108"/>
              <a:gd name="T38" fmla="*/ 8 w 104"/>
              <a:gd name="T39" fmla="*/ 84 h 108"/>
              <a:gd name="T40" fmla="*/ 88 w 104"/>
              <a:gd name="T41" fmla="*/ 92 h 108"/>
              <a:gd name="T42" fmla="*/ 80 w 104"/>
              <a:gd name="T43" fmla="*/ 84 h 108"/>
              <a:gd name="T44" fmla="*/ 88 w 104"/>
              <a:gd name="T45" fmla="*/ 76 h 108"/>
              <a:gd name="T46" fmla="*/ 96 w 104"/>
              <a:gd name="T47" fmla="*/ 84 h 108"/>
              <a:gd name="T48" fmla="*/ 88 w 104"/>
              <a:gd name="T49" fmla="*/ 92 h 108"/>
              <a:gd name="T50" fmla="*/ 52 w 104"/>
              <a:gd name="T51" fmla="*/ 8 h 108"/>
              <a:gd name="T52" fmla="*/ 60 w 104"/>
              <a:gd name="T53" fmla="*/ 16 h 108"/>
              <a:gd name="T54" fmla="*/ 52 w 104"/>
              <a:gd name="T55" fmla="*/ 24 h 108"/>
              <a:gd name="T56" fmla="*/ 44 w 104"/>
              <a:gd name="T57" fmla="*/ 16 h 108"/>
              <a:gd name="T58" fmla="*/ 52 w 104"/>
              <a:gd name="T59" fmla="*/ 8 h 108"/>
              <a:gd name="T60" fmla="*/ 12 w 104"/>
              <a:gd name="T61" fmla="*/ 60 h 108"/>
              <a:gd name="T62" fmla="*/ 38 w 104"/>
              <a:gd name="T63" fmla="*/ 23 h 108"/>
              <a:gd name="T64" fmla="*/ 52 w 104"/>
              <a:gd name="T65" fmla="*/ 32 h 108"/>
              <a:gd name="T66" fmla="*/ 66 w 104"/>
              <a:gd name="T67" fmla="*/ 23 h 108"/>
              <a:gd name="T68" fmla="*/ 92 w 104"/>
              <a:gd name="T69" fmla="*/ 60 h 108"/>
              <a:gd name="T70" fmla="*/ 91 w 104"/>
              <a:gd name="T71" fmla="*/ 68 h 108"/>
              <a:gd name="T72" fmla="*/ 88 w 104"/>
              <a:gd name="T73" fmla="*/ 68 h 108"/>
              <a:gd name="T74" fmla="*/ 72 w 104"/>
              <a:gd name="T75" fmla="*/ 84 h 108"/>
              <a:gd name="T76" fmla="*/ 75 w 104"/>
              <a:gd name="T77" fmla="*/ 93 h 108"/>
              <a:gd name="T78" fmla="*/ 52 w 104"/>
              <a:gd name="T79" fmla="*/ 100 h 108"/>
              <a:gd name="T80" fmla="*/ 29 w 104"/>
              <a:gd name="T81" fmla="*/ 93 h 108"/>
              <a:gd name="T82" fmla="*/ 32 w 104"/>
              <a:gd name="T83" fmla="*/ 84 h 108"/>
              <a:gd name="T84" fmla="*/ 16 w 104"/>
              <a:gd name="T85" fmla="*/ 68 h 108"/>
              <a:gd name="T86" fmla="*/ 13 w 104"/>
              <a:gd name="T87" fmla="*/ 68 h 108"/>
              <a:gd name="T88" fmla="*/ 12 w 104"/>
              <a:gd name="T8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8">
                <a:moveTo>
                  <a:pt x="0" y="84"/>
                </a:moveTo>
                <a:cubicBezTo>
                  <a:pt x="0" y="93"/>
                  <a:pt x="7" y="100"/>
                  <a:pt x="16" y="100"/>
                </a:cubicBezTo>
                <a:cubicBezTo>
                  <a:pt x="19" y="100"/>
                  <a:pt x="21" y="99"/>
                  <a:pt x="23" y="98"/>
                </a:cubicBezTo>
                <a:cubicBezTo>
                  <a:pt x="31" y="105"/>
                  <a:pt x="42" y="108"/>
                  <a:pt x="52" y="108"/>
                </a:cubicBezTo>
                <a:cubicBezTo>
                  <a:pt x="62" y="108"/>
                  <a:pt x="73" y="105"/>
                  <a:pt x="81" y="98"/>
                </a:cubicBezTo>
                <a:cubicBezTo>
                  <a:pt x="83" y="99"/>
                  <a:pt x="85" y="100"/>
                  <a:pt x="88" y="100"/>
                </a:cubicBezTo>
                <a:cubicBezTo>
                  <a:pt x="97" y="100"/>
                  <a:pt x="104" y="93"/>
                  <a:pt x="104" y="84"/>
                </a:cubicBezTo>
                <a:cubicBezTo>
                  <a:pt x="104" y="79"/>
                  <a:pt x="102" y="75"/>
                  <a:pt x="98" y="72"/>
                </a:cubicBezTo>
                <a:cubicBezTo>
                  <a:pt x="99" y="68"/>
                  <a:pt x="100" y="64"/>
                  <a:pt x="100" y="60"/>
                </a:cubicBezTo>
                <a:cubicBezTo>
                  <a:pt x="100" y="40"/>
                  <a:pt x="87" y="21"/>
                  <a:pt x="68" y="15"/>
                </a:cubicBezTo>
                <a:cubicBezTo>
                  <a:pt x="67" y="7"/>
                  <a:pt x="60" y="0"/>
                  <a:pt x="52" y="0"/>
                </a:cubicBezTo>
                <a:cubicBezTo>
                  <a:pt x="44" y="0"/>
                  <a:pt x="37" y="7"/>
                  <a:pt x="36" y="15"/>
                </a:cubicBezTo>
                <a:cubicBezTo>
                  <a:pt x="17" y="21"/>
                  <a:pt x="4" y="40"/>
                  <a:pt x="4" y="60"/>
                </a:cubicBezTo>
                <a:cubicBezTo>
                  <a:pt x="4" y="64"/>
                  <a:pt x="5" y="68"/>
                  <a:pt x="6" y="72"/>
                </a:cubicBezTo>
                <a:cubicBezTo>
                  <a:pt x="2" y="75"/>
                  <a:pt x="0" y="79"/>
                  <a:pt x="0" y="84"/>
                </a:cubicBezTo>
                <a:close/>
                <a:moveTo>
                  <a:pt x="8" y="84"/>
                </a:moveTo>
                <a:cubicBezTo>
                  <a:pt x="8" y="80"/>
                  <a:pt x="12" y="76"/>
                  <a:pt x="16" y="76"/>
                </a:cubicBezTo>
                <a:cubicBezTo>
                  <a:pt x="20" y="76"/>
                  <a:pt x="24" y="80"/>
                  <a:pt x="24" y="84"/>
                </a:cubicBezTo>
                <a:cubicBezTo>
                  <a:pt x="24" y="88"/>
                  <a:pt x="20" y="92"/>
                  <a:pt x="16" y="92"/>
                </a:cubicBezTo>
                <a:cubicBezTo>
                  <a:pt x="12" y="92"/>
                  <a:pt x="8" y="88"/>
                  <a:pt x="8" y="84"/>
                </a:cubicBezTo>
                <a:close/>
                <a:moveTo>
                  <a:pt x="88" y="92"/>
                </a:moveTo>
                <a:cubicBezTo>
                  <a:pt x="84" y="92"/>
                  <a:pt x="80" y="88"/>
                  <a:pt x="80" y="84"/>
                </a:cubicBezTo>
                <a:cubicBezTo>
                  <a:pt x="80" y="80"/>
                  <a:pt x="84" y="76"/>
                  <a:pt x="88" y="76"/>
                </a:cubicBezTo>
                <a:cubicBezTo>
                  <a:pt x="92" y="76"/>
                  <a:pt x="96" y="80"/>
                  <a:pt x="96" y="84"/>
                </a:cubicBezTo>
                <a:cubicBezTo>
                  <a:pt x="96" y="88"/>
                  <a:pt x="92" y="92"/>
                  <a:pt x="88" y="92"/>
                </a:cubicBezTo>
                <a:close/>
                <a:moveTo>
                  <a:pt x="52" y="8"/>
                </a:moveTo>
                <a:cubicBezTo>
                  <a:pt x="56" y="8"/>
                  <a:pt x="60" y="12"/>
                  <a:pt x="60" y="16"/>
                </a:cubicBezTo>
                <a:cubicBezTo>
                  <a:pt x="60" y="20"/>
                  <a:pt x="56" y="24"/>
                  <a:pt x="52" y="24"/>
                </a:cubicBezTo>
                <a:cubicBezTo>
                  <a:pt x="48" y="24"/>
                  <a:pt x="44" y="20"/>
                  <a:pt x="44" y="16"/>
                </a:cubicBezTo>
                <a:cubicBezTo>
                  <a:pt x="44" y="12"/>
                  <a:pt x="48" y="8"/>
                  <a:pt x="52" y="8"/>
                </a:cubicBezTo>
                <a:close/>
                <a:moveTo>
                  <a:pt x="12" y="60"/>
                </a:moveTo>
                <a:cubicBezTo>
                  <a:pt x="12" y="43"/>
                  <a:pt x="22" y="29"/>
                  <a:pt x="38" y="23"/>
                </a:cubicBezTo>
                <a:cubicBezTo>
                  <a:pt x="40" y="28"/>
                  <a:pt x="46" y="32"/>
                  <a:pt x="52" y="32"/>
                </a:cubicBezTo>
                <a:cubicBezTo>
                  <a:pt x="58" y="32"/>
                  <a:pt x="64" y="28"/>
                  <a:pt x="66" y="23"/>
                </a:cubicBezTo>
                <a:cubicBezTo>
                  <a:pt x="82" y="29"/>
                  <a:pt x="92" y="43"/>
                  <a:pt x="92" y="60"/>
                </a:cubicBezTo>
                <a:cubicBezTo>
                  <a:pt x="92" y="63"/>
                  <a:pt x="92" y="66"/>
                  <a:pt x="91" y="68"/>
                </a:cubicBezTo>
                <a:cubicBezTo>
                  <a:pt x="90" y="68"/>
                  <a:pt x="89" y="68"/>
                  <a:pt x="88" y="68"/>
                </a:cubicBezTo>
                <a:cubicBezTo>
                  <a:pt x="79" y="68"/>
                  <a:pt x="72" y="75"/>
                  <a:pt x="72" y="84"/>
                </a:cubicBezTo>
                <a:cubicBezTo>
                  <a:pt x="72" y="87"/>
                  <a:pt x="73" y="90"/>
                  <a:pt x="75" y="93"/>
                </a:cubicBezTo>
                <a:cubicBezTo>
                  <a:pt x="68" y="97"/>
                  <a:pt x="60" y="100"/>
                  <a:pt x="52" y="100"/>
                </a:cubicBezTo>
                <a:cubicBezTo>
                  <a:pt x="44" y="100"/>
                  <a:pt x="36" y="97"/>
                  <a:pt x="29" y="93"/>
                </a:cubicBezTo>
                <a:cubicBezTo>
                  <a:pt x="31" y="90"/>
                  <a:pt x="32" y="87"/>
                  <a:pt x="32" y="84"/>
                </a:cubicBezTo>
                <a:cubicBezTo>
                  <a:pt x="32" y="75"/>
                  <a:pt x="25" y="68"/>
                  <a:pt x="16" y="68"/>
                </a:cubicBezTo>
                <a:cubicBezTo>
                  <a:pt x="15" y="68"/>
                  <a:pt x="14" y="68"/>
                  <a:pt x="13" y="68"/>
                </a:cubicBezTo>
                <a:cubicBezTo>
                  <a:pt x="12" y="66"/>
                  <a:pt x="12" y="63"/>
                  <a:pt x="12" y="60"/>
                </a:cubicBezTo>
                <a:close/>
              </a:path>
            </a:pathLst>
          </a:custGeom>
          <a:solidFill>
            <a:srgbClr val="FFFFFF"/>
          </a:solidFill>
          <a:ln>
            <a:noFill/>
          </a:ln>
        </p:spPr>
        <p:txBody>
          <a:bodyPr vert="horz" wrap="square" lIns="89642" tIns="44821" rIns="89642" bIns="44821" numCol="1" anchor="t" anchorCtr="0" compatLnSpc="1"/>
          <a:lstStyle/>
          <a:p>
            <a:pPr marL="0" marR="0" lvl="0" indent="0" algn="l" defTabSz="895985" rtl="0" eaLnBrk="1" fontAlgn="auto" latinLnBrk="0" hangingPunct="1">
              <a:lnSpc>
                <a:spcPct val="100000"/>
              </a:lnSpc>
              <a:spcBef>
                <a:spcPts val="0"/>
              </a:spcBef>
              <a:spcAft>
                <a:spcPts val="0"/>
              </a:spcAft>
              <a:buClrTx/>
              <a:buSzTx/>
              <a:buFontTx/>
              <a:buNone/>
              <a:defRPr/>
            </a:pPr>
            <a:endParaRPr kumimoji="0" lang="en-US" sz="1765"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sp>
        <p:nvSpPr>
          <p:cNvPr id="14" name="Rectangle 174"/>
          <p:cNvSpPr>
            <a:spLocks noChangeAspect="1"/>
          </p:cNvSpPr>
          <p:nvPr/>
        </p:nvSpPr>
        <p:spPr bwMode="auto">
          <a:xfrm>
            <a:off x="9681699" y="1962121"/>
            <a:ext cx="2121513" cy="2121513"/>
          </a:xfrm>
          <a:prstGeom prst="rect">
            <a:avLst/>
          </a:prstGeom>
          <a:solidFill>
            <a:schemeClr val="tx1">
              <a:lumMod val="85000"/>
              <a:lumOff val="1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noAutofit/>
          </a:bodyPr>
          <a:lstStyle/>
          <a:p>
            <a:pPr marL="0" marR="0" lvl="0" indent="0" algn="l" defTabSz="913765" rtl="0" eaLnBrk="1" fontAlgn="auto" latinLnBrk="0" hangingPunct="1">
              <a:lnSpc>
                <a:spcPct val="90000"/>
              </a:lnSpc>
              <a:spcBef>
                <a:spcPts val="0"/>
              </a:spcBef>
              <a:spcAft>
                <a:spcPts val="0"/>
              </a:spcAft>
              <a:buClrTx/>
              <a:buSzTx/>
              <a:buFontTx/>
              <a:buNone/>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5" name="Freeform 5"/>
          <p:cNvSpPr>
            <a:spLocks noEditPoints="1"/>
          </p:cNvSpPr>
          <p:nvPr/>
        </p:nvSpPr>
        <p:spPr bwMode="auto">
          <a:xfrm>
            <a:off x="10185954" y="2356277"/>
            <a:ext cx="1079379" cy="686623"/>
          </a:xfrm>
          <a:custGeom>
            <a:avLst/>
            <a:gdLst>
              <a:gd name="T0" fmla="*/ 141 w 198"/>
              <a:gd name="T1" fmla="*/ 22 h 124"/>
              <a:gd name="T2" fmla="*/ 88 w 198"/>
              <a:gd name="T3" fmla="*/ 11 h 124"/>
              <a:gd name="T4" fmla="*/ 0 w 198"/>
              <a:gd name="T5" fmla="*/ 54 h 124"/>
              <a:gd name="T6" fmla="*/ 38 w 198"/>
              <a:gd name="T7" fmla="*/ 97 h 124"/>
              <a:gd name="T8" fmla="*/ 52 w 198"/>
              <a:gd name="T9" fmla="*/ 104 h 124"/>
              <a:gd name="T10" fmla="*/ 61 w 198"/>
              <a:gd name="T11" fmla="*/ 107 h 124"/>
              <a:gd name="T12" fmla="*/ 78 w 198"/>
              <a:gd name="T13" fmla="*/ 120 h 124"/>
              <a:gd name="T14" fmla="*/ 97 w 198"/>
              <a:gd name="T15" fmla="*/ 118 h 124"/>
              <a:gd name="T16" fmla="*/ 103 w 198"/>
              <a:gd name="T17" fmla="*/ 116 h 124"/>
              <a:gd name="T18" fmla="*/ 122 w 198"/>
              <a:gd name="T19" fmla="*/ 112 h 124"/>
              <a:gd name="T20" fmla="*/ 135 w 198"/>
              <a:gd name="T21" fmla="*/ 103 h 124"/>
              <a:gd name="T22" fmla="*/ 147 w 198"/>
              <a:gd name="T23" fmla="*/ 96 h 124"/>
              <a:gd name="T24" fmla="*/ 162 w 198"/>
              <a:gd name="T25" fmla="*/ 83 h 124"/>
              <a:gd name="T26" fmla="*/ 53 w 198"/>
              <a:gd name="T27" fmla="*/ 86 h 124"/>
              <a:gd name="T28" fmla="*/ 44 w 198"/>
              <a:gd name="T29" fmla="*/ 91 h 124"/>
              <a:gd name="T30" fmla="*/ 55 w 198"/>
              <a:gd name="T31" fmla="*/ 75 h 124"/>
              <a:gd name="T32" fmla="*/ 60 w 198"/>
              <a:gd name="T33" fmla="*/ 80 h 124"/>
              <a:gd name="T34" fmla="*/ 64 w 198"/>
              <a:gd name="T35" fmla="*/ 97 h 124"/>
              <a:gd name="T36" fmla="*/ 61 w 198"/>
              <a:gd name="T37" fmla="*/ 99 h 124"/>
              <a:gd name="T38" fmla="*/ 67 w 198"/>
              <a:gd name="T39" fmla="*/ 84 h 124"/>
              <a:gd name="T40" fmla="*/ 73 w 198"/>
              <a:gd name="T41" fmla="*/ 88 h 124"/>
              <a:gd name="T42" fmla="*/ 78 w 198"/>
              <a:gd name="T43" fmla="*/ 104 h 124"/>
              <a:gd name="T44" fmla="*/ 70 w 198"/>
              <a:gd name="T45" fmla="*/ 107 h 124"/>
              <a:gd name="T46" fmla="*/ 79 w 198"/>
              <a:gd name="T47" fmla="*/ 93 h 124"/>
              <a:gd name="T48" fmla="*/ 85 w 198"/>
              <a:gd name="T49" fmla="*/ 92 h 124"/>
              <a:gd name="T50" fmla="*/ 96 w 198"/>
              <a:gd name="T51" fmla="*/ 107 h 124"/>
              <a:gd name="T52" fmla="*/ 82 w 198"/>
              <a:gd name="T53" fmla="*/ 112 h 124"/>
              <a:gd name="T54" fmla="*/ 86 w 198"/>
              <a:gd name="T55" fmla="*/ 107 h 124"/>
              <a:gd name="T56" fmla="*/ 91 w 198"/>
              <a:gd name="T57" fmla="*/ 102 h 124"/>
              <a:gd name="T58" fmla="*/ 96 w 198"/>
              <a:gd name="T59" fmla="*/ 107 h 124"/>
              <a:gd name="T60" fmla="*/ 128 w 198"/>
              <a:gd name="T61" fmla="*/ 67 h 124"/>
              <a:gd name="T62" fmla="*/ 122 w 198"/>
              <a:gd name="T63" fmla="*/ 72 h 124"/>
              <a:gd name="T64" fmla="*/ 139 w 198"/>
              <a:gd name="T65" fmla="*/ 94 h 124"/>
              <a:gd name="T66" fmla="*/ 132 w 198"/>
              <a:gd name="T67" fmla="*/ 93 h 124"/>
              <a:gd name="T68" fmla="*/ 125 w 198"/>
              <a:gd name="T69" fmla="*/ 97 h 124"/>
              <a:gd name="T70" fmla="*/ 128 w 198"/>
              <a:gd name="T71" fmla="*/ 101 h 124"/>
              <a:gd name="T72" fmla="*/ 119 w 198"/>
              <a:gd name="T73" fmla="*/ 101 h 124"/>
              <a:gd name="T74" fmla="*/ 106 w 198"/>
              <a:gd name="T75" fmla="*/ 88 h 124"/>
              <a:gd name="T76" fmla="*/ 113 w 198"/>
              <a:gd name="T77" fmla="*/ 111 h 124"/>
              <a:gd name="T78" fmla="*/ 105 w 198"/>
              <a:gd name="T79" fmla="*/ 104 h 124"/>
              <a:gd name="T80" fmla="*/ 90 w 198"/>
              <a:gd name="T81" fmla="*/ 87 h 124"/>
              <a:gd name="T82" fmla="*/ 70 w 198"/>
              <a:gd name="T83" fmla="*/ 74 h 124"/>
              <a:gd name="T84" fmla="*/ 49 w 198"/>
              <a:gd name="T85" fmla="*/ 70 h 124"/>
              <a:gd name="T86" fmla="*/ 36 w 198"/>
              <a:gd name="T87" fmla="*/ 14 h 124"/>
              <a:gd name="T88" fmla="*/ 81 w 198"/>
              <a:gd name="T89" fmla="*/ 18 h 124"/>
              <a:gd name="T90" fmla="*/ 77 w 198"/>
              <a:gd name="T91" fmla="*/ 39 h 124"/>
              <a:gd name="T92" fmla="*/ 104 w 198"/>
              <a:gd name="T93" fmla="*/ 33 h 124"/>
              <a:gd name="T94" fmla="*/ 153 w 198"/>
              <a:gd name="T95" fmla="*/ 82 h 124"/>
              <a:gd name="T96" fmla="*/ 158 w 198"/>
              <a:gd name="T97" fmla="*/ 76 h 124"/>
              <a:gd name="T98" fmla="*/ 116 w 198"/>
              <a:gd name="T99" fmla="*/ 47 h 124"/>
              <a:gd name="T100" fmla="*/ 97 w 198"/>
              <a:gd name="T101" fmla="*/ 25 h 124"/>
              <a:gd name="T102" fmla="*/ 81 w 198"/>
              <a:gd name="T103" fmla="*/ 30 h 124"/>
              <a:gd name="T104" fmla="*/ 110 w 198"/>
              <a:gd name="T105" fmla="*/ 15 h 124"/>
              <a:gd name="T106" fmla="*/ 188 w 198"/>
              <a:gd name="T10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24">
                <a:moveTo>
                  <a:pt x="198" y="65"/>
                </a:moveTo>
                <a:cubicBezTo>
                  <a:pt x="176" y="8"/>
                  <a:pt x="176" y="8"/>
                  <a:pt x="176" y="8"/>
                </a:cubicBezTo>
                <a:cubicBezTo>
                  <a:pt x="141" y="22"/>
                  <a:pt x="141" y="22"/>
                  <a:pt x="141" y="22"/>
                </a:cubicBezTo>
                <a:cubicBezTo>
                  <a:pt x="114" y="8"/>
                  <a:pt x="114" y="8"/>
                  <a:pt x="114" y="8"/>
                </a:cubicBezTo>
                <a:cubicBezTo>
                  <a:pt x="113" y="8"/>
                  <a:pt x="99" y="0"/>
                  <a:pt x="90" y="9"/>
                </a:cubicBezTo>
                <a:cubicBezTo>
                  <a:pt x="88" y="11"/>
                  <a:pt x="88" y="11"/>
                  <a:pt x="88" y="11"/>
                </a:cubicBezTo>
                <a:cubicBezTo>
                  <a:pt x="80" y="8"/>
                  <a:pt x="68" y="7"/>
                  <a:pt x="56" y="16"/>
                </a:cubicBezTo>
                <a:cubicBezTo>
                  <a:pt x="33" y="3"/>
                  <a:pt x="33" y="3"/>
                  <a:pt x="33" y="3"/>
                </a:cubicBezTo>
                <a:cubicBezTo>
                  <a:pt x="0" y="54"/>
                  <a:pt x="0" y="54"/>
                  <a:pt x="0" y="54"/>
                </a:cubicBezTo>
                <a:cubicBezTo>
                  <a:pt x="37" y="82"/>
                  <a:pt x="37" y="82"/>
                  <a:pt x="37" y="82"/>
                </a:cubicBezTo>
                <a:cubicBezTo>
                  <a:pt x="35" y="84"/>
                  <a:pt x="34" y="86"/>
                  <a:pt x="34" y="89"/>
                </a:cubicBezTo>
                <a:cubicBezTo>
                  <a:pt x="34" y="92"/>
                  <a:pt x="36" y="95"/>
                  <a:pt x="38" y="97"/>
                </a:cubicBezTo>
                <a:cubicBezTo>
                  <a:pt x="40" y="99"/>
                  <a:pt x="43" y="100"/>
                  <a:pt x="46" y="100"/>
                </a:cubicBezTo>
                <a:cubicBezTo>
                  <a:pt x="47" y="100"/>
                  <a:pt x="49" y="100"/>
                  <a:pt x="50" y="100"/>
                </a:cubicBezTo>
                <a:cubicBezTo>
                  <a:pt x="50" y="101"/>
                  <a:pt x="51" y="102"/>
                  <a:pt x="52" y="104"/>
                </a:cubicBezTo>
                <a:cubicBezTo>
                  <a:pt x="55" y="106"/>
                  <a:pt x="57" y="107"/>
                  <a:pt x="61" y="107"/>
                </a:cubicBezTo>
                <a:cubicBezTo>
                  <a:pt x="61" y="107"/>
                  <a:pt x="61" y="107"/>
                  <a:pt x="61" y="107"/>
                </a:cubicBezTo>
                <a:cubicBezTo>
                  <a:pt x="61" y="107"/>
                  <a:pt x="61" y="107"/>
                  <a:pt x="61" y="107"/>
                </a:cubicBezTo>
                <a:cubicBezTo>
                  <a:pt x="62" y="109"/>
                  <a:pt x="63" y="111"/>
                  <a:pt x="64" y="113"/>
                </a:cubicBezTo>
                <a:cubicBezTo>
                  <a:pt x="67" y="116"/>
                  <a:pt x="71" y="117"/>
                  <a:pt x="75" y="116"/>
                </a:cubicBezTo>
                <a:cubicBezTo>
                  <a:pt x="76" y="117"/>
                  <a:pt x="76" y="119"/>
                  <a:pt x="78" y="120"/>
                </a:cubicBezTo>
                <a:cubicBezTo>
                  <a:pt x="80" y="123"/>
                  <a:pt x="83" y="124"/>
                  <a:pt x="86" y="124"/>
                </a:cubicBezTo>
                <a:cubicBezTo>
                  <a:pt x="89" y="124"/>
                  <a:pt x="92" y="123"/>
                  <a:pt x="94" y="120"/>
                </a:cubicBezTo>
                <a:cubicBezTo>
                  <a:pt x="97" y="118"/>
                  <a:pt x="97" y="118"/>
                  <a:pt x="97" y="118"/>
                </a:cubicBezTo>
                <a:cubicBezTo>
                  <a:pt x="97" y="118"/>
                  <a:pt x="97" y="118"/>
                  <a:pt x="97" y="118"/>
                </a:cubicBezTo>
                <a:cubicBezTo>
                  <a:pt x="100" y="114"/>
                  <a:pt x="100" y="114"/>
                  <a:pt x="100" y="114"/>
                </a:cubicBezTo>
                <a:cubicBezTo>
                  <a:pt x="103" y="116"/>
                  <a:pt x="103" y="116"/>
                  <a:pt x="103" y="116"/>
                </a:cubicBezTo>
                <a:cubicBezTo>
                  <a:pt x="105" y="119"/>
                  <a:pt x="108" y="120"/>
                  <a:pt x="111" y="120"/>
                </a:cubicBezTo>
                <a:cubicBezTo>
                  <a:pt x="114" y="120"/>
                  <a:pt x="117" y="119"/>
                  <a:pt x="119" y="116"/>
                </a:cubicBezTo>
                <a:cubicBezTo>
                  <a:pt x="120" y="115"/>
                  <a:pt x="121" y="114"/>
                  <a:pt x="122" y="112"/>
                </a:cubicBezTo>
                <a:cubicBezTo>
                  <a:pt x="122" y="112"/>
                  <a:pt x="123" y="112"/>
                  <a:pt x="124" y="112"/>
                </a:cubicBezTo>
                <a:cubicBezTo>
                  <a:pt x="127" y="112"/>
                  <a:pt x="130" y="111"/>
                  <a:pt x="132" y="109"/>
                </a:cubicBezTo>
                <a:cubicBezTo>
                  <a:pt x="134" y="107"/>
                  <a:pt x="135" y="105"/>
                  <a:pt x="135" y="103"/>
                </a:cubicBezTo>
                <a:cubicBezTo>
                  <a:pt x="136" y="103"/>
                  <a:pt x="136" y="103"/>
                  <a:pt x="136" y="103"/>
                </a:cubicBezTo>
                <a:cubicBezTo>
                  <a:pt x="139" y="103"/>
                  <a:pt x="142" y="102"/>
                  <a:pt x="144" y="100"/>
                </a:cubicBezTo>
                <a:cubicBezTo>
                  <a:pt x="145" y="99"/>
                  <a:pt x="146" y="97"/>
                  <a:pt x="147" y="96"/>
                </a:cubicBezTo>
                <a:cubicBezTo>
                  <a:pt x="148" y="96"/>
                  <a:pt x="149" y="96"/>
                  <a:pt x="151" y="96"/>
                </a:cubicBezTo>
                <a:cubicBezTo>
                  <a:pt x="154" y="96"/>
                  <a:pt x="157" y="95"/>
                  <a:pt x="159" y="93"/>
                </a:cubicBezTo>
                <a:cubicBezTo>
                  <a:pt x="162" y="90"/>
                  <a:pt x="163" y="87"/>
                  <a:pt x="162" y="83"/>
                </a:cubicBezTo>
                <a:lnTo>
                  <a:pt x="198" y="65"/>
                </a:lnTo>
                <a:close/>
                <a:moveTo>
                  <a:pt x="53" y="86"/>
                </a:moveTo>
                <a:cubicBezTo>
                  <a:pt x="53" y="86"/>
                  <a:pt x="53" y="86"/>
                  <a:pt x="53" y="86"/>
                </a:cubicBezTo>
                <a:cubicBezTo>
                  <a:pt x="53" y="86"/>
                  <a:pt x="53" y="86"/>
                  <a:pt x="53" y="86"/>
                </a:cubicBezTo>
                <a:cubicBezTo>
                  <a:pt x="48" y="91"/>
                  <a:pt x="48" y="91"/>
                  <a:pt x="48" y="91"/>
                </a:cubicBezTo>
                <a:cubicBezTo>
                  <a:pt x="47" y="93"/>
                  <a:pt x="45" y="93"/>
                  <a:pt x="44" y="91"/>
                </a:cubicBezTo>
                <a:cubicBezTo>
                  <a:pt x="43" y="91"/>
                  <a:pt x="42" y="90"/>
                  <a:pt x="42" y="89"/>
                </a:cubicBezTo>
                <a:cubicBezTo>
                  <a:pt x="42" y="88"/>
                  <a:pt x="43" y="87"/>
                  <a:pt x="44" y="86"/>
                </a:cubicBezTo>
                <a:cubicBezTo>
                  <a:pt x="55" y="75"/>
                  <a:pt x="55" y="75"/>
                  <a:pt x="55" y="75"/>
                </a:cubicBezTo>
                <a:cubicBezTo>
                  <a:pt x="56" y="74"/>
                  <a:pt x="58" y="74"/>
                  <a:pt x="60" y="75"/>
                </a:cubicBezTo>
                <a:cubicBezTo>
                  <a:pt x="61" y="77"/>
                  <a:pt x="61" y="79"/>
                  <a:pt x="60" y="80"/>
                </a:cubicBezTo>
                <a:cubicBezTo>
                  <a:pt x="60" y="80"/>
                  <a:pt x="60" y="80"/>
                  <a:pt x="60" y="80"/>
                </a:cubicBezTo>
                <a:cubicBezTo>
                  <a:pt x="54" y="86"/>
                  <a:pt x="54" y="86"/>
                  <a:pt x="54" y="86"/>
                </a:cubicBezTo>
                <a:lnTo>
                  <a:pt x="53" y="86"/>
                </a:lnTo>
                <a:close/>
                <a:moveTo>
                  <a:pt x="64" y="97"/>
                </a:moveTo>
                <a:cubicBezTo>
                  <a:pt x="63" y="98"/>
                  <a:pt x="63" y="98"/>
                  <a:pt x="63" y="98"/>
                </a:cubicBezTo>
                <a:cubicBezTo>
                  <a:pt x="62" y="99"/>
                  <a:pt x="61" y="99"/>
                  <a:pt x="61" y="99"/>
                </a:cubicBezTo>
                <a:cubicBezTo>
                  <a:pt x="61" y="99"/>
                  <a:pt x="61" y="99"/>
                  <a:pt x="61" y="99"/>
                </a:cubicBezTo>
                <a:cubicBezTo>
                  <a:pt x="60" y="99"/>
                  <a:pt x="59" y="99"/>
                  <a:pt x="58" y="98"/>
                </a:cubicBezTo>
                <a:cubicBezTo>
                  <a:pt x="57" y="97"/>
                  <a:pt x="57" y="94"/>
                  <a:pt x="59" y="92"/>
                </a:cubicBezTo>
                <a:cubicBezTo>
                  <a:pt x="67" y="84"/>
                  <a:pt x="67" y="84"/>
                  <a:pt x="67" y="84"/>
                </a:cubicBezTo>
                <a:cubicBezTo>
                  <a:pt x="68" y="83"/>
                  <a:pt x="69" y="82"/>
                  <a:pt x="71" y="82"/>
                </a:cubicBezTo>
                <a:cubicBezTo>
                  <a:pt x="72" y="82"/>
                  <a:pt x="73" y="82"/>
                  <a:pt x="73" y="83"/>
                </a:cubicBezTo>
                <a:cubicBezTo>
                  <a:pt x="75" y="84"/>
                  <a:pt x="75" y="86"/>
                  <a:pt x="73" y="88"/>
                </a:cubicBezTo>
                <a:cubicBezTo>
                  <a:pt x="64" y="96"/>
                  <a:pt x="64" y="96"/>
                  <a:pt x="64" y="96"/>
                </a:cubicBezTo>
                <a:cubicBezTo>
                  <a:pt x="64" y="96"/>
                  <a:pt x="64" y="96"/>
                  <a:pt x="64" y="97"/>
                </a:cubicBezTo>
                <a:close/>
                <a:moveTo>
                  <a:pt x="78" y="104"/>
                </a:moveTo>
                <a:cubicBezTo>
                  <a:pt x="78" y="104"/>
                  <a:pt x="78" y="104"/>
                  <a:pt x="77" y="104"/>
                </a:cubicBezTo>
                <a:cubicBezTo>
                  <a:pt x="75" y="107"/>
                  <a:pt x="75" y="107"/>
                  <a:pt x="75" y="107"/>
                </a:cubicBezTo>
                <a:cubicBezTo>
                  <a:pt x="74" y="108"/>
                  <a:pt x="71" y="108"/>
                  <a:pt x="70" y="107"/>
                </a:cubicBezTo>
                <a:cubicBezTo>
                  <a:pt x="69" y="106"/>
                  <a:pt x="69" y="104"/>
                  <a:pt x="70" y="102"/>
                </a:cubicBezTo>
                <a:cubicBezTo>
                  <a:pt x="79" y="93"/>
                  <a:pt x="79" y="93"/>
                  <a:pt x="79" y="93"/>
                </a:cubicBezTo>
                <a:cubicBezTo>
                  <a:pt x="79" y="93"/>
                  <a:pt x="79" y="93"/>
                  <a:pt x="79" y="93"/>
                </a:cubicBezTo>
                <a:cubicBezTo>
                  <a:pt x="80" y="92"/>
                  <a:pt x="80" y="92"/>
                  <a:pt x="80" y="92"/>
                </a:cubicBezTo>
                <a:cubicBezTo>
                  <a:pt x="80" y="92"/>
                  <a:pt x="81" y="91"/>
                  <a:pt x="82" y="91"/>
                </a:cubicBezTo>
                <a:cubicBezTo>
                  <a:pt x="83" y="91"/>
                  <a:pt x="84" y="92"/>
                  <a:pt x="85" y="92"/>
                </a:cubicBezTo>
                <a:cubicBezTo>
                  <a:pt x="86" y="94"/>
                  <a:pt x="86" y="95"/>
                  <a:pt x="85" y="97"/>
                </a:cubicBezTo>
                <a:cubicBezTo>
                  <a:pt x="78" y="104"/>
                  <a:pt x="78" y="104"/>
                  <a:pt x="78" y="104"/>
                </a:cubicBezTo>
                <a:close/>
                <a:moveTo>
                  <a:pt x="96" y="107"/>
                </a:moveTo>
                <a:cubicBezTo>
                  <a:pt x="88" y="115"/>
                  <a:pt x="88" y="115"/>
                  <a:pt x="88" y="115"/>
                </a:cubicBezTo>
                <a:cubicBezTo>
                  <a:pt x="87" y="116"/>
                  <a:pt x="85" y="116"/>
                  <a:pt x="83" y="115"/>
                </a:cubicBezTo>
                <a:cubicBezTo>
                  <a:pt x="83" y="114"/>
                  <a:pt x="82" y="113"/>
                  <a:pt x="82" y="112"/>
                </a:cubicBezTo>
                <a:cubicBezTo>
                  <a:pt x="82" y="111"/>
                  <a:pt x="83" y="111"/>
                  <a:pt x="83" y="110"/>
                </a:cubicBezTo>
                <a:cubicBezTo>
                  <a:pt x="86" y="107"/>
                  <a:pt x="86" y="107"/>
                  <a:pt x="86" y="107"/>
                </a:cubicBezTo>
                <a:cubicBezTo>
                  <a:pt x="86" y="107"/>
                  <a:pt x="86" y="107"/>
                  <a:pt x="86" y="107"/>
                </a:cubicBezTo>
                <a:cubicBezTo>
                  <a:pt x="90" y="103"/>
                  <a:pt x="90" y="103"/>
                  <a:pt x="90" y="103"/>
                </a:cubicBezTo>
                <a:cubicBezTo>
                  <a:pt x="91" y="103"/>
                  <a:pt x="91" y="102"/>
                  <a:pt x="91" y="102"/>
                </a:cubicBezTo>
                <a:cubicBezTo>
                  <a:pt x="91" y="102"/>
                  <a:pt x="91" y="102"/>
                  <a:pt x="91" y="102"/>
                </a:cubicBezTo>
                <a:cubicBezTo>
                  <a:pt x="93" y="101"/>
                  <a:pt x="95" y="101"/>
                  <a:pt x="96" y="102"/>
                </a:cubicBezTo>
                <a:cubicBezTo>
                  <a:pt x="97" y="103"/>
                  <a:pt x="97" y="103"/>
                  <a:pt x="97" y="104"/>
                </a:cubicBezTo>
                <a:cubicBezTo>
                  <a:pt x="97" y="105"/>
                  <a:pt x="97" y="106"/>
                  <a:pt x="96" y="107"/>
                </a:cubicBezTo>
                <a:close/>
                <a:moveTo>
                  <a:pt x="153" y="87"/>
                </a:moveTo>
                <a:cubicBezTo>
                  <a:pt x="152" y="89"/>
                  <a:pt x="150" y="89"/>
                  <a:pt x="148" y="87"/>
                </a:cubicBezTo>
                <a:cubicBezTo>
                  <a:pt x="128" y="67"/>
                  <a:pt x="128" y="67"/>
                  <a:pt x="128" y="67"/>
                </a:cubicBezTo>
                <a:cubicBezTo>
                  <a:pt x="128" y="67"/>
                  <a:pt x="128" y="67"/>
                  <a:pt x="128" y="67"/>
                </a:cubicBezTo>
                <a:cubicBezTo>
                  <a:pt x="128" y="67"/>
                  <a:pt x="128" y="67"/>
                  <a:pt x="128" y="67"/>
                </a:cubicBezTo>
                <a:cubicBezTo>
                  <a:pt x="122" y="72"/>
                  <a:pt x="122" y="72"/>
                  <a:pt x="122" y="72"/>
                </a:cubicBezTo>
                <a:cubicBezTo>
                  <a:pt x="137" y="88"/>
                  <a:pt x="137" y="88"/>
                  <a:pt x="137" y="88"/>
                </a:cubicBezTo>
                <a:cubicBezTo>
                  <a:pt x="138" y="89"/>
                  <a:pt x="139" y="91"/>
                  <a:pt x="139" y="92"/>
                </a:cubicBezTo>
                <a:cubicBezTo>
                  <a:pt x="139" y="93"/>
                  <a:pt x="139" y="94"/>
                  <a:pt x="139" y="94"/>
                </a:cubicBezTo>
                <a:cubicBezTo>
                  <a:pt x="137" y="95"/>
                  <a:pt x="135" y="95"/>
                  <a:pt x="134" y="94"/>
                </a:cubicBezTo>
                <a:cubicBezTo>
                  <a:pt x="132" y="93"/>
                  <a:pt x="132" y="93"/>
                  <a:pt x="132" y="93"/>
                </a:cubicBezTo>
                <a:cubicBezTo>
                  <a:pt x="132" y="93"/>
                  <a:pt x="132" y="93"/>
                  <a:pt x="132" y="93"/>
                </a:cubicBezTo>
                <a:cubicBezTo>
                  <a:pt x="117" y="77"/>
                  <a:pt x="117" y="77"/>
                  <a:pt x="117" y="77"/>
                </a:cubicBezTo>
                <a:cubicBezTo>
                  <a:pt x="111" y="83"/>
                  <a:pt x="111" y="83"/>
                  <a:pt x="111" y="83"/>
                </a:cubicBezTo>
                <a:cubicBezTo>
                  <a:pt x="125" y="97"/>
                  <a:pt x="125" y="97"/>
                  <a:pt x="125" y="97"/>
                </a:cubicBezTo>
                <a:cubicBezTo>
                  <a:pt x="125" y="97"/>
                  <a:pt x="125" y="97"/>
                  <a:pt x="125" y="97"/>
                </a:cubicBezTo>
                <a:cubicBezTo>
                  <a:pt x="127" y="98"/>
                  <a:pt x="127" y="98"/>
                  <a:pt x="127" y="98"/>
                </a:cubicBezTo>
                <a:cubicBezTo>
                  <a:pt x="127" y="99"/>
                  <a:pt x="128" y="100"/>
                  <a:pt x="128" y="101"/>
                </a:cubicBezTo>
                <a:cubicBezTo>
                  <a:pt x="128" y="102"/>
                  <a:pt x="127" y="102"/>
                  <a:pt x="127" y="103"/>
                </a:cubicBezTo>
                <a:cubicBezTo>
                  <a:pt x="125" y="104"/>
                  <a:pt x="123" y="104"/>
                  <a:pt x="122" y="103"/>
                </a:cubicBezTo>
                <a:cubicBezTo>
                  <a:pt x="119" y="101"/>
                  <a:pt x="119" y="101"/>
                  <a:pt x="119" y="101"/>
                </a:cubicBezTo>
                <a:cubicBezTo>
                  <a:pt x="119" y="101"/>
                  <a:pt x="119" y="100"/>
                  <a:pt x="119" y="100"/>
                </a:cubicBezTo>
                <a:cubicBezTo>
                  <a:pt x="119" y="100"/>
                  <a:pt x="119" y="100"/>
                  <a:pt x="119" y="100"/>
                </a:cubicBezTo>
                <a:cubicBezTo>
                  <a:pt x="106" y="88"/>
                  <a:pt x="106" y="88"/>
                  <a:pt x="106" y="88"/>
                </a:cubicBezTo>
                <a:cubicBezTo>
                  <a:pt x="101" y="93"/>
                  <a:pt x="101" y="93"/>
                  <a:pt x="101" y="93"/>
                </a:cubicBezTo>
                <a:cubicBezTo>
                  <a:pt x="113" y="106"/>
                  <a:pt x="113" y="106"/>
                  <a:pt x="113" y="106"/>
                </a:cubicBezTo>
                <a:cubicBezTo>
                  <a:pt x="115" y="107"/>
                  <a:pt x="115" y="110"/>
                  <a:pt x="113" y="111"/>
                </a:cubicBezTo>
                <a:cubicBezTo>
                  <a:pt x="112" y="112"/>
                  <a:pt x="110" y="112"/>
                  <a:pt x="108" y="111"/>
                </a:cubicBezTo>
                <a:cubicBezTo>
                  <a:pt x="105" y="107"/>
                  <a:pt x="105" y="107"/>
                  <a:pt x="105" y="107"/>
                </a:cubicBezTo>
                <a:cubicBezTo>
                  <a:pt x="105" y="106"/>
                  <a:pt x="105" y="105"/>
                  <a:pt x="105" y="104"/>
                </a:cubicBezTo>
                <a:cubicBezTo>
                  <a:pt x="105" y="101"/>
                  <a:pt x="104" y="98"/>
                  <a:pt x="102" y="96"/>
                </a:cubicBezTo>
                <a:cubicBezTo>
                  <a:pt x="100" y="94"/>
                  <a:pt x="97" y="93"/>
                  <a:pt x="94" y="93"/>
                </a:cubicBezTo>
                <a:cubicBezTo>
                  <a:pt x="93" y="91"/>
                  <a:pt x="92" y="88"/>
                  <a:pt x="90" y="87"/>
                </a:cubicBezTo>
                <a:cubicBezTo>
                  <a:pt x="88" y="84"/>
                  <a:pt x="85" y="83"/>
                  <a:pt x="82" y="83"/>
                </a:cubicBezTo>
                <a:cubicBezTo>
                  <a:pt x="82" y="81"/>
                  <a:pt x="81" y="79"/>
                  <a:pt x="79" y="77"/>
                </a:cubicBezTo>
                <a:cubicBezTo>
                  <a:pt x="77" y="75"/>
                  <a:pt x="73" y="74"/>
                  <a:pt x="70" y="74"/>
                </a:cubicBezTo>
                <a:cubicBezTo>
                  <a:pt x="69" y="74"/>
                  <a:pt x="69" y="75"/>
                  <a:pt x="68" y="75"/>
                </a:cubicBezTo>
                <a:cubicBezTo>
                  <a:pt x="68" y="73"/>
                  <a:pt x="67" y="71"/>
                  <a:pt x="65" y="70"/>
                </a:cubicBezTo>
                <a:cubicBezTo>
                  <a:pt x="61" y="65"/>
                  <a:pt x="53" y="65"/>
                  <a:pt x="49" y="70"/>
                </a:cubicBezTo>
                <a:cubicBezTo>
                  <a:pt x="43" y="76"/>
                  <a:pt x="43" y="76"/>
                  <a:pt x="43" y="76"/>
                </a:cubicBezTo>
                <a:cubicBezTo>
                  <a:pt x="11" y="52"/>
                  <a:pt x="11" y="52"/>
                  <a:pt x="11" y="52"/>
                </a:cubicBezTo>
                <a:cubicBezTo>
                  <a:pt x="36" y="14"/>
                  <a:pt x="36" y="14"/>
                  <a:pt x="36" y="14"/>
                </a:cubicBezTo>
                <a:cubicBezTo>
                  <a:pt x="57" y="26"/>
                  <a:pt x="57" y="26"/>
                  <a:pt x="57" y="26"/>
                </a:cubicBezTo>
                <a:cubicBezTo>
                  <a:pt x="59" y="24"/>
                  <a:pt x="59" y="24"/>
                  <a:pt x="59" y="24"/>
                </a:cubicBezTo>
                <a:cubicBezTo>
                  <a:pt x="68" y="16"/>
                  <a:pt x="76" y="16"/>
                  <a:pt x="81" y="18"/>
                </a:cubicBezTo>
                <a:cubicBezTo>
                  <a:pt x="77" y="22"/>
                  <a:pt x="77" y="22"/>
                  <a:pt x="77" y="22"/>
                </a:cubicBezTo>
                <a:cubicBezTo>
                  <a:pt x="75" y="24"/>
                  <a:pt x="73" y="27"/>
                  <a:pt x="73" y="30"/>
                </a:cubicBezTo>
                <a:cubicBezTo>
                  <a:pt x="73" y="33"/>
                  <a:pt x="75" y="36"/>
                  <a:pt x="77" y="39"/>
                </a:cubicBezTo>
                <a:cubicBezTo>
                  <a:pt x="82" y="43"/>
                  <a:pt x="89" y="43"/>
                  <a:pt x="94" y="39"/>
                </a:cubicBezTo>
                <a:cubicBezTo>
                  <a:pt x="100" y="33"/>
                  <a:pt x="100" y="33"/>
                  <a:pt x="100" y="33"/>
                </a:cubicBezTo>
                <a:cubicBezTo>
                  <a:pt x="104" y="33"/>
                  <a:pt x="104" y="33"/>
                  <a:pt x="104" y="33"/>
                </a:cubicBezTo>
                <a:cubicBezTo>
                  <a:pt x="104" y="38"/>
                  <a:pt x="105" y="46"/>
                  <a:pt x="110" y="52"/>
                </a:cubicBezTo>
                <a:cubicBezTo>
                  <a:pt x="115" y="58"/>
                  <a:pt x="122" y="61"/>
                  <a:pt x="132" y="61"/>
                </a:cubicBezTo>
                <a:cubicBezTo>
                  <a:pt x="153" y="82"/>
                  <a:pt x="153" y="82"/>
                  <a:pt x="153" y="82"/>
                </a:cubicBezTo>
                <a:cubicBezTo>
                  <a:pt x="154" y="83"/>
                  <a:pt x="154" y="84"/>
                  <a:pt x="154" y="85"/>
                </a:cubicBezTo>
                <a:cubicBezTo>
                  <a:pt x="154" y="86"/>
                  <a:pt x="154" y="87"/>
                  <a:pt x="153" y="87"/>
                </a:cubicBezTo>
                <a:close/>
                <a:moveTo>
                  <a:pt x="158" y="76"/>
                </a:moveTo>
                <a:cubicBezTo>
                  <a:pt x="135" y="53"/>
                  <a:pt x="135" y="53"/>
                  <a:pt x="135" y="53"/>
                </a:cubicBezTo>
                <a:cubicBezTo>
                  <a:pt x="133" y="53"/>
                  <a:pt x="133" y="53"/>
                  <a:pt x="133" y="53"/>
                </a:cubicBezTo>
                <a:cubicBezTo>
                  <a:pt x="125" y="53"/>
                  <a:pt x="120" y="51"/>
                  <a:pt x="116" y="47"/>
                </a:cubicBezTo>
                <a:cubicBezTo>
                  <a:pt x="110" y="40"/>
                  <a:pt x="112" y="30"/>
                  <a:pt x="112" y="29"/>
                </a:cubicBezTo>
                <a:cubicBezTo>
                  <a:pt x="113" y="25"/>
                  <a:pt x="113" y="25"/>
                  <a:pt x="113" y="25"/>
                </a:cubicBezTo>
                <a:cubicBezTo>
                  <a:pt x="97" y="25"/>
                  <a:pt x="97" y="25"/>
                  <a:pt x="97" y="25"/>
                </a:cubicBezTo>
                <a:cubicBezTo>
                  <a:pt x="88" y="33"/>
                  <a:pt x="88" y="33"/>
                  <a:pt x="88" y="33"/>
                </a:cubicBezTo>
                <a:cubicBezTo>
                  <a:pt x="87" y="35"/>
                  <a:pt x="84" y="35"/>
                  <a:pt x="83" y="33"/>
                </a:cubicBezTo>
                <a:cubicBezTo>
                  <a:pt x="82" y="32"/>
                  <a:pt x="81" y="31"/>
                  <a:pt x="81" y="30"/>
                </a:cubicBezTo>
                <a:cubicBezTo>
                  <a:pt x="81" y="29"/>
                  <a:pt x="82" y="28"/>
                  <a:pt x="83" y="27"/>
                </a:cubicBezTo>
                <a:cubicBezTo>
                  <a:pt x="95" y="15"/>
                  <a:pt x="95" y="15"/>
                  <a:pt x="95" y="15"/>
                </a:cubicBezTo>
                <a:cubicBezTo>
                  <a:pt x="100" y="10"/>
                  <a:pt x="110" y="15"/>
                  <a:pt x="110" y="15"/>
                </a:cubicBezTo>
                <a:cubicBezTo>
                  <a:pt x="141" y="31"/>
                  <a:pt x="141" y="31"/>
                  <a:pt x="141" y="31"/>
                </a:cubicBezTo>
                <a:cubicBezTo>
                  <a:pt x="171" y="19"/>
                  <a:pt x="171" y="19"/>
                  <a:pt x="171" y="19"/>
                </a:cubicBezTo>
                <a:cubicBezTo>
                  <a:pt x="188" y="61"/>
                  <a:pt x="188" y="61"/>
                  <a:pt x="188" y="61"/>
                </a:cubicBezTo>
                <a:lnTo>
                  <a:pt x="158" y="76"/>
                </a:lnTo>
                <a:close/>
              </a:path>
            </a:pathLst>
          </a:custGeom>
          <a:solidFill>
            <a:srgbClr val="FFFFFF"/>
          </a:solidFill>
          <a:ln>
            <a:noFill/>
          </a:ln>
        </p:spPr>
        <p:txBody>
          <a:bodyPr vert="horz" wrap="square" lIns="89642" tIns="44821" rIns="89642" bIns="44821" numCol="1" anchor="t" anchorCtr="0" compatLnSpc="1"/>
          <a:lstStyle/>
          <a:p>
            <a:pPr marL="0" marR="0" lvl="0" indent="0" algn="l" defTabSz="895985" rtl="0" eaLnBrk="1" fontAlgn="auto" latinLnBrk="0" hangingPunct="1">
              <a:lnSpc>
                <a:spcPct val="100000"/>
              </a:lnSpc>
              <a:spcBef>
                <a:spcPts val="0"/>
              </a:spcBef>
              <a:spcAft>
                <a:spcPts val="0"/>
              </a:spcAft>
              <a:buClrTx/>
              <a:buSzTx/>
              <a:buFontTx/>
              <a:buNone/>
              <a:defRPr/>
            </a:pPr>
            <a:endParaRPr kumimoji="0" lang="en-US" sz="1765"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sp>
        <p:nvSpPr>
          <p:cNvPr id="16" name="Freeform 144"/>
          <p:cNvSpPr>
            <a:spLocks noChangeAspect="1" noEditPoints="1"/>
          </p:cNvSpPr>
          <p:nvPr/>
        </p:nvSpPr>
        <p:spPr bwMode="auto">
          <a:xfrm>
            <a:off x="1138843" y="2379457"/>
            <a:ext cx="586694" cy="640261"/>
          </a:xfrm>
          <a:custGeom>
            <a:avLst/>
            <a:gdLst>
              <a:gd name="T0" fmla="*/ 48 w 97"/>
              <a:gd name="T1" fmla="*/ 106 h 106"/>
              <a:gd name="T2" fmla="*/ 49 w 97"/>
              <a:gd name="T3" fmla="*/ 105 h 106"/>
              <a:gd name="T4" fmla="*/ 97 w 97"/>
              <a:gd name="T5" fmla="*/ 45 h 106"/>
              <a:gd name="T6" fmla="*/ 97 w 97"/>
              <a:gd name="T7" fmla="*/ 0 h 106"/>
              <a:gd name="T8" fmla="*/ 90 w 97"/>
              <a:gd name="T9" fmla="*/ 5 h 106"/>
              <a:gd name="T10" fmla="*/ 71 w 97"/>
              <a:gd name="T11" fmla="*/ 10 h 106"/>
              <a:gd name="T12" fmla="*/ 50 w 97"/>
              <a:gd name="T13" fmla="*/ 5 h 106"/>
              <a:gd name="T14" fmla="*/ 48 w 97"/>
              <a:gd name="T15" fmla="*/ 3 h 106"/>
              <a:gd name="T16" fmla="*/ 46 w 97"/>
              <a:gd name="T17" fmla="*/ 4 h 106"/>
              <a:gd name="T18" fmla="*/ 25 w 97"/>
              <a:gd name="T19" fmla="*/ 10 h 106"/>
              <a:gd name="T20" fmla="*/ 6 w 97"/>
              <a:gd name="T21" fmla="*/ 5 h 106"/>
              <a:gd name="T22" fmla="*/ 0 w 97"/>
              <a:gd name="T23" fmla="*/ 1 h 106"/>
              <a:gd name="T24" fmla="*/ 0 w 97"/>
              <a:gd name="T25" fmla="*/ 45 h 106"/>
              <a:gd name="T26" fmla="*/ 47 w 97"/>
              <a:gd name="T27" fmla="*/ 105 h 106"/>
              <a:gd name="T28" fmla="*/ 48 w 97"/>
              <a:gd name="T29" fmla="*/ 106 h 106"/>
              <a:gd name="T30" fmla="*/ 8 w 97"/>
              <a:gd name="T31" fmla="*/ 45 h 106"/>
              <a:gd name="T32" fmla="*/ 8 w 97"/>
              <a:gd name="T33" fmla="*/ 14 h 106"/>
              <a:gd name="T34" fmla="*/ 25 w 97"/>
              <a:gd name="T35" fmla="*/ 18 h 106"/>
              <a:gd name="T36" fmla="*/ 48 w 97"/>
              <a:gd name="T37" fmla="*/ 12 h 106"/>
              <a:gd name="T38" fmla="*/ 71 w 97"/>
              <a:gd name="T39" fmla="*/ 18 h 106"/>
              <a:gd name="T40" fmla="*/ 89 w 97"/>
              <a:gd name="T41" fmla="*/ 15 h 106"/>
              <a:gd name="T42" fmla="*/ 89 w 97"/>
              <a:gd name="T43" fmla="*/ 45 h 106"/>
              <a:gd name="T44" fmla="*/ 48 w 97"/>
              <a:gd name="T45" fmla="*/ 97 h 106"/>
              <a:gd name="T46" fmla="*/ 8 w 97"/>
              <a:gd name="T4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6">
                <a:moveTo>
                  <a:pt x="48" y="106"/>
                </a:moveTo>
                <a:cubicBezTo>
                  <a:pt x="49" y="105"/>
                  <a:pt x="49" y="105"/>
                  <a:pt x="49" y="105"/>
                </a:cubicBezTo>
                <a:cubicBezTo>
                  <a:pt x="51" y="104"/>
                  <a:pt x="97" y="86"/>
                  <a:pt x="97" y="45"/>
                </a:cubicBezTo>
                <a:cubicBezTo>
                  <a:pt x="97" y="0"/>
                  <a:pt x="97" y="0"/>
                  <a:pt x="97" y="0"/>
                </a:cubicBezTo>
                <a:cubicBezTo>
                  <a:pt x="90" y="5"/>
                  <a:pt x="90" y="5"/>
                  <a:pt x="90" y="5"/>
                </a:cubicBezTo>
                <a:cubicBezTo>
                  <a:pt x="90" y="5"/>
                  <a:pt x="82" y="10"/>
                  <a:pt x="71" y="10"/>
                </a:cubicBezTo>
                <a:cubicBezTo>
                  <a:pt x="60" y="10"/>
                  <a:pt x="50" y="5"/>
                  <a:pt x="50" y="5"/>
                </a:cubicBezTo>
                <a:cubicBezTo>
                  <a:pt x="48" y="3"/>
                  <a:pt x="48" y="3"/>
                  <a:pt x="48" y="3"/>
                </a:cubicBezTo>
                <a:cubicBezTo>
                  <a:pt x="46" y="4"/>
                  <a:pt x="46" y="4"/>
                  <a:pt x="46" y="4"/>
                </a:cubicBezTo>
                <a:cubicBezTo>
                  <a:pt x="46" y="4"/>
                  <a:pt x="35" y="10"/>
                  <a:pt x="25" y="10"/>
                </a:cubicBezTo>
                <a:cubicBezTo>
                  <a:pt x="15" y="10"/>
                  <a:pt x="6" y="5"/>
                  <a:pt x="6" y="5"/>
                </a:cubicBezTo>
                <a:cubicBezTo>
                  <a:pt x="0" y="1"/>
                  <a:pt x="0" y="1"/>
                  <a:pt x="0" y="1"/>
                </a:cubicBezTo>
                <a:cubicBezTo>
                  <a:pt x="0" y="45"/>
                  <a:pt x="0" y="45"/>
                  <a:pt x="0" y="45"/>
                </a:cubicBezTo>
                <a:cubicBezTo>
                  <a:pt x="0" y="86"/>
                  <a:pt x="45" y="104"/>
                  <a:pt x="47" y="105"/>
                </a:cubicBezTo>
                <a:lnTo>
                  <a:pt x="48" y="106"/>
                </a:lnTo>
                <a:close/>
                <a:moveTo>
                  <a:pt x="8" y="45"/>
                </a:moveTo>
                <a:cubicBezTo>
                  <a:pt x="8" y="14"/>
                  <a:pt x="8" y="14"/>
                  <a:pt x="8" y="14"/>
                </a:cubicBezTo>
                <a:cubicBezTo>
                  <a:pt x="12" y="16"/>
                  <a:pt x="18" y="18"/>
                  <a:pt x="25" y="18"/>
                </a:cubicBezTo>
                <a:cubicBezTo>
                  <a:pt x="34" y="18"/>
                  <a:pt x="44" y="14"/>
                  <a:pt x="48" y="12"/>
                </a:cubicBezTo>
                <a:cubicBezTo>
                  <a:pt x="52" y="14"/>
                  <a:pt x="61" y="18"/>
                  <a:pt x="71" y="18"/>
                </a:cubicBezTo>
                <a:cubicBezTo>
                  <a:pt x="78" y="18"/>
                  <a:pt x="84" y="16"/>
                  <a:pt x="89" y="15"/>
                </a:cubicBezTo>
                <a:cubicBezTo>
                  <a:pt x="89" y="45"/>
                  <a:pt x="89" y="45"/>
                  <a:pt x="89" y="45"/>
                </a:cubicBezTo>
                <a:cubicBezTo>
                  <a:pt x="89" y="77"/>
                  <a:pt x="55" y="94"/>
                  <a:pt x="48" y="97"/>
                </a:cubicBezTo>
                <a:cubicBezTo>
                  <a:pt x="41" y="94"/>
                  <a:pt x="8" y="77"/>
                  <a:pt x="8" y="45"/>
                </a:cubicBezTo>
                <a:close/>
              </a:path>
            </a:pathLst>
          </a:custGeom>
          <a:solidFill>
            <a:srgbClr val="FFFFFF"/>
          </a:solidFill>
          <a:ln>
            <a:solidFill>
              <a:srgbClr val="FFFFFF"/>
            </a:solidFill>
          </a:ln>
        </p:spPr>
        <p:txBody>
          <a:bodyPr vert="horz" wrap="square" lIns="87857" tIns="43929" rIns="87857" bIns="43929" numCol="1" anchor="t" anchorCtr="0" compatLnSpc="1"/>
          <a:lstStyle/>
          <a:p>
            <a:pPr marL="0" marR="0" lvl="0" indent="0" algn="l" defTabSz="878205" rtl="0" eaLnBrk="1" fontAlgn="auto" latinLnBrk="0" hangingPunct="1">
              <a:lnSpc>
                <a:spcPct val="100000"/>
              </a:lnSpc>
              <a:spcBef>
                <a:spcPts val="0"/>
              </a:spcBef>
              <a:spcAft>
                <a:spcPts val="0"/>
              </a:spcAft>
              <a:buClrTx/>
              <a:buSzTx/>
              <a:buFontTx/>
              <a:buNone/>
              <a:defRPr/>
            </a:pPr>
            <a:endParaRPr kumimoji="0" lang="en-US" sz="1730"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sp>
        <p:nvSpPr>
          <p:cNvPr id="17" name="Freeform 137"/>
          <p:cNvSpPr>
            <a:spLocks noChangeAspect="1" noEditPoints="1"/>
          </p:cNvSpPr>
          <p:nvPr/>
        </p:nvSpPr>
        <p:spPr bwMode="auto">
          <a:xfrm>
            <a:off x="8122587" y="2316524"/>
            <a:ext cx="578304" cy="766129"/>
          </a:xfrm>
          <a:custGeom>
            <a:avLst/>
            <a:gdLst>
              <a:gd name="T0" fmla="*/ 64 w 96"/>
              <a:gd name="T1" fmla="*/ 12 h 128"/>
              <a:gd name="T2" fmla="*/ 48 w 96"/>
              <a:gd name="T3" fmla="*/ 0 h 128"/>
              <a:gd name="T4" fmla="*/ 33 w 96"/>
              <a:gd name="T5" fmla="*/ 12 h 128"/>
              <a:gd name="T6" fmla="*/ 0 w 96"/>
              <a:gd name="T7" fmla="*/ 12 h 128"/>
              <a:gd name="T8" fmla="*/ 0 w 96"/>
              <a:gd name="T9" fmla="*/ 128 h 128"/>
              <a:gd name="T10" fmla="*/ 96 w 96"/>
              <a:gd name="T11" fmla="*/ 128 h 128"/>
              <a:gd name="T12" fmla="*/ 96 w 96"/>
              <a:gd name="T13" fmla="*/ 12 h 128"/>
              <a:gd name="T14" fmla="*/ 64 w 96"/>
              <a:gd name="T15" fmla="*/ 12 h 128"/>
              <a:gd name="T16" fmla="*/ 40 w 96"/>
              <a:gd name="T17" fmla="*/ 20 h 128"/>
              <a:gd name="T18" fmla="*/ 40 w 96"/>
              <a:gd name="T19" fmla="*/ 16 h 128"/>
              <a:gd name="T20" fmla="*/ 48 w 96"/>
              <a:gd name="T21" fmla="*/ 8 h 128"/>
              <a:gd name="T22" fmla="*/ 56 w 96"/>
              <a:gd name="T23" fmla="*/ 16 h 128"/>
              <a:gd name="T24" fmla="*/ 56 w 96"/>
              <a:gd name="T25" fmla="*/ 20 h 128"/>
              <a:gd name="T26" fmla="*/ 64 w 96"/>
              <a:gd name="T27" fmla="*/ 20 h 128"/>
              <a:gd name="T28" fmla="*/ 64 w 96"/>
              <a:gd name="T29" fmla="*/ 28 h 128"/>
              <a:gd name="T30" fmla="*/ 32 w 96"/>
              <a:gd name="T31" fmla="*/ 28 h 128"/>
              <a:gd name="T32" fmla="*/ 32 w 96"/>
              <a:gd name="T33" fmla="*/ 20 h 128"/>
              <a:gd name="T34" fmla="*/ 40 w 96"/>
              <a:gd name="T35" fmla="*/ 20 h 128"/>
              <a:gd name="T36" fmla="*/ 88 w 96"/>
              <a:gd name="T37" fmla="*/ 120 h 128"/>
              <a:gd name="T38" fmla="*/ 8 w 96"/>
              <a:gd name="T39" fmla="*/ 120 h 128"/>
              <a:gd name="T40" fmla="*/ 8 w 96"/>
              <a:gd name="T41" fmla="*/ 20 h 128"/>
              <a:gd name="T42" fmla="*/ 24 w 96"/>
              <a:gd name="T43" fmla="*/ 20 h 128"/>
              <a:gd name="T44" fmla="*/ 24 w 96"/>
              <a:gd name="T45" fmla="*/ 36 h 128"/>
              <a:gd name="T46" fmla="*/ 72 w 96"/>
              <a:gd name="T47" fmla="*/ 36 h 128"/>
              <a:gd name="T48" fmla="*/ 72 w 96"/>
              <a:gd name="T49" fmla="*/ 20 h 128"/>
              <a:gd name="T50" fmla="*/ 88 w 96"/>
              <a:gd name="T51" fmla="*/ 20 h 128"/>
              <a:gd name="T52" fmla="*/ 88 w 96"/>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28">
                <a:moveTo>
                  <a:pt x="64" y="12"/>
                </a:moveTo>
                <a:cubicBezTo>
                  <a:pt x="62" y="5"/>
                  <a:pt x="56" y="0"/>
                  <a:pt x="48" y="0"/>
                </a:cubicBezTo>
                <a:cubicBezTo>
                  <a:pt x="41" y="0"/>
                  <a:pt x="35" y="5"/>
                  <a:pt x="33" y="12"/>
                </a:cubicBezTo>
                <a:cubicBezTo>
                  <a:pt x="0" y="12"/>
                  <a:pt x="0" y="12"/>
                  <a:pt x="0" y="12"/>
                </a:cubicBezTo>
                <a:cubicBezTo>
                  <a:pt x="0" y="128"/>
                  <a:pt x="0" y="128"/>
                  <a:pt x="0" y="128"/>
                </a:cubicBezTo>
                <a:cubicBezTo>
                  <a:pt x="96" y="128"/>
                  <a:pt x="96" y="128"/>
                  <a:pt x="96" y="128"/>
                </a:cubicBezTo>
                <a:cubicBezTo>
                  <a:pt x="96" y="12"/>
                  <a:pt x="96" y="12"/>
                  <a:pt x="96" y="12"/>
                </a:cubicBezTo>
                <a:lnTo>
                  <a:pt x="64" y="12"/>
                </a:lnTo>
                <a:close/>
                <a:moveTo>
                  <a:pt x="40" y="20"/>
                </a:moveTo>
                <a:cubicBezTo>
                  <a:pt x="40" y="16"/>
                  <a:pt x="40" y="16"/>
                  <a:pt x="40" y="16"/>
                </a:cubicBezTo>
                <a:cubicBezTo>
                  <a:pt x="40" y="12"/>
                  <a:pt x="44" y="8"/>
                  <a:pt x="48" y="8"/>
                </a:cubicBezTo>
                <a:cubicBezTo>
                  <a:pt x="53" y="8"/>
                  <a:pt x="56" y="12"/>
                  <a:pt x="56" y="16"/>
                </a:cubicBezTo>
                <a:cubicBezTo>
                  <a:pt x="56" y="20"/>
                  <a:pt x="56" y="20"/>
                  <a:pt x="56" y="20"/>
                </a:cubicBezTo>
                <a:cubicBezTo>
                  <a:pt x="64" y="20"/>
                  <a:pt x="64" y="20"/>
                  <a:pt x="64" y="20"/>
                </a:cubicBezTo>
                <a:cubicBezTo>
                  <a:pt x="64" y="28"/>
                  <a:pt x="64" y="28"/>
                  <a:pt x="64" y="28"/>
                </a:cubicBezTo>
                <a:cubicBezTo>
                  <a:pt x="32" y="28"/>
                  <a:pt x="32" y="28"/>
                  <a:pt x="32" y="28"/>
                </a:cubicBezTo>
                <a:cubicBezTo>
                  <a:pt x="32" y="20"/>
                  <a:pt x="32" y="20"/>
                  <a:pt x="32" y="20"/>
                </a:cubicBezTo>
                <a:lnTo>
                  <a:pt x="40" y="20"/>
                </a:lnTo>
                <a:close/>
                <a:moveTo>
                  <a:pt x="88" y="120"/>
                </a:moveTo>
                <a:cubicBezTo>
                  <a:pt x="8" y="120"/>
                  <a:pt x="8" y="120"/>
                  <a:pt x="8" y="120"/>
                </a:cubicBezTo>
                <a:cubicBezTo>
                  <a:pt x="8" y="20"/>
                  <a:pt x="8" y="20"/>
                  <a:pt x="8" y="20"/>
                </a:cubicBezTo>
                <a:cubicBezTo>
                  <a:pt x="24" y="20"/>
                  <a:pt x="24" y="20"/>
                  <a:pt x="24" y="20"/>
                </a:cubicBezTo>
                <a:cubicBezTo>
                  <a:pt x="24" y="36"/>
                  <a:pt x="24" y="36"/>
                  <a:pt x="24" y="36"/>
                </a:cubicBezTo>
                <a:cubicBezTo>
                  <a:pt x="72" y="36"/>
                  <a:pt x="72" y="36"/>
                  <a:pt x="72" y="36"/>
                </a:cubicBezTo>
                <a:cubicBezTo>
                  <a:pt x="72" y="20"/>
                  <a:pt x="72" y="20"/>
                  <a:pt x="72" y="20"/>
                </a:cubicBezTo>
                <a:cubicBezTo>
                  <a:pt x="88" y="20"/>
                  <a:pt x="88" y="20"/>
                  <a:pt x="88" y="20"/>
                </a:cubicBezTo>
                <a:lnTo>
                  <a:pt x="88" y="120"/>
                </a:lnTo>
                <a:close/>
              </a:path>
            </a:pathLst>
          </a:custGeom>
          <a:solidFill>
            <a:srgbClr val="FFFFFF"/>
          </a:solidFill>
          <a:ln>
            <a:noFill/>
          </a:ln>
        </p:spPr>
        <p:txBody>
          <a:bodyPr vert="horz" wrap="square" lIns="87857" tIns="43929" rIns="87857" bIns="43929" numCol="1" anchor="t" anchorCtr="0" compatLnSpc="1"/>
          <a:lstStyle/>
          <a:p>
            <a:pPr marL="0" marR="0" lvl="0" indent="0" algn="l" defTabSz="878205" rtl="0" eaLnBrk="1" fontAlgn="auto" latinLnBrk="0" hangingPunct="1">
              <a:lnSpc>
                <a:spcPct val="100000"/>
              </a:lnSpc>
              <a:spcBef>
                <a:spcPts val="0"/>
              </a:spcBef>
              <a:spcAft>
                <a:spcPts val="0"/>
              </a:spcAft>
              <a:buClrTx/>
              <a:buSzTx/>
              <a:buFontTx/>
              <a:buNone/>
              <a:defRPr/>
            </a:pPr>
            <a:endParaRPr kumimoji="0" lang="en-US" sz="1730" b="0" i="0" u="none" strike="noStrike" kern="0" cap="none" spc="0" normalizeH="0" baseline="0" noProof="0">
              <a:ln>
                <a:noFill/>
              </a:ln>
              <a:solidFill>
                <a:sysClr val="windowText" lastClr="000000"/>
              </a:solidFill>
              <a:effectLst/>
              <a:uLnTx/>
              <a:uFillTx/>
              <a:latin typeface="Segoe UI" panose="020B0502040204020203"/>
              <a:ea typeface="宋体" panose="02010600030101010101" pitchFamily="2" charset="-122"/>
              <a:cs typeface="+mn-cs"/>
            </a:endParaRPr>
          </a:p>
        </p:txBody>
      </p:sp>
      <p:sp>
        <p:nvSpPr>
          <p:cNvPr id="18" name="矩形 17"/>
          <p:cNvSpPr>
            <a:spLocks noChangeArrowheads="1"/>
          </p:cNvSpPr>
          <p:nvPr/>
        </p:nvSpPr>
        <p:spPr bwMode="auto">
          <a:xfrm>
            <a:off x="518679" y="3365698"/>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9" name="矩形 18"/>
          <p:cNvSpPr>
            <a:spLocks noChangeArrowheads="1"/>
          </p:cNvSpPr>
          <p:nvPr/>
        </p:nvSpPr>
        <p:spPr bwMode="auto">
          <a:xfrm>
            <a:off x="2849397" y="3365698"/>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0" name="矩形 19"/>
          <p:cNvSpPr>
            <a:spLocks noChangeArrowheads="1"/>
          </p:cNvSpPr>
          <p:nvPr/>
        </p:nvSpPr>
        <p:spPr bwMode="auto">
          <a:xfrm>
            <a:off x="5180114" y="3362106"/>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 name="矩形 20"/>
          <p:cNvSpPr>
            <a:spLocks noChangeArrowheads="1"/>
          </p:cNvSpPr>
          <p:nvPr/>
        </p:nvSpPr>
        <p:spPr bwMode="auto">
          <a:xfrm>
            <a:off x="7521118" y="3335540"/>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矩形 21"/>
          <p:cNvSpPr>
            <a:spLocks noChangeArrowheads="1"/>
          </p:cNvSpPr>
          <p:nvPr/>
        </p:nvSpPr>
        <p:spPr bwMode="auto">
          <a:xfrm>
            <a:off x="9824736" y="3335540"/>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3" name="文本框 40"/>
          <p:cNvSpPr txBox="1"/>
          <p:nvPr/>
        </p:nvSpPr>
        <p:spPr>
          <a:xfrm>
            <a:off x="358830" y="4252959"/>
            <a:ext cx="2144200" cy="1513941"/>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4" name="文本框 40"/>
          <p:cNvSpPr txBox="1"/>
          <p:nvPr/>
        </p:nvSpPr>
        <p:spPr>
          <a:xfrm>
            <a:off x="2712233" y="4252959"/>
            <a:ext cx="2144200"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5" name="文本框 40"/>
          <p:cNvSpPr txBox="1"/>
          <p:nvPr/>
        </p:nvSpPr>
        <p:spPr>
          <a:xfrm>
            <a:off x="5021319" y="4250665"/>
            <a:ext cx="2144200"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6" name="文本框 40"/>
          <p:cNvSpPr txBox="1"/>
          <p:nvPr/>
        </p:nvSpPr>
        <p:spPr>
          <a:xfrm>
            <a:off x="7373668" y="4250664"/>
            <a:ext cx="2144200"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7" name="文本框 40"/>
          <p:cNvSpPr txBox="1"/>
          <p:nvPr/>
        </p:nvSpPr>
        <p:spPr>
          <a:xfrm>
            <a:off x="9665941" y="4250663"/>
            <a:ext cx="2144200"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reeform 44"/>
          <p:cNvSpPr/>
          <p:nvPr/>
        </p:nvSpPr>
        <p:spPr>
          <a:xfrm rot="16200000">
            <a:off x="1480110" y="245954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85000"/>
              <a:lumOff val="1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7" name="Freeform 44"/>
          <p:cNvSpPr/>
          <p:nvPr/>
        </p:nvSpPr>
        <p:spPr>
          <a:xfrm rot="16200000">
            <a:off x="4019704" y="245954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85000"/>
              <a:lumOff val="1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8" name="Freeform 44"/>
          <p:cNvSpPr/>
          <p:nvPr/>
        </p:nvSpPr>
        <p:spPr>
          <a:xfrm rot="16200000">
            <a:off x="6559298" y="245954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85000"/>
              <a:lumOff val="1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9" name="Freeform 44"/>
          <p:cNvSpPr/>
          <p:nvPr/>
        </p:nvSpPr>
        <p:spPr>
          <a:xfrm rot="16200000">
            <a:off x="9098893" y="245954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85000"/>
              <a:lumOff val="1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0" name="Freeform 44"/>
          <p:cNvSpPr/>
          <p:nvPr/>
        </p:nvSpPr>
        <p:spPr>
          <a:xfrm rot="16200000">
            <a:off x="1480110" y="238110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44067"/>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1" name="Freeform 44"/>
          <p:cNvSpPr/>
          <p:nvPr/>
        </p:nvSpPr>
        <p:spPr>
          <a:xfrm rot="16200000">
            <a:off x="4019704" y="238110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75000"/>
              <a:lumOff val="2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2" name="Freeform 44"/>
          <p:cNvSpPr/>
          <p:nvPr/>
        </p:nvSpPr>
        <p:spPr>
          <a:xfrm rot="16200000">
            <a:off x="6559298" y="238110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F44067"/>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3" name="Freeform 44"/>
          <p:cNvSpPr/>
          <p:nvPr/>
        </p:nvSpPr>
        <p:spPr>
          <a:xfrm rot="16200000">
            <a:off x="9098893" y="238110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75000"/>
              <a:lumOff val="25000"/>
            </a:schemeClr>
          </a:solidFill>
          <a:ln w="25400" cap="flat" cmpd="sng" algn="ctr">
            <a:noFill/>
            <a:prstDash val="solid"/>
          </a:ln>
          <a:effectLst/>
        </p:spPr>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4" name="Rectangle 47"/>
          <p:cNvSpPr/>
          <p:nvPr/>
        </p:nvSpPr>
        <p:spPr>
          <a:xfrm>
            <a:off x="1966647" y="2526016"/>
            <a:ext cx="639919" cy="584775"/>
          </a:xfrm>
          <a:prstGeom prst="rect">
            <a:avLst/>
          </a:prstGeom>
          <a:noFill/>
        </p:spPr>
        <p:txBody>
          <a:bodyPr wrap="none">
            <a:spAutoFit/>
          </a:bodyP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01</a:t>
            </a: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5" name="Rectangle 47"/>
          <p:cNvSpPr/>
          <p:nvPr/>
        </p:nvSpPr>
        <p:spPr>
          <a:xfrm>
            <a:off x="4506242" y="2526016"/>
            <a:ext cx="639919" cy="584775"/>
          </a:xfrm>
          <a:prstGeom prst="rect">
            <a:avLst/>
          </a:prstGeom>
          <a:noFill/>
        </p:spPr>
        <p:txBody>
          <a:bodyPr wrap="none">
            <a:spAutoFit/>
          </a:bodyP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02</a:t>
            </a: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6" name="Rectangle 47"/>
          <p:cNvSpPr/>
          <p:nvPr/>
        </p:nvSpPr>
        <p:spPr>
          <a:xfrm>
            <a:off x="7045835" y="2526016"/>
            <a:ext cx="639919" cy="584775"/>
          </a:xfrm>
          <a:prstGeom prst="rect">
            <a:avLst/>
          </a:prstGeom>
          <a:noFill/>
        </p:spPr>
        <p:txBody>
          <a:bodyPr wrap="none">
            <a:spAutoFit/>
          </a:bodyP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03</a:t>
            </a: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7" name="Rectangle 47"/>
          <p:cNvSpPr/>
          <p:nvPr/>
        </p:nvSpPr>
        <p:spPr>
          <a:xfrm>
            <a:off x="9585430" y="2526016"/>
            <a:ext cx="639919" cy="584775"/>
          </a:xfrm>
          <a:prstGeom prst="rect">
            <a:avLst/>
          </a:prstGeom>
          <a:noFill/>
        </p:spPr>
        <p:txBody>
          <a:bodyPr wrap="none">
            <a:spAutoFit/>
          </a:bodyP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04</a:t>
            </a:r>
            <a:endParaRPr kumimoji="0" lang="en-US" sz="32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8" name="文本框 2"/>
          <p:cNvSpPr txBox="1"/>
          <p:nvPr/>
        </p:nvSpPr>
        <p:spPr>
          <a:xfrm>
            <a:off x="1127755" y="4549285"/>
            <a:ext cx="2317702"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 no need to adjust the format, simple and fast</a:t>
            </a:r>
            <a:r>
              <a:rPr kumimoji="0" lang="zh-CN"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endPar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矩形 57"/>
          <p:cNvSpPr>
            <a:spLocks noChangeArrowheads="1"/>
          </p:cNvSpPr>
          <p:nvPr/>
        </p:nvSpPr>
        <p:spPr bwMode="auto">
          <a:xfrm>
            <a:off x="1235045" y="421073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0" name="文本框 2"/>
          <p:cNvSpPr txBox="1"/>
          <p:nvPr/>
        </p:nvSpPr>
        <p:spPr>
          <a:xfrm>
            <a:off x="3667350" y="4549285"/>
            <a:ext cx="2317702"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 no need to adjust the format, simple and fast</a:t>
            </a:r>
            <a:r>
              <a:rPr kumimoji="0" lang="zh-CN"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endPar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21" name="矩形 57"/>
          <p:cNvSpPr>
            <a:spLocks noChangeArrowheads="1"/>
          </p:cNvSpPr>
          <p:nvPr/>
        </p:nvSpPr>
        <p:spPr bwMode="auto">
          <a:xfrm>
            <a:off x="3774640" y="421073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文本框 2"/>
          <p:cNvSpPr txBox="1"/>
          <p:nvPr/>
        </p:nvSpPr>
        <p:spPr>
          <a:xfrm>
            <a:off x="6206943" y="4549285"/>
            <a:ext cx="2317702"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 no need to adjust the format, simple and fast</a:t>
            </a:r>
            <a:r>
              <a:rPr kumimoji="0" lang="zh-CN"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endPar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矩形 57"/>
          <p:cNvSpPr>
            <a:spLocks noChangeArrowheads="1"/>
          </p:cNvSpPr>
          <p:nvPr/>
        </p:nvSpPr>
        <p:spPr bwMode="auto">
          <a:xfrm>
            <a:off x="6314233" y="421073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4" name="文本框 2"/>
          <p:cNvSpPr txBox="1"/>
          <p:nvPr/>
        </p:nvSpPr>
        <p:spPr>
          <a:xfrm>
            <a:off x="8746538" y="4549285"/>
            <a:ext cx="2317702"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 no need to adjust the format, simple and fast</a:t>
            </a:r>
            <a:r>
              <a:rPr kumimoji="0" lang="zh-CN"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endPar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矩形 57"/>
          <p:cNvSpPr>
            <a:spLocks noChangeArrowheads="1"/>
          </p:cNvSpPr>
          <p:nvPr/>
        </p:nvSpPr>
        <p:spPr bwMode="auto">
          <a:xfrm>
            <a:off x="8853828" y="421073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715059" y="4054933"/>
            <a:ext cx="2186050" cy="0"/>
          </a:xfrm>
          <a:prstGeom prst="line">
            <a:avLst/>
          </a:prstGeom>
          <a:ln w="12700">
            <a:solidFill>
              <a:srgbClr val="F44067"/>
            </a:solidFill>
            <a:prstDash val="soli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42173" y="2265462"/>
            <a:ext cx="108155" cy="1789471"/>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8" name="文本框 40"/>
          <p:cNvSpPr txBox="1"/>
          <p:nvPr/>
        </p:nvSpPr>
        <p:spPr>
          <a:xfrm>
            <a:off x="1730245"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2348090" y="2665044"/>
            <a:ext cx="108155" cy="138988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0" name="文本框 40"/>
          <p:cNvSpPr txBox="1"/>
          <p:nvPr/>
        </p:nvSpPr>
        <p:spPr>
          <a:xfrm>
            <a:off x="2136162"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矩形 10"/>
          <p:cNvSpPr/>
          <p:nvPr/>
        </p:nvSpPr>
        <p:spPr>
          <a:xfrm>
            <a:off x="2754007" y="2941904"/>
            <a:ext cx="108155" cy="111302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2" name="文本框 40"/>
          <p:cNvSpPr txBox="1"/>
          <p:nvPr/>
        </p:nvSpPr>
        <p:spPr>
          <a:xfrm>
            <a:off x="2542079"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矩形 12"/>
          <p:cNvSpPr/>
          <p:nvPr/>
        </p:nvSpPr>
        <p:spPr>
          <a:xfrm>
            <a:off x="3159924" y="2446604"/>
            <a:ext cx="108155" cy="160832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 name="文本框 40"/>
          <p:cNvSpPr txBox="1"/>
          <p:nvPr/>
        </p:nvSpPr>
        <p:spPr>
          <a:xfrm>
            <a:off x="2947996"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矩形 14"/>
          <p:cNvSpPr/>
          <p:nvPr/>
        </p:nvSpPr>
        <p:spPr>
          <a:xfrm>
            <a:off x="3565842" y="3251784"/>
            <a:ext cx="108155" cy="80314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6" name="文本框 40"/>
          <p:cNvSpPr txBox="1"/>
          <p:nvPr/>
        </p:nvSpPr>
        <p:spPr>
          <a:xfrm>
            <a:off x="3353914"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2017</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1828575"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2234492"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2640409"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3046326"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3452243"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2" name="直接连接符 21"/>
          <p:cNvCxnSpPr/>
          <p:nvPr/>
        </p:nvCxnSpPr>
        <p:spPr>
          <a:xfrm>
            <a:off x="5002974" y="4054933"/>
            <a:ext cx="2186050" cy="0"/>
          </a:xfrm>
          <a:prstGeom prst="line">
            <a:avLst/>
          </a:prstGeom>
          <a:ln w="1270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230088" y="2265462"/>
            <a:ext cx="108155" cy="178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4" name="文本框 40"/>
          <p:cNvSpPr txBox="1"/>
          <p:nvPr/>
        </p:nvSpPr>
        <p:spPr>
          <a:xfrm>
            <a:off x="5018160"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矩形 24"/>
          <p:cNvSpPr/>
          <p:nvPr/>
        </p:nvSpPr>
        <p:spPr>
          <a:xfrm>
            <a:off x="5636005" y="2665044"/>
            <a:ext cx="108155" cy="138988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6" name="文本框 40"/>
          <p:cNvSpPr txBox="1"/>
          <p:nvPr/>
        </p:nvSpPr>
        <p:spPr>
          <a:xfrm>
            <a:off x="5424077"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矩形 26"/>
          <p:cNvSpPr/>
          <p:nvPr/>
        </p:nvSpPr>
        <p:spPr>
          <a:xfrm>
            <a:off x="6041922" y="2941904"/>
            <a:ext cx="108155" cy="111302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8" name="文本框 40"/>
          <p:cNvSpPr txBox="1"/>
          <p:nvPr/>
        </p:nvSpPr>
        <p:spPr>
          <a:xfrm>
            <a:off x="5829994"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矩形 28"/>
          <p:cNvSpPr/>
          <p:nvPr/>
        </p:nvSpPr>
        <p:spPr>
          <a:xfrm>
            <a:off x="6447839" y="2446604"/>
            <a:ext cx="108155" cy="160832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0" name="文本框 40"/>
          <p:cNvSpPr txBox="1"/>
          <p:nvPr/>
        </p:nvSpPr>
        <p:spPr>
          <a:xfrm>
            <a:off x="6235911"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矩形 30"/>
          <p:cNvSpPr/>
          <p:nvPr/>
        </p:nvSpPr>
        <p:spPr>
          <a:xfrm>
            <a:off x="6853757" y="3251784"/>
            <a:ext cx="108155" cy="80314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2" name="文本框 40"/>
          <p:cNvSpPr txBox="1"/>
          <p:nvPr/>
        </p:nvSpPr>
        <p:spPr>
          <a:xfrm>
            <a:off x="6641829"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2017</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5116490"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5522407"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5928324"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文本框 35"/>
          <p:cNvSpPr txBox="1"/>
          <p:nvPr/>
        </p:nvSpPr>
        <p:spPr>
          <a:xfrm>
            <a:off x="6334241"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文本框 36"/>
          <p:cNvSpPr txBox="1"/>
          <p:nvPr/>
        </p:nvSpPr>
        <p:spPr>
          <a:xfrm>
            <a:off x="6740158"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38" name="直接连接符 37"/>
          <p:cNvCxnSpPr/>
          <p:nvPr/>
        </p:nvCxnSpPr>
        <p:spPr>
          <a:xfrm>
            <a:off x="8337303" y="4054933"/>
            <a:ext cx="2186050" cy="0"/>
          </a:xfrm>
          <a:prstGeom prst="line">
            <a:avLst/>
          </a:prstGeom>
          <a:ln w="12700">
            <a:solidFill>
              <a:srgbClr val="F44067"/>
            </a:solidFill>
            <a:prstDash val="solid"/>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564417" y="2265462"/>
            <a:ext cx="108155" cy="1789471"/>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0" name="文本框 40"/>
          <p:cNvSpPr txBox="1"/>
          <p:nvPr/>
        </p:nvSpPr>
        <p:spPr>
          <a:xfrm>
            <a:off x="8352489"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矩形 40"/>
          <p:cNvSpPr/>
          <p:nvPr/>
        </p:nvSpPr>
        <p:spPr>
          <a:xfrm>
            <a:off x="8970334" y="2665044"/>
            <a:ext cx="108155" cy="138988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2" name="文本框 41"/>
          <p:cNvSpPr txBox="1"/>
          <p:nvPr/>
        </p:nvSpPr>
        <p:spPr>
          <a:xfrm>
            <a:off x="8758406"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矩形 42"/>
          <p:cNvSpPr/>
          <p:nvPr/>
        </p:nvSpPr>
        <p:spPr>
          <a:xfrm>
            <a:off x="9376251" y="2941904"/>
            <a:ext cx="108155" cy="111302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4" name="文本框 40"/>
          <p:cNvSpPr txBox="1"/>
          <p:nvPr/>
        </p:nvSpPr>
        <p:spPr>
          <a:xfrm>
            <a:off x="9164323"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矩形 44"/>
          <p:cNvSpPr/>
          <p:nvPr/>
        </p:nvSpPr>
        <p:spPr>
          <a:xfrm>
            <a:off x="9782168" y="2446604"/>
            <a:ext cx="108155" cy="160832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6" name="文本框 40"/>
          <p:cNvSpPr txBox="1"/>
          <p:nvPr/>
        </p:nvSpPr>
        <p:spPr>
          <a:xfrm>
            <a:off x="9570240"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矩形 46"/>
          <p:cNvSpPr/>
          <p:nvPr/>
        </p:nvSpPr>
        <p:spPr>
          <a:xfrm>
            <a:off x="10188086" y="3251784"/>
            <a:ext cx="108155" cy="803149"/>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8" name="文本框 40"/>
          <p:cNvSpPr txBox="1"/>
          <p:nvPr/>
        </p:nvSpPr>
        <p:spPr>
          <a:xfrm>
            <a:off x="9976158" y="4141904"/>
            <a:ext cx="532009" cy="275588"/>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2017</a:t>
            </a:r>
            <a:endParaRPr kumimoji="0" lang="zh-CN" altLang="en-US" sz="9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8450819"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文本框 49"/>
          <p:cNvSpPr txBox="1"/>
          <p:nvPr/>
        </p:nvSpPr>
        <p:spPr>
          <a:xfrm>
            <a:off x="8856736"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9262653"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9668570"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文本框 52"/>
          <p:cNvSpPr txBox="1"/>
          <p:nvPr/>
        </p:nvSpPr>
        <p:spPr>
          <a:xfrm>
            <a:off x="10074487" y="1975858"/>
            <a:ext cx="335348" cy="24622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23</a:t>
            </a:r>
            <a:endParaRPr kumimoji="0" lang="zh-CN" altLang="en-US" sz="10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矩形 57"/>
          <p:cNvSpPr>
            <a:spLocks noChangeArrowheads="1"/>
          </p:cNvSpPr>
          <p:nvPr/>
        </p:nvSpPr>
        <p:spPr bwMode="auto">
          <a:xfrm>
            <a:off x="1715059" y="4529958"/>
            <a:ext cx="879310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gn="ct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p:cut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6650" r="16650"/>
          <a:stretch>
            <a:fillRect/>
          </a:stretch>
        </p:blipFill>
        <p:spPr>
          <a:xfrm>
            <a:off x="891763" y="2033010"/>
            <a:ext cx="3176028" cy="3176028"/>
          </a:xfrm>
          <a:prstGeom prst="diamond">
            <a:avLst/>
          </a:prstGeom>
        </p:spPr>
      </p:pic>
      <p:sp>
        <p:nvSpPr>
          <p:cNvPr id="7" name="菱形 6"/>
          <p:cNvSpPr/>
          <p:nvPr/>
        </p:nvSpPr>
        <p:spPr>
          <a:xfrm>
            <a:off x="2953512" y="3922776"/>
            <a:ext cx="914400" cy="914400"/>
          </a:xfrm>
          <a:prstGeom prst="diamond">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1615446" y="2033010"/>
            <a:ext cx="752850" cy="752850"/>
          </a:xfrm>
          <a:prstGeom prst="diamond">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57"/>
          <p:cNvSpPr>
            <a:spLocks noChangeArrowheads="1"/>
          </p:cNvSpPr>
          <p:nvPr/>
        </p:nvSpPr>
        <p:spPr bwMode="auto">
          <a:xfrm>
            <a:off x="4736592" y="2033010"/>
            <a:ext cx="6585630" cy="613694"/>
          </a:xfrm>
          <a:prstGeom prst="rect">
            <a:avLst/>
          </a:prstGeom>
          <a:solidFill>
            <a:srgbClr val="F44067"/>
          </a:solidFill>
          <a:ln>
            <a:noFill/>
          </a:ln>
        </p:spPr>
        <p:txBody>
          <a:bodyPr wrap="square" anchor="ctr">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57"/>
          <p:cNvSpPr>
            <a:spLocks noChangeArrowheads="1"/>
          </p:cNvSpPr>
          <p:nvPr/>
        </p:nvSpPr>
        <p:spPr bwMode="auto">
          <a:xfrm>
            <a:off x="4736592" y="2900714"/>
            <a:ext cx="3182112"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57"/>
          <p:cNvSpPr>
            <a:spLocks noChangeArrowheads="1"/>
          </p:cNvSpPr>
          <p:nvPr/>
        </p:nvSpPr>
        <p:spPr bwMode="auto">
          <a:xfrm>
            <a:off x="8140110" y="2900714"/>
            <a:ext cx="3182112"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Rectangle 38"/>
          <p:cNvSpPr>
            <a:spLocks noChangeAspect="1"/>
          </p:cNvSpPr>
          <p:nvPr/>
        </p:nvSpPr>
        <p:spPr>
          <a:xfrm>
            <a:off x="6373138" y="3766592"/>
            <a:ext cx="1982079" cy="517064"/>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Enter a title</a:t>
            </a:r>
            <a:endParaRPr lang="en-US"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Rectangle 40"/>
          <p:cNvSpPr>
            <a:spLocks noChangeAspect="1"/>
          </p:cNvSpPr>
          <p:nvPr/>
        </p:nvSpPr>
        <p:spPr>
          <a:xfrm>
            <a:off x="3847335" y="2930321"/>
            <a:ext cx="1982079" cy="517064"/>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Enter a title</a:t>
            </a:r>
            <a:endParaRPr lang="en-US"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Rectangle 42"/>
          <p:cNvSpPr/>
          <p:nvPr/>
        </p:nvSpPr>
        <p:spPr>
          <a:xfrm>
            <a:off x="6361577" y="2910600"/>
            <a:ext cx="1983600" cy="518400"/>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Enter a title</a:t>
            </a:r>
            <a:endParaRPr lang="en-US"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44"/>
          <p:cNvSpPr/>
          <p:nvPr/>
        </p:nvSpPr>
        <p:spPr>
          <a:xfrm>
            <a:off x="3842965" y="3761201"/>
            <a:ext cx="1983600" cy="518400"/>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Enter a title</a:t>
            </a:r>
            <a:endParaRPr lang="en-US"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 name="Group 71"/>
          <p:cNvGrpSpPr/>
          <p:nvPr/>
        </p:nvGrpSpPr>
        <p:grpSpPr>
          <a:xfrm flipH="1">
            <a:off x="7956335" y="2318521"/>
            <a:ext cx="1014958" cy="593002"/>
            <a:chOff x="1931323" y="1809750"/>
            <a:chExt cx="864261" cy="412240"/>
          </a:xfrm>
        </p:grpSpPr>
        <p:cxnSp>
          <p:nvCxnSpPr>
            <p:cNvPr id="11" name="Straight Connector 72"/>
            <p:cNvCxnSpPr/>
            <p:nvPr/>
          </p:nvCxnSpPr>
          <p:spPr>
            <a:xfrm flipH="1" flipV="1">
              <a:off x="2450226" y="1809750"/>
              <a:ext cx="345358" cy="4122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73"/>
            <p:cNvCxnSpPr/>
            <p:nvPr/>
          </p:nvCxnSpPr>
          <p:spPr>
            <a:xfrm flipH="1">
              <a:off x="1931323" y="1809750"/>
              <a:ext cx="518903" cy="0"/>
            </a:xfrm>
            <a:prstGeom prst="line">
              <a:avLst/>
            </a:prstGeom>
            <a:ln>
              <a:solidFill>
                <a:schemeClr val="tx1"/>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13" name="Group 74"/>
          <p:cNvGrpSpPr/>
          <p:nvPr/>
        </p:nvGrpSpPr>
        <p:grpSpPr>
          <a:xfrm flipH="1" flipV="1">
            <a:off x="7950451" y="4277703"/>
            <a:ext cx="1014958" cy="581535"/>
            <a:chOff x="1931323" y="1809750"/>
            <a:chExt cx="864261" cy="412240"/>
          </a:xfrm>
        </p:grpSpPr>
        <p:cxnSp>
          <p:nvCxnSpPr>
            <p:cNvPr id="14" name="Straight Connector 75"/>
            <p:cNvCxnSpPr/>
            <p:nvPr/>
          </p:nvCxnSpPr>
          <p:spPr>
            <a:xfrm flipH="1" flipV="1">
              <a:off x="2450226" y="1809750"/>
              <a:ext cx="345358" cy="4122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76"/>
            <p:cNvCxnSpPr/>
            <p:nvPr/>
          </p:nvCxnSpPr>
          <p:spPr>
            <a:xfrm flipH="1">
              <a:off x="1931323" y="1809750"/>
              <a:ext cx="518903" cy="0"/>
            </a:xfrm>
            <a:prstGeom prst="line">
              <a:avLst/>
            </a:prstGeom>
            <a:ln>
              <a:solidFill>
                <a:schemeClr val="tx1"/>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16" name="Group 87"/>
          <p:cNvGrpSpPr/>
          <p:nvPr/>
        </p:nvGrpSpPr>
        <p:grpSpPr>
          <a:xfrm>
            <a:off x="3138102" y="2344809"/>
            <a:ext cx="1015200" cy="593002"/>
            <a:chOff x="1931323" y="1809750"/>
            <a:chExt cx="864261" cy="412240"/>
          </a:xfrm>
        </p:grpSpPr>
        <p:cxnSp>
          <p:nvCxnSpPr>
            <p:cNvPr id="17" name="Straight Connector 88"/>
            <p:cNvCxnSpPr/>
            <p:nvPr/>
          </p:nvCxnSpPr>
          <p:spPr>
            <a:xfrm flipH="1" flipV="1">
              <a:off x="2450226" y="1809750"/>
              <a:ext cx="345358" cy="4122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89"/>
            <p:cNvCxnSpPr/>
            <p:nvPr/>
          </p:nvCxnSpPr>
          <p:spPr>
            <a:xfrm flipH="1">
              <a:off x="1931323" y="1809750"/>
              <a:ext cx="518903" cy="0"/>
            </a:xfrm>
            <a:prstGeom prst="line">
              <a:avLst/>
            </a:prstGeom>
            <a:ln>
              <a:solidFill>
                <a:schemeClr val="tx1"/>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19" name="Group 90"/>
          <p:cNvGrpSpPr/>
          <p:nvPr/>
        </p:nvGrpSpPr>
        <p:grpSpPr>
          <a:xfrm flipV="1">
            <a:off x="3132218" y="4277701"/>
            <a:ext cx="1015200" cy="581535"/>
            <a:chOff x="1931323" y="1809750"/>
            <a:chExt cx="864261" cy="412240"/>
          </a:xfrm>
        </p:grpSpPr>
        <p:cxnSp>
          <p:nvCxnSpPr>
            <p:cNvPr id="20" name="Straight Connector 91"/>
            <p:cNvCxnSpPr/>
            <p:nvPr/>
          </p:nvCxnSpPr>
          <p:spPr>
            <a:xfrm flipH="1" flipV="1">
              <a:off x="2450226" y="1809750"/>
              <a:ext cx="345358" cy="4122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92"/>
            <p:cNvCxnSpPr/>
            <p:nvPr/>
          </p:nvCxnSpPr>
          <p:spPr>
            <a:xfrm flipH="1">
              <a:off x="1931323" y="1809750"/>
              <a:ext cx="518903" cy="0"/>
            </a:xfrm>
            <a:prstGeom prst="line">
              <a:avLst/>
            </a:prstGeom>
            <a:ln>
              <a:solidFill>
                <a:schemeClr val="tx1"/>
              </a:solidFill>
              <a:prstDash val="dashDot"/>
              <a:tailEnd type="oval"/>
            </a:ln>
          </p:spPr>
          <p:style>
            <a:lnRef idx="1">
              <a:schemeClr val="accent1"/>
            </a:lnRef>
            <a:fillRef idx="0">
              <a:schemeClr val="accent1"/>
            </a:fillRef>
            <a:effectRef idx="0">
              <a:schemeClr val="accent1"/>
            </a:effectRef>
            <a:fontRef idx="minor">
              <a:schemeClr val="tx1"/>
            </a:fontRef>
          </p:style>
        </p:cxnSp>
      </p:grpSp>
      <p:sp>
        <p:nvSpPr>
          <p:cNvPr id="22" name="文本框 40"/>
          <p:cNvSpPr txBox="1"/>
          <p:nvPr/>
        </p:nvSpPr>
        <p:spPr>
          <a:xfrm>
            <a:off x="9104259" y="1879108"/>
            <a:ext cx="2765360" cy="890693"/>
          </a:xfrm>
          <a:prstGeom prst="rect">
            <a:avLst/>
          </a:prstGeom>
          <a:noFill/>
          <a:ln w="9525">
            <a:noFill/>
          </a:ln>
        </p:spPr>
        <p:txBody>
          <a:bodyPr wrap="square">
            <a:spAutoFit/>
          </a:bodyPr>
          <a:lstStyle/>
          <a:p>
            <a:pPr marL="0" marR="0" lvl="0" indent="0"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3" name="文本框 40"/>
          <p:cNvSpPr txBox="1"/>
          <p:nvPr/>
        </p:nvSpPr>
        <p:spPr>
          <a:xfrm>
            <a:off x="9104259" y="4418663"/>
            <a:ext cx="2765360" cy="923330"/>
          </a:xfrm>
          <a:prstGeom prst="rect">
            <a:avLst/>
          </a:prstGeom>
          <a:noFill/>
          <a:ln w="9525">
            <a:noFill/>
          </a:ln>
        </p:spPr>
        <p:txBody>
          <a:bodyPr wrap="square">
            <a:spAutoFit/>
          </a:bodyPr>
          <a:lstStyle/>
          <a:p>
            <a:pPr marL="0" marR="0" lvl="0" indent="0"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4" name="文本框 40"/>
          <p:cNvSpPr txBox="1"/>
          <p:nvPr/>
        </p:nvSpPr>
        <p:spPr>
          <a:xfrm>
            <a:off x="226184" y="1879108"/>
            <a:ext cx="2765360" cy="890693"/>
          </a:xfrm>
          <a:prstGeom prst="rect">
            <a:avLst/>
          </a:prstGeom>
          <a:noFill/>
          <a:ln w="9525">
            <a:noFill/>
          </a:ln>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5" name="文本框 40"/>
          <p:cNvSpPr txBox="1"/>
          <p:nvPr/>
        </p:nvSpPr>
        <p:spPr>
          <a:xfrm>
            <a:off x="226184" y="4418663"/>
            <a:ext cx="2765360" cy="890693"/>
          </a:xfrm>
          <a:prstGeom prst="rect">
            <a:avLst/>
          </a:prstGeom>
          <a:noFill/>
          <a:ln w="9525">
            <a:noFill/>
          </a:ln>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Tree>
  </p:cSld>
  <p:clrMapOvr>
    <a:overrideClrMapping bg1="lt1" tx1="dk1" bg2="lt2" tx2="dk2" accent1="accent1" accent2="accent2" accent3="accent3" accent4="accent4" accent5="accent5" accent6="accent6" hlink="hlink" folHlink="folHlink"/>
  </p:clrMapOvr>
  <p:transition spd="slow">
    <p:strips dir="ru"/>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263178" y="2535395"/>
            <a:ext cx="3946765" cy="2173060"/>
            <a:chOff x="1081314" y="2555715"/>
            <a:chExt cx="5995414" cy="2173060"/>
          </a:xfrm>
        </p:grpSpPr>
        <p:sp>
          <p:nvSpPr>
            <p:cNvPr id="7" name="Freeform 7"/>
            <p:cNvSpPr/>
            <p:nvPr/>
          </p:nvSpPr>
          <p:spPr bwMode="auto">
            <a:xfrm>
              <a:off x="1081314" y="3767393"/>
              <a:ext cx="1853565"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1"/>
            </a:solidFill>
            <a:ln>
              <a:noFill/>
            </a:ln>
          </p:spPr>
          <p:txBody>
            <a:bodyPr vert="horz" wrap="square" lIns="91440" tIns="45720" rIns="91440" bIns="45720" numCol="1" anchor="t" anchorCtr="0" compatLnSpc="1"/>
            <a:lstStyle/>
            <a:p>
              <a:endParaRPr lang="en-US"/>
            </a:p>
          </p:txBody>
        </p:sp>
        <p:cxnSp>
          <p:nvCxnSpPr>
            <p:cNvPr id="8" name="Straight Connector 29"/>
            <p:cNvCxnSpPr/>
            <p:nvPr/>
          </p:nvCxnSpPr>
          <p:spPr>
            <a:xfrm rot="5400000" flipV="1">
              <a:off x="1509676" y="3061604"/>
              <a:ext cx="1017096"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9" name="Freeform 7"/>
            <p:cNvSpPr/>
            <p:nvPr/>
          </p:nvSpPr>
          <p:spPr bwMode="auto">
            <a:xfrm>
              <a:off x="2338514" y="3291100"/>
              <a:ext cx="1853565"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44067"/>
            </a:solidFill>
            <a:ln>
              <a:noFill/>
            </a:ln>
          </p:spPr>
          <p:txBody>
            <a:bodyPr vert="horz" wrap="square" lIns="91440" tIns="45720" rIns="91440" bIns="45720" numCol="1" anchor="t" anchorCtr="0" compatLnSpc="1"/>
            <a:lstStyle/>
            <a:p>
              <a:endParaRPr lang="en-US"/>
            </a:p>
          </p:txBody>
        </p:sp>
        <p:cxnSp>
          <p:nvCxnSpPr>
            <p:cNvPr id="10" name="Straight Connector 36"/>
            <p:cNvCxnSpPr/>
            <p:nvPr/>
          </p:nvCxnSpPr>
          <p:spPr>
            <a:xfrm rot="5400000" flipV="1">
              <a:off x="2965853" y="2823858"/>
              <a:ext cx="540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1" name="Freeform 7"/>
            <p:cNvSpPr/>
            <p:nvPr/>
          </p:nvSpPr>
          <p:spPr bwMode="auto">
            <a:xfrm>
              <a:off x="3774021" y="2986937"/>
              <a:ext cx="1853565"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1"/>
            </a:solidFill>
            <a:ln>
              <a:noFill/>
            </a:ln>
          </p:spPr>
          <p:txBody>
            <a:bodyPr vert="horz" wrap="square" lIns="91440" tIns="45720" rIns="91440" bIns="45720" numCol="1" anchor="t" anchorCtr="0" compatLnSpc="1"/>
            <a:lstStyle/>
            <a:p>
              <a:endParaRPr lang="en-US"/>
            </a:p>
          </p:txBody>
        </p:sp>
        <p:cxnSp>
          <p:nvCxnSpPr>
            <p:cNvPr id="12" name="Straight Connector 41"/>
            <p:cNvCxnSpPr/>
            <p:nvPr/>
          </p:nvCxnSpPr>
          <p:spPr>
            <a:xfrm rot="5400000" flipV="1">
              <a:off x="4577463" y="2694920"/>
              <a:ext cx="252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3" name="Freeform 43"/>
            <p:cNvSpPr/>
            <p:nvPr/>
          </p:nvSpPr>
          <p:spPr bwMode="auto">
            <a:xfrm>
              <a:off x="5223163" y="3549420"/>
              <a:ext cx="1853565"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44067"/>
            </a:solidFill>
            <a:ln>
              <a:noFill/>
            </a:ln>
          </p:spPr>
          <p:txBody>
            <a:bodyPr vert="horz" wrap="square" lIns="91440" tIns="45720" rIns="91440" bIns="45720" numCol="1" anchor="t" anchorCtr="0" compatLnSpc="1"/>
            <a:lstStyle/>
            <a:p>
              <a:endParaRPr lang="en-US"/>
            </a:p>
          </p:txBody>
        </p:sp>
        <p:cxnSp>
          <p:nvCxnSpPr>
            <p:cNvPr id="14" name="Straight Connector 46"/>
            <p:cNvCxnSpPr/>
            <p:nvPr/>
          </p:nvCxnSpPr>
          <p:spPr>
            <a:xfrm rot="5400000" flipV="1">
              <a:off x="5718544" y="2972622"/>
              <a:ext cx="828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983258" y="2535395"/>
            <a:ext cx="3946765" cy="2173060"/>
            <a:chOff x="1081314" y="2555715"/>
            <a:chExt cx="5995414" cy="2173060"/>
          </a:xfrm>
        </p:grpSpPr>
        <p:sp>
          <p:nvSpPr>
            <p:cNvPr id="16" name="Freeform 7"/>
            <p:cNvSpPr/>
            <p:nvPr/>
          </p:nvSpPr>
          <p:spPr bwMode="auto">
            <a:xfrm>
              <a:off x="1081314" y="3767393"/>
              <a:ext cx="1853565"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1"/>
            </a:solidFill>
            <a:ln>
              <a:noFill/>
            </a:ln>
          </p:spPr>
          <p:txBody>
            <a:bodyPr vert="horz" wrap="square" lIns="91440" tIns="45720" rIns="91440" bIns="45720" numCol="1" anchor="t" anchorCtr="0" compatLnSpc="1"/>
            <a:lstStyle/>
            <a:p>
              <a:endParaRPr lang="en-US"/>
            </a:p>
          </p:txBody>
        </p:sp>
        <p:cxnSp>
          <p:nvCxnSpPr>
            <p:cNvPr id="17" name="Straight Connector 29"/>
            <p:cNvCxnSpPr/>
            <p:nvPr/>
          </p:nvCxnSpPr>
          <p:spPr>
            <a:xfrm rot="5400000" flipV="1">
              <a:off x="1509676" y="3061604"/>
              <a:ext cx="1017096"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8" name="Freeform 7"/>
            <p:cNvSpPr/>
            <p:nvPr/>
          </p:nvSpPr>
          <p:spPr bwMode="auto">
            <a:xfrm>
              <a:off x="2338514" y="3291100"/>
              <a:ext cx="1853565"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44067"/>
            </a:solidFill>
            <a:ln>
              <a:noFill/>
            </a:ln>
          </p:spPr>
          <p:txBody>
            <a:bodyPr vert="horz" wrap="square" lIns="91440" tIns="45720" rIns="91440" bIns="45720" numCol="1" anchor="t" anchorCtr="0" compatLnSpc="1"/>
            <a:lstStyle/>
            <a:p>
              <a:endParaRPr lang="en-US"/>
            </a:p>
          </p:txBody>
        </p:sp>
        <p:cxnSp>
          <p:nvCxnSpPr>
            <p:cNvPr id="19" name="Straight Connector 36"/>
            <p:cNvCxnSpPr/>
            <p:nvPr/>
          </p:nvCxnSpPr>
          <p:spPr>
            <a:xfrm rot="5400000" flipV="1">
              <a:off x="2965853" y="2823858"/>
              <a:ext cx="540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0" name="Freeform 7"/>
            <p:cNvSpPr/>
            <p:nvPr/>
          </p:nvSpPr>
          <p:spPr bwMode="auto">
            <a:xfrm>
              <a:off x="3774021" y="2986937"/>
              <a:ext cx="1853565"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1"/>
            </a:solidFill>
            <a:ln>
              <a:noFill/>
            </a:ln>
          </p:spPr>
          <p:txBody>
            <a:bodyPr vert="horz" wrap="square" lIns="91440" tIns="45720" rIns="91440" bIns="45720" numCol="1" anchor="t" anchorCtr="0" compatLnSpc="1"/>
            <a:lstStyle/>
            <a:p>
              <a:endParaRPr lang="en-US"/>
            </a:p>
          </p:txBody>
        </p:sp>
        <p:cxnSp>
          <p:nvCxnSpPr>
            <p:cNvPr id="21" name="Straight Connector 41"/>
            <p:cNvCxnSpPr/>
            <p:nvPr/>
          </p:nvCxnSpPr>
          <p:spPr>
            <a:xfrm rot="5400000" flipV="1">
              <a:off x="4577463" y="2694920"/>
              <a:ext cx="252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2" name="Freeform 43"/>
            <p:cNvSpPr/>
            <p:nvPr/>
          </p:nvSpPr>
          <p:spPr bwMode="auto">
            <a:xfrm>
              <a:off x="5223163" y="3549420"/>
              <a:ext cx="1853565"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44067"/>
            </a:solidFill>
            <a:ln>
              <a:noFill/>
            </a:ln>
          </p:spPr>
          <p:txBody>
            <a:bodyPr vert="horz" wrap="square" lIns="91440" tIns="45720" rIns="91440" bIns="45720" numCol="1" anchor="t" anchorCtr="0" compatLnSpc="1"/>
            <a:lstStyle/>
            <a:p>
              <a:endParaRPr lang="en-US"/>
            </a:p>
          </p:txBody>
        </p:sp>
        <p:cxnSp>
          <p:nvCxnSpPr>
            <p:cNvPr id="23" name="Straight Connector 46"/>
            <p:cNvCxnSpPr/>
            <p:nvPr/>
          </p:nvCxnSpPr>
          <p:spPr>
            <a:xfrm rot="5400000" flipV="1">
              <a:off x="5718544" y="2972622"/>
              <a:ext cx="828000" cy="5318"/>
            </a:xfrm>
            <a:prstGeom prst="line">
              <a:avLst/>
            </a:prstGeom>
            <a:ln w="19050">
              <a:solidFill>
                <a:schemeClr val="tx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grpSp>
      <p:sp>
        <p:nvSpPr>
          <p:cNvPr id="24" name="TextBox 28"/>
          <p:cNvSpPr txBox="1"/>
          <p:nvPr/>
        </p:nvSpPr>
        <p:spPr>
          <a:xfrm>
            <a:off x="1497389" y="2125973"/>
            <a:ext cx="765108" cy="307777"/>
          </a:xfrm>
          <a:prstGeom prst="rect">
            <a:avLst/>
          </a:prstGeom>
          <a:noFill/>
        </p:spPr>
        <p:txBody>
          <a:bodyPr wrap="square" rtlCol="0">
            <a:spAutoFit/>
          </a:bodyPr>
          <a:lstStyle/>
          <a:p>
            <a:pPr algn="ctr"/>
            <a:r>
              <a:rPr lang="id-ID" sz="1400" dirty="0">
                <a:latin typeface="微软雅黑" panose="020B0503020204020204" pitchFamily="34" charset="-122"/>
                <a:ea typeface="微软雅黑" panose="020B0503020204020204" pitchFamily="34" charset="-122"/>
              </a:rPr>
              <a:t>20%</a:t>
            </a:r>
          </a:p>
        </p:txBody>
      </p:sp>
      <p:sp>
        <p:nvSpPr>
          <p:cNvPr id="25" name="TextBox 28"/>
          <p:cNvSpPr txBox="1"/>
          <p:nvPr/>
        </p:nvSpPr>
        <p:spPr>
          <a:xfrm>
            <a:off x="2318333" y="1848290"/>
            <a:ext cx="765108" cy="307777"/>
          </a:xfrm>
          <a:prstGeom prst="rect">
            <a:avLst/>
          </a:prstGeom>
          <a:noFill/>
        </p:spPr>
        <p:txBody>
          <a:bodyPr wrap="square" rtlCol="0">
            <a:spAutoFit/>
          </a:bodyPr>
          <a:lstStyle/>
          <a:p>
            <a:pPr algn="ctr"/>
            <a:r>
              <a:rPr lang="id-ID" sz="1400" dirty="0">
                <a:solidFill>
                  <a:srgbClr val="FF0000"/>
                </a:solidFill>
                <a:latin typeface="微软雅黑" panose="020B0503020204020204" pitchFamily="34" charset="-122"/>
                <a:ea typeface="微软雅黑" panose="020B0503020204020204" pitchFamily="34" charset="-122"/>
              </a:rPr>
              <a:t>20%</a:t>
            </a:r>
          </a:p>
        </p:txBody>
      </p:sp>
      <p:sp>
        <p:nvSpPr>
          <p:cNvPr id="26" name="TextBox 28"/>
          <p:cNvSpPr txBox="1"/>
          <p:nvPr/>
        </p:nvSpPr>
        <p:spPr>
          <a:xfrm>
            <a:off x="3263324" y="2125973"/>
            <a:ext cx="765108" cy="307777"/>
          </a:xfrm>
          <a:prstGeom prst="rect">
            <a:avLst/>
          </a:prstGeom>
          <a:noFill/>
        </p:spPr>
        <p:txBody>
          <a:bodyPr wrap="square" rtlCol="0">
            <a:spAutoFit/>
          </a:bodyPr>
          <a:lstStyle/>
          <a:p>
            <a:pPr algn="ctr"/>
            <a:r>
              <a:rPr lang="id-ID" sz="1400" dirty="0">
                <a:latin typeface="微软雅黑" panose="020B0503020204020204" pitchFamily="34" charset="-122"/>
                <a:ea typeface="微软雅黑" panose="020B0503020204020204" pitchFamily="34" charset="-122"/>
              </a:rPr>
              <a:t>20%</a:t>
            </a:r>
          </a:p>
        </p:txBody>
      </p:sp>
      <p:sp>
        <p:nvSpPr>
          <p:cNvPr id="27" name="TextBox 28"/>
          <p:cNvSpPr txBox="1"/>
          <p:nvPr/>
        </p:nvSpPr>
        <p:spPr>
          <a:xfrm>
            <a:off x="4204084" y="1861299"/>
            <a:ext cx="765108" cy="307777"/>
          </a:xfrm>
          <a:prstGeom prst="rect">
            <a:avLst/>
          </a:prstGeom>
          <a:noFill/>
        </p:spPr>
        <p:txBody>
          <a:bodyPr wrap="square" rtlCol="0">
            <a:spAutoFit/>
          </a:bodyPr>
          <a:lstStyle/>
          <a:p>
            <a:pPr algn="ctr"/>
            <a:r>
              <a:rPr lang="id-ID" sz="1400" dirty="0">
                <a:solidFill>
                  <a:srgbClr val="FF0000"/>
                </a:solidFill>
                <a:latin typeface="微软雅黑" panose="020B0503020204020204" pitchFamily="34" charset="-122"/>
                <a:ea typeface="微软雅黑" panose="020B0503020204020204" pitchFamily="34" charset="-122"/>
              </a:rPr>
              <a:t>20%</a:t>
            </a:r>
          </a:p>
        </p:txBody>
      </p:sp>
      <p:sp>
        <p:nvSpPr>
          <p:cNvPr id="28" name="TextBox 28"/>
          <p:cNvSpPr txBox="1"/>
          <p:nvPr/>
        </p:nvSpPr>
        <p:spPr>
          <a:xfrm>
            <a:off x="7207309" y="2125973"/>
            <a:ext cx="765108" cy="307777"/>
          </a:xfrm>
          <a:prstGeom prst="rect">
            <a:avLst/>
          </a:prstGeom>
          <a:noFill/>
        </p:spPr>
        <p:txBody>
          <a:bodyPr wrap="square" rtlCol="0">
            <a:spAutoFit/>
          </a:bodyPr>
          <a:lstStyle/>
          <a:p>
            <a:pPr algn="ctr"/>
            <a:r>
              <a:rPr lang="id-ID" sz="1400" dirty="0">
                <a:latin typeface="微软雅黑" panose="020B0503020204020204" pitchFamily="34" charset="-122"/>
                <a:ea typeface="微软雅黑" panose="020B0503020204020204" pitchFamily="34" charset="-122"/>
              </a:rPr>
              <a:t>20%</a:t>
            </a:r>
          </a:p>
        </p:txBody>
      </p:sp>
      <p:sp>
        <p:nvSpPr>
          <p:cNvPr id="29" name="TextBox 28"/>
          <p:cNvSpPr txBox="1"/>
          <p:nvPr/>
        </p:nvSpPr>
        <p:spPr>
          <a:xfrm>
            <a:off x="8028253" y="1848290"/>
            <a:ext cx="765108" cy="307777"/>
          </a:xfrm>
          <a:prstGeom prst="rect">
            <a:avLst/>
          </a:prstGeom>
          <a:noFill/>
        </p:spPr>
        <p:txBody>
          <a:bodyPr wrap="square" rtlCol="0">
            <a:spAutoFit/>
          </a:bodyPr>
          <a:lstStyle/>
          <a:p>
            <a:pPr algn="ctr"/>
            <a:r>
              <a:rPr lang="id-ID" sz="1400" dirty="0">
                <a:solidFill>
                  <a:srgbClr val="FF0000"/>
                </a:solidFill>
                <a:latin typeface="微软雅黑" panose="020B0503020204020204" pitchFamily="34" charset="-122"/>
                <a:ea typeface="微软雅黑" panose="020B0503020204020204" pitchFamily="34" charset="-122"/>
              </a:rPr>
              <a:t>20%</a:t>
            </a:r>
          </a:p>
        </p:txBody>
      </p:sp>
      <p:sp>
        <p:nvSpPr>
          <p:cNvPr id="30" name="TextBox 28"/>
          <p:cNvSpPr txBox="1"/>
          <p:nvPr/>
        </p:nvSpPr>
        <p:spPr>
          <a:xfrm>
            <a:off x="8973244" y="2125973"/>
            <a:ext cx="765108" cy="307777"/>
          </a:xfrm>
          <a:prstGeom prst="rect">
            <a:avLst/>
          </a:prstGeom>
          <a:noFill/>
        </p:spPr>
        <p:txBody>
          <a:bodyPr wrap="square" rtlCol="0">
            <a:spAutoFit/>
          </a:bodyPr>
          <a:lstStyle/>
          <a:p>
            <a:pPr algn="ctr"/>
            <a:r>
              <a:rPr lang="id-ID" sz="1400" dirty="0">
                <a:latin typeface="微软雅黑" panose="020B0503020204020204" pitchFamily="34" charset="-122"/>
                <a:ea typeface="微软雅黑" panose="020B0503020204020204" pitchFamily="34" charset="-122"/>
              </a:rPr>
              <a:t>20%</a:t>
            </a:r>
          </a:p>
        </p:txBody>
      </p:sp>
      <p:sp>
        <p:nvSpPr>
          <p:cNvPr id="31" name="TextBox 28"/>
          <p:cNvSpPr txBox="1"/>
          <p:nvPr/>
        </p:nvSpPr>
        <p:spPr>
          <a:xfrm>
            <a:off x="9914004" y="1861299"/>
            <a:ext cx="765108" cy="307777"/>
          </a:xfrm>
          <a:prstGeom prst="rect">
            <a:avLst/>
          </a:prstGeom>
          <a:noFill/>
        </p:spPr>
        <p:txBody>
          <a:bodyPr wrap="square" rtlCol="0">
            <a:spAutoFit/>
          </a:bodyPr>
          <a:lstStyle/>
          <a:p>
            <a:pPr algn="ctr"/>
            <a:r>
              <a:rPr lang="id-ID" sz="1400" dirty="0">
                <a:solidFill>
                  <a:srgbClr val="FF0000"/>
                </a:solidFill>
                <a:latin typeface="微软雅黑" panose="020B0503020204020204" pitchFamily="34" charset="-122"/>
                <a:ea typeface="微软雅黑" panose="020B0503020204020204" pitchFamily="34" charset="-122"/>
              </a:rPr>
              <a:t>20%</a:t>
            </a:r>
          </a:p>
        </p:txBody>
      </p:sp>
      <p:sp>
        <p:nvSpPr>
          <p:cNvPr id="32" name="文本框 31"/>
          <p:cNvSpPr txBox="1"/>
          <p:nvPr/>
        </p:nvSpPr>
        <p:spPr>
          <a:xfrm>
            <a:off x="1503928"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2012</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2310406"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3276530"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4230496"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文本框 35"/>
          <p:cNvSpPr txBox="1"/>
          <p:nvPr/>
        </p:nvSpPr>
        <p:spPr>
          <a:xfrm>
            <a:off x="7187436"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文本框 36"/>
          <p:cNvSpPr txBox="1"/>
          <p:nvPr/>
        </p:nvSpPr>
        <p:spPr>
          <a:xfrm>
            <a:off x="7993914"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2017</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8960038"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2018</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文本框 38"/>
          <p:cNvSpPr txBox="1"/>
          <p:nvPr/>
        </p:nvSpPr>
        <p:spPr>
          <a:xfrm>
            <a:off x="9914004" y="4865815"/>
            <a:ext cx="738696" cy="27699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2019</a:t>
            </a:r>
            <a:endParaRPr kumimoji="0" lang="zh-CN" altLang="en-US" sz="12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40" name="Straight Connector 99"/>
          <p:cNvCxnSpPr/>
          <p:nvPr/>
        </p:nvCxnSpPr>
        <p:spPr>
          <a:xfrm>
            <a:off x="6105144" y="2040020"/>
            <a:ext cx="0" cy="2777959"/>
          </a:xfrm>
          <a:prstGeom prst="line">
            <a:avLst/>
          </a:prstGeom>
          <a:ln w="6350">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1" name="矩形 57"/>
          <p:cNvSpPr>
            <a:spLocks noChangeArrowheads="1"/>
          </p:cNvSpPr>
          <p:nvPr/>
        </p:nvSpPr>
        <p:spPr bwMode="auto">
          <a:xfrm>
            <a:off x="703917" y="5241322"/>
            <a:ext cx="5065288"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57"/>
          <p:cNvSpPr>
            <a:spLocks noChangeArrowheads="1"/>
          </p:cNvSpPr>
          <p:nvPr/>
        </p:nvSpPr>
        <p:spPr bwMode="auto">
          <a:xfrm>
            <a:off x="6423997" y="5241322"/>
            <a:ext cx="5065288"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矩形 23"/>
          <p:cNvSpPr>
            <a:spLocks noChangeArrowheads="1"/>
          </p:cNvSpPr>
          <p:nvPr/>
        </p:nvSpPr>
        <p:spPr bwMode="auto">
          <a:xfrm>
            <a:off x="283845" y="1741839"/>
            <a:ext cx="2973388" cy="398463"/>
          </a:xfrm>
          <a:prstGeom prst="rect">
            <a:avLst/>
          </a:prstGeom>
          <a:solidFill>
            <a:schemeClr val="tx1">
              <a:lumMod val="85000"/>
              <a:lumOff val="15000"/>
            </a:schemeClr>
          </a:solidFill>
          <a:ln>
            <a:noFill/>
          </a:ln>
        </p:spPr>
        <p:txBody>
          <a:bodyPr anchor="ctr"/>
          <a:lstStyle/>
          <a:p>
            <a: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Enter a title</a:t>
            </a:r>
          </a:p>
        </p:txBody>
      </p:sp>
      <p:sp>
        <p:nvSpPr>
          <p:cNvPr id="7" name="矩形 23"/>
          <p:cNvSpPr>
            <a:spLocks noChangeArrowheads="1"/>
          </p:cNvSpPr>
          <p:nvPr/>
        </p:nvSpPr>
        <p:spPr bwMode="auto">
          <a:xfrm>
            <a:off x="283845" y="3873999"/>
            <a:ext cx="2973388" cy="398463"/>
          </a:xfrm>
          <a:prstGeom prst="rect">
            <a:avLst/>
          </a:prstGeom>
          <a:solidFill>
            <a:srgbClr val="F44067"/>
          </a:solidFill>
          <a:ln>
            <a:noFill/>
          </a:ln>
        </p:spPr>
        <p:txBody>
          <a:bodyPr anchor="ctr"/>
          <a:lstStyle/>
          <a:p>
            <a: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Enter a title</a:t>
            </a:r>
          </a:p>
        </p:txBody>
      </p:sp>
      <p:sp>
        <p:nvSpPr>
          <p:cNvPr id="8" name="文本框 10"/>
          <p:cNvSpPr txBox="1"/>
          <p:nvPr/>
        </p:nvSpPr>
        <p:spPr>
          <a:xfrm>
            <a:off x="283845" y="2284438"/>
            <a:ext cx="2971800" cy="1144609"/>
          </a:xfrm>
          <a:prstGeom prst="rect">
            <a:avLst/>
          </a:prstGeom>
          <a:noFill/>
          <a:ln w="9525">
            <a:noFill/>
          </a:ln>
        </p:spPr>
        <p:txBody>
          <a:bodyPr>
            <a:spAutoFit/>
          </a:bodyPr>
          <a:lstStyle/>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replace the text content, click to add the relevant title text, modify the text content, you can also copy your content directly here.</a:t>
            </a:r>
          </a:p>
        </p:txBody>
      </p:sp>
      <p:sp>
        <p:nvSpPr>
          <p:cNvPr id="9" name="文本框 2"/>
          <p:cNvSpPr txBox="1"/>
          <p:nvPr/>
        </p:nvSpPr>
        <p:spPr>
          <a:xfrm>
            <a:off x="283845" y="4416598"/>
            <a:ext cx="2971800" cy="1144609"/>
          </a:xfrm>
          <a:prstGeom prst="rect">
            <a:avLst/>
          </a:prstGeom>
          <a:noFill/>
          <a:ln w="9525">
            <a:noFill/>
          </a:ln>
        </p:spPr>
        <p:txBody>
          <a:bodyPr>
            <a:spAutoFit/>
          </a:bodyPr>
          <a:lstStyle/>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replace the text content, click to add the relevant title text, modify the text content, you can also copy your content directly here.</a:t>
            </a:r>
          </a:p>
        </p:txBody>
      </p:sp>
      <p:sp>
        <p:nvSpPr>
          <p:cNvPr id="10" name="矩形 9"/>
          <p:cNvSpPr/>
          <p:nvPr/>
        </p:nvSpPr>
        <p:spPr>
          <a:xfrm>
            <a:off x="3996214" y="1741839"/>
            <a:ext cx="2474913" cy="1941513"/>
          </a:xfrm>
          <a:prstGeom prst="rect">
            <a:avLst/>
          </a:prstGeom>
          <a:blipFill dpi="0" rotWithShape="1">
            <a:blip r:embed="rId4" cstate="print"/>
            <a:srcRect/>
            <a:stretch>
              <a:fillRect l="-10000" r="-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3612833" y="1754539"/>
            <a:ext cx="0" cy="3862388"/>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矩形 57"/>
          <p:cNvSpPr>
            <a:spLocks noChangeArrowheads="1"/>
          </p:cNvSpPr>
          <p:nvPr/>
        </p:nvSpPr>
        <p:spPr bwMode="auto">
          <a:xfrm>
            <a:off x="4333558" y="3818289"/>
            <a:ext cx="180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p>
        </p:txBody>
      </p:sp>
      <p:sp>
        <p:nvSpPr>
          <p:cNvPr id="13" name="文本框 11"/>
          <p:cNvSpPr txBox="1"/>
          <p:nvPr/>
        </p:nvSpPr>
        <p:spPr>
          <a:xfrm>
            <a:off x="3898763" y="4416598"/>
            <a:ext cx="2669814" cy="1144609"/>
          </a:xfrm>
          <a:prstGeom prst="rect">
            <a:avLst/>
          </a:prstGeom>
          <a:noFill/>
          <a:ln w="9525">
            <a:noFill/>
          </a:ln>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replace the text content, click to add the relevant title text, modify the text content, you can also copy your content directly here.</a:t>
            </a:r>
          </a:p>
        </p:txBody>
      </p:sp>
      <p:cxnSp>
        <p:nvCxnSpPr>
          <p:cNvPr id="14" name="直接连接符 13"/>
          <p:cNvCxnSpPr/>
          <p:nvPr/>
        </p:nvCxnSpPr>
        <p:spPr>
          <a:xfrm>
            <a:off x="4561364" y="4319622"/>
            <a:ext cx="1344612" cy="0"/>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666028" y="1741839"/>
            <a:ext cx="2474913" cy="1941513"/>
          </a:xfrm>
          <a:prstGeom prst="rect">
            <a:avLst/>
          </a:prstGeom>
          <a:blipFill dpi="0" rotWithShape="1">
            <a:blip r:embed="rId5" cstate="print"/>
            <a:srcRect/>
            <a:stretch>
              <a:fillRect l="-1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57"/>
          <p:cNvSpPr>
            <a:spLocks noChangeArrowheads="1"/>
          </p:cNvSpPr>
          <p:nvPr/>
        </p:nvSpPr>
        <p:spPr bwMode="auto">
          <a:xfrm>
            <a:off x="7003372" y="3818289"/>
            <a:ext cx="180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p>
        </p:txBody>
      </p:sp>
      <p:sp>
        <p:nvSpPr>
          <p:cNvPr id="17" name="文本框 11"/>
          <p:cNvSpPr txBox="1"/>
          <p:nvPr/>
        </p:nvSpPr>
        <p:spPr>
          <a:xfrm>
            <a:off x="6568577" y="4416598"/>
            <a:ext cx="2669814" cy="1144609"/>
          </a:xfrm>
          <a:prstGeom prst="rect">
            <a:avLst/>
          </a:prstGeom>
          <a:noFill/>
          <a:ln w="9525">
            <a:noFill/>
          </a:ln>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replace the text content, click to add the relevant title text, modify the text content, you can also copy your content directly here.</a:t>
            </a:r>
          </a:p>
        </p:txBody>
      </p:sp>
      <p:cxnSp>
        <p:nvCxnSpPr>
          <p:cNvPr id="18" name="直接连接符 17"/>
          <p:cNvCxnSpPr/>
          <p:nvPr/>
        </p:nvCxnSpPr>
        <p:spPr>
          <a:xfrm>
            <a:off x="7231178" y="4319622"/>
            <a:ext cx="1344612" cy="0"/>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335842" y="1741839"/>
            <a:ext cx="2474913" cy="1941513"/>
          </a:xfrm>
          <a:prstGeom prst="rect">
            <a:avLst/>
          </a:prstGeom>
          <a:blipFill dpi="0" rotWithShape="1">
            <a:blip r:embed="rId6" cstate="print"/>
            <a:srcRect/>
            <a:stretch>
              <a:fillRect r="-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57"/>
          <p:cNvSpPr>
            <a:spLocks noChangeArrowheads="1"/>
          </p:cNvSpPr>
          <p:nvPr/>
        </p:nvSpPr>
        <p:spPr bwMode="auto">
          <a:xfrm>
            <a:off x="9673186" y="3818289"/>
            <a:ext cx="180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p>
        </p:txBody>
      </p:sp>
      <p:sp>
        <p:nvSpPr>
          <p:cNvPr id="21" name="文本框 11"/>
          <p:cNvSpPr txBox="1"/>
          <p:nvPr/>
        </p:nvSpPr>
        <p:spPr>
          <a:xfrm>
            <a:off x="9238391" y="4416598"/>
            <a:ext cx="2669814" cy="1144609"/>
          </a:xfrm>
          <a:prstGeom prst="rect">
            <a:avLst/>
          </a:prstGeom>
          <a:noFill/>
          <a:ln w="9525">
            <a:noFill/>
          </a:ln>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Please replace the text content, click to add the relevant title text, modify the text content, you can also copy your content directly here.</a:t>
            </a:r>
          </a:p>
        </p:txBody>
      </p:sp>
      <p:cxnSp>
        <p:nvCxnSpPr>
          <p:cNvPr id="22" name="直接连接符 21"/>
          <p:cNvCxnSpPr/>
          <p:nvPr/>
        </p:nvCxnSpPr>
        <p:spPr>
          <a:xfrm>
            <a:off x="9900992" y="4319622"/>
            <a:ext cx="1344612" cy="0"/>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同心圆 5"/>
          <p:cNvSpPr/>
          <p:nvPr/>
        </p:nvSpPr>
        <p:spPr>
          <a:xfrm>
            <a:off x="5366542" y="2146733"/>
            <a:ext cx="1550988" cy="1546225"/>
          </a:xfrm>
          <a:custGeom>
            <a:avLst/>
            <a:gdLst/>
            <a:ahLst/>
            <a:cxnLst>
              <a:cxn ang="0">
                <a:pos x="0" y="1219200"/>
              </a:cxn>
              <a:cxn ang="0">
                <a:pos x="1219200" y="0"/>
              </a:cxn>
              <a:cxn ang="0">
                <a:pos x="2438400" y="1219200"/>
              </a:cxn>
              <a:cxn ang="0">
                <a:pos x="1219200" y="2438400"/>
              </a:cxn>
              <a:cxn ang="0">
                <a:pos x="0" y="1219200"/>
              </a:cxn>
              <a:cxn ang="0">
                <a:pos x="234477" y="1219200"/>
              </a:cxn>
              <a:cxn ang="0">
                <a:pos x="1219200" y="2203923"/>
              </a:cxn>
              <a:cxn ang="0">
                <a:pos x="2203923" y="1219200"/>
              </a:cxn>
              <a:cxn ang="0">
                <a:pos x="1219200" y="234477"/>
              </a:cxn>
              <a:cxn ang="0">
                <a:pos x="234477" y="1219200"/>
              </a:cxn>
            </a:cxnLst>
            <a:rect l="0" t="0" r="0" b="0"/>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moveTo>
                  <a:pt x="234477" y="1219200"/>
                </a:moveTo>
                <a:cubicBezTo>
                  <a:pt x="234477" y="1763047"/>
                  <a:pt x="675353" y="2203923"/>
                  <a:pt x="1219200" y="2203923"/>
                </a:cubicBezTo>
                <a:cubicBezTo>
                  <a:pt x="1763047" y="2203923"/>
                  <a:pt x="2203923" y="1763047"/>
                  <a:pt x="2203923" y="1219200"/>
                </a:cubicBezTo>
                <a:cubicBezTo>
                  <a:pt x="2203923" y="675353"/>
                  <a:pt x="1763047" y="234477"/>
                  <a:pt x="1219200" y="234477"/>
                </a:cubicBezTo>
                <a:cubicBezTo>
                  <a:pt x="675353" y="234477"/>
                  <a:pt x="234477" y="675353"/>
                  <a:pt x="234477" y="1219200"/>
                </a:cubicBezTo>
                <a:close/>
              </a:path>
            </a:pathLst>
          </a:custGeom>
          <a:solidFill>
            <a:schemeClr val="tx1">
              <a:lumMod val="85000"/>
              <a:lumOff val="1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95" b="0" i="0" u="none" strike="noStrike" kern="1200" cap="none" spc="0" normalizeH="0" baseline="0" noProof="1">
              <a:ln>
                <a:noFill/>
              </a:ln>
              <a:solidFill>
                <a:srgbClr val="000000"/>
              </a:solidFill>
              <a:effectLst/>
              <a:uLnTx/>
              <a:uFillTx/>
              <a:latin typeface="Impact" panose="020B0806030902050204" pitchFamily="34" charset="0"/>
              <a:ea typeface="宋体" panose="02010600030101010101" pitchFamily="2" charset="-122"/>
              <a:cs typeface="+mn-cs"/>
            </a:endParaRPr>
          </a:p>
        </p:txBody>
      </p:sp>
      <p:sp>
        <p:nvSpPr>
          <p:cNvPr id="7" name="同心圆 4"/>
          <p:cNvSpPr/>
          <p:nvPr/>
        </p:nvSpPr>
        <p:spPr>
          <a:xfrm>
            <a:off x="5661817" y="2442008"/>
            <a:ext cx="957263" cy="952500"/>
          </a:xfrm>
          <a:custGeom>
            <a:avLst/>
            <a:gdLst/>
            <a:ahLst/>
            <a:cxnLst>
              <a:cxn ang="0">
                <a:pos x="0" y="749300"/>
              </a:cxn>
              <a:cxn ang="0">
                <a:pos x="749300" y="0"/>
              </a:cxn>
              <a:cxn ang="0">
                <a:pos x="1498600" y="749300"/>
              </a:cxn>
              <a:cxn ang="0">
                <a:pos x="749300" y="1498600"/>
              </a:cxn>
              <a:cxn ang="0">
                <a:pos x="0" y="749300"/>
              </a:cxn>
              <a:cxn ang="0">
                <a:pos x="239057" y="749300"/>
              </a:cxn>
              <a:cxn ang="0">
                <a:pos x="749300" y="1259543"/>
              </a:cxn>
              <a:cxn ang="0">
                <a:pos x="1259543" y="749300"/>
              </a:cxn>
              <a:cxn ang="0">
                <a:pos x="749300" y="239057"/>
              </a:cxn>
              <a:cxn ang="0">
                <a:pos x="239057" y="749300"/>
              </a:cxn>
            </a:cxnLst>
            <a:rect l="0" t="0" r="0" b="0"/>
            <a:pathLst>
              <a:path w="1498600" h="1498600">
                <a:moveTo>
                  <a:pt x="0" y="749300"/>
                </a:moveTo>
                <a:cubicBezTo>
                  <a:pt x="0" y="335473"/>
                  <a:pt x="335473" y="0"/>
                  <a:pt x="749300" y="0"/>
                </a:cubicBezTo>
                <a:cubicBezTo>
                  <a:pt x="1163127" y="0"/>
                  <a:pt x="1498600" y="335473"/>
                  <a:pt x="1498600" y="749300"/>
                </a:cubicBezTo>
                <a:cubicBezTo>
                  <a:pt x="1498600" y="1163127"/>
                  <a:pt x="1163127" y="1498600"/>
                  <a:pt x="749300" y="1498600"/>
                </a:cubicBezTo>
                <a:cubicBezTo>
                  <a:pt x="335473" y="1498600"/>
                  <a:pt x="0" y="1163127"/>
                  <a:pt x="0" y="749300"/>
                </a:cubicBezTo>
                <a:close/>
                <a:moveTo>
                  <a:pt x="239057" y="749300"/>
                </a:moveTo>
                <a:cubicBezTo>
                  <a:pt x="239057" y="1031099"/>
                  <a:pt x="467501" y="1259543"/>
                  <a:pt x="749300" y="1259543"/>
                </a:cubicBezTo>
                <a:cubicBezTo>
                  <a:pt x="1031099" y="1259543"/>
                  <a:pt x="1259543" y="1031099"/>
                  <a:pt x="1259543" y="749300"/>
                </a:cubicBezTo>
                <a:cubicBezTo>
                  <a:pt x="1259543" y="467501"/>
                  <a:pt x="1031099" y="239057"/>
                  <a:pt x="749300" y="239057"/>
                </a:cubicBezTo>
                <a:cubicBezTo>
                  <a:pt x="467501" y="239057"/>
                  <a:pt x="239057" y="467501"/>
                  <a:pt x="239057" y="749300"/>
                </a:cubicBezTo>
                <a:close/>
              </a:path>
            </a:pathLst>
          </a:custGeom>
          <a:solidFill>
            <a:schemeClr val="tx1">
              <a:lumMod val="65000"/>
              <a:lumOff val="3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95" b="0" i="0" u="none" strike="noStrike" kern="1200" cap="none" spc="0" normalizeH="0" baseline="0" noProof="1">
              <a:ln>
                <a:noFill/>
              </a:ln>
              <a:solidFill>
                <a:srgbClr val="000000"/>
              </a:solidFill>
              <a:effectLst/>
              <a:uLnTx/>
              <a:uFillTx/>
              <a:latin typeface="Impact" panose="020B0806030902050204" pitchFamily="34" charset="0"/>
              <a:ea typeface="宋体" panose="02010600030101010101" pitchFamily="2" charset="-122"/>
              <a:cs typeface="+mn-cs"/>
            </a:endParaRPr>
          </a:p>
        </p:txBody>
      </p:sp>
      <p:sp>
        <p:nvSpPr>
          <p:cNvPr id="8" name="矩形 10"/>
          <p:cNvSpPr/>
          <p:nvPr/>
        </p:nvSpPr>
        <p:spPr>
          <a:xfrm rot="20340000">
            <a:off x="6687342" y="2497570"/>
            <a:ext cx="458788" cy="96838"/>
          </a:xfrm>
          <a:prstGeom prst="rect">
            <a:avLst/>
          </a:prstGeom>
          <a:solidFill>
            <a:srgbClr val="262626"/>
          </a:solidFill>
          <a:ln w="9525">
            <a:noFill/>
          </a:ln>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35" b="0" i="0" u="none" strike="noStrike" kern="120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9" name="同心圆 3"/>
          <p:cNvSpPr/>
          <p:nvPr/>
        </p:nvSpPr>
        <p:spPr>
          <a:xfrm>
            <a:off x="5953917" y="2730933"/>
            <a:ext cx="374650" cy="376237"/>
          </a:xfrm>
          <a:custGeom>
            <a:avLst/>
            <a:gdLst/>
            <a:ahLst/>
            <a:cxnLst>
              <a:cxn ang="0">
                <a:pos x="0" y="292100"/>
              </a:cxn>
              <a:cxn ang="0">
                <a:pos x="292100" y="0"/>
              </a:cxn>
              <a:cxn ang="0">
                <a:pos x="584200" y="292100"/>
              </a:cxn>
              <a:cxn ang="0">
                <a:pos x="292100" y="584200"/>
              </a:cxn>
              <a:cxn ang="0">
                <a:pos x="0" y="292100"/>
              </a:cxn>
              <a:cxn ang="0">
                <a:pos x="172795" y="292100"/>
              </a:cxn>
              <a:cxn ang="0">
                <a:pos x="292100" y="411405"/>
              </a:cxn>
              <a:cxn ang="0">
                <a:pos x="411405" y="292100"/>
              </a:cxn>
              <a:cxn ang="0">
                <a:pos x="292100" y="172795"/>
              </a:cxn>
              <a:cxn ang="0">
                <a:pos x="172795" y="292100"/>
              </a:cxn>
            </a:cxnLst>
            <a:rect l="0" t="0" r="0" b="0"/>
            <a:pathLst>
              <a:path w="584200" h="584200">
                <a:moveTo>
                  <a:pt x="0" y="292100"/>
                </a:moveTo>
                <a:cubicBezTo>
                  <a:pt x="0" y="130778"/>
                  <a:pt x="130778" y="0"/>
                  <a:pt x="292100" y="0"/>
                </a:cubicBezTo>
                <a:cubicBezTo>
                  <a:pt x="453422" y="0"/>
                  <a:pt x="584200" y="130778"/>
                  <a:pt x="584200" y="292100"/>
                </a:cubicBezTo>
                <a:cubicBezTo>
                  <a:pt x="584200" y="453422"/>
                  <a:pt x="453422" y="584200"/>
                  <a:pt x="292100" y="584200"/>
                </a:cubicBezTo>
                <a:cubicBezTo>
                  <a:pt x="130778" y="584200"/>
                  <a:pt x="0" y="453422"/>
                  <a:pt x="0" y="292100"/>
                </a:cubicBezTo>
                <a:close/>
                <a:moveTo>
                  <a:pt x="172795" y="292100"/>
                </a:moveTo>
                <a:cubicBezTo>
                  <a:pt x="172795" y="357990"/>
                  <a:pt x="226210" y="411405"/>
                  <a:pt x="292100" y="411405"/>
                </a:cubicBezTo>
                <a:cubicBezTo>
                  <a:pt x="357990" y="411405"/>
                  <a:pt x="411405" y="357990"/>
                  <a:pt x="411405" y="292100"/>
                </a:cubicBezTo>
                <a:cubicBezTo>
                  <a:pt x="411405" y="226210"/>
                  <a:pt x="357990" y="172795"/>
                  <a:pt x="292100" y="172795"/>
                </a:cubicBezTo>
                <a:cubicBezTo>
                  <a:pt x="226210" y="172795"/>
                  <a:pt x="172795" y="226210"/>
                  <a:pt x="172795" y="292100"/>
                </a:cubicBezTo>
                <a:close/>
              </a:path>
            </a:pathLst>
          </a:custGeom>
          <a:solidFill>
            <a:srgbClr val="F44067"/>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95" b="0" i="0" u="none" strike="noStrike" kern="1200" cap="none" spc="0" normalizeH="0" baseline="0" noProof="1">
              <a:ln>
                <a:noFill/>
              </a:ln>
              <a:solidFill>
                <a:srgbClr val="000000"/>
              </a:solidFill>
              <a:effectLst/>
              <a:uLnTx/>
              <a:uFillTx/>
              <a:latin typeface="Impact" panose="020B0806030902050204" pitchFamily="34" charset="0"/>
              <a:ea typeface="宋体" panose="02010600030101010101" pitchFamily="2" charset="-122"/>
              <a:cs typeface="+mn-cs"/>
            </a:endParaRPr>
          </a:p>
        </p:txBody>
      </p:sp>
      <p:sp>
        <p:nvSpPr>
          <p:cNvPr id="10" name="矩形 8"/>
          <p:cNvSpPr/>
          <p:nvPr/>
        </p:nvSpPr>
        <p:spPr>
          <a:xfrm rot="3420000">
            <a:off x="6174580" y="3431020"/>
            <a:ext cx="690562" cy="96838"/>
          </a:xfrm>
          <a:prstGeom prst="rect">
            <a:avLst/>
          </a:prstGeom>
          <a:solidFill>
            <a:srgbClr val="595959"/>
          </a:solidFill>
          <a:ln w="9525">
            <a:noFill/>
          </a:ln>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35" b="0" i="0" u="none" strike="noStrike" kern="120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1" name="椭圆 9"/>
          <p:cNvSpPr>
            <a:spLocks noChangeArrowheads="1"/>
          </p:cNvSpPr>
          <p:nvPr/>
        </p:nvSpPr>
        <p:spPr bwMode="auto">
          <a:xfrm>
            <a:off x="6555580" y="3621520"/>
            <a:ext cx="323850" cy="323850"/>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B</a:t>
            </a:r>
          </a:p>
        </p:txBody>
      </p:sp>
      <p:sp>
        <p:nvSpPr>
          <p:cNvPr id="12" name="椭圆 11"/>
          <p:cNvSpPr>
            <a:spLocks noChangeArrowheads="1"/>
          </p:cNvSpPr>
          <p:nvPr/>
        </p:nvSpPr>
        <p:spPr bwMode="auto">
          <a:xfrm>
            <a:off x="6985792" y="2294370"/>
            <a:ext cx="320675" cy="32385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C</a:t>
            </a:r>
          </a:p>
        </p:txBody>
      </p:sp>
      <p:sp>
        <p:nvSpPr>
          <p:cNvPr id="13" name="矩形 6"/>
          <p:cNvSpPr/>
          <p:nvPr/>
        </p:nvSpPr>
        <p:spPr>
          <a:xfrm rot="840000">
            <a:off x="5082380" y="2730933"/>
            <a:ext cx="915987" cy="92075"/>
          </a:xfrm>
          <a:prstGeom prst="rect">
            <a:avLst/>
          </a:prstGeom>
          <a:solidFill>
            <a:srgbClr val="F44067"/>
          </a:solidFill>
          <a:ln w="9525">
            <a:noFill/>
          </a:ln>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35" b="0" i="0" u="none" strike="noStrike" kern="120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4" name="椭圆 7"/>
          <p:cNvSpPr>
            <a:spLocks noChangeArrowheads="1"/>
          </p:cNvSpPr>
          <p:nvPr/>
        </p:nvSpPr>
        <p:spPr bwMode="auto">
          <a:xfrm>
            <a:off x="4885530" y="2483283"/>
            <a:ext cx="325437" cy="319087"/>
          </a:xfrm>
          <a:prstGeom prst="ellipse">
            <a:avLst/>
          </a:prstGeom>
          <a:solidFill>
            <a:srgbClr val="F44067"/>
          </a:solidFill>
          <a:ln>
            <a:noFill/>
          </a:ln>
        </p:spPr>
        <p:txBody>
          <a:bodyPr lIns="90625" tIns="45310" rIns="90625" bIns="4531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A</a:t>
            </a:r>
          </a:p>
        </p:txBody>
      </p:sp>
      <p:sp>
        <p:nvSpPr>
          <p:cNvPr id="15" name="矩形 57"/>
          <p:cNvSpPr>
            <a:spLocks noChangeArrowheads="1"/>
          </p:cNvSpPr>
          <p:nvPr/>
        </p:nvSpPr>
        <p:spPr bwMode="auto">
          <a:xfrm>
            <a:off x="7374729" y="2279666"/>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6" name="文本框 40"/>
          <p:cNvSpPr txBox="1"/>
          <p:nvPr/>
        </p:nvSpPr>
        <p:spPr>
          <a:xfrm>
            <a:off x="7374729" y="2730933"/>
            <a:ext cx="4193767"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7" name="矩形 57"/>
          <p:cNvSpPr>
            <a:spLocks noChangeArrowheads="1"/>
          </p:cNvSpPr>
          <p:nvPr/>
        </p:nvSpPr>
        <p:spPr bwMode="auto">
          <a:xfrm>
            <a:off x="6555580" y="4147071"/>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8" name="文本框 17"/>
          <p:cNvSpPr txBox="1"/>
          <p:nvPr/>
        </p:nvSpPr>
        <p:spPr>
          <a:xfrm>
            <a:off x="6555580" y="4598338"/>
            <a:ext cx="4193767"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9" name="矩形 57"/>
          <p:cNvSpPr>
            <a:spLocks noChangeArrowheads="1"/>
          </p:cNvSpPr>
          <p:nvPr/>
        </p:nvSpPr>
        <p:spPr bwMode="auto">
          <a:xfrm>
            <a:off x="2820704" y="2440831"/>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0" name="文本框 19"/>
          <p:cNvSpPr txBox="1"/>
          <p:nvPr/>
        </p:nvSpPr>
        <p:spPr>
          <a:xfrm>
            <a:off x="428750" y="2892098"/>
            <a:ext cx="4193767" cy="613694"/>
          </a:xfrm>
          <a:prstGeom prst="rect">
            <a:avLst/>
          </a:prstGeom>
          <a:noFill/>
          <a:ln w="9525">
            <a:noFill/>
          </a:ln>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cxnSp>
        <p:nvCxnSpPr>
          <p:cNvPr id="21" name="直接连接符 58"/>
          <p:cNvCxnSpPr>
            <a:cxnSpLocks noChangeShapeType="1"/>
          </p:cNvCxnSpPr>
          <p:nvPr/>
        </p:nvCxnSpPr>
        <p:spPr bwMode="auto">
          <a:xfrm>
            <a:off x="3525226" y="2848090"/>
            <a:ext cx="974214" cy="0"/>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cxnSp>
      <p:cxnSp>
        <p:nvCxnSpPr>
          <p:cNvPr id="22" name="直接连接符 58"/>
          <p:cNvCxnSpPr>
            <a:cxnSpLocks noChangeShapeType="1"/>
          </p:cNvCxnSpPr>
          <p:nvPr/>
        </p:nvCxnSpPr>
        <p:spPr bwMode="auto">
          <a:xfrm>
            <a:off x="7487223" y="2696260"/>
            <a:ext cx="974214" cy="0"/>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cxnSp>
      <p:cxnSp>
        <p:nvCxnSpPr>
          <p:cNvPr id="23" name="直接连接符 58"/>
          <p:cNvCxnSpPr>
            <a:cxnSpLocks noChangeShapeType="1"/>
          </p:cNvCxnSpPr>
          <p:nvPr/>
        </p:nvCxnSpPr>
        <p:spPr bwMode="auto">
          <a:xfrm>
            <a:off x="6661139" y="4556549"/>
            <a:ext cx="974214" cy="0"/>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cxnSp>
    </p:spTree>
  </p:cSld>
  <p:clrMapOvr>
    <a:overrideClrMapping bg1="lt1" tx1="dk1" bg2="lt2" tx2="dk2" accent1="accent1" accent2="accent2" accent3="accent3" accent4="accent4" accent5="accent5" accent6="accent6" hlink="hlink" folHlink="folHlink"/>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矩形 57"/>
          <p:cNvSpPr>
            <a:spLocks noChangeArrowheads="1"/>
          </p:cNvSpPr>
          <p:nvPr/>
        </p:nvSpPr>
        <p:spPr bwMode="auto">
          <a:xfrm>
            <a:off x="888064" y="1489236"/>
            <a:ext cx="10415870" cy="983026"/>
          </a:xfrm>
          <a:prstGeom prst="rect">
            <a:avLst/>
          </a:prstGeom>
          <a:solidFill>
            <a:srgbClr val="F44067"/>
          </a:solidFill>
          <a:ln>
            <a:noFill/>
          </a:ln>
        </p:spPr>
        <p:txBody>
          <a:bodyPr wrap="square" anchor="ctr">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gn="ctr">
              <a:lnSpc>
                <a:spcPct val="150000"/>
              </a:lnSpc>
            </a:pPr>
            <a:endParaRPr lang="zh-CN" altLang="en-US" sz="12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24699"/>
          <a:stretch>
            <a:fillRect/>
          </a:stretch>
        </p:blipFill>
        <p:spPr>
          <a:xfrm>
            <a:off x="888065" y="2523744"/>
            <a:ext cx="3208448" cy="1600200"/>
          </a:xfrm>
          <a:prstGeom prst="rect">
            <a:avLst/>
          </a:prstGeom>
        </p:spPr>
      </p:pic>
      <p:sp>
        <p:nvSpPr>
          <p:cNvPr id="8" name="矩形 57"/>
          <p:cNvSpPr>
            <a:spLocks noChangeArrowheads="1"/>
          </p:cNvSpPr>
          <p:nvPr/>
        </p:nvSpPr>
        <p:spPr bwMode="auto">
          <a:xfrm>
            <a:off x="888064" y="4243191"/>
            <a:ext cx="3208449"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57"/>
          <p:cNvSpPr>
            <a:spLocks noChangeArrowheads="1"/>
          </p:cNvSpPr>
          <p:nvPr/>
        </p:nvSpPr>
        <p:spPr bwMode="auto">
          <a:xfrm>
            <a:off x="4482632" y="4243191"/>
            <a:ext cx="3208449"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57"/>
          <p:cNvSpPr>
            <a:spLocks noChangeArrowheads="1"/>
          </p:cNvSpPr>
          <p:nvPr/>
        </p:nvSpPr>
        <p:spPr bwMode="auto">
          <a:xfrm>
            <a:off x="8105606" y="4243191"/>
            <a:ext cx="3208449"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t="10307" b="14668"/>
          <a:stretch>
            <a:fillRect/>
          </a:stretch>
        </p:blipFill>
        <p:spPr>
          <a:xfrm>
            <a:off x="4491775" y="2523744"/>
            <a:ext cx="3199306" cy="1600200"/>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b="24892"/>
          <a:stretch>
            <a:fillRect/>
          </a:stretch>
        </p:blipFill>
        <p:spPr>
          <a:xfrm>
            <a:off x="8105605" y="2523744"/>
            <a:ext cx="3195429" cy="1600200"/>
          </a:xfrm>
          <a:prstGeom prst="rect">
            <a:avLst/>
          </a:prstGeom>
        </p:spPr>
      </p:pic>
    </p:spTree>
  </p:cSld>
  <p:clrMapOvr>
    <a:overrideClrMapping bg1="lt1" tx1="dk1" bg2="lt2" tx2="dk2" accent1="accent1" accent2="accent2" accent3="accent3" accent4="accent4" accent5="accent5" accent6="accent6" hlink="hlink" folHlink="folHlink"/>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reeform 266"/>
          <p:cNvSpPr>
            <a:spLocks noChangeArrowheads="1"/>
          </p:cNvSpPr>
          <p:nvPr/>
        </p:nvSpPr>
        <p:spPr bwMode="auto">
          <a:xfrm>
            <a:off x="8752020" y="2368406"/>
            <a:ext cx="894900" cy="712276"/>
          </a:xfrm>
          <a:custGeom>
            <a:avLst/>
            <a:gdLst>
              <a:gd name="T0" fmla="*/ 205 w 216"/>
              <a:gd name="T1" fmla="*/ 0 h 173"/>
              <a:gd name="T2" fmla="*/ 9 w 216"/>
              <a:gd name="T3" fmla="*/ 0 h 173"/>
              <a:gd name="T4" fmla="*/ 9 w 216"/>
              <a:gd name="T5" fmla="*/ 0 h 173"/>
              <a:gd name="T6" fmla="*/ 0 w 216"/>
              <a:gd name="T7" fmla="*/ 10 h 173"/>
              <a:gd name="T8" fmla="*/ 0 w 216"/>
              <a:gd name="T9" fmla="*/ 130 h 173"/>
              <a:gd name="T10" fmla="*/ 0 w 216"/>
              <a:gd name="T11" fmla="*/ 130 h 173"/>
              <a:gd name="T12" fmla="*/ 9 w 216"/>
              <a:gd name="T13" fmla="*/ 140 h 173"/>
              <a:gd name="T14" fmla="*/ 84 w 216"/>
              <a:gd name="T15" fmla="*/ 140 h 173"/>
              <a:gd name="T16" fmla="*/ 84 w 216"/>
              <a:gd name="T17" fmla="*/ 162 h 173"/>
              <a:gd name="T18" fmla="*/ 62 w 216"/>
              <a:gd name="T19" fmla="*/ 162 h 173"/>
              <a:gd name="T20" fmla="*/ 62 w 216"/>
              <a:gd name="T21" fmla="*/ 172 h 173"/>
              <a:gd name="T22" fmla="*/ 153 w 216"/>
              <a:gd name="T23" fmla="*/ 172 h 173"/>
              <a:gd name="T24" fmla="*/ 153 w 216"/>
              <a:gd name="T25" fmla="*/ 162 h 173"/>
              <a:gd name="T26" fmla="*/ 131 w 216"/>
              <a:gd name="T27" fmla="*/ 162 h 173"/>
              <a:gd name="T28" fmla="*/ 131 w 216"/>
              <a:gd name="T29" fmla="*/ 140 h 173"/>
              <a:gd name="T30" fmla="*/ 205 w 216"/>
              <a:gd name="T31" fmla="*/ 140 h 173"/>
              <a:gd name="T32" fmla="*/ 205 w 216"/>
              <a:gd name="T33" fmla="*/ 140 h 173"/>
              <a:gd name="T34" fmla="*/ 215 w 216"/>
              <a:gd name="T35" fmla="*/ 130 h 173"/>
              <a:gd name="T36" fmla="*/ 215 w 216"/>
              <a:gd name="T37" fmla="*/ 10 h 173"/>
              <a:gd name="T38" fmla="*/ 215 w 216"/>
              <a:gd name="T39" fmla="*/ 10 h 173"/>
              <a:gd name="T40" fmla="*/ 205 w 216"/>
              <a:gd name="T41" fmla="*/ 0 h 173"/>
              <a:gd name="T42" fmla="*/ 207 w 216"/>
              <a:gd name="T43" fmla="*/ 130 h 173"/>
              <a:gd name="T44" fmla="*/ 207 w 216"/>
              <a:gd name="T45" fmla="*/ 130 h 173"/>
              <a:gd name="T46" fmla="*/ 205 w 216"/>
              <a:gd name="T47" fmla="*/ 132 h 173"/>
              <a:gd name="T48" fmla="*/ 9 w 216"/>
              <a:gd name="T49" fmla="*/ 132 h 173"/>
              <a:gd name="T50" fmla="*/ 9 w 216"/>
              <a:gd name="T51" fmla="*/ 132 h 173"/>
              <a:gd name="T52" fmla="*/ 8 w 216"/>
              <a:gd name="T53" fmla="*/ 130 h 173"/>
              <a:gd name="T54" fmla="*/ 8 w 216"/>
              <a:gd name="T55" fmla="*/ 10 h 173"/>
              <a:gd name="T56" fmla="*/ 8 w 216"/>
              <a:gd name="T57" fmla="*/ 10 h 173"/>
              <a:gd name="T58" fmla="*/ 9 w 216"/>
              <a:gd name="T59" fmla="*/ 8 h 173"/>
              <a:gd name="T60" fmla="*/ 205 w 216"/>
              <a:gd name="T61" fmla="*/ 8 h 173"/>
              <a:gd name="T62" fmla="*/ 205 w 216"/>
              <a:gd name="T63" fmla="*/ 8 h 173"/>
              <a:gd name="T64" fmla="*/ 207 w 216"/>
              <a:gd name="T65" fmla="*/ 10 h 173"/>
              <a:gd name="T66" fmla="*/ 207 w 216"/>
              <a:gd name="T67"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73">
                <a:moveTo>
                  <a:pt x="205" y="0"/>
                </a:moveTo>
                <a:lnTo>
                  <a:pt x="9" y="0"/>
                </a:lnTo>
                <a:lnTo>
                  <a:pt x="9" y="0"/>
                </a:lnTo>
                <a:cubicBezTo>
                  <a:pt x="4" y="0"/>
                  <a:pt x="0" y="4"/>
                  <a:pt x="0" y="10"/>
                </a:cubicBezTo>
                <a:lnTo>
                  <a:pt x="0" y="130"/>
                </a:lnTo>
                <a:lnTo>
                  <a:pt x="0" y="130"/>
                </a:lnTo>
                <a:cubicBezTo>
                  <a:pt x="0" y="135"/>
                  <a:pt x="4" y="140"/>
                  <a:pt x="9" y="140"/>
                </a:cubicBezTo>
                <a:lnTo>
                  <a:pt x="84" y="140"/>
                </a:lnTo>
                <a:lnTo>
                  <a:pt x="84" y="162"/>
                </a:lnTo>
                <a:lnTo>
                  <a:pt x="62" y="162"/>
                </a:lnTo>
                <a:lnTo>
                  <a:pt x="62" y="172"/>
                </a:lnTo>
                <a:lnTo>
                  <a:pt x="153" y="172"/>
                </a:lnTo>
                <a:lnTo>
                  <a:pt x="153" y="162"/>
                </a:lnTo>
                <a:lnTo>
                  <a:pt x="131" y="162"/>
                </a:lnTo>
                <a:lnTo>
                  <a:pt x="131" y="140"/>
                </a:lnTo>
                <a:lnTo>
                  <a:pt x="205" y="140"/>
                </a:lnTo>
                <a:lnTo>
                  <a:pt x="205" y="140"/>
                </a:lnTo>
                <a:cubicBezTo>
                  <a:pt x="211" y="140"/>
                  <a:pt x="215" y="135"/>
                  <a:pt x="215" y="130"/>
                </a:cubicBezTo>
                <a:lnTo>
                  <a:pt x="215" y="10"/>
                </a:lnTo>
                <a:lnTo>
                  <a:pt x="215" y="10"/>
                </a:lnTo>
                <a:cubicBezTo>
                  <a:pt x="215" y="4"/>
                  <a:pt x="211" y="0"/>
                  <a:pt x="205" y="0"/>
                </a:cubicBezTo>
                <a:close/>
                <a:moveTo>
                  <a:pt x="207" y="130"/>
                </a:moveTo>
                <a:lnTo>
                  <a:pt x="207" y="130"/>
                </a:lnTo>
                <a:cubicBezTo>
                  <a:pt x="207" y="131"/>
                  <a:pt x="206" y="132"/>
                  <a:pt x="205" y="132"/>
                </a:cubicBezTo>
                <a:lnTo>
                  <a:pt x="9" y="132"/>
                </a:lnTo>
                <a:lnTo>
                  <a:pt x="9" y="132"/>
                </a:lnTo>
                <a:cubicBezTo>
                  <a:pt x="9" y="132"/>
                  <a:pt x="8" y="131"/>
                  <a:pt x="8" y="130"/>
                </a:cubicBezTo>
                <a:lnTo>
                  <a:pt x="8" y="10"/>
                </a:lnTo>
                <a:lnTo>
                  <a:pt x="8" y="10"/>
                </a:lnTo>
                <a:cubicBezTo>
                  <a:pt x="8" y="9"/>
                  <a:pt x="9" y="8"/>
                  <a:pt x="9" y="8"/>
                </a:cubicBezTo>
                <a:lnTo>
                  <a:pt x="205" y="8"/>
                </a:lnTo>
                <a:lnTo>
                  <a:pt x="205" y="8"/>
                </a:lnTo>
                <a:cubicBezTo>
                  <a:pt x="206" y="8"/>
                  <a:pt x="207" y="9"/>
                  <a:pt x="207" y="10"/>
                </a:cubicBezTo>
                <a:lnTo>
                  <a:pt x="207" y="130"/>
                </a:ln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67"/>
          <p:cNvSpPr>
            <a:spLocks noChangeArrowheads="1"/>
          </p:cNvSpPr>
          <p:nvPr/>
        </p:nvSpPr>
        <p:spPr bwMode="auto">
          <a:xfrm>
            <a:off x="2545078" y="2336637"/>
            <a:ext cx="894914" cy="748792"/>
          </a:xfrm>
          <a:custGeom>
            <a:avLst/>
            <a:gdLst>
              <a:gd name="T0" fmla="*/ 199 w 217"/>
              <a:gd name="T1" fmla="*/ 0 h 182"/>
              <a:gd name="T2" fmla="*/ 16 w 217"/>
              <a:gd name="T3" fmla="*/ 0 h 182"/>
              <a:gd name="T4" fmla="*/ 16 w 217"/>
              <a:gd name="T5" fmla="*/ 0 h 182"/>
              <a:gd name="T6" fmla="*/ 0 w 217"/>
              <a:gd name="T7" fmla="*/ 16 h 182"/>
              <a:gd name="T8" fmla="*/ 0 w 217"/>
              <a:gd name="T9" fmla="*/ 137 h 182"/>
              <a:gd name="T10" fmla="*/ 0 w 217"/>
              <a:gd name="T11" fmla="*/ 137 h 182"/>
              <a:gd name="T12" fmla="*/ 16 w 217"/>
              <a:gd name="T13" fmla="*/ 152 h 182"/>
              <a:gd name="T14" fmla="*/ 89 w 217"/>
              <a:gd name="T15" fmla="*/ 152 h 182"/>
              <a:gd name="T16" fmla="*/ 89 w 217"/>
              <a:gd name="T17" fmla="*/ 152 h 182"/>
              <a:gd name="T18" fmla="*/ 86 w 217"/>
              <a:gd name="T19" fmla="*/ 170 h 182"/>
              <a:gd name="T20" fmla="*/ 73 w 217"/>
              <a:gd name="T21" fmla="*/ 170 h 182"/>
              <a:gd name="T22" fmla="*/ 73 w 217"/>
              <a:gd name="T23" fmla="*/ 170 h 182"/>
              <a:gd name="T24" fmla="*/ 73 w 217"/>
              <a:gd name="T25" fmla="*/ 181 h 182"/>
              <a:gd name="T26" fmla="*/ 142 w 217"/>
              <a:gd name="T27" fmla="*/ 181 h 182"/>
              <a:gd name="T28" fmla="*/ 142 w 217"/>
              <a:gd name="T29" fmla="*/ 181 h 182"/>
              <a:gd name="T30" fmla="*/ 142 w 217"/>
              <a:gd name="T31" fmla="*/ 170 h 182"/>
              <a:gd name="T32" fmla="*/ 130 w 217"/>
              <a:gd name="T33" fmla="*/ 170 h 182"/>
              <a:gd name="T34" fmla="*/ 130 w 217"/>
              <a:gd name="T35" fmla="*/ 170 h 182"/>
              <a:gd name="T36" fmla="*/ 127 w 217"/>
              <a:gd name="T37" fmla="*/ 152 h 182"/>
              <a:gd name="T38" fmla="*/ 199 w 217"/>
              <a:gd name="T39" fmla="*/ 152 h 182"/>
              <a:gd name="T40" fmla="*/ 199 w 217"/>
              <a:gd name="T41" fmla="*/ 152 h 182"/>
              <a:gd name="T42" fmla="*/ 216 w 217"/>
              <a:gd name="T43" fmla="*/ 137 h 182"/>
              <a:gd name="T44" fmla="*/ 216 w 217"/>
              <a:gd name="T45" fmla="*/ 16 h 182"/>
              <a:gd name="T46" fmla="*/ 216 w 217"/>
              <a:gd name="T47" fmla="*/ 16 h 182"/>
              <a:gd name="T48" fmla="*/ 199 w 217"/>
              <a:gd name="T49" fmla="*/ 0 h 182"/>
              <a:gd name="T50" fmla="*/ 207 w 217"/>
              <a:gd name="T51" fmla="*/ 137 h 182"/>
              <a:gd name="T52" fmla="*/ 207 w 217"/>
              <a:gd name="T53" fmla="*/ 137 h 182"/>
              <a:gd name="T54" fmla="*/ 199 w 217"/>
              <a:gd name="T55" fmla="*/ 144 h 182"/>
              <a:gd name="T56" fmla="*/ 16 w 217"/>
              <a:gd name="T57" fmla="*/ 144 h 182"/>
              <a:gd name="T58" fmla="*/ 16 w 217"/>
              <a:gd name="T59" fmla="*/ 144 h 182"/>
              <a:gd name="T60" fmla="*/ 9 w 217"/>
              <a:gd name="T61" fmla="*/ 137 h 182"/>
              <a:gd name="T62" fmla="*/ 9 w 217"/>
              <a:gd name="T63" fmla="*/ 126 h 182"/>
              <a:gd name="T64" fmla="*/ 207 w 217"/>
              <a:gd name="T65" fmla="*/ 126 h 182"/>
              <a:gd name="T66" fmla="*/ 207 w 217"/>
              <a:gd name="T67" fmla="*/ 137 h 182"/>
              <a:gd name="T68" fmla="*/ 9 w 217"/>
              <a:gd name="T69" fmla="*/ 118 h 182"/>
              <a:gd name="T70" fmla="*/ 9 w 217"/>
              <a:gd name="T71" fmla="*/ 16 h 182"/>
              <a:gd name="T72" fmla="*/ 9 w 217"/>
              <a:gd name="T73" fmla="*/ 16 h 182"/>
              <a:gd name="T74" fmla="*/ 16 w 217"/>
              <a:gd name="T75" fmla="*/ 9 h 182"/>
              <a:gd name="T76" fmla="*/ 199 w 217"/>
              <a:gd name="T77" fmla="*/ 9 h 182"/>
              <a:gd name="T78" fmla="*/ 199 w 217"/>
              <a:gd name="T79" fmla="*/ 9 h 182"/>
              <a:gd name="T80" fmla="*/ 207 w 217"/>
              <a:gd name="T81" fmla="*/ 16 h 182"/>
              <a:gd name="T82" fmla="*/ 207 w 217"/>
              <a:gd name="T83" fmla="*/ 118 h 182"/>
              <a:gd name="T84" fmla="*/ 9 w 217"/>
              <a:gd name="T85"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182">
                <a:moveTo>
                  <a:pt x="199" y="0"/>
                </a:moveTo>
                <a:lnTo>
                  <a:pt x="16" y="0"/>
                </a:lnTo>
                <a:lnTo>
                  <a:pt x="16" y="0"/>
                </a:lnTo>
                <a:cubicBezTo>
                  <a:pt x="7" y="0"/>
                  <a:pt x="0" y="7"/>
                  <a:pt x="0" y="16"/>
                </a:cubicBezTo>
                <a:lnTo>
                  <a:pt x="0" y="137"/>
                </a:lnTo>
                <a:lnTo>
                  <a:pt x="0" y="137"/>
                </a:lnTo>
                <a:cubicBezTo>
                  <a:pt x="0" y="146"/>
                  <a:pt x="7" y="152"/>
                  <a:pt x="16" y="152"/>
                </a:cubicBezTo>
                <a:lnTo>
                  <a:pt x="89" y="152"/>
                </a:lnTo>
                <a:lnTo>
                  <a:pt x="89" y="152"/>
                </a:lnTo>
                <a:cubicBezTo>
                  <a:pt x="89" y="159"/>
                  <a:pt x="88" y="165"/>
                  <a:pt x="86" y="170"/>
                </a:cubicBezTo>
                <a:lnTo>
                  <a:pt x="73" y="170"/>
                </a:lnTo>
                <a:lnTo>
                  <a:pt x="73" y="170"/>
                </a:lnTo>
                <a:cubicBezTo>
                  <a:pt x="66" y="170"/>
                  <a:pt x="66" y="181"/>
                  <a:pt x="73" y="181"/>
                </a:cubicBezTo>
                <a:lnTo>
                  <a:pt x="142" y="181"/>
                </a:lnTo>
                <a:lnTo>
                  <a:pt x="142" y="181"/>
                </a:lnTo>
                <a:cubicBezTo>
                  <a:pt x="150" y="181"/>
                  <a:pt x="150" y="170"/>
                  <a:pt x="142" y="170"/>
                </a:cubicBezTo>
                <a:lnTo>
                  <a:pt x="130" y="170"/>
                </a:lnTo>
                <a:lnTo>
                  <a:pt x="130" y="170"/>
                </a:lnTo>
                <a:cubicBezTo>
                  <a:pt x="128" y="165"/>
                  <a:pt x="127" y="159"/>
                  <a:pt x="127" y="152"/>
                </a:cubicBezTo>
                <a:lnTo>
                  <a:pt x="199" y="152"/>
                </a:lnTo>
                <a:lnTo>
                  <a:pt x="199" y="152"/>
                </a:lnTo>
                <a:cubicBezTo>
                  <a:pt x="208" y="152"/>
                  <a:pt x="216" y="146"/>
                  <a:pt x="216" y="137"/>
                </a:cubicBezTo>
                <a:lnTo>
                  <a:pt x="216" y="16"/>
                </a:lnTo>
                <a:lnTo>
                  <a:pt x="216" y="16"/>
                </a:lnTo>
                <a:cubicBezTo>
                  <a:pt x="216" y="7"/>
                  <a:pt x="208" y="0"/>
                  <a:pt x="199" y="0"/>
                </a:cubicBezTo>
                <a:close/>
                <a:moveTo>
                  <a:pt x="207" y="137"/>
                </a:moveTo>
                <a:lnTo>
                  <a:pt x="207" y="137"/>
                </a:lnTo>
                <a:cubicBezTo>
                  <a:pt x="207" y="141"/>
                  <a:pt x="204" y="144"/>
                  <a:pt x="199" y="144"/>
                </a:cubicBezTo>
                <a:lnTo>
                  <a:pt x="16" y="144"/>
                </a:lnTo>
                <a:lnTo>
                  <a:pt x="16" y="144"/>
                </a:lnTo>
                <a:cubicBezTo>
                  <a:pt x="12" y="144"/>
                  <a:pt x="9" y="141"/>
                  <a:pt x="9" y="137"/>
                </a:cubicBezTo>
                <a:lnTo>
                  <a:pt x="9" y="126"/>
                </a:lnTo>
                <a:lnTo>
                  <a:pt x="207" y="126"/>
                </a:lnTo>
                <a:lnTo>
                  <a:pt x="207" y="137"/>
                </a:lnTo>
                <a:close/>
                <a:moveTo>
                  <a:pt x="9" y="118"/>
                </a:moveTo>
                <a:lnTo>
                  <a:pt x="9" y="16"/>
                </a:lnTo>
                <a:lnTo>
                  <a:pt x="9" y="16"/>
                </a:lnTo>
                <a:cubicBezTo>
                  <a:pt x="9" y="12"/>
                  <a:pt x="12" y="9"/>
                  <a:pt x="16" y="9"/>
                </a:cubicBezTo>
                <a:lnTo>
                  <a:pt x="199" y="9"/>
                </a:lnTo>
                <a:lnTo>
                  <a:pt x="199" y="9"/>
                </a:lnTo>
                <a:cubicBezTo>
                  <a:pt x="204" y="9"/>
                  <a:pt x="207" y="12"/>
                  <a:pt x="207" y="16"/>
                </a:cubicBezTo>
                <a:lnTo>
                  <a:pt x="207" y="118"/>
                </a:lnTo>
                <a:lnTo>
                  <a:pt x="9" y="118"/>
                </a:ln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70"/>
          <p:cNvSpPr>
            <a:spLocks noChangeArrowheads="1"/>
          </p:cNvSpPr>
          <p:nvPr/>
        </p:nvSpPr>
        <p:spPr bwMode="auto">
          <a:xfrm>
            <a:off x="5648548" y="2431973"/>
            <a:ext cx="894914" cy="639212"/>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矩形 57"/>
          <p:cNvSpPr>
            <a:spLocks noChangeArrowheads="1"/>
          </p:cNvSpPr>
          <p:nvPr/>
        </p:nvSpPr>
        <p:spPr bwMode="auto">
          <a:xfrm>
            <a:off x="1972639" y="3388459"/>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 name="文本框 2"/>
          <p:cNvSpPr txBox="1"/>
          <p:nvPr/>
        </p:nvSpPr>
        <p:spPr>
          <a:xfrm>
            <a:off x="1622876" y="3821799"/>
            <a:ext cx="2739316" cy="1144609"/>
          </a:xfrm>
          <a:prstGeom prst="rect">
            <a:avLst/>
          </a:prstGeom>
          <a:noFill/>
          <a:ln w="9525">
            <a:noFill/>
          </a:ln>
        </p:spPr>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1" name="矩形 57"/>
          <p:cNvSpPr>
            <a:spLocks noChangeArrowheads="1"/>
          </p:cNvSpPr>
          <p:nvPr/>
        </p:nvSpPr>
        <p:spPr bwMode="auto">
          <a:xfrm>
            <a:off x="5076104" y="3388459"/>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2" name="文本框 2"/>
          <p:cNvSpPr txBox="1"/>
          <p:nvPr/>
        </p:nvSpPr>
        <p:spPr>
          <a:xfrm>
            <a:off x="4726341" y="3821799"/>
            <a:ext cx="2739316" cy="1144609"/>
          </a:xfrm>
          <a:prstGeom prst="rect">
            <a:avLst/>
          </a:prstGeom>
          <a:noFill/>
          <a:ln w="9525">
            <a:noFill/>
          </a:ln>
        </p:spPr>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矩形 57"/>
          <p:cNvSpPr>
            <a:spLocks noChangeArrowheads="1"/>
          </p:cNvSpPr>
          <p:nvPr/>
        </p:nvSpPr>
        <p:spPr bwMode="auto">
          <a:xfrm>
            <a:off x="8179575" y="3388459"/>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4" name="文本框 2"/>
          <p:cNvSpPr txBox="1"/>
          <p:nvPr/>
        </p:nvSpPr>
        <p:spPr>
          <a:xfrm>
            <a:off x="7829812" y="3821799"/>
            <a:ext cx="2739316" cy="1144609"/>
          </a:xfrm>
          <a:prstGeom prst="rect">
            <a:avLst/>
          </a:prstGeom>
          <a:noFill/>
          <a:ln w="9525">
            <a:noFill/>
          </a:ln>
        </p:spPr>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rot="18000000">
            <a:off x="7918296" y="2776607"/>
            <a:ext cx="546407" cy="2943086"/>
          </a:xfrm>
          <a:prstGeom prst="rect">
            <a:avLst/>
          </a:prstGeom>
        </p:spPr>
      </p:pic>
      <p:pic>
        <p:nvPicPr>
          <p:cNvPr id="3" name="图片 2"/>
          <p:cNvPicPr>
            <a:picLocks noChangeAspect="1"/>
          </p:cNvPicPr>
          <p:nvPr/>
        </p:nvPicPr>
        <p:blipFill rotWithShape="1">
          <a:blip r:embed="rId4"/>
          <a:srcRect t="75060" r="699" b="22220"/>
          <a:stretch>
            <a:fillRect/>
          </a:stretch>
        </p:blipFill>
        <p:spPr>
          <a:xfrm>
            <a:off x="-1" y="0"/>
            <a:ext cx="12192001" cy="333375"/>
          </a:xfrm>
          <a:prstGeom prst="rect">
            <a:avLst/>
          </a:prstGeom>
        </p:spPr>
      </p:pic>
      <p:pic>
        <p:nvPicPr>
          <p:cNvPr id="4" name="图片 3"/>
          <p:cNvPicPr>
            <a:picLocks noChangeAspect="1"/>
          </p:cNvPicPr>
          <p:nvPr/>
        </p:nvPicPr>
        <p:blipFill>
          <a:blip r:embed="rId5"/>
          <a:stretch>
            <a:fillRect/>
          </a:stretch>
        </p:blipFill>
        <p:spPr>
          <a:xfrm>
            <a:off x="7301432" y="2141400"/>
            <a:ext cx="3799436" cy="2575200"/>
          </a:xfrm>
          <a:prstGeom prst="rect">
            <a:avLst/>
          </a:prstGeom>
        </p:spPr>
      </p:pic>
      <p:sp>
        <p:nvSpPr>
          <p:cNvPr id="6" name="矩形 5"/>
          <p:cNvSpPr/>
          <p:nvPr/>
        </p:nvSpPr>
        <p:spPr>
          <a:xfrm>
            <a:off x="2390775" y="2532658"/>
            <a:ext cx="3019424" cy="830997"/>
          </a:xfrm>
          <a:prstGeom prst="rect">
            <a:avLst/>
          </a:prstGeom>
        </p:spPr>
        <p:txBody>
          <a:bodyPr wrap="square">
            <a:spAutoFit/>
          </a:bodyPr>
          <a:lstStyle/>
          <a:p>
            <a:pPr algn="dist">
              <a:lnSpc>
                <a:spcPct val="150000"/>
              </a:lnSpc>
            </a:pPr>
            <a:r>
              <a:rPr lang="en-US" altLang="zh-CN" sz="3200" dirty="0">
                <a:latin typeface="微软雅黑" panose="020B0503020204020204" pitchFamily="34" charset="-122"/>
                <a:ea typeface="微软雅黑" panose="020B0503020204020204" pitchFamily="34" charset="-122"/>
              </a:rPr>
              <a:t>PART ONE</a:t>
            </a:r>
            <a:endParaRPr lang="zh-CN" altLang="en-US" sz="3200" dirty="0">
              <a:latin typeface="微软雅黑" panose="020B0503020204020204" pitchFamily="34" charset="-122"/>
              <a:ea typeface="微软雅黑" panose="020B0503020204020204" pitchFamily="34" charset="-122"/>
            </a:endParaRPr>
          </a:p>
        </p:txBody>
      </p:sp>
      <p:sp>
        <p:nvSpPr>
          <p:cNvPr id="7" name="矩形 57"/>
          <p:cNvSpPr>
            <a:spLocks noChangeArrowheads="1"/>
          </p:cNvSpPr>
          <p:nvPr/>
        </p:nvSpPr>
        <p:spPr bwMode="auto">
          <a:xfrm>
            <a:off x="1704974" y="3402011"/>
            <a:ext cx="4391026"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lgn="ctr">
              <a:lnSpc>
                <a:spcPct val="150000"/>
              </a:lnSpc>
            </a:pPr>
            <a:endParaRPr lang="zh-CN" altLang="en-US"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6"/>
          <a:stretch>
            <a:fillRect/>
          </a:stretch>
        </p:blipFill>
        <p:spPr>
          <a:xfrm>
            <a:off x="1583968" y="1637476"/>
            <a:ext cx="1270714" cy="1319314"/>
          </a:xfrm>
          <a:prstGeom prst="rect">
            <a:avLst/>
          </a:prstGeom>
        </p:spPr>
      </p:pic>
      <p:pic>
        <p:nvPicPr>
          <p:cNvPr id="10" name="图片 9"/>
          <p:cNvPicPr>
            <a:picLocks noChangeAspect="1"/>
          </p:cNvPicPr>
          <p:nvPr/>
        </p:nvPicPr>
        <p:blipFill rotWithShape="1">
          <a:blip r:embed="rId4"/>
          <a:srcRect t="75060" r="699" b="22220"/>
          <a:stretch>
            <a:fillRect/>
          </a:stretch>
        </p:blipFill>
        <p:spPr>
          <a:xfrm>
            <a:off x="-1" y="6524625"/>
            <a:ext cx="12192001" cy="333375"/>
          </a:xfrm>
          <a:prstGeom prst="rect">
            <a:avLst/>
          </a:prstGeom>
        </p:spPr>
      </p:pic>
      <p:pic>
        <p:nvPicPr>
          <p:cNvPr id="11" name="图片 10"/>
          <p:cNvPicPr>
            <a:picLocks noChangeAspect="1"/>
          </p:cNvPicPr>
          <p:nvPr/>
        </p:nvPicPr>
        <p:blipFill rotWithShape="1">
          <a:blip r:embed="rId7"/>
          <a:srcRect b="81250"/>
          <a:stretch>
            <a:fillRect/>
          </a:stretch>
        </p:blipFill>
        <p:spPr>
          <a:xfrm rot="10800000">
            <a:off x="0" y="-9427"/>
            <a:ext cx="12192000" cy="437577"/>
          </a:xfrm>
          <a:prstGeom prst="rect">
            <a:avLst/>
          </a:prstGeom>
        </p:spPr>
      </p:pic>
      <p:pic>
        <p:nvPicPr>
          <p:cNvPr id="12" name="图片 11"/>
          <p:cNvPicPr>
            <a:picLocks noChangeAspect="1"/>
          </p:cNvPicPr>
          <p:nvPr/>
        </p:nvPicPr>
        <p:blipFill rotWithShape="1">
          <a:blip r:embed="rId7"/>
          <a:srcRect b="81250"/>
          <a:stretch>
            <a:fillRect/>
          </a:stretch>
        </p:blipFill>
        <p:spPr>
          <a:xfrm>
            <a:off x="0" y="6429849"/>
            <a:ext cx="12192000" cy="437577"/>
          </a:xfrm>
          <a:prstGeom prst="rect">
            <a:avLst/>
          </a:prstGeom>
        </p:spPr>
      </p:pic>
    </p:spTree>
  </p:cSld>
  <p:clrMapOvr>
    <a:overrideClrMapping bg1="lt1" tx1="dk1" bg2="lt2" tx2="dk2" accent1="accent1" accent2="accent2" accent3="accent3" accent4="accent4" accent5="accent5" accent6="accent6" hlink="hlink" folHlink="folHlink"/>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pic>
        <p:nvPicPr>
          <p:cNvPr id="6" name="图片占位符 27" descr="city-restaurant-table-pavement-1.jpg"/>
          <p:cNvPicPr>
            <a:picLocks noChangeAspect="1"/>
          </p:cNvPicPr>
          <p:nvPr/>
        </p:nvPicPr>
        <p:blipFill>
          <a:blip r:embed="rId4" cstate="print"/>
          <a:srcRect t="7694" b="7694"/>
          <a:stretch>
            <a:fillRect/>
          </a:stretch>
        </p:blipFill>
        <p:spPr>
          <a:xfrm>
            <a:off x="608648" y="2023062"/>
            <a:ext cx="2659414" cy="1498933"/>
          </a:xfrm>
          <a:prstGeom prst="rect">
            <a:avLst/>
          </a:prstGeom>
          <a:noFill/>
          <a:ln w="9525">
            <a:noFill/>
            <a:miter/>
          </a:ln>
        </p:spPr>
      </p:pic>
      <p:pic>
        <p:nvPicPr>
          <p:cNvPr id="7" name="图片占位符 29" descr="selected-focus-of-laptop.jpg"/>
          <p:cNvPicPr>
            <a:picLocks noChangeAspect="1"/>
          </p:cNvPicPr>
          <p:nvPr/>
        </p:nvPicPr>
        <p:blipFill>
          <a:blip r:embed="rId5" cstate="print"/>
          <a:srcRect t="7737" b="7737"/>
          <a:stretch>
            <a:fillRect/>
          </a:stretch>
        </p:blipFill>
        <p:spPr>
          <a:xfrm>
            <a:off x="608648" y="3836771"/>
            <a:ext cx="2659414" cy="1498933"/>
          </a:xfrm>
          <a:prstGeom prst="rect">
            <a:avLst/>
          </a:prstGeom>
        </p:spPr>
      </p:pic>
      <p:pic>
        <p:nvPicPr>
          <p:cNvPr id="8" name="图片占位符 32" descr="notebook-and-ballpoint-with-laptop-in-background.jpg"/>
          <p:cNvPicPr>
            <a:picLocks noChangeAspect="1"/>
          </p:cNvPicPr>
          <p:nvPr/>
        </p:nvPicPr>
        <p:blipFill>
          <a:blip r:embed="rId6" cstate="print"/>
          <a:srcRect t="7731" b="7731"/>
          <a:stretch>
            <a:fillRect/>
          </a:stretch>
        </p:blipFill>
        <p:spPr>
          <a:xfrm>
            <a:off x="3547300" y="3836771"/>
            <a:ext cx="2659414" cy="1498933"/>
          </a:xfrm>
          <a:prstGeom prst="rect">
            <a:avLst/>
          </a:prstGeom>
        </p:spPr>
      </p:pic>
      <p:pic>
        <p:nvPicPr>
          <p:cNvPr id="9" name="图片占位符 28" descr="tie-watch-cufflinks-fashion.jpg"/>
          <p:cNvPicPr>
            <a:picLocks noChangeAspect="1"/>
          </p:cNvPicPr>
          <p:nvPr/>
        </p:nvPicPr>
        <p:blipFill>
          <a:blip r:embed="rId7" cstate="print"/>
          <a:srcRect t="7707" b="7707"/>
          <a:stretch>
            <a:fillRect/>
          </a:stretch>
        </p:blipFill>
        <p:spPr>
          <a:xfrm>
            <a:off x="3547300" y="2023062"/>
            <a:ext cx="2659414" cy="1498933"/>
          </a:xfrm>
          <a:prstGeom prst="rect">
            <a:avLst/>
          </a:prstGeom>
        </p:spPr>
      </p:pic>
      <p:sp>
        <p:nvSpPr>
          <p:cNvPr id="10" name="Rectangle 35"/>
          <p:cNvSpPr/>
          <p:nvPr/>
        </p:nvSpPr>
        <p:spPr>
          <a:xfrm>
            <a:off x="3547300" y="5225653"/>
            <a:ext cx="2659414" cy="110051"/>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1" name="Rectangle 36"/>
          <p:cNvSpPr/>
          <p:nvPr/>
        </p:nvSpPr>
        <p:spPr>
          <a:xfrm>
            <a:off x="608648" y="5225653"/>
            <a:ext cx="2659414" cy="1100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2" name="Rectangle 37"/>
          <p:cNvSpPr/>
          <p:nvPr/>
        </p:nvSpPr>
        <p:spPr>
          <a:xfrm>
            <a:off x="3547300" y="3411944"/>
            <a:ext cx="2659414" cy="1100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3" name="Rectangle 38"/>
          <p:cNvSpPr/>
          <p:nvPr/>
        </p:nvSpPr>
        <p:spPr>
          <a:xfrm>
            <a:off x="608648" y="3411944"/>
            <a:ext cx="2659414" cy="110051"/>
          </a:xfrm>
          <a:prstGeom prst="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4" name="文本框 40"/>
          <p:cNvSpPr txBox="1"/>
          <p:nvPr/>
        </p:nvSpPr>
        <p:spPr>
          <a:xfrm>
            <a:off x="6403980" y="2023062"/>
            <a:ext cx="5179371" cy="1444691"/>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 Please replace the text content, click to add the relevant title text, modify the text content, you can also copy your content directly here. Please replace the text content.</a:t>
            </a:r>
          </a:p>
        </p:txBody>
      </p:sp>
      <p:sp>
        <p:nvSpPr>
          <p:cNvPr id="15" name="Freeform 86"/>
          <p:cNvSpPr>
            <a:spLocks noChangeArrowheads="1"/>
          </p:cNvSpPr>
          <p:nvPr/>
        </p:nvSpPr>
        <p:spPr bwMode="auto">
          <a:xfrm>
            <a:off x="6483688" y="3894305"/>
            <a:ext cx="181514" cy="181526"/>
          </a:xfrm>
          <a:prstGeom prst="rect">
            <a:avLst/>
          </a:prstGeom>
          <a:solidFill>
            <a:srgbClr val="F44067"/>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6" name="Freeform 86"/>
          <p:cNvSpPr>
            <a:spLocks noChangeArrowheads="1"/>
          </p:cNvSpPr>
          <p:nvPr/>
        </p:nvSpPr>
        <p:spPr bwMode="auto">
          <a:xfrm>
            <a:off x="6483688" y="4847331"/>
            <a:ext cx="181514" cy="181526"/>
          </a:xfrm>
          <a:prstGeom prst="rect">
            <a:avLst/>
          </a:prstGeom>
          <a:solidFill>
            <a:schemeClr val="tx1">
              <a:lumMod val="85000"/>
              <a:lumOff val="1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7" name="Freeform 86"/>
          <p:cNvSpPr>
            <a:spLocks noChangeArrowheads="1"/>
          </p:cNvSpPr>
          <p:nvPr/>
        </p:nvSpPr>
        <p:spPr bwMode="auto">
          <a:xfrm>
            <a:off x="8998997" y="3894305"/>
            <a:ext cx="181514" cy="181526"/>
          </a:xfrm>
          <a:prstGeom prst="rect">
            <a:avLst/>
          </a:prstGeom>
          <a:solidFill>
            <a:schemeClr val="tx1">
              <a:lumMod val="85000"/>
              <a:lumOff val="1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8" name="Freeform 86"/>
          <p:cNvSpPr>
            <a:spLocks noChangeArrowheads="1"/>
          </p:cNvSpPr>
          <p:nvPr/>
        </p:nvSpPr>
        <p:spPr bwMode="auto">
          <a:xfrm>
            <a:off x="8998997" y="4847331"/>
            <a:ext cx="181514" cy="181526"/>
          </a:xfrm>
          <a:prstGeom prst="rect">
            <a:avLst/>
          </a:prstGeom>
          <a:solidFill>
            <a:srgbClr val="F44067"/>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9" name="文本框 2"/>
          <p:cNvSpPr txBox="1"/>
          <p:nvPr/>
        </p:nvSpPr>
        <p:spPr>
          <a:xfrm>
            <a:off x="6665202" y="3788034"/>
            <a:ext cx="2205752"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0" name="文本框 2"/>
          <p:cNvSpPr txBox="1"/>
          <p:nvPr/>
        </p:nvSpPr>
        <p:spPr>
          <a:xfrm>
            <a:off x="9180511" y="3788034"/>
            <a:ext cx="2205752"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1" name="文本框 2"/>
          <p:cNvSpPr txBox="1"/>
          <p:nvPr/>
        </p:nvSpPr>
        <p:spPr>
          <a:xfrm>
            <a:off x="6665202" y="4722010"/>
            <a:ext cx="2205752"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2" name="文本框 2"/>
          <p:cNvSpPr txBox="1"/>
          <p:nvPr/>
        </p:nvSpPr>
        <p:spPr>
          <a:xfrm>
            <a:off x="9180511" y="4722010"/>
            <a:ext cx="2205752" cy="613694"/>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Here the text through the TXT document or QQ Chat window copy into!</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reeform 222"/>
          <p:cNvSpPr>
            <a:spLocks noChangeArrowheads="1"/>
          </p:cNvSpPr>
          <p:nvPr/>
        </p:nvSpPr>
        <p:spPr bwMode="auto">
          <a:xfrm>
            <a:off x="6847079" y="2789423"/>
            <a:ext cx="499948" cy="489742"/>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Oval 23"/>
          <p:cNvSpPr/>
          <p:nvPr/>
        </p:nvSpPr>
        <p:spPr>
          <a:xfrm>
            <a:off x="6574192" y="2470677"/>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Oval 29"/>
          <p:cNvSpPr/>
          <p:nvPr/>
        </p:nvSpPr>
        <p:spPr>
          <a:xfrm>
            <a:off x="9316508" y="2470677"/>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Freeform 160"/>
          <p:cNvSpPr>
            <a:spLocks noChangeArrowheads="1"/>
          </p:cNvSpPr>
          <p:nvPr/>
        </p:nvSpPr>
        <p:spPr bwMode="auto">
          <a:xfrm>
            <a:off x="9578655" y="2777238"/>
            <a:ext cx="489624" cy="41669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矩形 57"/>
          <p:cNvSpPr>
            <a:spLocks noChangeArrowheads="1"/>
          </p:cNvSpPr>
          <p:nvPr/>
        </p:nvSpPr>
        <p:spPr bwMode="auto">
          <a:xfrm>
            <a:off x="9316508" y="3638294"/>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 name="文本框 2"/>
          <p:cNvSpPr txBox="1"/>
          <p:nvPr/>
        </p:nvSpPr>
        <p:spPr>
          <a:xfrm>
            <a:off x="9316509" y="4048628"/>
            <a:ext cx="2268940" cy="1200329"/>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 name="矩形 57"/>
          <p:cNvSpPr>
            <a:spLocks noChangeArrowheads="1"/>
          </p:cNvSpPr>
          <p:nvPr/>
        </p:nvSpPr>
        <p:spPr bwMode="auto">
          <a:xfrm>
            <a:off x="6574192" y="3638294"/>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 name="文本框 2"/>
          <p:cNvSpPr txBox="1"/>
          <p:nvPr/>
        </p:nvSpPr>
        <p:spPr>
          <a:xfrm>
            <a:off x="6574192" y="4048628"/>
            <a:ext cx="2268940" cy="890693"/>
          </a:xfrm>
          <a:prstGeom prst="rect">
            <a:avLst/>
          </a:prstGeom>
          <a:noFill/>
          <a:ln w="9525">
            <a:noFill/>
          </a:ln>
        </p:spPr>
        <p:txBody>
          <a:bodyPr wrap="square">
            <a:spAutoFit/>
          </a:bodyPr>
          <a:lstStyle/>
          <a:p>
            <a:pPr marL="0" marR="0" lvl="0" indent="0"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14" name="Group 4"/>
          <p:cNvGrpSpPr/>
          <p:nvPr/>
        </p:nvGrpSpPr>
        <p:grpSpPr>
          <a:xfrm>
            <a:off x="615621" y="2109809"/>
            <a:ext cx="5480379" cy="3139148"/>
            <a:chOff x="2007321" y="1438226"/>
            <a:chExt cx="8493758" cy="4865206"/>
          </a:xfrm>
        </p:grpSpPr>
        <p:sp>
          <p:nvSpPr>
            <p:cNvPr id="15" name="Freeform 5"/>
            <p:cNvSpPr/>
            <p:nvPr/>
          </p:nvSpPr>
          <p:spPr bwMode="auto">
            <a:xfrm>
              <a:off x="2007321" y="6114631"/>
              <a:ext cx="4278336"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Roboto Light"/>
                <a:ea typeface="宋体" panose="02010600030101010101" pitchFamily="2" charset="-122"/>
                <a:cs typeface="+mn-cs"/>
              </a:endParaRPr>
            </a:p>
          </p:txBody>
        </p:sp>
        <p:sp>
          <p:nvSpPr>
            <p:cNvPr id="16" name="Freeform 6"/>
            <p:cNvSpPr/>
            <p:nvPr/>
          </p:nvSpPr>
          <p:spPr bwMode="auto">
            <a:xfrm>
              <a:off x="6222740" y="6114631"/>
              <a:ext cx="4278336"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Roboto Light"/>
                <a:ea typeface="宋体" panose="02010600030101010101" pitchFamily="2" charset="-122"/>
                <a:cs typeface="+mn-cs"/>
              </a:endParaRPr>
            </a:p>
          </p:txBody>
        </p:sp>
        <p:sp>
          <p:nvSpPr>
            <p:cNvPr id="17" name="Freeform 7"/>
            <p:cNvSpPr/>
            <p:nvPr/>
          </p:nvSpPr>
          <p:spPr bwMode="auto">
            <a:xfrm>
              <a:off x="2641322" y="1438226"/>
              <a:ext cx="6838568" cy="466672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Roboto Light"/>
                <a:ea typeface="宋体" panose="02010600030101010101" pitchFamily="2" charset="-122"/>
                <a:cs typeface="+mn-cs"/>
              </a:endParaRPr>
            </a:p>
          </p:txBody>
        </p:sp>
        <p:sp>
          <p:nvSpPr>
            <p:cNvPr id="18" name="Rectangle 8"/>
            <p:cNvSpPr>
              <a:spLocks noChangeArrowheads="1"/>
            </p:cNvSpPr>
            <p:nvPr/>
          </p:nvSpPr>
          <p:spPr bwMode="auto">
            <a:xfrm>
              <a:off x="2007321" y="6037175"/>
              <a:ext cx="8493758" cy="154911"/>
            </a:xfrm>
            <a:prstGeom prst="rect">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Roboto Light"/>
                <a:ea typeface="宋体" panose="02010600030101010101" pitchFamily="2" charset="-122"/>
                <a:cs typeface="+mn-cs"/>
              </a:endParaRPr>
            </a:p>
          </p:txBody>
        </p:sp>
        <p:sp>
          <p:nvSpPr>
            <p:cNvPr id="19" name="Freeform 9"/>
            <p:cNvSpPr/>
            <p:nvPr/>
          </p:nvSpPr>
          <p:spPr bwMode="auto">
            <a:xfrm>
              <a:off x="5641969" y="6037175"/>
              <a:ext cx="1219616"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Roboto Light"/>
                <a:ea typeface="宋体" panose="02010600030101010101" pitchFamily="2" charset="-122"/>
                <a:cs typeface="+mn-cs"/>
              </a:endParaRPr>
            </a:p>
          </p:txBody>
        </p:sp>
        <p:sp>
          <p:nvSpPr>
            <p:cNvPr id="20" name="Oval 11"/>
            <p:cNvSpPr/>
            <p:nvPr/>
          </p:nvSpPr>
          <p:spPr>
            <a:xfrm>
              <a:off x="6022125" y="1603747"/>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865" y="2364329"/>
            <a:ext cx="3824189" cy="2549458"/>
          </a:xfrm>
          <a:prstGeom prst="rect">
            <a:avLst/>
          </a:prstGeom>
        </p:spPr>
      </p:pic>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reeform 193"/>
          <p:cNvSpPr>
            <a:spLocks noChangeArrowheads="1"/>
          </p:cNvSpPr>
          <p:nvPr/>
        </p:nvSpPr>
        <p:spPr bwMode="auto">
          <a:xfrm>
            <a:off x="2779424" y="208782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17"/>
          <p:cNvSpPr>
            <a:spLocks noChangeArrowheads="1"/>
          </p:cNvSpPr>
          <p:nvPr/>
        </p:nvSpPr>
        <p:spPr bwMode="auto">
          <a:xfrm>
            <a:off x="2795060" y="4056475"/>
            <a:ext cx="383131" cy="304935"/>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22"/>
          <p:cNvSpPr>
            <a:spLocks noChangeArrowheads="1"/>
          </p:cNvSpPr>
          <p:nvPr/>
        </p:nvSpPr>
        <p:spPr bwMode="auto">
          <a:xfrm>
            <a:off x="8998171" y="2076089"/>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60"/>
          <p:cNvSpPr>
            <a:spLocks noChangeArrowheads="1"/>
          </p:cNvSpPr>
          <p:nvPr/>
        </p:nvSpPr>
        <p:spPr bwMode="auto">
          <a:xfrm>
            <a:off x="9005988" y="4048653"/>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矩形 57"/>
          <p:cNvSpPr>
            <a:spLocks noChangeArrowheads="1"/>
          </p:cNvSpPr>
          <p:nvPr/>
        </p:nvSpPr>
        <p:spPr bwMode="auto">
          <a:xfrm>
            <a:off x="9470237" y="2069910"/>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 name="文本框 40"/>
          <p:cNvSpPr txBox="1"/>
          <p:nvPr/>
        </p:nvSpPr>
        <p:spPr>
          <a:xfrm>
            <a:off x="8982533" y="2438572"/>
            <a:ext cx="2804134" cy="923330"/>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2" name="矩形 57"/>
          <p:cNvSpPr>
            <a:spLocks noChangeArrowheads="1"/>
          </p:cNvSpPr>
          <p:nvPr/>
        </p:nvSpPr>
        <p:spPr bwMode="auto">
          <a:xfrm>
            <a:off x="9470237" y="4056475"/>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 name="文本框 40"/>
          <p:cNvSpPr txBox="1"/>
          <p:nvPr/>
        </p:nvSpPr>
        <p:spPr>
          <a:xfrm>
            <a:off x="8982533" y="4425137"/>
            <a:ext cx="2804134" cy="923330"/>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4" name="矩形 57"/>
          <p:cNvSpPr>
            <a:spLocks noChangeArrowheads="1"/>
          </p:cNvSpPr>
          <p:nvPr/>
        </p:nvSpPr>
        <p:spPr bwMode="auto">
          <a:xfrm>
            <a:off x="856084" y="2069910"/>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5" name="文本框 40"/>
          <p:cNvSpPr txBox="1"/>
          <p:nvPr/>
        </p:nvSpPr>
        <p:spPr>
          <a:xfrm>
            <a:off x="368380" y="2438572"/>
            <a:ext cx="2804134" cy="923330"/>
          </a:xfrm>
          <a:prstGeom prst="rect">
            <a:avLst/>
          </a:prstGeom>
          <a:noFill/>
          <a:ln w="9525">
            <a:noFill/>
          </a:ln>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6" name="矩形 57"/>
          <p:cNvSpPr>
            <a:spLocks noChangeArrowheads="1"/>
          </p:cNvSpPr>
          <p:nvPr/>
        </p:nvSpPr>
        <p:spPr bwMode="auto">
          <a:xfrm>
            <a:off x="856084" y="4056475"/>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7" name="文本框 40"/>
          <p:cNvSpPr txBox="1"/>
          <p:nvPr/>
        </p:nvSpPr>
        <p:spPr>
          <a:xfrm>
            <a:off x="368380" y="4425137"/>
            <a:ext cx="2804134" cy="923330"/>
          </a:xfrm>
          <a:prstGeom prst="rect">
            <a:avLst/>
          </a:prstGeom>
          <a:noFill/>
          <a:ln w="9525">
            <a:noFill/>
          </a:ln>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grpSp>
        <p:nvGrpSpPr>
          <p:cNvPr id="18" name="Group 1"/>
          <p:cNvGrpSpPr/>
          <p:nvPr/>
        </p:nvGrpSpPr>
        <p:grpSpPr>
          <a:xfrm rot="5400000">
            <a:off x="4284227" y="985728"/>
            <a:ext cx="3623546" cy="5387310"/>
            <a:chOff x="6355326" y="926967"/>
            <a:chExt cx="3439883" cy="5114251"/>
          </a:xfrm>
        </p:grpSpPr>
        <p:sp>
          <p:nvSpPr>
            <p:cNvPr id="19" name="Freeform 416"/>
            <p:cNvSpPr>
              <a:spLocks noChangeArrowheads="1"/>
            </p:cNvSpPr>
            <p:nvPr/>
          </p:nvSpPr>
          <p:spPr bwMode="auto">
            <a:xfrm>
              <a:off x="6355326" y="926967"/>
              <a:ext cx="3439883" cy="511425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chemeClr val="tx1">
                <a:lumMod val="75000"/>
                <a:lumOff val="25000"/>
              </a:schemeClr>
            </a:solidFill>
            <a:ln w="31750" cap="flat">
              <a:solidFill>
                <a:schemeClr val="bg1">
                  <a:lumMod val="75000"/>
                </a:schemeClr>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Oval 4"/>
            <p:cNvSpPr/>
            <p:nvPr/>
          </p:nvSpPr>
          <p:spPr>
            <a:xfrm>
              <a:off x="8034810" y="1164249"/>
              <a:ext cx="80914" cy="809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Oval 5"/>
            <p:cNvSpPr/>
            <p:nvPr/>
          </p:nvSpPr>
          <p:spPr>
            <a:xfrm>
              <a:off x="7962565" y="5676920"/>
              <a:ext cx="225405" cy="22540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4089" r="4089"/>
          <a:stretch>
            <a:fillRect/>
          </a:stretch>
        </p:blipFill>
        <p:spPr>
          <a:xfrm>
            <a:off x="3930408" y="2110602"/>
            <a:ext cx="4331184" cy="3144626"/>
          </a:xfrm>
          <a:prstGeom prst="rect">
            <a:avLst/>
          </a:prstGeom>
        </p:spPr>
      </p:pic>
    </p:spTree>
  </p:cSld>
  <p:clrMapOvr>
    <a:overrideClrMapping bg1="lt1" tx1="dk1" bg2="lt2" tx2="dk2" accent1="accent1" accent2="accent2" accent3="accent3" accent4="accent4" accent5="accent5" accent6="accent6" hlink="hlink" folHlink="folHlink"/>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椭圆 5"/>
          <p:cNvSpPr/>
          <p:nvPr/>
        </p:nvSpPr>
        <p:spPr>
          <a:xfrm>
            <a:off x="1588446" y="2078107"/>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7" name="椭圆 6"/>
          <p:cNvSpPr/>
          <p:nvPr/>
        </p:nvSpPr>
        <p:spPr>
          <a:xfrm>
            <a:off x="1752276" y="2239158"/>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1879276" y="2367746"/>
            <a:ext cx="1162050" cy="11572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15%</a:t>
            </a:r>
          </a:p>
        </p:txBody>
      </p:sp>
      <p:sp>
        <p:nvSpPr>
          <p:cNvPr id="9" name="空心弧 8"/>
          <p:cNvSpPr/>
          <p:nvPr/>
        </p:nvSpPr>
        <p:spPr>
          <a:xfrm rot="9000000">
            <a:off x="1698301" y="2184389"/>
            <a:ext cx="1524000" cy="1524000"/>
          </a:xfrm>
          <a:prstGeom prst="blockArc">
            <a:avLst>
              <a:gd name="adj1" fmla="val 10800000"/>
              <a:gd name="adj2" fmla="val 14261531"/>
              <a:gd name="adj3" fmla="val 8185"/>
            </a:avLst>
          </a:prstGeom>
          <a:solidFill>
            <a:srgbClr val="F44067"/>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225669" y="2078107"/>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11" name="椭圆 10"/>
          <p:cNvSpPr/>
          <p:nvPr/>
        </p:nvSpPr>
        <p:spPr>
          <a:xfrm>
            <a:off x="5389499" y="2239158"/>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5516499" y="2367746"/>
            <a:ext cx="1162050" cy="11572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50%</a:t>
            </a:r>
          </a:p>
        </p:txBody>
      </p:sp>
      <p:sp>
        <p:nvSpPr>
          <p:cNvPr id="13" name="空心弧 12"/>
          <p:cNvSpPr/>
          <p:nvPr/>
        </p:nvSpPr>
        <p:spPr>
          <a:xfrm rot="9000000">
            <a:off x="5335524" y="2184389"/>
            <a:ext cx="1524000" cy="1524000"/>
          </a:xfrm>
          <a:prstGeom prst="blockArc">
            <a:avLst>
              <a:gd name="adj1" fmla="val 3083979"/>
              <a:gd name="adj2" fmla="val 14261531"/>
              <a:gd name="adj3" fmla="val 8185"/>
            </a:avLst>
          </a:prstGeom>
          <a:solidFill>
            <a:srgbClr val="F44067"/>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8862891" y="2078107"/>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15" name="椭圆 14"/>
          <p:cNvSpPr/>
          <p:nvPr/>
        </p:nvSpPr>
        <p:spPr>
          <a:xfrm>
            <a:off x="9026721" y="2239158"/>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9153721" y="2367746"/>
            <a:ext cx="1162050" cy="11572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75%</a:t>
            </a:r>
          </a:p>
        </p:txBody>
      </p:sp>
      <p:sp>
        <p:nvSpPr>
          <p:cNvPr id="17" name="空心弧 16"/>
          <p:cNvSpPr/>
          <p:nvPr/>
        </p:nvSpPr>
        <p:spPr>
          <a:xfrm rot="9000000">
            <a:off x="8972746" y="2184389"/>
            <a:ext cx="1524000" cy="1524000"/>
          </a:xfrm>
          <a:prstGeom prst="blockArc">
            <a:avLst>
              <a:gd name="adj1" fmla="val 20469158"/>
              <a:gd name="adj2" fmla="val 14261531"/>
              <a:gd name="adj3" fmla="val 8185"/>
            </a:avLst>
          </a:prstGeom>
          <a:solidFill>
            <a:srgbClr val="F44067"/>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18" name="矩形 57"/>
          <p:cNvSpPr>
            <a:spLocks noChangeArrowheads="1"/>
          </p:cNvSpPr>
          <p:nvPr/>
        </p:nvSpPr>
        <p:spPr bwMode="auto">
          <a:xfrm>
            <a:off x="1438130" y="3987301"/>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9" name="文本框 2"/>
          <p:cNvSpPr txBox="1"/>
          <p:nvPr/>
        </p:nvSpPr>
        <p:spPr>
          <a:xfrm>
            <a:off x="924672" y="4446967"/>
            <a:ext cx="3071256"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0" name="矩形 57"/>
          <p:cNvSpPr>
            <a:spLocks noChangeArrowheads="1"/>
          </p:cNvSpPr>
          <p:nvPr/>
        </p:nvSpPr>
        <p:spPr bwMode="auto">
          <a:xfrm>
            <a:off x="5075580" y="3987301"/>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 name="文本框 2"/>
          <p:cNvSpPr txBox="1"/>
          <p:nvPr/>
        </p:nvSpPr>
        <p:spPr>
          <a:xfrm>
            <a:off x="4562122" y="4446967"/>
            <a:ext cx="3071256"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2" name="矩形 57"/>
          <p:cNvSpPr>
            <a:spLocks noChangeArrowheads="1"/>
          </p:cNvSpPr>
          <p:nvPr/>
        </p:nvSpPr>
        <p:spPr bwMode="auto">
          <a:xfrm>
            <a:off x="8722173" y="3987301"/>
            <a:ext cx="204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3" name="文本框 2"/>
          <p:cNvSpPr txBox="1"/>
          <p:nvPr/>
        </p:nvSpPr>
        <p:spPr>
          <a:xfrm>
            <a:off x="8208715" y="4446967"/>
            <a:ext cx="3071256" cy="923330"/>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椭圆 5"/>
          <p:cNvSpPr/>
          <p:nvPr/>
        </p:nvSpPr>
        <p:spPr>
          <a:xfrm>
            <a:off x="1787712" y="2584226"/>
            <a:ext cx="316545" cy="316545"/>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1792080" y="3094628"/>
            <a:ext cx="316800" cy="316800"/>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1783344" y="3605285"/>
            <a:ext cx="316545" cy="316545"/>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787712" y="4115687"/>
            <a:ext cx="316800" cy="316800"/>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D</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5966084" y="5527059"/>
            <a:ext cx="35618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6631627" y="5527059"/>
            <a:ext cx="32893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7278053" y="5527059"/>
            <a:ext cx="33855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8101855" y="5527059"/>
            <a:ext cx="3609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8977532" y="5527059"/>
            <a:ext cx="3113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9630711" y="5527059"/>
            <a:ext cx="30809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5515093" y="1960790"/>
            <a:ext cx="4898752" cy="3492502"/>
            <a:chOff x="3720135" y="1169233"/>
            <a:chExt cx="5788934" cy="4890373"/>
          </a:xfrm>
        </p:grpSpPr>
        <p:sp>
          <p:nvSpPr>
            <p:cNvPr id="17" name="等腰三角形 16"/>
            <p:cNvSpPr/>
            <p:nvPr/>
          </p:nvSpPr>
          <p:spPr>
            <a:xfrm>
              <a:off x="4490113" y="2634018"/>
              <a:ext cx="1487606" cy="3425588"/>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等腰三角形 17"/>
            <p:cNvSpPr/>
            <p:nvPr/>
          </p:nvSpPr>
          <p:spPr>
            <a:xfrm>
              <a:off x="5260091" y="1169233"/>
              <a:ext cx="1486800" cy="4890373"/>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等腰三角形 18"/>
            <p:cNvSpPr/>
            <p:nvPr/>
          </p:nvSpPr>
          <p:spPr>
            <a:xfrm>
              <a:off x="6243104" y="4182256"/>
              <a:ext cx="1486800" cy="1877350"/>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等腰三角形 19"/>
            <p:cNvSpPr/>
            <p:nvPr/>
          </p:nvSpPr>
          <p:spPr>
            <a:xfrm>
              <a:off x="7252291" y="1888761"/>
              <a:ext cx="1486800" cy="4170845"/>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等腰三角形 20"/>
            <p:cNvSpPr/>
            <p:nvPr/>
          </p:nvSpPr>
          <p:spPr>
            <a:xfrm>
              <a:off x="8022269" y="3522688"/>
              <a:ext cx="1486800" cy="2536917"/>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等腰三角形 21"/>
            <p:cNvSpPr/>
            <p:nvPr/>
          </p:nvSpPr>
          <p:spPr>
            <a:xfrm>
              <a:off x="3720135" y="3522687"/>
              <a:ext cx="1486800" cy="2536917"/>
            </a:xfrm>
            <a:prstGeom prst="triangle">
              <a:avLst/>
            </a:prstGeom>
            <a:solidFill>
              <a:srgbClr val="F440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p:nvPr/>
        </p:nvSpPr>
        <p:spPr>
          <a:xfrm>
            <a:off x="1780659" y="4626344"/>
            <a:ext cx="316545" cy="316545"/>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778154" y="5136745"/>
            <a:ext cx="316545" cy="316545"/>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F</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5682802" y="3274831"/>
            <a:ext cx="9227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6370019" y="2643788"/>
            <a:ext cx="8521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7008796" y="1597701"/>
            <a:ext cx="8770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p:cNvSpPr txBox="1"/>
          <p:nvPr/>
        </p:nvSpPr>
        <p:spPr>
          <a:xfrm>
            <a:off x="7814749" y="3745870"/>
            <a:ext cx="9352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p:cNvSpPr txBox="1"/>
          <p:nvPr/>
        </p:nvSpPr>
        <p:spPr>
          <a:xfrm>
            <a:off x="8729947" y="2111557"/>
            <a:ext cx="8064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9385676" y="3278440"/>
            <a:ext cx="7981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57"/>
          <p:cNvSpPr>
            <a:spLocks noChangeArrowheads="1"/>
          </p:cNvSpPr>
          <p:nvPr/>
        </p:nvSpPr>
        <p:spPr bwMode="auto">
          <a:xfrm>
            <a:off x="2195660" y="2573221"/>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2" name="矩形 57"/>
          <p:cNvSpPr>
            <a:spLocks noChangeArrowheads="1"/>
          </p:cNvSpPr>
          <p:nvPr/>
        </p:nvSpPr>
        <p:spPr bwMode="auto">
          <a:xfrm>
            <a:off x="2195660" y="3086802"/>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3" name="矩形 57"/>
          <p:cNvSpPr>
            <a:spLocks noChangeArrowheads="1"/>
          </p:cNvSpPr>
          <p:nvPr/>
        </p:nvSpPr>
        <p:spPr bwMode="auto">
          <a:xfrm>
            <a:off x="2195660" y="3600383"/>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4" name="矩形 57"/>
          <p:cNvSpPr>
            <a:spLocks noChangeArrowheads="1"/>
          </p:cNvSpPr>
          <p:nvPr/>
        </p:nvSpPr>
        <p:spPr bwMode="auto">
          <a:xfrm>
            <a:off x="2195660" y="4113964"/>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5" name="矩形 57"/>
          <p:cNvSpPr>
            <a:spLocks noChangeArrowheads="1"/>
          </p:cNvSpPr>
          <p:nvPr/>
        </p:nvSpPr>
        <p:spPr bwMode="auto">
          <a:xfrm>
            <a:off x="2195660" y="4627545"/>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6" name="矩形 57"/>
          <p:cNvSpPr>
            <a:spLocks noChangeArrowheads="1"/>
          </p:cNvSpPr>
          <p:nvPr/>
        </p:nvSpPr>
        <p:spPr bwMode="auto">
          <a:xfrm>
            <a:off x="2195660" y="5141128"/>
            <a:ext cx="2165033"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758401" y="3688455"/>
            <a:ext cx="319318" cy="369332"/>
          </a:xfrm>
          <a:prstGeom prst="rect">
            <a:avLst/>
          </a:prstGeom>
          <a:solidFill>
            <a:srgbClr val="F44067"/>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758401" y="2004182"/>
            <a:ext cx="2117656" cy="1395167"/>
          </a:xfrm>
          <a:prstGeom prst="rect">
            <a:avLst/>
          </a:prstGeom>
          <a:blipFill>
            <a:blip r:embed="rId4" cstate="print"/>
            <a:stretch>
              <a:fillRect l="-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8" name="矩形 57"/>
          <p:cNvSpPr>
            <a:spLocks noChangeArrowheads="1"/>
          </p:cNvSpPr>
          <p:nvPr/>
        </p:nvSpPr>
        <p:spPr bwMode="auto">
          <a:xfrm>
            <a:off x="1077719" y="3703844"/>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 name="文本框 2"/>
          <p:cNvSpPr txBox="1"/>
          <p:nvPr/>
        </p:nvSpPr>
        <p:spPr>
          <a:xfrm>
            <a:off x="758402" y="4154255"/>
            <a:ext cx="2117656" cy="1200329"/>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0" name="文本框 9"/>
          <p:cNvSpPr txBox="1"/>
          <p:nvPr/>
        </p:nvSpPr>
        <p:spPr>
          <a:xfrm>
            <a:off x="3609756" y="3688455"/>
            <a:ext cx="319318" cy="369332"/>
          </a:xfrm>
          <a:prstGeom prst="rect">
            <a:avLst/>
          </a:prstGeom>
          <a:solidFill>
            <a:srgbClr val="F44067"/>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609756" y="2004182"/>
            <a:ext cx="2117656" cy="1395167"/>
          </a:xfrm>
          <a:prstGeom prst="rect">
            <a:avLst/>
          </a:prstGeom>
          <a:blipFill>
            <a:blip r:embed="rId5" cstate="print"/>
            <a:stretch>
              <a:fillRect l="-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2" name="矩形 57"/>
          <p:cNvSpPr>
            <a:spLocks noChangeArrowheads="1"/>
          </p:cNvSpPr>
          <p:nvPr/>
        </p:nvSpPr>
        <p:spPr bwMode="auto">
          <a:xfrm>
            <a:off x="3929074" y="3703844"/>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 name="文本框 2"/>
          <p:cNvSpPr txBox="1"/>
          <p:nvPr/>
        </p:nvSpPr>
        <p:spPr>
          <a:xfrm>
            <a:off x="3609757" y="4154255"/>
            <a:ext cx="2117656" cy="1200329"/>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4" name="文本框 13"/>
          <p:cNvSpPr txBox="1"/>
          <p:nvPr/>
        </p:nvSpPr>
        <p:spPr>
          <a:xfrm>
            <a:off x="6461111" y="3688455"/>
            <a:ext cx="319318" cy="369332"/>
          </a:xfrm>
          <a:prstGeom prst="rect">
            <a:avLst/>
          </a:prstGeom>
          <a:solidFill>
            <a:srgbClr val="F44067"/>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461111" y="2004182"/>
            <a:ext cx="2117656" cy="1395167"/>
          </a:xfrm>
          <a:prstGeom prst="rect">
            <a:avLst/>
          </a:prstGeom>
          <a:blipFill>
            <a:blip r:embed="rId6"/>
            <a:stretch>
              <a:fillRect l="-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6" name="矩形 57"/>
          <p:cNvSpPr>
            <a:spLocks noChangeArrowheads="1"/>
          </p:cNvSpPr>
          <p:nvPr/>
        </p:nvSpPr>
        <p:spPr bwMode="auto">
          <a:xfrm>
            <a:off x="6780429" y="3703844"/>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7" name="文本框 2"/>
          <p:cNvSpPr txBox="1"/>
          <p:nvPr/>
        </p:nvSpPr>
        <p:spPr>
          <a:xfrm>
            <a:off x="6461112" y="4154255"/>
            <a:ext cx="2117656" cy="1200329"/>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8" name="文本框 17"/>
          <p:cNvSpPr txBox="1"/>
          <p:nvPr/>
        </p:nvSpPr>
        <p:spPr>
          <a:xfrm>
            <a:off x="9312465" y="3688455"/>
            <a:ext cx="319318" cy="369332"/>
          </a:xfrm>
          <a:prstGeom prst="rect">
            <a:avLst/>
          </a:prstGeom>
          <a:solidFill>
            <a:srgbClr val="F44067"/>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9312465" y="2004182"/>
            <a:ext cx="2117656" cy="1395167"/>
          </a:xfrm>
          <a:prstGeom prst="rect">
            <a:avLst/>
          </a:prstGeom>
          <a:blipFill>
            <a:blip r:embed="rId7" cstate="print"/>
            <a:stretch>
              <a:fillRect l="-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0" name="矩形 57"/>
          <p:cNvSpPr>
            <a:spLocks noChangeArrowheads="1"/>
          </p:cNvSpPr>
          <p:nvPr/>
        </p:nvSpPr>
        <p:spPr bwMode="auto">
          <a:xfrm>
            <a:off x="9631783" y="3703844"/>
            <a:ext cx="180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 name="文本框 2"/>
          <p:cNvSpPr txBox="1"/>
          <p:nvPr/>
        </p:nvSpPr>
        <p:spPr>
          <a:xfrm>
            <a:off x="9312466" y="4154255"/>
            <a:ext cx="2117656" cy="1200329"/>
          </a:xfrm>
          <a:prstGeom prst="rect">
            <a:avLst/>
          </a:prstGeom>
          <a:noFill/>
          <a:ln w="9525">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reeform 86"/>
          <p:cNvSpPr>
            <a:spLocks noChangeArrowheads="1"/>
          </p:cNvSpPr>
          <p:nvPr/>
        </p:nvSpPr>
        <p:spPr bwMode="auto">
          <a:xfrm>
            <a:off x="6309752" y="2204040"/>
            <a:ext cx="1818521" cy="1818640"/>
          </a:xfrm>
          <a:prstGeom prst="ellipse">
            <a:avLst/>
          </a:prstGeom>
          <a:solidFill>
            <a:srgbClr val="00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O</a:t>
            </a:r>
          </a:p>
        </p:txBody>
      </p:sp>
      <p:sp>
        <p:nvSpPr>
          <p:cNvPr id="7" name="Freeform 86"/>
          <p:cNvSpPr>
            <a:spLocks noChangeArrowheads="1"/>
          </p:cNvSpPr>
          <p:nvPr/>
        </p:nvSpPr>
        <p:spPr bwMode="auto">
          <a:xfrm>
            <a:off x="8555775" y="2204040"/>
            <a:ext cx="1818521" cy="1818640"/>
          </a:xfrm>
          <a:prstGeom prst="ellipse">
            <a:avLst/>
          </a:prstGeom>
          <a:solidFill>
            <a:srgbClr val="F44067"/>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T</a:t>
            </a:r>
          </a:p>
        </p:txBody>
      </p:sp>
      <p:sp>
        <p:nvSpPr>
          <p:cNvPr id="8" name="Freeform 86"/>
          <p:cNvSpPr>
            <a:spLocks noChangeArrowheads="1"/>
          </p:cNvSpPr>
          <p:nvPr/>
        </p:nvSpPr>
        <p:spPr bwMode="auto">
          <a:xfrm>
            <a:off x="1817704" y="2204040"/>
            <a:ext cx="1818521" cy="1818640"/>
          </a:xfrm>
          <a:prstGeom prst="ellipse">
            <a:avLst/>
          </a:prstGeom>
          <a:solidFill>
            <a:srgbClr val="000000"/>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S</a:t>
            </a:r>
          </a:p>
        </p:txBody>
      </p:sp>
      <p:sp>
        <p:nvSpPr>
          <p:cNvPr id="9" name="Freeform 86"/>
          <p:cNvSpPr>
            <a:spLocks noChangeArrowheads="1"/>
          </p:cNvSpPr>
          <p:nvPr/>
        </p:nvSpPr>
        <p:spPr bwMode="auto">
          <a:xfrm>
            <a:off x="4063728" y="2204040"/>
            <a:ext cx="1818521" cy="1818640"/>
          </a:xfrm>
          <a:prstGeom prst="ellipse">
            <a:avLst/>
          </a:prstGeom>
          <a:solidFill>
            <a:srgbClr val="F44067"/>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W</a:t>
            </a:r>
          </a:p>
        </p:txBody>
      </p:sp>
      <p:sp>
        <p:nvSpPr>
          <p:cNvPr id="10" name="文本框 2"/>
          <p:cNvSpPr txBox="1"/>
          <p:nvPr/>
        </p:nvSpPr>
        <p:spPr>
          <a:xfrm>
            <a:off x="1624088" y="4252959"/>
            <a:ext cx="2205752" cy="890693"/>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1" name="文本框 2"/>
          <p:cNvSpPr txBox="1"/>
          <p:nvPr/>
        </p:nvSpPr>
        <p:spPr>
          <a:xfrm>
            <a:off x="3870112" y="4252959"/>
            <a:ext cx="2205752"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 name="文本框 2"/>
          <p:cNvSpPr txBox="1"/>
          <p:nvPr/>
        </p:nvSpPr>
        <p:spPr>
          <a:xfrm>
            <a:off x="6116136" y="4252959"/>
            <a:ext cx="2205752" cy="890693"/>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文本框 2"/>
          <p:cNvSpPr txBox="1"/>
          <p:nvPr/>
        </p:nvSpPr>
        <p:spPr>
          <a:xfrm>
            <a:off x="8362159" y="4252959"/>
            <a:ext cx="2205752" cy="1200329"/>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21827" r="699" b="22220"/>
          <a:stretch>
            <a:fillRect/>
          </a:stretch>
        </p:blipFill>
        <p:spPr>
          <a:xfrm>
            <a:off x="-1" y="0"/>
            <a:ext cx="12192001" cy="6858000"/>
          </a:xfrm>
          <a:prstGeom prst="rect">
            <a:avLst/>
          </a:prstGeom>
        </p:spPr>
      </p:pic>
      <p:pic>
        <p:nvPicPr>
          <p:cNvPr id="9" name="图片 8"/>
          <p:cNvPicPr>
            <a:picLocks noChangeAspect="1"/>
          </p:cNvPicPr>
          <p:nvPr/>
        </p:nvPicPr>
        <p:blipFill>
          <a:blip r:embed="rId4"/>
          <a:stretch>
            <a:fillRect/>
          </a:stretch>
        </p:blipFill>
        <p:spPr>
          <a:xfrm>
            <a:off x="2644551" y="190500"/>
            <a:ext cx="7207698" cy="6477000"/>
          </a:xfrm>
          <a:prstGeom prst="rect">
            <a:avLst/>
          </a:prstGeom>
        </p:spPr>
      </p:pic>
      <p:sp>
        <p:nvSpPr>
          <p:cNvPr id="10" name="矩形 9"/>
          <p:cNvSpPr/>
          <p:nvPr/>
        </p:nvSpPr>
        <p:spPr>
          <a:xfrm>
            <a:off x="5169030" y="2829722"/>
            <a:ext cx="1853938" cy="743986"/>
          </a:xfrm>
          <a:prstGeom prst="rect">
            <a:avLst/>
          </a:prstGeom>
        </p:spPr>
        <p:txBody>
          <a:bodyPr wrap="square">
            <a:spAutoFit/>
          </a:bodyPr>
          <a:lstStyle/>
          <a:p>
            <a:pPr algn="dist">
              <a:lnSpc>
                <a:spcPct val="150000"/>
              </a:lnSpc>
            </a:pPr>
            <a:r>
              <a:rPr lang="en-US" altLang="zh-CN" sz="3200" dirty="0">
                <a:latin typeface="微软雅黑" panose="020B0503020204020204" pitchFamily="34" charset="-122"/>
                <a:ea typeface="微软雅黑" panose="020B0503020204020204" pitchFamily="34" charset="-122"/>
              </a:rPr>
              <a:t>THANK</a:t>
            </a:r>
          </a:p>
        </p:txBody>
      </p:sp>
      <p:sp>
        <p:nvSpPr>
          <p:cNvPr id="11" name="矩形 57"/>
          <p:cNvSpPr>
            <a:spLocks noChangeArrowheads="1"/>
          </p:cNvSpPr>
          <p:nvPr/>
        </p:nvSpPr>
        <p:spPr bwMode="auto">
          <a:xfrm>
            <a:off x="5169031" y="4155263"/>
            <a:ext cx="1853938" cy="287020"/>
          </a:xfrm>
          <a:prstGeom prst="rect">
            <a:avLst/>
          </a:prstGeom>
          <a:solidFill>
            <a:srgbClr val="086EB0"/>
          </a:solidFill>
          <a:ln>
            <a:noFill/>
          </a:ln>
        </p:spPr>
        <p:txBody>
          <a:bodyPr wrap="square">
            <a:spAutoFit/>
          </a:bodyPr>
          <a:lstStyle/>
          <a:p>
            <a:pPr algn="dist"/>
            <a:endPar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39303" y="1849193"/>
            <a:ext cx="689067" cy="70313"/>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 Box 3"/>
          <p:cNvSpPr txBox="1">
            <a:spLocks noChangeArrowheads="1"/>
          </p:cNvSpPr>
          <p:nvPr/>
        </p:nvSpPr>
        <p:spPr bwMode="auto">
          <a:xfrm>
            <a:off x="4729652" y="859536"/>
            <a:ext cx="2405455" cy="42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Gift icons</a:t>
            </a:r>
          </a:p>
        </p:txBody>
      </p:sp>
      <p:sp>
        <p:nvSpPr>
          <p:cNvPr id="5" name="矩形 4"/>
          <p:cNvSpPr/>
          <p:nvPr/>
        </p:nvSpPr>
        <p:spPr>
          <a:xfrm>
            <a:off x="2980016" y="1359827"/>
            <a:ext cx="5915700" cy="369247"/>
          </a:xfrm>
          <a:prstGeom prst="rect">
            <a:avLst/>
          </a:prstGeom>
        </p:spPr>
        <p:txBody>
          <a:bodyPr wrap="none">
            <a:spAutoFit/>
          </a:bodyPr>
          <a:lstStyle/>
          <a:p>
            <a:pPr fontAlgn="base"/>
            <a:r>
              <a:rPr lang="zh-CN" altLang="en-US" dirty="0">
                <a:solidFill>
                  <a:srgbClr val="888888"/>
                </a:solidFill>
                <a:latin typeface="微软雅黑" panose="020B0503020204020204" pitchFamily="34" charset="-122"/>
                <a:ea typeface="微软雅黑" panose="020B0503020204020204" pitchFamily="34" charset="-122"/>
              </a:rPr>
              <a:t>Commonly used Flattening</a:t>
            </a:r>
            <a:r>
              <a:rPr lang="zh-CN" altLang="en-US" b="1" dirty="0">
                <a:solidFill>
                  <a:srgbClr val="888888"/>
                </a:solidFill>
                <a:latin typeface="微软雅黑" panose="020B0503020204020204" pitchFamily="34" charset="-122"/>
                <a:ea typeface="微软雅黑" panose="020B0503020204020204" pitchFamily="34" charset="-122"/>
              </a:rPr>
              <a:t>Life Services</a:t>
            </a:r>
            <a:r>
              <a:rPr lang="zh-CN" altLang="en-US" dirty="0">
                <a:solidFill>
                  <a:srgbClr val="888888"/>
                </a:solidFill>
                <a:latin typeface="微软雅黑" panose="020B0503020204020204" pitchFamily="34" charset="-122"/>
                <a:ea typeface="微软雅黑" panose="020B0503020204020204" pitchFamily="34" charset="-122"/>
              </a:rPr>
              <a:t>Vector icons</a:t>
            </a:r>
          </a:p>
        </p:txBody>
      </p:sp>
      <p:sp>
        <p:nvSpPr>
          <p:cNvPr id="6" name="Freeform 6"/>
          <p:cNvSpPr/>
          <p:nvPr/>
        </p:nvSpPr>
        <p:spPr bwMode="auto">
          <a:xfrm>
            <a:off x="907855" y="2242120"/>
            <a:ext cx="1058576" cy="1057181"/>
          </a:xfrm>
          <a:custGeom>
            <a:avLst/>
            <a:gdLst>
              <a:gd name="T0" fmla="*/ 111 w 623"/>
              <a:gd name="T1" fmla="*/ 111 h 622"/>
              <a:gd name="T2" fmla="*/ 512 w 623"/>
              <a:gd name="T3" fmla="*/ 111 h 622"/>
              <a:gd name="T4" fmla="*/ 512 w 623"/>
              <a:gd name="T5" fmla="*/ 512 h 622"/>
              <a:gd name="T6" fmla="*/ 111 w 623"/>
              <a:gd name="T7" fmla="*/ 512 h 622"/>
              <a:gd name="T8" fmla="*/ 111 w 623"/>
              <a:gd name="T9" fmla="*/ 111 h 622"/>
            </a:gdLst>
            <a:ahLst/>
            <a:cxnLst>
              <a:cxn ang="0">
                <a:pos x="T0" y="T1"/>
              </a:cxn>
              <a:cxn ang="0">
                <a:pos x="T2" y="T3"/>
              </a:cxn>
              <a:cxn ang="0">
                <a:pos x="T4" y="T5"/>
              </a:cxn>
              <a:cxn ang="0">
                <a:pos x="T6" y="T7"/>
              </a:cxn>
              <a:cxn ang="0">
                <a:pos x="T8" y="T9"/>
              </a:cxn>
            </a:cxnLst>
            <a:rect l="0" t="0" r="r" b="b"/>
            <a:pathLst>
              <a:path w="623" h="622">
                <a:moveTo>
                  <a:pt x="111" y="111"/>
                </a:moveTo>
                <a:cubicBezTo>
                  <a:pt x="222" y="0"/>
                  <a:pt x="401" y="0"/>
                  <a:pt x="512" y="111"/>
                </a:cubicBezTo>
                <a:cubicBezTo>
                  <a:pt x="623" y="221"/>
                  <a:pt x="623" y="401"/>
                  <a:pt x="512" y="512"/>
                </a:cubicBezTo>
                <a:cubicBezTo>
                  <a:pt x="401" y="622"/>
                  <a:pt x="222" y="622"/>
                  <a:pt x="111" y="512"/>
                </a:cubicBezTo>
                <a:cubicBezTo>
                  <a:pt x="0" y="401"/>
                  <a:pt x="0" y="221"/>
                  <a:pt x="111" y="111"/>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7" name="组合 6"/>
          <p:cNvGrpSpPr/>
          <p:nvPr/>
        </p:nvGrpSpPr>
        <p:grpSpPr>
          <a:xfrm>
            <a:off x="1185400" y="2643794"/>
            <a:ext cx="500697" cy="253835"/>
            <a:chOff x="1636718" y="1981206"/>
            <a:chExt cx="569914" cy="288926"/>
          </a:xfrm>
          <a:solidFill>
            <a:schemeClr val="bg1"/>
          </a:solidFill>
        </p:grpSpPr>
        <p:sp>
          <p:nvSpPr>
            <p:cNvPr id="8" name="Rectangle 5"/>
            <p:cNvSpPr>
              <a:spLocks noChangeArrowheads="1"/>
            </p:cNvSpPr>
            <p:nvPr/>
          </p:nvSpPr>
          <p:spPr bwMode="auto">
            <a:xfrm>
              <a:off x="1924056" y="2125669"/>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 name="Freeform 7"/>
            <p:cNvSpPr/>
            <p:nvPr/>
          </p:nvSpPr>
          <p:spPr bwMode="auto">
            <a:xfrm>
              <a:off x="1636718" y="1981206"/>
              <a:ext cx="569914" cy="288926"/>
            </a:xfrm>
            <a:custGeom>
              <a:avLst/>
              <a:gdLst>
                <a:gd name="T0" fmla="*/ 29 w 295"/>
                <a:gd name="T1" fmla="*/ 85 h 150"/>
                <a:gd name="T2" fmla="*/ 29 w 295"/>
                <a:gd name="T3" fmla="*/ 75 h 150"/>
                <a:gd name="T4" fmla="*/ 18 w 295"/>
                <a:gd name="T5" fmla="*/ 0 h 150"/>
                <a:gd name="T6" fmla="*/ 0 w 295"/>
                <a:gd name="T7" fmla="*/ 0 h 150"/>
                <a:gd name="T8" fmla="*/ 0 w 295"/>
                <a:gd name="T9" fmla="*/ 85 h 150"/>
                <a:gd name="T10" fmla="*/ 0 w 295"/>
                <a:gd name="T11" fmla="*/ 113 h 150"/>
                <a:gd name="T12" fmla="*/ 0 w 295"/>
                <a:gd name="T13" fmla="*/ 150 h 150"/>
                <a:gd name="T14" fmla="*/ 18 w 295"/>
                <a:gd name="T15" fmla="*/ 150 h 150"/>
                <a:gd name="T16" fmla="*/ 27 w 295"/>
                <a:gd name="T17" fmla="*/ 113 h 150"/>
                <a:gd name="T18" fmla="*/ 267 w 295"/>
                <a:gd name="T19" fmla="*/ 113 h 150"/>
                <a:gd name="T20" fmla="*/ 277 w 295"/>
                <a:gd name="T21" fmla="*/ 150 h 150"/>
                <a:gd name="T22" fmla="*/ 295 w 295"/>
                <a:gd name="T23" fmla="*/ 150 h 150"/>
                <a:gd name="T24" fmla="*/ 295 w 295"/>
                <a:gd name="T25" fmla="*/ 113 h 150"/>
                <a:gd name="T26" fmla="*/ 295 w 295"/>
                <a:gd name="T27" fmla="*/ 85 h 150"/>
                <a:gd name="T28" fmla="*/ 29 w 295"/>
                <a:gd name="T29" fmla="*/ 8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0">
                  <a:moveTo>
                    <a:pt x="29" y="85"/>
                  </a:moveTo>
                  <a:cubicBezTo>
                    <a:pt x="29" y="82"/>
                    <a:pt x="29" y="78"/>
                    <a:pt x="29" y="75"/>
                  </a:cubicBezTo>
                  <a:cubicBezTo>
                    <a:pt x="29" y="33"/>
                    <a:pt x="24" y="0"/>
                    <a:pt x="18" y="0"/>
                  </a:cubicBezTo>
                  <a:cubicBezTo>
                    <a:pt x="0" y="0"/>
                    <a:pt x="0" y="0"/>
                    <a:pt x="0" y="0"/>
                  </a:cubicBezTo>
                  <a:cubicBezTo>
                    <a:pt x="0" y="85"/>
                    <a:pt x="0" y="85"/>
                    <a:pt x="0" y="85"/>
                  </a:cubicBezTo>
                  <a:cubicBezTo>
                    <a:pt x="0" y="113"/>
                    <a:pt x="0" y="113"/>
                    <a:pt x="0" y="113"/>
                  </a:cubicBezTo>
                  <a:cubicBezTo>
                    <a:pt x="0" y="150"/>
                    <a:pt x="0" y="150"/>
                    <a:pt x="0" y="150"/>
                  </a:cubicBezTo>
                  <a:cubicBezTo>
                    <a:pt x="18" y="150"/>
                    <a:pt x="18" y="150"/>
                    <a:pt x="18" y="150"/>
                  </a:cubicBezTo>
                  <a:cubicBezTo>
                    <a:pt x="22" y="150"/>
                    <a:pt x="25" y="135"/>
                    <a:pt x="27" y="113"/>
                  </a:cubicBezTo>
                  <a:cubicBezTo>
                    <a:pt x="267" y="113"/>
                    <a:pt x="267" y="113"/>
                    <a:pt x="267" y="113"/>
                  </a:cubicBezTo>
                  <a:cubicBezTo>
                    <a:pt x="277" y="150"/>
                    <a:pt x="277" y="150"/>
                    <a:pt x="277" y="150"/>
                  </a:cubicBezTo>
                  <a:cubicBezTo>
                    <a:pt x="295" y="150"/>
                    <a:pt x="295" y="150"/>
                    <a:pt x="295" y="150"/>
                  </a:cubicBezTo>
                  <a:cubicBezTo>
                    <a:pt x="295" y="113"/>
                    <a:pt x="295" y="113"/>
                    <a:pt x="295" y="113"/>
                  </a:cubicBezTo>
                  <a:cubicBezTo>
                    <a:pt x="295" y="85"/>
                    <a:pt x="295" y="85"/>
                    <a:pt x="295" y="85"/>
                  </a:cubicBez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 name="Freeform 8"/>
            <p:cNvSpPr/>
            <p:nvPr/>
          </p:nvSpPr>
          <p:spPr bwMode="auto">
            <a:xfrm>
              <a:off x="1709743" y="2071694"/>
              <a:ext cx="100013" cy="52388"/>
            </a:xfrm>
            <a:custGeom>
              <a:avLst/>
              <a:gdLst>
                <a:gd name="T0" fmla="*/ 52 w 52"/>
                <a:gd name="T1" fmla="*/ 27 h 27"/>
                <a:gd name="T2" fmla="*/ 25 w 52"/>
                <a:gd name="T3" fmla="*/ 0 h 27"/>
                <a:gd name="T4" fmla="*/ 0 w 52"/>
                <a:gd name="T5" fmla="*/ 0 h 27"/>
                <a:gd name="T6" fmla="*/ 0 w 52"/>
                <a:gd name="T7" fmla="*/ 27 h 27"/>
                <a:gd name="T8" fmla="*/ 52 w 52"/>
                <a:gd name="T9" fmla="*/ 27 h 27"/>
              </a:gdLst>
              <a:ahLst/>
              <a:cxnLst>
                <a:cxn ang="0">
                  <a:pos x="T0" y="T1"/>
                </a:cxn>
                <a:cxn ang="0">
                  <a:pos x="T2" y="T3"/>
                </a:cxn>
                <a:cxn ang="0">
                  <a:pos x="T4" y="T5"/>
                </a:cxn>
                <a:cxn ang="0">
                  <a:pos x="T6" y="T7"/>
                </a:cxn>
                <a:cxn ang="0">
                  <a:pos x="T8" y="T9"/>
                </a:cxn>
              </a:cxnLst>
              <a:rect l="0" t="0" r="r" b="b"/>
              <a:pathLst>
                <a:path w="52" h="27">
                  <a:moveTo>
                    <a:pt x="52" y="27"/>
                  </a:moveTo>
                  <a:cubicBezTo>
                    <a:pt x="51" y="12"/>
                    <a:pt x="39" y="0"/>
                    <a:pt x="25" y="0"/>
                  </a:cubicBezTo>
                  <a:cubicBezTo>
                    <a:pt x="0" y="0"/>
                    <a:pt x="0" y="0"/>
                    <a:pt x="0" y="0"/>
                  </a:cubicBezTo>
                  <a:cubicBezTo>
                    <a:pt x="0" y="27"/>
                    <a:pt x="0" y="27"/>
                    <a:pt x="0" y="27"/>
                  </a:cubicBezTo>
                  <a:lnTo>
                    <a:pt x="5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 name="Freeform 9"/>
            <p:cNvSpPr/>
            <p:nvPr/>
          </p:nvSpPr>
          <p:spPr bwMode="auto">
            <a:xfrm>
              <a:off x="1833569" y="2071694"/>
              <a:ext cx="373063" cy="52388"/>
            </a:xfrm>
            <a:custGeom>
              <a:avLst/>
              <a:gdLst>
                <a:gd name="T0" fmla="*/ 193 w 193"/>
                <a:gd name="T1" fmla="*/ 27 h 27"/>
                <a:gd name="T2" fmla="*/ 166 w 193"/>
                <a:gd name="T3" fmla="*/ 0 h 27"/>
                <a:gd name="T4" fmla="*/ 27 w 193"/>
                <a:gd name="T5" fmla="*/ 0 h 27"/>
                <a:gd name="T6" fmla="*/ 0 w 193"/>
                <a:gd name="T7" fmla="*/ 27 h 27"/>
                <a:gd name="T8" fmla="*/ 193 w 193"/>
                <a:gd name="T9" fmla="*/ 27 h 27"/>
              </a:gdLst>
              <a:ahLst/>
              <a:cxnLst>
                <a:cxn ang="0">
                  <a:pos x="T0" y="T1"/>
                </a:cxn>
                <a:cxn ang="0">
                  <a:pos x="T2" y="T3"/>
                </a:cxn>
                <a:cxn ang="0">
                  <a:pos x="T4" y="T5"/>
                </a:cxn>
                <a:cxn ang="0">
                  <a:pos x="T6" y="T7"/>
                </a:cxn>
                <a:cxn ang="0">
                  <a:pos x="T8" y="T9"/>
                </a:cxn>
              </a:cxnLst>
              <a:rect l="0" t="0" r="r" b="b"/>
              <a:pathLst>
                <a:path w="193" h="27">
                  <a:moveTo>
                    <a:pt x="193" y="27"/>
                  </a:moveTo>
                  <a:cubicBezTo>
                    <a:pt x="192" y="12"/>
                    <a:pt x="180" y="0"/>
                    <a:pt x="166" y="0"/>
                  </a:cubicBezTo>
                  <a:cubicBezTo>
                    <a:pt x="27" y="0"/>
                    <a:pt x="27" y="0"/>
                    <a:pt x="27" y="0"/>
                  </a:cubicBezTo>
                  <a:cubicBezTo>
                    <a:pt x="12" y="0"/>
                    <a:pt x="0" y="12"/>
                    <a:pt x="0" y="27"/>
                  </a:cubicBezTo>
                  <a:lnTo>
                    <a:pt x="19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2" name="Oval 10"/>
          <p:cNvSpPr>
            <a:spLocks noChangeArrowheads="1"/>
          </p:cNvSpPr>
          <p:nvPr/>
        </p:nvSpPr>
        <p:spPr bwMode="auto">
          <a:xfrm>
            <a:off x="2799713" y="2288145"/>
            <a:ext cx="963737" cy="963737"/>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3" name="组合 12"/>
          <p:cNvGrpSpPr/>
          <p:nvPr/>
        </p:nvGrpSpPr>
        <p:grpSpPr>
          <a:xfrm>
            <a:off x="3031232" y="2500139"/>
            <a:ext cx="500697" cy="444909"/>
            <a:chOff x="3390909" y="1817693"/>
            <a:chExt cx="569914" cy="506414"/>
          </a:xfrm>
          <a:solidFill>
            <a:schemeClr val="bg1"/>
          </a:solidFill>
        </p:grpSpPr>
        <p:sp>
          <p:nvSpPr>
            <p:cNvPr id="14" name="Freeform 11"/>
            <p:cNvSpPr/>
            <p:nvPr/>
          </p:nvSpPr>
          <p:spPr bwMode="auto">
            <a:xfrm>
              <a:off x="3390909" y="2033594"/>
              <a:ext cx="569914" cy="290513"/>
            </a:xfrm>
            <a:custGeom>
              <a:avLst/>
              <a:gdLst>
                <a:gd name="T0" fmla="*/ 29 w 295"/>
                <a:gd name="T1" fmla="*/ 86 h 151"/>
                <a:gd name="T2" fmla="*/ 29 w 295"/>
                <a:gd name="T3" fmla="*/ 75 h 151"/>
                <a:gd name="T4" fmla="*/ 18 w 295"/>
                <a:gd name="T5" fmla="*/ 0 h 151"/>
                <a:gd name="T6" fmla="*/ 0 w 295"/>
                <a:gd name="T7" fmla="*/ 0 h 151"/>
                <a:gd name="T8" fmla="*/ 0 w 295"/>
                <a:gd name="T9" fmla="*/ 86 h 151"/>
                <a:gd name="T10" fmla="*/ 0 w 295"/>
                <a:gd name="T11" fmla="*/ 113 h 151"/>
                <a:gd name="T12" fmla="*/ 0 w 295"/>
                <a:gd name="T13" fmla="*/ 151 h 151"/>
                <a:gd name="T14" fmla="*/ 18 w 295"/>
                <a:gd name="T15" fmla="*/ 151 h 151"/>
                <a:gd name="T16" fmla="*/ 28 w 295"/>
                <a:gd name="T17" fmla="*/ 113 h 151"/>
                <a:gd name="T18" fmla="*/ 268 w 295"/>
                <a:gd name="T19" fmla="*/ 113 h 151"/>
                <a:gd name="T20" fmla="*/ 277 w 295"/>
                <a:gd name="T21" fmla="*/ 150 h 151"/>
                <a:gd name="T22" fmla="*/ 295 w 295"/>
                <a:gd name="T23" fmla="*/ 150 h 151"/>
                <a:gd name="T24" fmla="*/ 295 w 295"/>
                <a:gd name="T25" fmla="*/ 113 h 151"/>
                <a:gd name="T26" fmla="*/ 295 w 295"/>
                <a:gd name="T27" fmla="*/ 86 h 151"/>
                <a:gd name="T28" fmla="*/ 29 w 295"/>
                <a:gd name="T29" fmla="*/ 8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1">
                  <a:moveTo>
                    <a:pt x="29" y="86"/>
                  </a:moveTo>
                  <a:cubicBezTo>
                    <a:pt x="29" y="82"/>
                    <a:pt x="29" y="79"/>
                    <a:pt x="29" y="75"/>
                  </a:cubicBezTo>
                  <a:cubicBezTo>
                    <a:pt x="29" y="34"/>
                    <a:pt x="24" y="0"/>
                    <a:pt x="18" y="0"/>
                  </a:cubicBezTo>
                  <a:cubicBezTo>
                    <a:pt x="0" y="0"/>
                    <a:pt x="0" y="0"/>
                    <a:pt x="0" y="0"/>
                  </a:cubicBezTo>
                  <a:cubicBezTo>
                    <a:pt x="0" y="86"/>
                    <a:pt x="0" y="86"/>
                    <a:pt x="0" y="86"/>
                  </a:cubicBezTo>
                  <a:cubicBezTo>
                    <a:pt x="0" y="113"/>
                    <a:pt x="0" y="113"/>
                    <a:pt x="0" y="113"/>
                  </a:cubicBezTo>
                  <a:cubicBezTo>
                    <a:pt x="0" y="151"/>
                    <a:pt x="0" y="151"/>
                    <a:pt x="0" y="151"/>
                  </a:cubicBezTo>
                  <a:cubicBezTo>
                    <a:pt x="18" y="151"/>
                    <a:pt x="18" y="151"/>
                    <a:pt x="18" y="151"/>
                  </a:cubicBezTo>
                  <a:cubicBezTo>
                    <a:pt x="22" y="151"/>
                    <a:pt x="26" y="136"/>
                    <a:pt x="28" y="113"/>
                  </a:cubicBezTo>
                  <a:cubicBezTo>
                    <a:pt x="268" y="113"/>
                    <a:pt x="268" y="113"/>
                    <a:pt x="268" y="113"/>
                  </a:cubicBezTo>
                  <a:cubicBezTo>
                    <a:pt x="277" y="150"/>
                    <a:pt x="277" y="150"/>
                    <a:pt x="277" y="150"/>
                  </a:cubicBezTo>
                  <a:cubicBezTo>
                    <a:pt x="295" y="150"/>
                    <a:pt x="295" y="150"/>
                    <a:pt x="295" y="150"/>
                  </a:cubicBezTo>
                  <a:cubicBezTo>
                    <a:pt x="295" y="113"/>
                    <a:pt x="295" y="113"/>
                    <a:pt x="295" y="113"/>
                  </a:cubicBezTo>
                  <a:cubicBezTo>
                    <a:pt x="295" y="86"/>
                    <a:pt x="295" y="86"/>
                    <a:pt x="295" y="86"/>
                  </a:cubicBezTo>
                  <a:lnTo>
                    <a:pt x="29"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5" name="Freeform 12"/>
            <p:cNvSpPr/>
            <p:nvPr/>
          </p:nvSpPr>
          <p:spPr bwMode="auto">
            <a:xfrm>
              <a:off x="3465522" y="2125669"/>
              <a:ext cx="100013" cy="50800"/>
            </a:xfrm>
            <a:custGeom>
              <a:avLst/>
              <a:gdLst>
                <a:gd name="T0" fmla="*/ 51 w 51"/>
                <a:gd name="T1" fmla="*/ 26 h 26"/>
                <a:gd name="T2" fmla="*/ 24 w 51"/>
                <a:gd name="T3" fmla="*/ 0 h 26"/>
                <a:gd name="T4" fmla="*/ 0 w 51"/>
                <a:gd name="T5" fmla="*/ 0 h 26"/>
                <a:gd name="T6" fmla="*/ 0 w 51"/>
                <a:gd name="T7" fmla="*/ 26 h 26"/>
                <a:gd name="T8" fmla="*/ 51 w 51"/>
                <a:gd name="T9" fmla="*/ 26 h 26"/>
              </a:gdLst>
              <a:ahLst/>
              <a:cxnLst>
                <a:cxn ang="0">
                  <a:pos x="T0" y="T1"/>
                </a:cxn>
                <a:cxn ang="0">
                  <a:pos x="T2" y="T3"/>
                </a:cxn>
                <a:cxn ang="0">
                  <a:pos x="T4" y="T5"/>
                </a:cxn>
                <a:cxn ang="0">
                  <a:pos x="T6" y="T7"/>
                </a:cxn>
                <a:cxn ang="0">
                  <a:pos x="T8" y="T9"/>
                </a:cxn>
              </a:cxnLst>
              <a:rect l="0" t="0" r="r" b="b"/>
              <a:pathLst>
                <a:path w="51" h="26">
                  <a:moveTo>
                    <a:pt x="51" y="26"/>
                  </a:moveTo>
                  <a:cubicBezTo>
                    <a:pt x="51" y="12"/>
                    <a:pt x="39" y="0"/>
                    <a:pt x="24" y="0"/>
                  </a:cubicBezTo>
                  <a:cubicBezTo>
                    <a:pt x="0" y="0"/>
                    <a:pt x="0" y="0"/>
                    <a:pt x="0" y="0"/>
                  </a:cubicBezTo>
                  <a:cubicBezTo>
                    <a:pt x="0" y="26"/>
                    <a:pt x="0" y="26"/>
                    <a:pt x="0" y="26"/>
                  </a:cubicBez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6" name="Freeform 13"/>
            <p:cNvSpPr/>
            <p:nvPr/>
          </p:nvSpPr>
          <p:spPr bwMode="auto">
            <a:xfrm>
              <a:off x="3587760" y="2125669"/>
              <a:ext cx="373063" cy="50800"/>
            </a:xfrm>
            <a:custGeom>
              <a:avLst/>
              <a:gdLst>
                <a:gd name="T0" fmla="*/ 193 w 193"/>
                <a:gd name="T1" fmla="*/ 26 h 26"/>
                <a:gd name="T2" fmla="*/ 166 w 193"/>
                <a:gd name="T3" fmla="*/ 0 h 26"/>
                <a:gd name="T4" fmla="*/ 27 w 193"/>
                <a:gd name="T5" fmla="*/ 0 h 26"/>
                <a:gd name="T6" fmla="*/ 0 w 193"/>
                <a:gd name="T7" fmla="*/ 26 h 26"/>
                <a:gd name="T8" fmla="*/ 193 w 193"/>
                <a:gd name="T9" fmla="*/ 26 h 26"/>
              </a:gdLst>
              <a:ahLst/>
              <a:cxnLst>
                <a:cxn ang="0">
                  <a:pos x="T0" y="T1"/>
                </a:cxn>
                <a:cxn ang="0">
                  <a:pos x="T2" y="T3"/>
                </a:cxn>
                <a:cxn ang="0">
                  <a:pos x="T4" y="T5"/>
                </a:cxn>
                <a:cxn ang="0">
                  <a:pos x="T6" y="T7"/>
                </a:cxn>
                <a:cxn ang="0">
                  <a:pos x="T8" y="T9"/>
                </a:cxn>
              </a:cxnLst>
              <a:rect l="0" t="0" r="r" b="b"/>
              <a:pathLst>
                <a:path w="193" h="26">
                  <a:moveTo>
                    <a:pt x="193" y="26"/>
                  </a:moveTo>
                  <a:cubicBezTo>
                    <a:pt x="193" y="12"/>
                    <a:pt x="181" y="0"/>
                    <a:pt x="166" y="0"/>
                  </a:cubicBezTo>
                  <a:cubicBezTo>
                    <a:pt x="27" y="0"/>
                    <a:pt x="27" y="0"/>
                    <a:pt x="27" y="0"/>
                  </a:cubicBezTo>
                  <a:cubicBezTo>
                    <a:pt x="13" y="0"/>
                    <a:pt x="1" y="12"/>
                    <a:pt x="0" y="26"/>
                  </a:cubicBezTo>
                  <a:lnTo>
                    <a:pt x="19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7" name="Freeform 14"/>
            <p:cNvSpPr/>
            <p:nvPr/>
          </p:nvSpPr>
          <p:spPr bwMode="auto">
            <a:xfrm>
              <a:off x="3695710" y="1817693"/>
              <a:ext cx="115888" cy="111125"/>
            </a:xfrm>
            <a:custGeom>
              <a:avLst/>
              <a:gdLst>
                <a:gd name="T0" fmla="*/ 37 w 73"/>
                <a:gd name="T1" fmla="*/ 0 h 70"/>
                <a:gd name="T2" fmla="*/ 45 w 73"/>
                <a:gd name="T3" fmla="*/ 27 h 70"/>
                <a:gd name="T4" fmla="*/ 73 w 73"/>
                <a:gd name="T5" fmla="*/ 27 h 70"/>
                <a:gd name="T6" fmla="*/ 50 w 73"/>
                <a:gd name="T7" fmla="*/ 43 h 70"/>
                <a:gd name="T8" fmla="*/ 59 w 73"/>
                <a:gd name="T9" fmla="*/ 70 h 70"/>
                <a:gd name="T10" fmla="*/ 37 w 73"/>
                <a:gd name="T11" fmla="*/ 53 h 70"/>
                <a:gd name="T12" fmla="*/ 14 w 73"/>
                <a:gd name="T13" fmla="*/ 70 h 70"/>
                <a:gd name="T14" fmla="*/ 22 w 73"/>
                <a:gd name="T15" fmla="*/ 43 h 70"/>
                <a:gd name="T16" fmla="*/ 0 w 73"/>
                <a:gd name="T17" fmla="*/ 27 h 70"/>
                <a:gd name="T18" fmla="*/ 28 w 73"/>
                <a:gd name="T19" fmla="*/ 27 h 70"/>
                <a:gd name="T20" fmla="*/ 37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7" y="0"/>
                  </a:moveTo>
                  <a:lnTo>
                    <a:pt x="45" y="27"/>
                  </a:lnTo>
                  <a:lnTo>
                    <a:pt x="73" y="27"/>
                  </a:lnTo>
                  <a:lnTo>
                    <a:pt x="50" y="43"/>
                  </a:lnTo>
                  <a:lnTo>
                    <a:pt x="59" y="70"/>
                  </a:lnTo>
                  <a:lnTo>
                    <a:pt x="37" y="53"/>
                  </a:lnTo>
                  <a:lnTo>
                    <a:pt x="14" y="70"/>
                  </a:lnTo>
                  <a:lnTo>
                    <a:pt x="22" y="43"/>
                  </a:lnTo>
                  <a:lnTo>
                    <a:pt x="0" y="27"/>
                  </a:lnTo>
                  <a:lnTo>
                    <a:pt x="28" y="27"/>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8" name="Freeform 15"/>
            <p:cNvSpPr/>
            <p:nvPr/>
          </p:nvSpPr>
          <p:spPr bwMode="auto">
            <a:xfrm>
              <a:off x="3835410" y="1892306"/>
              <a:ext cx="115888" cy="107950"/>
            </a:xfrm>
            <a:custGeom>
              <a:avLst/>
              <a:gdLst>
                <a:gd name="T0" fmla="*/ 37 w 73"/>
                <a:gd name="T1" fmla="*/ 0 h 68"/>
                <a:gd name="T2" fmla="*/ 45 w 73"/>
                <a:gd name="T3" fmla="*/ 25 h 68"/>
                <a:gd name="T4" fmla="*/ 73 w 73"/>
                <a:gd name="T5" fmla="*/ 25 h 68"/>
                <a:gd name="T6" fmla="*/ 51 w 73"/>
                <a:gd name="T7" fmla="*/ 42 h 68"/>
                <a:gd name="T8" fmla="*/ 60 w 73"/>
                <a:gd name="T9" fmla="*/ 68 h 68"/>
                <a:gd name="T10" fmla="*/ 37 w 73"/>
                <a:gd name="T11" fmla="*/ 52 h 68"/>
                <a:gd name="T12" fmla="*/ 15 w 73"/>
                <a:gd name="T13" fmla="*/ 68 h 68"/>
                <a:gd name="T14" fmla="*/ 23 w 73"/>
                <a:gd name="T15" fmla="*/ 42 h 68"/>
                <a:gd name="T16" fmla="*/ 0 w 73"/>
                <a:gd name="T17" fmla="*/ 25 h 68"/>
                <a:gd name="T18" fmla="*/ 28 w 73"/>
                <a:gd name="T19" fmla="*/ 25 h 68"/>
                <a:gd name="T20" fmla="*/ 37 w 7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37" y="0"/>
                  </a:moveTo>
                  <a:lnTo>
                    <a:pt x="45" y="25"/>
                  </a:lnTo>
                  <a:lnTo>
                    <a:pt x="73" y="25"/>
                  </a:lnTo>
                  <a:lnTo>
                    <a:pt x="51" y="42"/>
                  </a:lnTo>
                  <a:lnTo>
                    <a:pt x="60" y="68"/>
                  </a:lnTo>
                  <a:lnTo>
                    <a:pt x="37" y="52"/>
                  </a:lnTo>
                  <a:lnTo>
                    <a:pt x="15" y="68"/>
                  </a:lnTo>
                  <a:lnTo>
                    <a:pt x="23" y="42"/>
                  </a:lnTo>
                  <a:lnTo>
                    <a:pt x="0" y="25"/>
                  </a:lnTo>
                  <a:lnTo>
                    <a:pt x="28" y="25"/>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9" name="Freeform 16"/>
            <p:cNvSpPr/>
            <p:nvPr/>
          </p:nvSpPr>
          <p:spPr bwMode="auto">
            <a:xfrm>
              <a:off x="3548072" y="1817693"/>
              <a:ext cx="115888" cy="111125"/>
            </a:xfrm>
            <a:custGeom>
              <a:avLst/>
              <a:gdLst>
                <a:gd name="T0" fmla="*/ 36 w 73"/>
                <a:gd name="T1" fmla="*/ 0 h 70"/>
                <a:gd name="T2" fmla="*/ 28 w 73"/>
                <a:gd name="T3" fmla="*/ 27 h 70"/>
                <a:gd name="T4" fmla="*/ 0 w 73"/>
                <a:gd name="T5" fmla="*/ 27 h 70"/>
                <a:gd name="T6" fmla="*/ 22 w 73"/>
                <a:gd name="T7" fmla="*/ 43 h 70"/>
                <a:gd name="T8" fmla="*/ 13 w 73"/>
                <a:gd name="T9" fmla="*/ 70 h 70"/>
                <a:gd name="T10" fmla="*/ 36 w 73"/>
                <a:gd name="T11" fmla="*/ 53 h 70"/>
                <a:gd name="T12" fmla="*/ 58 w 73"/>
                <a:gd name="T13" fmla="*/ 70 h 70"/>
                <a:gd name="T14" fmla="*/ 50 w 73"/>
                <a:gd name="T15" fmla="*/ 43 h 70"/>
                <a:gd name="T16" fmla="*/ 73 w 73"/>
                <a:gd name="T17" fmla="*/ 27 h 70"/>
                <a:gd name="T18" fmla="*/ 45 w 73"/>
                <a:gd name="T19" fmla="*/ 27 h 70"/>
                <a:gd name="T20" fmla="*/ 36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6" y="0"/>
                  </a:moveTo>
                  <a:lnTo>
                    <a:pt x="28" y="27"/>
                  </a:lnTo>
                  <a:lnTo>
                    <a:pt x="0" y="27"/>
                  </a:lnTo>
                  <a:lnTo>
                    <a:pt x="22" y="43"/>
                  </a:lnTo>
                  <a:lnTo>
                    <a:pt x="13" y="70"/>
                  </a:lnTo>
                  <a:lnTo>
                    <a:pt x="36" y="53"/>
                  </a:lnTo>
                  <a:lnTo>
                    <a:pt x="58" y="70"/>
                  </a:lnTo>
                  <a:lnTo>
                    <a:pt x="50" y="43"/>
                  </a:lnTo>
                  <a:lnTo>
                    <a:pt x="73" y="27"/>
                  </a:lnTo>
                  <a:lnTo>
                    <a:pt x="45" y="2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0" name="Freeform 17"/>
            <p:cNvSpPr/>
            <p:nvPr/>
          </p:nvSpPr>
          <p:spPr bwMode="auto">
            <a:xfrm>
              <a:off x="3408372" y="1892306"/>
              <a:ext cx="114300" cy="107950"/>
            </a:xfrm>
            <a:custGeom>
              <a:avLst/>
              <a:gdLst>
                <a:gd name="T0" fmla="*/ 35 w 72"/>
                <a:gd name="T1" fmla="*/ 0 h 68"/>
                <a:gd name="T2" fmla="*/ 27 w 72"/>
                <a:gd name="T3" fmla="*/ 25 h 68"/>
                <a:gd name="T4" fmla="*/ 0 w 72"/>
                <a:gd name="T5" fmla="*/ 25 h 68"/>
                <a:gd name="T6" fmla="*/ 22 w 72"/>
                <a:gd name="T7" fmla="*/ 42 h 68"/>
                <a:gd name="T8" fmla="*/ 13 w 72"/>
                <a:gd name="T9" fmla="*/ 68 h 68"/>
                <a:gd name="T10" fmla="*/ 35 w 72"/>
                <a:gd name="T11" fmla="*/ 52 h 68"/>
                <a:gd name="T12" fmla="*/ 58 w 72"/>
                <a:gd name="T13" fmla="*/ 68 h 68"/>
                <a:gd name="T14" fmla="*/ 50 w 72"/>
                <a:gd name="T15" fmla="*/ 42 h 68"/>
                <a:gd name="T16" fmla="*/ 72 w 72"/>
                <a:gd name="T17" fmla="*/ 25 h 68"/>
                <a:gd name="T18" fmla="*/ 44 w 72"/>
                <a:gd name="T19" fmla="*/ 25 h 68"/>
                <a:gd name="T20" fmla="*/ 35 w 72"/>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8">
                  <a:moveTo>
                    <a:pt x="35" y="0"/>
                  </a:moveTo>
                  <a:lnTo>
                    <a:pt x="27" y="25"/>
                  </a:lnTo>
                  <a:lnTo>
                    <a:pt x="0" y="25"/>
                  </a:lnTo>
                  <a:lnTo>
                    <a:pt x="22" y="42"/>
                  </a:lnTo>
                  <a:lnTo>
                    <a:pt x="13" y="68"/>
                  </a:lnTo>
                  <a:lnTo>
                    <a:pt x="35" y="52"/>
                  </a:lnTo>
                  <a:lnTo>
                    <a:pt x="58" y="68"/>
                  </a:lnTo>
                  <a:lnTo>
                    <a:pt x="50" y="42"/>
                  </a:lnTo>
                  <a:lnTo>
                    <a:pt x="72" y="25"/>
                  </a:lnTo>
                  <a:lnTo>
                    <a:pt x="44" y="25"/>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21" name="Oval 18"/>
          <p:cNvSpPr>
            <a:spLocks noChangeArrowheads="1"/>
          </p:cNvSpPr>
          <p:nvPr/>
        </p:nvSpPr>
        <p:spPr bwMode="auto">
          <a:xfrm>
            <a:off x="4664587" y="2288145"/>
            <a:ext cx="962342" cy="963737"/>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22" name="组合 21"/>
          <p:cNvGrpSpPr/>
          <p:nvPr/>
        </p:nvGrpSpPr>
        <p:grpSpPr>
          <a:xfrm>
            <a:off x="4894712" y="2532218"/>
            <a:ext cx="500697" cy="415621"/>
            <a:chOff x="5143513" y="1854206"/>
            <a:chExt cx="569914" cy="473076"/>
          </a:xfrm>
          <a:solidFill>
            <a:schemeClr val="bg1"/>
          </a:solidFill>
        </p:grpSpPr>
        <p:sp>
          <p:nvSpPr>
            <p:cNvPr id="23" name="Rectangle 19"/>
            <p:cNvSpPr>
              <a:spLocks noChangeArrowheads="1"/>
            </p:cNvSpPr>
            <p:nvPr/>
          </p:nvSpPr>
          <p:spPr bwMode="auto">
            <a:xfrm>
              <a:off x="5143513" y="2300294"/>
              <a:ext cx="569914"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5210188" y="2197106"/>
              <a:ext cx="4445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5272101"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56038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7" name="Rectangle 23"/>
            <p:cNvSpPr>
              <a:spLocks noChangeArrowheads="1"/>
            </p:cNvSpPr>
            <p:nvPr/>
          </p:nvSpPr>
          <p:spPr bwMode="auto">
            <a:xfrm>
              <a:off x="55403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8" name="Freeform 24"/>
            <p:cNvSpPr/>
            <p:nvPr/>
          </p:nvSpPr>
          <p:spPr bwMode="auto">
            <a:xfrm>
              <a:off x="5337188" y="2197106"/>
              <a:ext cx="185738" cy="85725"/>
            </a:xfrm>
            <a:custGeom>
              <a:avLst/>
              <a:gdLst>
                <a:gd name="T0" fmla="*/ 58 w 117"/>
                <a:gd name="T1" fmla="*/ 0 h 54"/>
                <a:gd name="T2" fmla="*/ 34 w 117"/>
                <a:gd name="T3" fmla="*/ 0 h 54"/>
                <a:gd name="T4" fmla="*/ 0 w 117"/>
                <a:gd name="T5" fmla="*/ 0 h 54"/>
                <a:gd name="T6" fmla="*/ 0 w 117"/>
                <a:gd name="T7" fmla="*/ 54 h 54"/>
                <a:gd name="T8" fmla="*/ 34 w 117"/>
                <a:gd name="T9" fmla="*/ 54 h 54"/>
                <a:gd name="T10" fmla="*/ 34 w 117"/>
                <a:gd name="T11" fmla="*/ 17 h 54"/>
                <a:gd name="T12" fmla="*/ 58 w 117"/>
                <a:gd name="T13" fmla="*/ 17 h 54"/>
                <a:gd name="T14" fmla="*/ 82 w 117"/>
                <a:gd name="T15" fmla="*/ 17 h 54"/>
                <a:gd name="T16" fmla="*/ 82 w 117"/>
                <a:gd name="T17" fmla="*/ 54 h 54"/>
                <a:gd name="T18" fmla="*/ 117 w 117"/>
                <a:gd name="T19" fmla="*/ 54 h 54"/>
                <a:gd name="T20" fmla="*/ 117 w 117"/>
                <a:gd name="T21" fmla="*/ 0 h 54"/>
                <a:gd name="T22" fmla="*/ 82 w 117"/>
                <a:gd name="T23" fmla="*/ 0 h 54"/>
                <a:gd name="T24" fmla="*/ 58 w 11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54">
                  <a:moveTo>
                    <a:pt x="58" y="0"/>
                  </a:moveTo>
                  <a:lnTo>
                    <a:pt x="34" y="0"/>
                  </a:lnTo>
                  <a:lnTo>
                    <a:pt x="0" y="0"/>
                  </a:lnTo>
                  <a:lnTo>
                    <a:pt x="0" y="54"/>
                  </a:lnTo>
                  <a:lnTo>
                    <a:pt x="34" y="54"/>
                  </a:lnTo>
                  <a:lnTo>
                    <a:pt x="34" y="17"/>
                  </a:lnTo>
                  <a:lnTo>
                    <a:pt x="58" y="17"/>
                  </a:lnTo>
                  <a:lnTo>
                    <a:pt x="82" y="17"/>
                  </a:lnTo>
                  <a:lnTo>
                    <a:pt x="82" y="54"/>
                  </a:lnTo>
                  <a:lnTo>
                    <a:pt x="117" y="54"/>
                  </a:lnTo>
                  <a:lnTo>
                    <a:pt x="117" y="0"/>
                  </a:lnTo>
                  <a:lnTo>
                    <a:pt x="82"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29" name="Freeform 25"/>
            <p:cNvSpPr/>
            <p:nvPr/>
          </p:nvSpPr>
          <p:spPr bwMode="auto">
            <a:xfrm>
              <a:off x="5143513" y="2105031"/>
              <a:ext cx="569914" cy="92075"/>
            </a:xfrm>
            <a:custGeom>
              <a:avLst/>
              <a:gdLst>
                <a:gd name="T0" fmla="*/ 275 w 295"/>
                <a:gd name="T1" fmla="*/ 28 h 48"/>
                <a:gd name="T2" fmla="*/ 266 w 295"/>
                <a:gd name="T3" fmla="*/ 16 h 48"/>
                <a:gd name="T4" fmla="*/ 256 w 295"/>
                <a:gd name="T5" fmla="*/ 28 h 48"/>
                <a:gd name="T6" fmla="*/ 247 w 295"/>
                <a:gd name="T7" fmla="*/ 0 h 48"/>
                <a:gd name="T8" fmla="*/ 237 w 295"/>
                <a:gd name="T9" fmla="*/ 28 h 48"/>
                <a:gd name="T10" fmla="*/ 228 w 295"/>
                <a:gd name="T11" fmla="*/ 0 h 48"/>
                <a:gd name="T12" fmla="*/ 218 w 295"/>
                <a:gd name="T13" fmla="*/ 28 h 48"/>
                <a:gd name="T14" fmla="*/ 209 w 295"/>
                <a:gd name="T15" fmla="*/ 0 h 48"/>
                <a:gd name="T16" fmla="*/ 199 w 295"/>
                <a:gd name="T17" fmla="*/ 28 h 48"/>
                <a:gd name="T18" fmla="*/ 190 w 295"/>
                <a:gd name="T19" fmla="*/ 0 h 48"/>
                <a:gd name="T20" fmla="*/ 180 w 295"/>
                <a:gd name="T21" fmla="*/ 28 h 48"/>
                <a:gd name="T22" fmla="*/ 172 w 295"/>
                <a:gd name="T23" fmla="*/ 0 h 48"/>
                <a:gd name="T24" fmla="*/ 161 w 295"/>
                <a:gd name="T25" fmla="*/ 28 h 48"/>
                <a:gd name="T26" fmla="*/ 153 w 295"/>
                <a:gd name="T27" fmla="*/ 0 h 48"/>
                <a:gd name="T28" fmla="*/ 142 w 295"/>
                <a:gd name="T29" fmla="*/ 28 h 48"/>
                <a:gd name="T30" fmla="*/ 134 w 295"/>
                <a:gd name="T31" fmla="*/ 0 h 48"/>
                <a:gd name="T32" fmla="*/ 124 w 295"/>
                <a:gd name="T33" fmla="*/ 28 h 48"/>
                <a:gd name="T34" fmla="*/ 115 w 295"/>
                <a:gd name="T35" fmla="*/ 0 h 48"/>
                <a:gd name="T36" fmla="*/ 105 w 295"/>
                <a:gd name="T37" fmla="*/ 28 h 48"/>
                <a:gd name="T38" fmla="*/ 96 w 295"/>
                <a:gd name="T39" fmla="*/ 0 h 48"/>
                <a:gd name="T40" fmla="*/ 86 w 295"/>
                <a:gd name="T41" fmla="*/ 28 h 48"/>
                <a:gd name="T42" fmla="*/ 77 w 295"/>
                <a:gd name="T43" fmla="*/ 0 h 48"/>
                <a:gd name="T44" fmla="*/ 67 w 295"/>
                <a:gd name="T45" fmla="*/ 28 h 48"/>
                <a:gd name="T46" fmla="*/ 58 w 295"/>
                <a:gd name="T47" fmla="*/ 0 h 48"/>
                <a:gd name="T48" fmla="*/ 48 w 295"/>
                <a:gd name="T49" fmla="*/ 28 h 48"/>
                <a:gd name="T50" fmla="*/ 39 w 295"/>
                <a:gd name="T51" fmla="*/ 11 h 48"/>
                <a:gd name="T52" fmla="*/ 29 w 295"/>
                <a:gd name="T53" fmla="*/ 28 h 48"/>
                <a:gd name="T54" fmla="*/ 20 w 295"/>
                <a:gd name="T55" fmla="*/ 19 h 48"/>
                <a:gd name="T56" fmla="*/ 0 w 295"/>
                <a:gd name="T57" fmla="*/ 28 h 48"/>
                <a:gd name="T58" fmla="*/ 29 w 295"/>
                <a:gd name="T59" fmla="*/ 39 h 48"/>
                <a:gd name="T60" fmla="*/ 275 w 295"/>
                <a:gd name="T61" fmla="*/ 48 h 48"/>
                <a:gd name="T62" fmla="*/ 295 w 295"/>
                <a:gd name="T6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48">
                  <a:moveTo>
                    <a:pt x="275" y="19"/>
                  </a:moveTo>
                  <a:cubicBezTo>
                    <a:pt x="275" y="28"/>
                    <a:pt x="275" y="28"/>
                    <a:pt x="275" y="28"/>
                  </a:cubicBezTo>
                  <a:cubicBezTo>
                    <a:pt x="266" y="28"/>
                    <a:pt x="266" y="28"/>
                    <a:pt x="266" y="28"/>
                  </a:cubicBezTo>
                  <a:cubicBezTo>
                    <a:pt x="266" y="16"/>
                    <a:pt x="266" y="16"/>
                    <a:pt x="266" y="16"/>
                  </a:cubicBezTo>
                  <a:cubicBezTo>
                    <a:pt x="262" y="14"/>
                    <a:pt x="258" y="12"/>
                    <a:pt x="256" y="10"/>
                  </a:cubicBezTo>
                  <a:cubicBezTo>
                    <a:pt x="256" y="28"/>
                    <a:pt x="256" y="28"/>
                    <a:pt x="256" y="28"/>
                  </a:cubicBezTo>
                  <a:cubicBezTo>
                    <a:pt x="247" y="28"/>
                    <a:pt x="247" y="28"/>
                    <a:pt x="247" y="28"/>
                  </a:cubicBezTo>
                  <a:cubicBezTo>
                    <a:pt x="247" y="0"/>
                    <a:pt x="247" y="0"/>
                    <a:pt x="247" y="0"/>
                  </a:cubicBezTo>
                  <a:cubicBezTo>
                    <a:pt x="237" y="0"/>
                    <a:pt x="237" y="0"/>
                    <a:pt x="237" y="0"/>
                  </a:cubicBezTo>
                  <a:cubicBezTo>
                    <a:pt x="237" y="28"/>
                    <a:pt x="237" y="28"/>
                    <a:pt x="237" y="28"/>
                  </a:cubicBezTo>
                  <a:cubicBezTo>
                    <a:pt x="228" y="28"/>
                    <a:pt x="228" y="28"/>
                    <a:pt x="228" y="28"/>
                  </a:cubicBezTo>
                  <a:cubicBezTo>
                    <a:pt x="228" y="0"/>
                    <a:pt x="228" y="0"/>
                    <a:pt x="228" y="0"/>
                  </a:cubicBezTo>
                  <a:cubicBezTo>
                    <a:pt x="218" y="0"/>
                    <a:pt x="218" y="0"/>
                    <a:pt x="218" y="0"/>
                  </a:cubicBezTo>
                  <a:cubicBezTo>
                    <a:pt x="218" y="28"/>
                    <a:pt x="218" y="28"/>
                    <a:pt x="218" y="28"/>
                  </a:cubicBezTo>
                  <a:cubicBezTo>
                    <a:pt x="209" y="28"/>
                    <a:pt x="209" y="28"/>
                    <a:pt x="209" y="28"/>
                  </a:cubicBezTo>
                  <a:cubicBezTo>
                    <a:pt x="209" y="0"/>
                    <a:pt x="209" y="0"/>
                    <a:pt x="209" y="0"/>
                  </a:cubicBezTo>
                  <a:cubicBezTo>
                    <a:pt x="199" y="0"/>
                    <a:pt x="199" y="0"/>
                    <a:pt x="199" y="0"/>
                  </a:cubicBezTo>
                  <a:cubicBezTo>
                    <a:pt x="199" y="28"/>
                    <a:pt x="199" y="28"/>
                    <a:pt x="199" y="28"/>
                  </a:cubicBezTo>
                  <a:cubicBezTo>
                    <a:pt x="190" y="28"/>
                    <a:pt x="190" y="28"/>
                    <a:pt x="190" y="28"/>
                  </a:cubicBezTo>
                  <a:cubicBezTo>
                    <a:pt x="190" y="0"/>
                    <a:pt x="190" y="0"/>
                    <a:pt x="190" y="0"/>
                  </a:cubicBezTo>
                  <a:cubicBezTo>
                    <a:pt x="180" y="0"/>
                    <a:pt x="180" y="0"/>
                    <a:pt x="180" y="0"/>
                  </a:cubicBezTo>
                  <a:cubicBezTo>
                    <a:pt x="180" y="28"/>
                    <a:pt x="180" y="28"/>
                    <a:pt x="180" y="28"/>
                  </a:cubicBezTo>
                  <a:cubicBezTo>
                    <a:pt x="172" y="28"/>
                    <a:pt x="172" y="28"/>
                    <a:pt x="172" y="28"/>
                  </a:cubicBezTo>
                  <a:cubicBezTo>
                    <a:pt x="172" y="0"/>
                    <a:pt x="172" y="0"/>
                    <a:pt x="172" y="0"/>
                  </a:cubicBezTo>
                  <a:cubicBezTo>
                    <a:pt x="161" y="0"/>
                    <a:pt x="161" y="0"/>
                    <a:pt x="161" y="0"/>
                  </a:cubicBezTo>
                  <a:cubicBezTo>
                    <a:pt x="161" y="28"/>
                    <a:pt x="161" y="28"/>
                    <a:pt x="161" y="28"/>
                  </a:cubicBezTo>
                  <a:cubicBezTo>
                    <a:pt x="153" y="28"/>
                    <a:pt x="153" y="28"/>
                    <a:pt x="153" y="28"/>
                  </a:cubicBezTo>
                  <a:cubicBezTo>
                    <a:pt x="153" y="0"/>
                    <a:pt x="153" y="0"/>
                    <a:pt x="153" y="0"/>
                  </a:cubicBezTo>
                  <a:cubicBezTo>
                    <a:pt x="142" y="0"/>
                    <a:pt x="142" y="0"/>
                    <a:pt x="142" y="0"/>
                  </a:cubicBezTo>
                  <a:cubicBezTo>
                    <a:pt x="142" y="28"/>
                    <a:pt x="142" y="28"/>
                    <a:pt x="142" y="28"/>
                  </a:cubicBezTo>
                  <a:cubicBezTo>
                    <a:pt x="134" y="28"/>
                    <a:pt x="134" y="28"/>
                    <a:pt x="134" y="28"/>
                  </a:cubicBezTo>
                  <a:cubicBezTo>
                    <a:pt x="134" y="0"/>
                    <a:pt x="134" y="0"/>
                    <a:pt x="134" y="0"/>
                  </a:cubicBezTo>
                  <a:cubicBezTo>
                    <a:pt x="124" y="0"/>
                    <a:pt x="124" y="0"/>
                    <a:pt x="124" y="0"/>
                  </a:cubicBezTo>
                  <a:cubicBezTo>
                    <a:pt x="124" y="28"/>
                    <a:pt x="124" y="28"/>
                    <a:pt x="124" y="28"/>
                  </a:cubicBezTo>
                  <a:cubicBezTo>
                    <a:pt x="115" y="28"/>
                    <a:pt x="115" y="28"/>
                    <a:pt x="115" y="28"/>
                  </a:cubicBezTo>
                  <a:cubicBezTo>
                    <a:pt x="115" y="0"/>
                    <a:pt x="115" y="0"/>
                    <a:pt x="115" y="0"/>
                  </a:cubicBezTo>
                  <a:cubicBezTo>
                    <a:pt x="105" y="0"/>
                    <a:pt x="105" y="0"/>
                    <a:pt x="105" y="0"/>
                  </a:cubicBezTo>
                  <a:cubicBezTo>
                    <a:pt x="105" y="28"/>
                    <a:pt x="105" y="28"/>
                    <a:pt x="105" y="28"/>
                  </a:cubicBezTo>
                  <a:cubicBezTo>
                    <a:pt x="96" y="28"/>
                    <a:pt x="96" y="28"/>
                    <a:pt x="96" y="28"/>
                  </a:cubicBezTo>
                  <a:cubicBezTo>
                    <a:pt x="96" y="0"/>
                    <a:pt x="96" y="0"/>
                    <a:pt x="96" y="0"/>
                  </a:cubicBezTo>
                  <a:cubicBezTo>
                    <a:pt x="86" y="0"/>
                    <a:pt x="86" y="0"/>
                    <a:pt x="86" y="0"/>
                  </a:cubicBezTo>
                  <a:cubicBezTo>
                    <a:pt x="86" y="28"/>
                    <a:pt x="86" y="28"/>
                    <a:pt x="86" y="28"/>
                  </a:cubicBezTo>
                  <a:cubicBezTo>
                    <a:pt x="77" y="28"/>
                    <a:pt x="77" y="28"/>
                    <a:pt x="77" y="28"/>
                  </a:cubicBezTo>
                  <a:cubicBezTo>
                    <a:pt x="77" y="0"/>
                    <a:pt x="77" y="0"/>
                    <a:pt x="77" y="0"/>
                  </a:cubicBezTo>
                  <a:cubicBezTo>
                    <a:pt x="67" y="0"/>
                    <a:pt x="67" y="0"/>
                    <a:pt x="67" y="0"/>
                  </a:cubicBezTo>
                  <a:cubicBezTo>
                    <a:pt x="67" y="28"/>
                    <a:pt x="67" y="28"/>
                    <a:pt x="67" y="28"/>
                  </a:cubicBezTo>
                  <a:cubicBezTo>
                    <a:pt x="58" y="28"/>
                    <a:pt x="58" y="28"/>
                    <a:pt x="58" y="28"/>
                  </a:cubicBezTo>
                  <a:cubicBezTo>
                    <a:pt x="58" y="0"/>
                    <a:pt x="58" y="0"/>
                    <a:pt x="58" y="0"/>
                  </a:cubicBezTo>
                  <a:cubicBezTo>
                    <a:pt x="48" y="0"/>
                    <a:pt x="48" y="0"/>
                    <a:pt x="48" y="0"/>
                  </a:cubicBezTo>
                  <a:cubicBezTo>
                    <a:pt x="48" y="28"/>
                    <a:pt x="48" y="28"/>
                    <a:pt x="48" y="28"/>
                  </a:cubicBezTo>
                  <a:cubicBezTo>
                    <a:pt x="39" y="28"/>
                    <a:pt x="39" y="28"/>
                    <a:pt x="39" y="28"/>
                  </a:cubicBezTo>
                  <a:cubicBezTo>
                    <a:pt x="39" y="11"/>
                    <a:pt x="39" y="11"/>
                    <a:pt x="39" y="11"/>
                  </a:cubicBezTo>
                  <a:cubicBezTo>
                    <a:pt x="37" y="13"/>
                    <a:pt x="33" y="14"/>
                    <a:pt x="29" y="16"/>
                  </a:cubicBezTo>
                  <a:cubicBezTo>
                    <a:pt x="29" y="28"/>
                    <a:pt x="29" y="28"/>
                    <a:pt x="29" y="28"/>
                  </a:cubicBezTo>
                  <a:cubicBezTo>
                    <a:pt x="20" y="28"/>
                    <a:pt x="20" y="28"/>
                    <a:pt x="20" y="28"/>
                  </a:cubicBezTo>
                  <a:cubicBezTo>
                    <a:pt x="20" y="19"/>
                    <a:pt x="20" y="19"/>
                    <a:pt x="20" y="19"/>
                  </a:cubicBezTo>
                  <a:cubicBezTo>
                    <a:pt x="14" y="21"/>
                    <a:pt x="8" y="22"/>
                    <a:pt x="0" y="24"/>
                  </a:cubicBezTo>
                  <a:cubicBezTo>
                    <a:pt x="0" y="28"/>
                    <a:pt x="0" y="28"/>
                    <a:pt x="0" y="28"/>
                  </a:cubicBezTo>
                  <a:cubicBezTo>
                    <a:pt x="20" y="48"/>
                    <a:pt x="20" y="48"/>
                    <a:pt x="20" y="48"/>
                  </a:cubicBezTo>
                  <a:cubicBezTo>
                    <a:pt x="29" y="39"/>
                    <a:pt x="29" y="39"/>
                    <a:pt x="29" y="39"/>
                  </a:cubicBezTo>
                  <a:cubicBezTo>
                    <a:pt x="266" y="39"/>
                    <a:pt x="266" y="39"/>
                    <a:pt x="266" y="39"/>
                  </a:cubicBezTo>
                  <a:cubicBezTo>
                    <a:pt x="275" y="48"/>
                    <a:pt x="275" y="48"/>
                    <a:pt x="275" y="48"/>
                  </a:cubicBezTo>
                  <a:cubicBezTo>
                    <a:pt x="295" y="28"/>
                    <a:pt x="295" y="28"/>
                    <a:pt x="295" y="28"/>
                  </a:cubicBezTo>
                  <a:cubicBezTo>
                    <a:pt x="295" y="24"/>
                    <a:pt x="295" y="24"/>
                    <a:pt x="295" y="24"/>
                  </a:cubicBezTo>
                  <a:cubicBezTo>
                    <a:pt x="288" y="22"/>
                    <a:pt x="281" y="21"/>
                    <a:pt x="27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0" name="Rectangle 26"/>
            <p:cNvSpPr>
              <a:spLocks noChangeArrowheads="1"/>
            </p:cNvSpPr>
            <p:nvPr/>
          </p:nvSpPr>
          <p:spPr bwMode="auto">
            <a:xfrm>
              <a:off x="5245113" y="2060581"/>
              <a:ext cx="368301"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1" name="Freeform 27"/>
            <p:cNvSpPr>
              <a:spLocks noEditPoints="1"/>
            </p:cNvSpPr>
            <p:nvPr/>
          </p:nvSpPr>
          <p:spPr bwMode="auto">
            <a:xfrm>
              <a:off x="5143513" y="1854206"/>
              <a:ext cx="569914" cy="206375"/>
            </a:xfrm>
            <a:custGeom>
              <a:avLst/>
              <a:gdLst>
                <a:gd name="T0" fmla="*/ 275 w 295"/>
                <a:gd name="T1" fmla="*/ 85 h 106"/>
                <a:gd name="T2" fmla="*/ 266 w 295"/>
                <a:gd name="T3" fmla="*/ 65 h 106"/>
                <a:gd name="T4" fmla="*/ 256 w 295"/>
                <a:gd name="T5" fmla="*/ 85 h 106"/>
                <a:gd name="T6" fmla="*/ 247 w 295"/>
                <a:gd name="T7" fmla="*/ 25 h 106"/>
                <a:gd name="T8" fmla="*/ 248 w 295"/>
                <a:gd name="T9" fmla="*/ 7 h 106"/>
                <a:gd name="T10" fmla="*/ 234 w 295"/>
                <a:gd name="T11" fmla="*/ 14 h 106"/>
                <a:gd name="T12" fmla="*/ 61 w 295"/>
                <a:gd name="T13" fmla="*/ 0 h 106"/>
                <a:gd name="T14" fmla="*/ 48 w 295"/>
                <a:gd name="T15" fmla="*/ 25 h 106"/>
                <a:gd name="T16" fmla="*/ 48 w 295"/>
                <a:gd name="T17" fmla="*/ 85 h 106"/>
                <a:gd name="T18" fmla="*/ 39 w 295"/>
                <a:gd name="T19" fmla="*/ 54 h 106"/>
                <a:gd name="T20" fmla="*/ 29 w 295"/>
                <a:gd name="T21" fmla="*/ 85 h 106"/>
                <a:gd name="T22" fmla="*/ 20 w 295"/>
                <a:gd name="T23" fmla="*/ 71 h 106"/>
                <a:gd name="T24" fmla="*/ 0 w 295"/>
                <a:gd name="T25" fmla="*/ 86 h 106"/>
                <a:gd name="T26" fmla="*/ 53 w 295"/>
                <a:gd name="T27" fmla="*/ 96 h 106"/>
                <a:gd name="T28" fmla="*/ 257 w 295"/>
                <a:gd name="T29" fmla="*/ 106 h 106"/>
                <a:gd name="T30" fmla="*/ 295 w 295"/>
                <a:gd name="T31" fmla="*/ 86 h 106"/>
                <a:gd name="T32" fmla="*/ 275 w 295"/>
                <a:gd name="T33" fmla="*/ 71 h 106"/>
                <a:gd name="T34" fmla="*/ 58 w 295"/>
                <a:gd name="T35" fmla="*/ 85 h 106"/>
                <a:gd name="T36" fmla="*/ 67 w 295"/>
                <a:gd name="T37" fmla="*/ 25 h 106"/>
                <a:gd name="T38" fmla="*/ 86 w 295"/>
                <a:gd name="T39" fmla="*/ 85 h 106"/>
                <a:gd name="T40" fmla="*/ 77 w 295"/>
                <a:gd name="T41" fmla="*/ 25 h 106"/>
                <a:gd name="T42" fmla="*/ 86 w 295"/>
                <a:gd name="T43" fmla="*/ 85 h 106"/>
                <a:gd name="T44" fmla="*/ 96 w 295"/>
                <a:gd name="T45" fmla="*/ 85 h 106"/>
                <a:gd name="T46" fmla="*/ 105 w 295"/>
                <a:gd name="T47" fmla="*/ 25 h 106"/>
                <a:gd name="T48" fmla="*/ 124 w 295"/>
                <a:gd name="T49" fmla="*/ 85 h 106"/>
                <a:gd name="T50" fmla="*/ 115 w 295"/>
                <a:gd name="T51" fmla="*/ 25 h 106"/>
                <a:gd name="T52" fmla="*/ 124 w 295"/>
                <a:gd name="T53" fmla="*/ 85 h 106"/>
                <a:gd name="T54" fmla="*/ 134 w 295"/>
                <a:gd name="T55" fmla="*/ 85 h 106"/>
                <a:gd name="T56" fmla="*/ 142 w 295"/>
                <a:gd name="T57" fmla="*/ 25 h 106"/>
                <a:gd name="T58" fmla="*/ 161 w 295"/>
                <a:gd name="T59" fmla="*/ 85 h 106"/>
                <a:gd name="T60" fmla="*/ 153 w 295"/>
                <a:gd name="T61" fmla="*/ 25 h 106"/>
                <a:gd name="T62" fmla="*/ 161 w 295"/>
                <a:gd name="T63" fmla="*/ 85 h 106"/>
                <a:gd name="T64" fmla="*/ 172 w 295"/>
                <a:gd name="T65" fmla="*/ 85 h 106"/>
                <a:gd name="T66" fmla="*/ 180 w 295"/>
                <a:gd name="T67" fmla="*/ 25 h 106"/>
                <a:gd name="T68" fmla="*/ 199 w 295"/>
                <a:gd name="T69" fmla="*/ 85 h 106"/>
                <a:gd name="T70" fmla="*/ 190 w 295"/>
                <a:gd name="T71" fmla="*/ 25 h 106"/>
                <a:gd name="T72" fmla="*/ 199 w 295"/>
                <a:gd name="T73" fmla="*/ 85 h 106"/>
                <a:gd name="T74" fmla="*/ 209 w 295"/>
                <a:gd name="T75" fmla="*/ 85 h 106"/>
                <a:gd name="T76" fmla="*/ 218 w 295"/>
                <a:gd name="T77" fmla="*/ 25 h 106"/>
                <a:gd name="T78" fmla="*/ 237 w 295"/>
                <a:gd name="T79" fmla="*/ 85 h 106"/>
                <a:gd name="T80" fmla="*/ 228 w 295"/>
                <a:gd name="T81" fmla="*/ 25 h 106"/>
                <a:gd name="T82" fmla="*/ 237 w 295"/>
                <a:gd name="T8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106">
                  <a:moveTo>
                    <a:pt x="275" y="71"/>
                  </a:moveTo>
                  <a:cubicBezTo>
                    <a:pt x="275" y="85"/>
                    <a:pt x="275" y="85"/>
                    <a:pt x="275" y="85"/>
                  </a:cubicBezTo>
                  <a:cubicBezTo>
                    <a:pt x="266" y="85"/>
                    <a:pt x="266" y="85"/>
                    <a:pt x="266" y="85"/>
                  </a:cubicBezTo>
                  <a:cubicBezTo>
                    <a:pt x="266" y="65"/>
                    <a:pt x="266" y="65"/>
                    <a:pt x="266" y="65"/>
                  </a:cubicBezTo>
                  <a:cubicBezTo>
                    <a:pt x="262" y="61"/>
                    <a:pt x="259" y="58"/>
                    <a:pt x="256" y="54"/>
                  </a:cubicBezTo>
                  <a:cubicBezTo>
                    <a:pt x="256" y="85"/>
                    <a:pt x="256" y="85"/>
                    <a:pt x="256" y="85"/>
                  </a:cubicBezTo>
                  <a:cubicBezTo>
                    <a:pt x="247" y="85"/>
                    <a:pt x="247" y="85"/>
                    <a:pt x="247" y="85"/>
                  </a:cubicBezTo>
                  <a:cubicBezTo>
                    <a:pt x="247" y="25"/>
                    <a:pt x="247" y="25"/>
                    <a:pt x="247" y="25"/>
                  </a:cubicBezTo>
                  <a:cubicBezTo>
                    <a:pt x="248" y="25"/>
                    <a:pt x="248" y="25"/>
                    <a:pt x="248" y="25"/>
                  </a:cubicBezTo>
                  <a:cubicBezTo>
                    <a:pt x="248" y="7"/>
                    <a:pt x="248" y="7"/>
                    <a:pt x="248" y="7"/>
                  </a:cubicBezTo>
                  <a:cubicBezTo>
                    <a:pt x="234" y="0"/>
                    <a:pt x="234" y="0"/>
                    <a:pt x="234" y="0"/>
                  </a:cubicBezTo>
                  <a:cubicBezTo>
                    <a:pt x="234" y="14"/>
                    <a:pt x="234" y="14"/>
                    <a:pt x="234" y="14"/>
                  </a:cubicBezTo>
                  <a:cubicBezTo>
                    <a:pt x="61" y="14"/>
                    <a:pt x="61" y="14"/>
                    <a:pt x="61" y="14"/>
                  </a:cubicBezTo>
                  <a:cubicBezTo>
                    <a:pt x="61" y="0"/>
                    <a:pt x="61" y="0"/>
                    <a:pt x="61" y="0"/>
                  </a:cubicBezTo>
                  <a:cubicBezTo>
                    <a:pt x="48" y="7"/>
                    <a:pt x="48" y="7"/>
                    <a:pt x="48" y="7"/>
                  </a:cubicBezTo>
                  <a:cubicBezTo>
                    <a:pt x="48" y="25"/>
                    <a:pt x="48" y="25"/>
                    <a:pt x="48" y="25"/>
                  </a:cubicBezTo>
                  <a:cubicBezTo>
                    <a:pt x="48" y="25"/>
                    <a:pt x="48" y="25"/>
                    <a:pt x="48" y="25"/>
                  </a:cubicBezTo>
                  <a:cubicBezTo>
                    <a:pt x="48" y="85"/>
                    <a:pt x="48" y="85"/>
                    <a:pt x="48" y="85"/>
                  </a:cubicBezTo>
                  <a:cubicBezTo>
                    <a:pt x="39" y="85"/>
                    <a:pt x="39" y="85"/>
                    <a:pt x="39" y="85"/>
                  </a:cubicBezTo>
                  <a:cubicBezTo>
                    <a:pt x="39" y="54"/>
                    <a:pt x="39" y="54"/>
                    <a:pt x="39" y="54"/>
                  </a:cubicBezTo>
                  <a:cubicBezTo>
                    <a:pt x="36" y="58"/>
                    <a:pt x="33" y="62"/>
                    <a:pt x="29" y="65"/>
                  </a:cubicBezTo>
                  <a:cubicBezTo>
                    <a:pt x="29" y="85"/>
                    <a:pt x="29" y="85"/>
                    <a:pt x="29" y="85"/>
                  </a:cubicBezTo>
                  <a:cubicBezTo>
                    <a:pt x="20" y="85"/>
                    <a:pt x="20" y="85"/>
                    <a:pt x="20" y="85"/>
                  </a:cubicBezTo>
                  <a:cubicBezTo>
                    <a:pt x="20" y="71"/>
                    <a:pt x="20" y="71"/>
                    <a:pt x="20" y="71"/>
                  </a:cubicBezTo>
                  <a:cubicBezTo>
                    <a:pt x="14" y="75"/>
                    <a:pt x="7" y="78"/>
                    <a:pt x="0" y="80"/>
                  </a:cubicBezTo>
                  <a:cubicBezTo>
                    <a:pt x="0" y="86"/>
                    <a:pt x="0" y="86"/>
                    <a:pt x="0" y="86"/>
                  </a:cubicBezTo>
                  <a:cubicBezTo>
                    <a:pt x="34" y="106"/>
                    <a:pt x="34" y="106"/>
                    <a:pt x="34" y="106"/>
                  </a:cubicBezTo>
                  <a:cubicBezTo>
                    <a:pt x="53" y="96"/>
                    <a:pt x="53" y="96"/>
                    <a:pt x="53" y="96"/>
                  </a:cubicBezTo>
                  <a:cubicBezTo>
                    <a:pt x="242" y="96"/>
                    <a:pt x="242" y="96"/>
                    <a:pt x="242" y="96"/>
                  </a:cubicBezTo>
                  <a:cubicBezTo>
                    <a:pt x="257" y="106"/>
                    <a:pt x="257" y="106"/>
                    <a:pt x="257" y="106"/>
                  </a:cubicBezTo>
                  <a:cubicBezTo>
                    <a:pt x="261" y="106"/>
                    <a:pt x="261" y="106"/>
                    <a:pt x="261" y="106"/>
                  </a:cubicBezTo>
                  <a:cubicBezTo>
                    <a:pt x="295" y="86"/>
                    <a:pt x="295" y="86"/>
                    <a:pt x="295" y="86"/>
                  </a:cubicBezTo>
                  <a:cubicBezTo>
                    <a:pt x="295" y="80"/>
                    <a:pt x="295" y="80"/>
                    <a:pt x="295" y="80"/>
                  </a:cubicBezTo>
                  <a:cubicBezTo>
                    <a:pt x="288" y="78"/>
                    <a:pt x="281" y="75"/>
                    <a:pt x="275" y="71"/>
                  </a:cubicBezTo>
                  <a:moveTo>
                    <a:pt x="67" y="85"/>
                  </a:moveTo>
                  <a:cubicBezTo>
                    <a:pt x="58" y="85"/>
                    <a:pt x="58" y="85"/>
                    <a:pt x="58" y="85"/>
                  </a:cubicBezTo>
                  <a:cubicBezTo>
                    <a:pt x="58" y="25"/>
                    <a:pt x="58" y="25"/>
                    <a:pt x="58" y="25"/>
                  </a:cubicBezTo>
                  <a:cubicBezTo>
                    <a:pt x="67" y="25"/>
                    <a:pt x="67" y="25"/>
                    <a:pt x="67" y="25"/>
                  </a:cubicBezTo>
                  <a:lnTo>
                    <a:pt x="67" y="85"/>
                  </a:lnTo>
                  <a:close/>
                  <a:moveTo>
                    <a:pt x="86" y="85"/>
                  </a:moveTo>
                  <a:cubicBezTo>
                    <a:pt x="77" y="85"/>
                    <a:pt x="77" y="85"/>
                    <a:pt x="77" y="85"/>
                  </a:cubicBezTo>
                  <a:cubicBezTo>
                    <a:pt x="77" y="25"/>
                    <a:pt x="77" y="25"/>
                    <a:pt x="77" y="25"/>
                  </a:cubicBezTo>
                  <a:cubicBezTo>
                    <a:pt x="86" y="25"/>
                    <a:pt x="86" y="25"/>
                    <a:pt x="86" y="25"/>
                  </a:cubicBezTo>
                  <a:lnTo>
                    <a:pt x="86" y="85"/>
                  </a:lnTo>
                  <a:close/>
                  <a:moveTo>
                    <a:pt x="105" y="85"/>
                  </a:moveTo>
                  <a:cubicBezTo>
                    <a:pt x="96" y="85"/>
                    <a:pt x="96" y="85"/>
                    <a:pt x="96" y="85"/>
                  </a:cubicBezTo>
                  <a:cubicBezTo>
                    <a:pt x="96" y="25"/>
                    <a:pt x="96" y="25"/>
                    <a:pt x="96" y="25"/>
                  </a:cubicBezTo>
                  <a:cubicBezTo>
                    <a:pt x="105" y="25"/>
                    <a:pt x="105" y="25"/>
                    <a:pt x="105" y="25"/>
                  </a:cubicBezTo>
                  <a:lnTo>
                    <a:pt x="105" y="85"/>
                  </a:lnTo>
                  <a:close/>
                  <a:moveTo>
                    <a:pt x="124" y="85"/>
                  </a:moveTo>
                  <a:cubicBezTo>
                    <a:pt x="115" y="85"/>
                    <a:pt x="115" y="85"/>
                    <a:pt x="115" y="85"/>
                  </a:cubicBezTo>
                  <a:cubicBezTo>
                    <a:pt x="115" y="25"/>
                    <a:pt x="115" y="25"/>
                    <a:pt x="115" y="25"/>
                  </a:cubicBezTo>
                  <a:cubicBezTo>
                    <a:pt x="124" y="25"/>
                    <a:pt x="124" y="25"/>
                    <a:pt x="124" y="25"/>
                  </a:cubicBezTo>
                  <a:lnTo>
                    <a:pt x="124" y="85"/>
                  </a:lnTo>
                  <a:close/>
                  <a:moveTo>
                    <a:pt x="142" y="85"/>
                  </a:moveTo>
                  <a:cubicBezTo>
                    <a:pt x="134" y="85"/>
                    <a:pt x="134" y="85"/>
                    <a:pt x="134" y="85"/>
                  </a:cubicBezTo>
                  <a:cubicBezTo>
                    <a:pt x="134" y="25"/>
                    <a:pt x="134" y="25"/>
                    <a:pt x="134" y="25"/>
                  </a:cubicBezTo>
                  <a:cubicBezTo>
                    <a:pt x="142" y="25"/>
                    <a:pt x="142" y="25"/>
                    <a:pt x="142" y="25"/>
                  </a:cubicBezTo>
                  <a:lnTo>
                    <a:pt x="142" y="85"/>
                  </a:lnTo>
                  <a:close/>
                  <a:moveTo>
                    <a:pt x="161" y="85"/>
                  </a:moveTo>
                  <a:cubicBezTo>
                    <a:pt x="153" y="85"/>
                    <a:pt x="153" y="85"/>
                    <a:pt x="153" y="85"/>
                  </a:cubicBezTo>
                  <a:cubicBezTo>
                    <a:pt x="153" y="25"/>
                    <a:pt x="153" y="25"/>
                    <a:pt x="153" y="25"/>
                  </a:cubicBezTo>
                  <a:cubicBezTo>
                    <a:pt x="161" y="25"/>
                    <a:pt x="161" y="25"/>
                    <a:pt x="161" y="25"/>
                  </a:cubicBezTo>
                  <a:lnTo>
                    <a:pt x="161" y="85"/>
                  </a:lnTo>
                  <a:close/>
                  <a:moveTo>
                    <a:pt x="180" y="85"/>
                  </a:moveTo>
                  <a:cubicBezTo>
                    <a:pt x="172" y="85"/>
                    <a:pt x="172" y="85"/>
                    <a:pt x="172" y="85"/>
                  </a:cubicBezTo>
                  <a:cubicBezTo>
                    <a:pt x="172" y="25"/>
                    <a:pt x="172" y="25"/>
                    <a:pt x="172" y="25"/>
                  </a:cubicBezTo>
                  <a:cubicBezTo>
                    <a:pt x="180" y="25"/>
                    <a:pt x="180" y="25"/>
                    <a:pt x="180" y="25"/>
                  </a:cubicBezTo>
                  <a:lnTo>
                    <a:pt x="180" y="85"/>
                  </a:lnTo>
                  <a:close/>
                  <a:moveTo>
                    <a:pt x="199" y="85"/>
                  </a:moveTo>
                  <a:cubicBezTo>
                    <a:pt x="190" y="85"/>
                    <a:pt x="190" y="85"/>
                    <a:pt x="190" y="85"/>
                  </a:cubicBezTo>
                  <a:cubicBezTo>
                    <a:pt x="190" y="25"/>
                    <a:pt x="190" y="25"/>
                    <a:pt x="190" y="25"/>
                  </a:cubicBezTo>
                  <a:cubicBezTo>
                    <a:pt x="199" y="25"/>
                    <a:pt x="199" y="25"/>
                    <a:pt x="199" y="25"/>
                  </a:cubicBezTo>
                  <a:lnTo>
                    <a:pt x="199" y="85"/>
                  </a:lnTo>
                  <a:close/>
                  <a:moveTo>
                    <a:pt x="218" y="85"/>
                  </a:moveTo>
                  <a:cubicBezTo>
                    <a:pt x="209" y="85"/>
                    <a:pt x="209" y="85"/>
                    <a:pt x="209" y="85"/>
                  </a:cubicBezTo>
                  <a:cubicBezTo>
                    <a:pt x="209" y="25"/>
                    <a:pt x="209" y="25"/>
                    <a:pt x="209" y="25"/>
                  </a:cubicBezTo>
                  <a:cubicBezTo>
                    <a:pt x="218" y="25"/>
                    <a:pt x="218" y="25"/>
                    <a:pt x="218" y="25"/>
                  </a:cubicBezTo>
                  <a:lnTo>
                    <a:pt x="218" y="85"/>
                  </a:lnTo>
                  <a:close/>
                  <a:moveTo>
                    <a:pt x="237" y="85"/>
                  </a:moveTo>
                  <a:cubicBezTo>
                    <a:pt x="228" y="85"/>
                    <a:pt x="228" y="85"/>
                    <a:pt x="228" y="85"/>
                  </a:cubicBezTo>
                  <a:cubicBezTo>
                    <a:pt x="228" y="25"/>
                    <a:pt x="228" y="25"/>
                    <a:pt x="228" y="25"/>
                  </a:cubicBezTo>
                  <a:cubicBezTo>
                    <a:pt x="237" y="25"/>
                    <a:pt x="237" y="25"/>
                    <a:pt x="237" y="25"/>
                  </a:cubicBezTo>
                  <a:lnTo>
                    <a:pt x="23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32" name="Oval 28"/>
          <p:cNvSpPr>
            <a:spLocks noChangeArrowheads="1"/>
          </p:cNvSpPr>
          <p:nvPr/>
        </p:nvSpPr>
        <p:spPr bwMode="auto">
          <a:xfrm>
            <a:off x="955275" y="3568129"/>
            <a:ext cx="963737"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33" name="组合 32"/>
          <p:cNvGrpSpPr/>
          <p:nvPr/>
        </p:nvGrpSpPr>
        <p:grpSpPr>
          <a:xfrm>
            <a:off x="1186795" y="3819174"/>
            <a:ext cx="500697" cy="403068"/>
            <a:chOff x="1638306" y="3616334"/>
            <a:chExt cx="569914" cy="458789"/>
          </a:xfrm>
          <a:solidFill>
            <a:schemeClr val="bg1"/>
          </a:solidFill>
        </p:grpSpPr>
        <p:sp>
          <p:nvSpPr>
            <p:cNvPr id="34"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5"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6"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7"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8"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39"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40" name="Oval 35"/>
          <p:cNvSpPr>
            <a:spLocks noChangeArrowheads="1"/>
          </p:cNvSpPr>
          <p:nvPr/>
        </p:nvSpPr>
        <p:spPr bwMode="auto">
          <a:xfrm>
            <a:off x="2799713" y="3568129"/>
            <a:ext cx="963737"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41" name="Freeform 36"/>
          <p:cNvSpPr/>
          <p:nvPr/>
        </p:nvSpPr>
        <p:spPr bwMode="auto">
          <a:xfrm>
            <a:off x="3015891" y="3833122"/>
            <a:ext cx="532775" cy="433753"/>
          </a:xfrm>
          <a:custGeom>
            <a:avLst/>
            <a:gdLst>
              <a:gd name="T0" fmla="*/ 281 w 314"/>
              <a:gd name="T1" fmla="*/ 109 h 256"/>
              <a:gd name="T2" fmla="*/ 206 w 314"/>
              <a:gd name="T3" fmla="*/ 110 h 256"/>
              <a:gd name="T4" fmla="*/ 131 w 314"/>
              <a:gd name="T5" fmla="*/ 0 h 256"/>
              <a:gd name="T6" fmla="*/ 106 w 314"/>
              <a:gd name="T7" fmla="*/ 0 h 256"/>
              <a:gd name="T8" fmla="*/ 146 w 314"/>
              <a:gd name="T9" fmla="*/ 111 h 256"/>
              <a:gd name="T10" fmla="*/ 55 w 314"/>
              <a:gd name="T11" fmla="*/ 112 h 256"/>
              <a:gd name="T12" fmla="*/ 24 w 314"/>
              <a:gd name="T13" fmla="*/ 76 h 256"/>
              <a:gd name="T14" fmla="*/ 0 w 314"/>
              <a:gd name="T15" fmla="*/ 76 h 256"/>
              <a:gd name="T16" fmla="*/ 25 w 314"/>
              <a:gd name="T17" fmla="*/ 128 h 256"/>
              <a:gd name="T18" fmla="*/ 0 w 314"/>
              <a:gd name="T19" fmla="*/ 180 h 256"/>
              <a:gd name="T20" fmla="*/ 24 w 314"/>
              <a:gd name="T21" fmla="*/ 180 h 256"/>
              <a:gd name="T22" fmla="*/ 55 w 314"/>
              <a:gd name="T23" fmla="*/ 144 h 256"/>
              <a:gd name="T24" fmla="*/ 146 w 314"/>
              <a:gd name="T25" fmla="*/ 145 h 256"/>
              <a:gd name="T26" fmla="*/ 106 w 314"/>
              <a:gd name="T27" fmla="*/ 256 h 256"/>
              <a:gd name="T28" fmla="*/ 131 w 314"/>
              <a:gd name="T29" fmla="*/ 256 h 256"/>
              <a:gd name="T30" fmla="*/ 206 w 314"/>
              <a:gd name="T31" fmla="*/ 146 h 256"/>
              <a:gd name="T32" fmla="*/ 281 w 314"/>
              <a:gd name="T33" fmla="*/ 147 h 256"/>
              <a:gd name="T34" fmla="*/ 314 w 314"/>
              <a:gd name="T35" fmla="*/ 128 h 256"/>
              <a:gd name="T36" fmla="*/ 281 w 314"/>
              <a:gd name="T37"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56">
                <a:moveTo>
                  <a:pt x="281" y="109"/>
                </a:moveTo>
                <a:cubicBezTo>
                  <a:pt x="206" y="110"/>
                  <a:pt x="206" y="110"/>
                  <a:pt x="206" y="110"/>
                </a:cubicBezTo>
                <a:cubicBezTo>
                  <a:pt x="131" y="0"/>
                  <a:pt x="131" y="0"/>
                  <a:pt x="131" y="0"/>
                </a:cubicBezTo>
                <a:cubicBezTo>
                  <a:pt x="106" y="0"/>
                  <a:pt x="106" y="0"/>
                  <a:pt x="106" y="0"/>
                </a:cubicBezTo>
                <a:cubicBezTo>
                  <a:pt x="146" y="111"/>
                  <a:pt x="146" y="111"/>
                  <a:pt x="146" y="111"/>
                </a:cubicBezTo>
                <a:cubicBezTo>
                  <a:pt x="55" y="112"/>
                  <a:pt x="55" y="112"/>
                  <a:pt x="55" y="112"/>
                </a:cubicBezTo>
                <a:cubicBezTo>
                  <a:pt x="24" y="76"/>
                  <a:pt x="24" y="76"/>
                  <a:pt x="24" y="76"/>
                </a:cubicBezTo>
                <a:cubicBezTo>
                  <a:pt x="0" y="76"/>
                  <a:pt x="0" y="76"/>
                  <a:pt x="0" y="76"/>
                </a:cubicBezTo>
                <a:cubicBezTo>
                  <a:pt x="25" y="128"/>
                  <a:pt x="25" y="128"/>
                  <a:pt x="25" y="128"/>
                </a:cubicBezTo>
                <a:cubicBezTo>
                  <a:pt x="0" y="180"/>
                  <a:pt x="0" y="180"/>
                  <a:pt x="0" y="180"/>
                </a:cubicBezTo>
                <a:cubicBezTo>
                  <a:pt x="24" y="180"/>
                  <a:pt x="24" y="180"/>
                  <a:pt x="24" y="180"/>
                </a:cubicBezTo>
                <a:cubicBezTo>
                  <a:pt x="55" y="144"/>
                  <a:pt x="55" y="144"/>
                  <a:pt x="55" y="144"/>
                </a:cubicBezTo>
                <a:cubicBezTo>
                  <a:pt x="146" y="145"/>
                  <a:pt x="146" y="145"/>
                  <a:pt x="146" y="145"/>
                </a:cubicBezTo>
                <a:cubicBezTo>
                  <a:pt x="106" y="256"/>
                  <a:pt x="106" y="256"/>
                  <a:pt x="106" y="256"/>
                </a:cubicBezTo>
                <a:cubicBezTo>
                  <a:pt x="131" y="256"/>
                  <a:pt x="131" y="256"/>
                  <a:pt x="131" y="256"/>
                </a:cubicBezTo>
                <a:cubicBezTo>
                  <a:pt x="206" y="146"/>
                  <a:pt x="206" y="146"/>
                  <a:pt x="206" y="146"/>
                </a:cubicBezTo>
                <a:cubicBezTo>
                  <a:pt x="281" y="147"/>
                  <a:pt x="281" y="147"/>
                  <a:pt x="281" y="147"/>
                </a:cubicBezTo>
                <a:cubicBezTo>
                  <a:pt x="299" y="147"/>
                  <a:pt x="314" y="138"/>
                  <a:pt x="314" y="128"/>
                </a:cubicBezTo>
                <a:cubicBezTo>
                  <a:pt x="314" y="118"/>
                  <a:pt x="299" y="109"/>
                  <a:pt x="281" y="109"/>
                </a:cubicBezTo>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42" name="Oval 37"/>
          <p:cNvSpPr>
            <a:spLocks noChangeArrowheads="1"/>
          </p:cNvSpPr>
          <p:nvPr/>
        </p:nvSpPr>
        <p:spPr bwMode="auto">
          <a:xfrm>
            <a:off x="4664587" y="3568129"/>
            <a:ext cx="962342" cy="962342"/>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43" name="组合 42"/>
          <p:cNvGrpSpPr/>
          <p:nvPr/>
        </p:nvGrpSpPr>
        <p:grpSpPr>
          <a:xfrm>
            <a:off x="4877976" y="3812201"/>
            <a:ext cx="535564" cy="410042"/>
            <a:chOff x="5124463" y="3608397"/>
            <a:chExt cx="609601" cy="466726"/>
          </a:xfrm>
          <a:solidFill>
            <a:schemeClr val="bg1"/>
          </a:solidFill>
        </p:grpSpPr>
        <p:sp>
          <p:nvSpPr>
            <p:cNvPr id="44" name="Freeform 38"/>
            <p:cNvSpPr/>
            <p:nvPr/>
          </p:nvSpPr>
          <p:spPr bwMode="auto">
            <a:xfrm>
              <a:off x="5124463" y="4035435"/>
              <a:ext cx="193675" cy="36513"/>
            </a:xfrm>
            <a:custGeom>
              <a:avLst/>
              <a:gdLst>
                <a:gd name="T0" fmla="*/ 90 w 100"/>
                <a:gd name="T1" fmla="*/ 0 h 19"/>
                <a:gd name="T2" fmla="*/ 11 w 100"/>
                <a:gd name="T3" fmla="*/ 0 h 19"/>
                <a:gd name="T4" fmla="*/ 0 w 100"/>
                <a:gd name="T5" fmla="*/ 11 h 19"/>
                <a:gd name="T6" fmla="*/ 0 w 100"/>
                <a:gd name="T7" fmla="*/ 19 h 19"/>
                <a:gd name="T8" fmla="*/ 100 w 100"/>
                <a:gd name="T9" fmla="*/ 19 h 19"/>
                <a:gd name="T10" fmla="*/ 100 w 100"/>
                <a:gd name="T11" fmla="*/ 11 h 19"/>
                <a:gd name="T12" fmla="*/ 90 w 10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0" h="19">
                  <a:moveTo>
                    <a:pt x="90" y="0"/>
                  </a:moveTo>
                  <a:cubicBezTo>
                    <a:pt x="11" y="0"/>
                    <a:pt x="11" y="0"/>
                    <a:pt x="11" y="0"/>
                  </a:cubicBezTo>
                  <a:cubicBezTo>
                    <a:pt x="5" y="0"/>
                    <a:pt x="0" y="5"/>
                    <a:pt x="0" y="11"/>
                  </a:cubicBezTo>
                  <a:cubicBezTo>
                    <a:pt x="0" y="19"/>
                    <a:pt x="0" y="19"/>
                    <a:pt x="0" y="19"/>
                  </a:cubicBezTo>
                  <a:cubicBezTo>
                    <a:pt x="100" y="19"/>
                    <a:pt x="100" y="19"/>
                    <a:pt x="100" y="19"/>
                  </a:cubicBezTo>
                  <a:cubicBezTo>
                    <a:pt x="100" y="11"/>
                    <a:pt x="100" y="11"/>
                    <a:pt x="100" y="11"/>
                  </a:cubicBezTo>
                  <a:cubicBezTo>
                    <a:pt x="100" y="5"/>
                    <a:pt x="96"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5" name="Freeform 39"/>
            <p:cNvSpPr/>
            <p:nvPr/>
          </p:nvSpPr>
          <p:spPr bwMode="auto">
            <a:xfrm>
              <a:off x="5302263" y="3787785"/>
              <a:ext cx="98425" cy="30163"/>
            </a:xfrm>
            <a:custGeom>
              <a:avLst/>
              <a:gdLst>
                <a:gd name="T0" fmla="*/ 46 w 62"/>
                <a:gd name="T1" fmla="*/ 19 h 19"/>
                <a:gd name="T2" fmla="*/ 62 w 62"/>
                <a:gd name="T3" fmla="*/ 0 h 19"/>
                <a:gd name="T4" fmla="*/ 16 w 62"/>
                <a:gd name="T5" fmla="*/ 0 h 19"/>
                <a:gd name="T6" fmla="*/ 0 w 62"/>
                <a:gd name="T7" fmla="*/ 19 h 19"/>
                <a:gd name="T8" fmla="*/ 46 w 62"/>
                <a:gd name="T9" fmla="*/ 19 h 19"/>
              </a:gdLst>
              <a:ahLst/>
              <a:cxnLst>
                <a:cxn ang="0">
                  <a:pos x="T0" y="T1"/>
                </a:cxn>
                <a:cxn ang="0">
                  <a:pos x="T2" y="T3"/>
                </a:cxn>
                <a:cxn ang="0">
                  <a:pos x="T4" y="T5"/>
                </a:cxn>
                <a:cxn ang="0">
                  <a:pos x="T6" y="T7"/>
                </a:cxn>
                <a:cxn ang="0">
                  <a:pos x="T8" y="T9"/>
                </a:cxn>
              </a:cxnLst>
              <a:rect l="0" t="0" r="r" b="b"/>
              <a:pathLst>
                <a:path w="62" h="19">
                  <a:moveTo>
                    <a:pt x="46" y="19"/>
                  </a:moveTo>
                  <a:lnTo>
                    <a:pt x="62" y="0"/>
                  </a:lnTo>
                  <a:lnTo>
                    <a:pt x="16" y="0"/>
                  </a:lnTo>
                  <a:lnTo>
                    <a:pt x="0" y="19"/>
                  </a:lnTo>
                  <a:lnTo>
                    <a:pt x="4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6" name="Freeform 40"/>
            <p:cNvSpPr/>
            <p:nvPr/>
          </p:nvSpPr>
          <p:spPr bwMode="auto">
            <a:xfrm>
              <a:off x="5353063" y="3730635"/>
              <a:ext cx="98425" cy="28575"/>
            </a:xfrm>
            <a:custGeom>
              <a:avLst/>
              <a:gdLst>
                <a:gd name="T0" fmla="*/ 16 w 62"/>
                <a:gd name="T1" fmla="*/ 0 h 18"/>
                <a:gd name="T2" fmla="*/ 0 w 62"/>
                <a:gd name="T3" fmla="*/ 18 h 18"/>
                <a:gd name="T4" fmla="*/ 46 w 62"/>
                <a:gd name="T5" fmla="*/ 18 h 18"/>
                <a:gd name="T6" fmla="*/ 62 w 62"/>
                <a:gd name="T7" fmla="*/ 0 h 18"/>
                <a:gd name="T8" fmla="*/ 16 w 62"/>
                <a:gd name="T9" fmla="*/ 0 h 18"/>
              </a:gdLst>
              <a:ahLst/>
              <a:cxnLst>
                <a:cxn ang="0">
                  <a:pos x="T0" y="T1"/>
                </a:cxn>
                <a:cxn ang="0">
                  <a:pos x="T2" y="T3"/>
                </a:cxn>
                <a:cxn ang="0">
                  <a:pos x="T4" y="T5"/>
                </a:cxn>
                <a:cxn ang="0">
                  <a:pos x="T6" y="T7"/>
                </a:cxn>
                <a:cxn ang="0">
                  <a:pos x="T8" y="T9"/>
                </a:cxn>
              </a:cxnLst>
              <a:rect l="0" t="0" r="r" b="b"/>
              <a:pathLst>
                <a:path w="62" h="18">
                  <a:moveTo>
                    <a:pt x="16" y="0"/>
                  </a:moveTo>
                  <a:lnTo>
                    <a:pt x="0" y="18"/>
                  </a:lnTo>
                  <a:lnTo>
                    <a:pt x="46" y="18"/>
                  </a:lnTo>
                  <a:lnTo>
                    <a:pt x="62"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7" name="Freeform 41"/>
            <p:cNvSpPr/>
            <p:nvPr/>
          </p:nvSpPr>
          <p:spPr bwMode="auto">
            <a:xfrm>
              <a:off x="5451488" y="3608397"/>
              <a:ext cx="73025" cy="36513"/>
            </a:xfrm>
            <a:custGeom>
              <a:avLst/>
              <a:gdLst>
                <a:gd name="T0" fmla="*/ 46 w 46"/>
                <a:gd name="T1" fmla="*/ 23 h 23"/>
                <a:gd name="T2" fmla="*/ 21 w 46"/>
                <a:gd name="T3" fmla="*/ 0 h 23"/>
                <a:gd name="T4" fmla="*/ 0 w 46"/>
                <a:gd name="T5" fmla="*/ 23 h 23"/>
                <a:gd name="T6" fmla="*/ 46 w 46"/>
                <a:gd name="T7" fmla="*/ 23 h 23"/>
              </a:gdLst>
              <a:ahLst/>
              <a:cxnLst>
                <a:cxn ang="0">
                  <a:pos x="T0" y="T1"/>
                </a:cxn>
                <a:cxn ang="0">
                  <a:pos x="T2" y="T3"/>
                </a:cxn>
                <a:cxn ang="0">
                  <a:pos x="T4" y="T5"/>
                </a:cxn>
                <a:cxn ang="0">
                  <a:pos x="T6" y="T7"/>
                </a:cxn>
              </a:cxnLst>
              <a:rect l="0" t="0" r="r" b="b"/>
              <a:pathLst>
                <a:path w="46" h="23">
                  <a:moveTo>
                    <a:pt x="46" y="23"/>
                  </a:moveTo>
                  <a:lnTo>
                    <a:pt x="21" y="0"/>
                  </a:lnTo>
                  <a:lnTo>
                    <a:pt x="0" y="23"/>
                  </a:lnTo>
                  <a:lnTo>
                    <a:pt x="4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8" name="Freeform 42"/>
            <p:cNvSpPr>
              <a:spLocks noEditPoints="1"/>
            </p:cNvSpPr>
            <p:nvPr/>
          </p:nvSpPr>
          <p:spPr bwMode="auto">
            <a:xfrm>
              <a:off x="5141925" y="3649672"/>
              <a:ext cx="209550" cy="368301"/>
            </a:xfrm>
            <a:custGeom>
              <a:avLst/>
              <a:gdLst>
                <a:gd name="T0" fmla="*/ 108 w 108"/>
                <a:gd name="T1" fmla="*/ 102 h 191"/>
                <a:gd name="T2" fmla="*/ 82 w 108"/>
                <a:gd name="T3" fmla="*/ 102 h 191"/>
                <a:gd name="T4" fmla="*/ 82 w 108"/>
                <a:gd name="T5" fmla="*/ 7 h 191"/>
                <a:gd name="T6" fmla="*/ 75 w 108"/>
                <a:gd name="T7" fmla="*/ 0 h 191"/>
                <a:gd name="T8" fmla="*/ 7 w 108"/>
                <a:gd name="T9" fmla="*/ 0 h 191"/>
                <a:gd name="T10" fmla="*/ 0 w 108"/>
                <a:gd name="T11" fmla="*/ 7 h 191"/>
                <a:gd name="T12" fmla="*/ 0 w 108"/>
                <a:gd name="T13" fmla="*/ 184 h 191"/>
                <a:gd name="T14" fmla="*/ 7 w 108"/>
                <a:gd name="T15" fmla="*/ 191 h 191"/>
                <a:gd name="T16" fmla="*/ 75 w 108"/>
                <a:gd name="T17" fmla="*/ 191 h 191"/>
                <a:gd name="T18" fmla="*/ 82 w 108"/>
                <a:gd name="T19" fmla="*/ 184 h 191"/>
                <a:gd name="T20" fmla="*/ 82 w 108"/>
                <a:gd name="T21" fmla="*/ 131 h 191"/>
                <a:gd name="T22" fmla="*/ 108 w 108"/>
                <a:gd name="T23" fmla="*/ 102 h 191"/>
                <a:gd name="T24" fmla="*/ 16 w 108"/>
                <a:gd name="T25" fmla="*/ 86 h 191"/>
                <a:gd name="T26" fmla="*/ 16 w 108"/>
                <a:gd name="T27" fmla="*/ 27 h 191"/>
                <a:gd name="T28" fmla="*/ 30 w 108"/>
                <a:gd name="T29" fmla="*/ 14 h 191"/>
                <a:gd name="T30" fmla="*/ 53 w 108"/>
                <a:gd name="T31" fmla="*/ 14 h 191"/>
                <a:gd name="T32" fmla="*/ 66 w 108"/>
                <a:gd name="T33" fmla="*/ 27 h 191"/>
                <a:gd name="T34" fmla="*/ 66 w 108"/>
                <a:gd name="T35" fmla="*/ 86 h 191"/>
                <a:gd name="T36" fmla="*/ 53 w 108"/>
                <a:gd name="T37" fmla="*/ 99 h 191"/>
                <a:gd name="T38" fmla="*/ 30 w 108"/>
                <a:gd name="T39" fmla="*/ 99 h 191"/>
                <a:gd name="T40" fmla="*/ 16 w 108"/>
                <a:gd name="T41" fmla="*/ 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91">
                  <a:moveTo>
                    <a:pt x="108" y="102"/>
                  </a:moveTo>
                  <a:cubicBezTo>
                    <a:pt x="82" y="102"/>
                    <a:pt x="82" y="102"/>
                    <a:pt x="82" y="102"/>
                  </a:cubicBezTo>
                  <a:cubicBezTo>
                    <a:pt x="82" y="7"/>
                    <a:pt x="82" y="7"/>
                    <a:pt x="82" y="7"/>
                  </a:cubicBezTo>
                  <a:cubicBezTo>
                    <a:pt x="82" y="3"/>
                    <a:pt x="79" y="0"/>
                    <a:pt x="75" y="0"/>
                  </a:cubicBezTo>
                  <a:cubicBezTo>
                    <a:pt x="7" y="0"/>
                    <a:pt x="7" y="0"/>
                    <a:pt x="7" y="0"/>
                  </a:cubicBezTo>
                  <a:cubicBezTo>
                    <a:pt x="4" y="0"/>
                    <a:pt x="0" y="3"/>
                    <a:pt x="0" y="7"/>
                  </a:cubicBezTo>
                  <a:cubicBezTo>
                    <a:pt x="0" y="184"/>
                    <a:pt x="0" y="184"/>
                    <a:pt x="0" y="184"/>
                  </a:cubicBezTo>
                  <a:cubicBezTo>
                    <a:pt x="0" y="188"/>
                    <a:pt x="4" y="191"/>
                    <a:pt x="7" y="191"/>
                  </a:cubicBezTo>
                  <a:cubicBezTo>
                    <a:pt x="75" y="191"/>
                    <a:pt x="75" y="191"/>
                    <a:pt x="75" y="191"/>
                  </a:cubicBezTo>
                  <a:cubicBezTo>
                    <a:pt x="79" y="191"/>
                    <a:pt x="82" y="188"/>
                    <a:pt x="82" y="184"/>
                  </a:cubicBezTo>
                  <a:cubicBezTo>
                    <a:pt x="82" y="131"/>
                    <a:pt x="82" y="131"/>
                    <a:pt x="82" y="131"/>
                  </a:cubicBezTo>
                  <a:lnTo>
                    <a:pt x="108" y="102"/>
                  </a:lnTo>
                  <a:close/>
                  <a:moveTo>
                    <a:pt x="16" y="86"/>
                  </a:moveTo>
                  <a:cubicBezTo>
                    <a:pt x="16" y="27"/>
                    <a:pt x="16" y="27"/>
                    <a:pt x="16" y="27"/>
                  </a:cubicBezTo>
                  <a:cubicBezTo>
                    <a:pt x="16" y="20"/>
                    <a:pt x="22" y="14"/>
                    <a:pt x="30" y="14"/>
                  </a:cubicBezTo>
                  <a:cubicBezTo>
                    <a:pt x="53" y="14"/>
                    <a:pt x="53" y="14"/>
                    <a:pt x="53" y="14"/>
                  </a:cubicBezTo>
                  <a:cubicBezTo>
                    <a:pt x="60" y="14"/>
                    <a:pt x="66" y="20"/>
                    <a:pt x="66" y="27"/>
                  </a:cubicBezTo>
                  <a:cubicBezTo>
                    <a:pt x="66" y="86"/>
                    <a:pt x="66" y="86"/>
                    <a:pt x="66" y="86"/>
                  </a:cubicBezTo>
                  <a:cubicBezTo>
                    <a:pt x="66" y="93"/>
                    <a:pt x="60" y="99"/>
                    <a:pt x="53" y="99"/>
                  </a:cubicBezTo>
                  <a:cubicBezTo>
                    <a:pt x="30" y="99"/>
                    <a:pt x="30" y="99"/>
                    <a:pt x="30" y="99"/>
                  </a:cubicBezTo>
                  <a:cubicBezTo>
                    <a:pt x="22" y="99"/>
                    <a:pt x="16" y="93"/>
                    <a:pt x="16"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49" name="Freeform 43"/>
            <p:cNvSpPr/>
            <p:nvPr/>
          </p:nvSpPr>
          <p:spPr bwMode="auto">
            <a:xfrm>
              <a:off x="5400688" y="3671897"/>
              <a:ext cx="100013" cy="31750"/>
            </a:xfrm>
            <a:custGeom>
              <a:avLst/>
              <a:gdLst>
                <a:gd name="T0" fmla="*/ 17 w 63"/>
                <a:gd name="T1" fmla="*/ 0 h 20"/>
                <a:gd name="T2" fmla="*/ 0 w 63"/>
                <a:gd name="T3" fmla="*/ 20 h 20"/>
                <a:gd name="T4" fmla="*/ 48 w 63"/>
                <a:gd name="T5" fmla="*/ 20 h 20"/>
                <a:gd name="T6" fmla="*/ 63 w 63"/>
                <a:gd name="T7" fmla="*/ 0 h 20"/>
                <a:gd name="T8" fmla="*/ 17 w 63"/>
                <a:gd name="T9" fmla="*/ 0 h 20"/>
              </a:gdLst>
              <a:ahLst/>
              <a:cxnLst>
                <a:cxn ang="0">
                  <a:pos x="T0" y="T1"/>
                </a:cxn>
                <a:cxn ang="0">
                  <a:pos x="T2" y="T3"/>
                </a:cxn>
                <a:cxn ang="0">
                  <a:pos x="T4" y="T5"/>
                </a:cxn>
                <a:cxn ang="0">
                  <a:pos x="T6" y="T7"/>
                </a:cxn>
                <a:cxn ang="0">
                  <a:pos x="T8" y="T9"/>
                </a:cxn>
              </a:cxnLst>
              <a:rect l="0" t="0" r="r" b="b"/>
              <a:pathLst>
                <a:path w="63" h="20">
                  <a:moveTo>
                    <a:pt x="17" y="0"/>
                  </a:moveTo>
                  <a:lnTo>
                    <a:pt x="0" y="20"/>
                  </a:lnTo>
                  <a:lnTo>
                    <a:pt x="48" y="20"/>
                  </a:lnTo>
                  <a:lnTo>
                    <a:pt x="6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0" name="Freeform 44"/>
            <p:cNvSpPr>
              <a:spLocks noEditPoints="1"/>
            </p:cNvSpPr>
            <p:nvPr/>
          </p:nvSpPr>
          <p:spPr bwMode="auto">
            <a:xfrm>
              <a:off x="5365763" y="3787785"/>
              <a:ext cx="368301" cy="287338"/>
            </a:xfrm>
            <a:custGeom>
              <a:avLst/>
              <a:gdLst>
                <a:gd name="T0" fmla="*/ 176 w 190"/>
                <a:gd name="T1" fmla="*/ 52 h 148"/>
                <a:gd name="T2" fmla="*/ 172 w 190"/>
                <a:gd name="T3" fmla="*/ 52 h 148"/>
                <a:gd name="T4" fmla="*/ 152 w 190"/>
                <a:gd name="T5" fmla="*/ 4 h 148"/>
                <a:gd name="T6" fmla="*/ 146 w 190"/>
                <a:gd name="T7" fmla="*/ 0 h 148"/>
                <a:gd name="T8" fmla="*/ 99 w 190"/>
                <a:gd name="T9" fmla="*/ 0 h 148"/>
                <a:gd name="T10" fmla="*/ 91 w 190"/>
                <a:gd name="T11" fmla="*/ 0 h 148"/>
                <a:gd name="T12" fmla="*/ 43 w 190"/>
                <a:gd name="T13" fmla="*/ 0 h 148"/>
                <a:gd name="T14" fmla="*/ 38 w 190"/>
                <a:gd name="T15" fmla="*/ 4 h 148"/>
                <a:gd name="T16" fmla="*/ 18 w 190"/>
                <a:gd name="T17" fmla="*/ 52 h 148"/>
                <a:gd name="T18" fmla="*/ 14 w 190"/>
                <a:gd name="T19" fmla="*/ 52 h 148"/>
                <a:gd name="T20" fmla="*/ 0 w 190"/>
                <a:gd name="T21" fmla="*/ 66 h 148"/>
                <a:gd name="T22" fmla="*/ 0 w 190"/>
                <a:gd name="T23" fmla="*/ 119 h 148"/>
                <a:gd name="T24" fmla="*/ 13 w 190"/>
                <a:gd name="T25" fmla="*/ 119 h 148"/>
                <a:gd name="T26" fmla="*/ 13 w 190"/>
                <a:gd name="T27" fmla="*/ 137 h 148"/>
                <a:gd name="T28" fmla="*/ 24 w 190"/>
                <a:gd name="T29" fmla="*/ 148 h 148"/>
                <a:gd name="T30" fmla="*/ 32 w 190"/>
                <a:gd name="T31" fmla="*/ 148 h 148"/>
                <a:gd name="T32" fmla="*/ 43 w 190"/>
                <a:gd name="T33" fmla="*/ 137 h 148"/>
                <a:gd name="T34" fmla="*/ 43 w 190"/>
                <a:gd name="T35" fmla="*/ 119 h 148"/>
                <a:gd name="T36" fmla="*/ 147 w 190"/>
                <a:gd name="T37" fmla="*/ 119 h 148"/>
                <a:gd name="T38" fmla="*/ 147 w 190"/>
                <a:gd name="T39" fmla="*/ 137 h 148"/>
                <a:gd name="T40" fmla="*/ 158 w 190"/>
                <a:gd name="T41" fmla="*/ 148 h 148"/>
                <a:gd name="T42" fmla="*/ 166 w 190"/>
                <a:gd name="T43" fmla="*/ 148 h 148"/>
                <a:gd name="T44" fmla="*/ 177 w 190"/>
                <a:gd name="T45" fmla="*/ 137 h 148"/>
                <a:gd name="T46" fmla="*/ 177 w 190"/>
                <a:gd name="T47" fmla="*/ 119 h 148"/>
                <a:gd name="T48" fmla="*/ 190 w 190"/>
                <a:gd name="T49" fmla="*/ 119 h 148"/>
                <a:gd name="T50" fmla="*/ 190 w 190"/>
                <a:gd name="T51" fmla="*/ 66 h 148"/>
                <a:gd name="T52" fmla="*/ 176 w 190"/>
                <a:gd name="T53" fmla="*/ 52 h 148"/>
                <a:gd name="T54" fmla="*/ 48 w 190"/>
                <a:gd name="T55" fmla="*/ 12 h 148"/>
                <a:gd name="T56" fmla="*/ 91 w 190"/>
                <a:gd name="T57" fmla="*/ 12 h 148"/>
                <a:gd name="T58" fmla="*/ 99 w 190"/>
                <a:gd name="T59" fmla="*/ 12 h 148"/>
                <a:gd name="T60" fmla="*/ 142 w 190"/>
                <a:gd name="T61" fmla="*/ 12 h 148"/>
                <a:gd name="T62" fmla="*/ 158 w 190"/>
                <a:gd name="T63" fmla="*/ 52 h 148"/>
                <a:gd name="T64" fmla="*/ 31 w 190"/>
                <a:gd name="T65" fmla="*/ 52 h 148"/>
                <a:gd name="T66" fmla="*/ 48 w 190"/>
                <a:gd name="T67" fmla="*/ 12 h 148"/>
                <a:gd name="T68" fmla="*/ 33 w 190"/>
                <a:gd name="T69" fmla="*/ 98 h 148"/>
                <a:gd name="T70" fmla="*/ 19 w 190"/>
                <a:gd name="T71" fmla="*/ 85 h 148"/>
                <a:gd name="T72" fmla="*/ 33 w 190"/>
                <a:gd name="T73" fmla="*/ 71 h 148"/>
                <a:gd name="T74" fmla="*/ 46 w 190"/>
                <a:gd name="T75" fmla="*/ 85 h 148"/>
                <a:gd name="T76" fmla="*/ 33 w 190"/>
                <a:gd name="T77" fmla="*/ 98 h 148"/>
                <a:gd name="T78" fmla="*/ 157 w 190"/>
                <a:gd name="T79" fmla="*/ 98 h 148"/>
                <a:gd name="T80" fmla="*/ 144 w 190"/>
                <a:gd name="T81" fmla="*/ 85 h 148"/>
                <a:gd name="T82" fmla="*/ 157 w 190"/>
                <a:gd name="T83" fmla="*/ 71 h 148"/>
                <a:gd name="T84" fmla="*/ 171 w 190"/>
                <a:gd name="T85" fmla="*/ 85 h 148"/>
                <a:gd name="T86" fmla="*/ 157 w 190"/>
                <a:gd name="T87" fmla="*/ 9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48">
                  <a:moveTo>
                    <a:pt x="176" y="52"/>
                  </a:moveTo>
                  <a:cubicBezTo>
                    <a:pt x="172" y="52"/>
                    <a:pt x="172" y="52"/>
                    <a:pt x="172" y="52"/>
                  </a:cubicBezTo>
                  <a:cubicBezTo>
                    <a:pt x="152" y="4"/>
                    <a:pt x="152" y="4"/>
                    <a:pt x="152" y="4"/>
                  </a:cubicBezTo>
                  <a:cubicBezTo>
                    <a:pt x="151" y="1"/>
                    <a:pt x="149" y="0"/>
                    <a:pt x="146" y="0"/>
                  </a:cubicBezTo>
                  <a:cubicBezTo>
                    <a:pt x="99" y="0"/>
                    <a:pt x="99" y="0"/>
                    <a:pt x="99" y="0"/>
                  </a:cubicBezTo>
                  <a:cubicBezTo>
                    <a:pt x="91" y="0"/>
                    <a:pt x="91" y="0"/>
                    <a:pt x="91" y="0"/>
                  </a:cubicBezTo>
                  <a:cubicBezTo>
                    <a:pt x="43" y="0"/>
                    <a:pt x="43" y="0"/>
                    <a:pt x="43" y="0"/>
                  </a:cubicBezTo>
                  <a:cubicBezTo>
                    <a:pt x="41" y="0"/>
                    <a:pt x="38" y="1"/>
                    <a:pt x="38" y="4"/>
                  </a:cubicBezTo>
                  <a:cubicBezTo>
                    <a:pt x="18" y="52"/>
                    <a:pt x="18" y="52"/>
                    <a:pt x="18" y="52"/>
                  </a:cubicBezTo>
                  <a:cubicBezTo>
                    <a:pt x="14" y="52"/>
                    <a:pt x="14" y="52"/>
                    <a:pt x="14" y="52"/>
                  </a:cubicBezTo>
                  <a:cubicBezTo>
                    <a:pt x="6" y="52"/>
                    <a:pt x="0" y="59"/>
                    <a:pt x="0" y="66"/>
                  </a:cubicBezTo>
                  <a:cubicBezTo>
                    <a:pt x="0" y="119"/>
                    <a:pt x="0" y="119"/>
                    <a:pt x="0" y="119"/>
                  </a:cubicBezTo>
                  <a:cubicBezTo>
                    <a:pt x="13" y="119"/>
                    <a:pt x="13" y="119"/>
                    <a:pt x="13" y="119"/>
                  </a:cubicBezTo>
                  <a:cubicBezTo>
                    <a:pt x="13" y="137"/>
                    <a:pt x="13" y="137"/>
                    <a:pt x="13" y="137"/>
                  </a:cubicBezTo>
                  <a:cubicBezTo>
                    <a:pt x="13" y="143"/>
                    <a:pt x="18" y="148"/>
                    <a:pt x="24" y="148"/>
                  </a:cubicBezTo>
                  <a:cubicBezTo>
                    <a:pt x="32" y="148"/>
                    <a:pt x="32" y="148"/>
                    <a:pt x="32" y="148"/>
                  </a:cubicBezTo>
                  <a:cubicBezTo>
                    <a:pt x="38" y="148"/>
                    <a:pt x="43" y="143"/>
                    <a:pt x="43" y="137"/>
                  </a:cubicBezTo>
                  <a:cubicBezTo>
                    <a:pt x="43" y="119"/>
                    <a:pt x="43" y="119"/>
                    <a:pt x="43" y="119"/>
                  </a:cubicBezTo>
                  <a:cubicBezTo>
                    <a:pt x="147" y="119"/>
                    <a:pt x="147" y="119"/>
                    <a:pt x="147" y="119"/>
                  </a:cubicBezTo>
                  <a:cubicBezTo>
                    <a:pt x="147" y="137"/>
                    <a:pt x="147" y="137"/>
                    <a:pt x="147" y="137"/>
                  </a:cubicBezTo>
                  <a:cubicBezTo>
                    <a:pt x="147" y="143"/>
                    <a:pt x="152" y="148"/>
                    <a:pt x="158" y="148"/>
                  </a:cubicBezTo>
                  <a:cubicBezTo>
                    <a:pt x="166" y="148"/>
                    <a:pt x="166" y="148"/>
                    <a:pt x="166" y="148"/>
                  </a:cubicBezTo>
                  <a:cubicBezTo>
                    <a:pt x="172" y="148"/>
                    <a:pt x="177" y="143"/>
                    <a:pt x="177" y="137"/>
                  </a:cubicBezTo>
                  <a:cubicBezTo>
                    <a:pt x="177" y="119"/>
                    <a:pt x="177" y="119"/>
                    <a:pt x="177" y="119"/>
                  </a:cubicBezTo>
                  <a:cubicBezTo>
                    <a:pt x="190" y="119"/>
                    <a:pt x="190" y="119"/>
                    <a:pt x="190" y="119"/>
                  </a:cubicBezTo>
                  <a:cubicBezTo>
                    <a:pt x="190" y="66"/>
                    <a:pt x="190" y="66"/>
                    <a:pt x="190" y="66"/>
                  </a:cubicBezTo>
                  <a:cubicBezTo>
                    <a:pt x="190" y="59"/>
                    <a:pt x="184" y="52"/>
                    <a:pt x="176" y="52"/>
                  </a:cubicBezTo>
                  <a:moveTo>
                    <a:pt x="48" y="12"/>
                  </a:moveTo>
                  <a:cubicBezTo>
                    <a:pt x="91" y="12"/>
                    <a:pt x="91" y="12"/>
                    <a:pt x="91" y="12"/>
                  </a:cubicBezTo>
                  <a:cubicBezTo>
                    <a:pt x="99" y="12"/>
                    <a:pt x="99" y="12"/>
                    <a:pt x="99" y="12"/>
                  </a:cubicBezTo>
                  <a:cubicBezTo>
                    <a:pt x="142" y="12"/>
                    <a:pt x="142" y="12"/>
                    <a:pt x="142" y="12"/>
                  </a:cubicBezTo>
                  <a:cubicBezTo>
                    <a:pt x="158" y="52"/>
                    <a:pt x="158" y="52"/>
                    <a:pt x="158" y="52"/>
                  </a:cubicBezTo>
                  <a:cubicBezTo>
                    <a:pt x="31" y="52"/>
                    <a:pt x="31" y="52"/>
                    <a:pt x="31" y="52"/>
                  </a:cubicBezTo>
                  <a:lnTo>
                    <a:pt x="48" y="12"/>
                  </a:lnTo>
                  <a:close/>
                  <a:moveTo>
                    <a:pt x="33" y="98"/>
                  </a:moveTo>
                  <a:cubicBezTo>
                    <a:pt x="25" y="98"/>
                    <a:pt x="19" y="92"/>
                    <a:pt x="19" y="85"/>
                  </a:cubicBezTo>
                  <a:cubicBezTo>
                    <a:pt x="19" y="77"/>
                    <a:pt x="25" y="71"/>
                    <a:pt x="33" y="71"/>
                  </a:cubicBezTo>
                  <a:cubicBezTo>
                    <a:pt x="40" y="71"/>
                    <a:pt x="46" y="77"/>
                    <a:pt x="46" y="85"/>
                  </a:cubicBezTo>
                  <a:cubicBezTo>
                    <a:pt x="46" y="92"/>
                    <a:pt x="40" y="98"/>
                    <a:pt x="33" y="98"/>
                  </a:cubicBezTo>
                  <a:moveTo>
                    <a:pt x="157" y="98"/>
                  </a:moveTo>
                  <a:cubicBezTo>
                    <a:pt x="150" y="98"/>
                    <a:pt x="144" y="92"/>
                    <a:pt x="144" y="85"/>
                  </a:cubicBezTo>
                  <a:cubicBezTo>
                    <a:pt x="144" y="77"/>
                    <a:pt x="150" y="71"/>
                    <a:pt x="157" y="71"/>
                  </a:cubicBezTo>
                  <a:cubicBezTo>
                    <a:pt x="164" y="71"/>
                    <a:pt x="171" y="77"/>
                    <a:pt x="171" y="85"/>
                  </a:cubicBezTo>
                  <a:cubicBezTo>
                    <a:pt x="171" y="92"/>
                    <a:pt x="164" y="98"/>
                    <a:pt x="157" y="9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51" name="Freeform 48"/>
          <p:cNvSpPr/>
          <p:nvPr/>
        </p:nvSpPr>
        <p:spPr bwMode="auto">
          <a:xfrm>
            <a:off x="6561189" y="2229365"/>
            <a:ext cx="1057179" cy="1057179"/>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52" name="组合 51"/>
          <p:cNvGrpSpPr/>
          <p:nvPr/>
        </p:nvGrpSpPr>
        <p:grpSpPr>
          <a:xfrm>
            <a:off x="6856864" y="2534802"/>
            <a:ext cx="464434" cy="440725"/>
            <a:chOff x="6733044" y="1857149"/>
            <a:chExt cx="528638" cy="501651"/>
          </a:xfrm>
          <a:solidFill>
            <a:schemeClr val="bg1"/>
          </a:solidFill>
        </p:grpSpPr>
        <p:sp>
          <p:nvSpPr>
            <p:cNvPr id="53"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4"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5"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56" name="Oval 52"/>
          <p:cNvSpPr>
            <a:spLocks noChangeArrowheads="1"/>
          </p:cNvSpPr>
          <p:nvPr/>
        </p:nvSpPr>
        <p:spPr bwMode="auto">
          <a:xfrm>
            <a:off x="8451648" y="2275389"/>
            <a:ext cx="963735" cy="963735"/>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57" name="组合 56"/>
          <p:cNvGrpSpPr/>
          <p:nvPr/>
        </p:nvGrpSpPr>
        <p:grpSpPr>
          <a:xfrm>
            <a:off x="8704088" y="2534803"/>
            <a:ext cx="465829" cy="403067"/>
            <a:chOff x="8488819" y="1857149"/>
            <a:chExt cx="530226" cy="458788"/>
          </a:xfrm>
          <a:solidFill>
            <a:schemeClr val="bg1"/>
          </a:solidFill>
        </p:grpSpPr>
        <p:sp>
          <p:nvSpPr>
            <p:cNvPr id="58" name="Oval 53"/>
            <p:cNvSpPr>
              <a:spLocks noChangeArrowheads="1"/>
            </p:cNvSpPr>
            <p:nvPr/>
          </p:nvSpPr>
          <p:spPr bwMode="auto">
            <a:xfrm>
              <a:off x="8623757" y="1882549"/>
              <a:ext cx="144463"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59" name="Freeform 54"/>
            <p:cNvSpPr/>
            <p:nvPr/>
          </p:nvSpPr>
          <p:spPr bwMode="auto">
            <a:xfrm>
              <a:off x="8488819" y="2198462"/>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0" name="Freeform 55"/>
            <p:cNvSpPr/>
            <p:nvPr/>
          </p:nvSpPr>
          <p:spPr bwMode="auto">
            <a:xfrm>
              <a:off x="8488819" y="2252437"/>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1" name="Freeform 56"/>
            <p:cNvSpPr/>
            <p:nvPr/>
          </p:nvSpPr>
          <p:spPr bwMode="auto">
            <a:xfrm>
              <a:off x="8526919" y="2050824"/>
              <a:ext cx="339725" cy="166688"/>
            </a:xfrm>
            <a:custGeom>
              <a:avLst/>
              <a:gdLst>
                <a:gd name="T0" fmla="*/ 30 w 176"/>
                <a:gd name="T1" fmla="*/ 72 h 86"/>
                <a:gd name="T2" fmla="*/ 30 w 176"/>
                <a:gd name="T3" fmla="*/ 42 h 86"/>
                <a:gd name="T4" fmla="*/ 40 w 176"/>
                <a:gd name="T5" fmla="*/ 42 h 86"/>
                <a:gd name="T6" fmla="*/ 40 w 176"/>
                <a:gd name="T7" fmla="*/ 67 h 86"/>
                <a:gd name="T8" fmla="*/ 42 w 176"/>
                <a:gd name="T9" fmla="*/ 66 h 86"/>
                <a:gd name="T10" fmla="*/ 47 w 176"/>
                <a:gd name="T11" fmla="*/ 63 h 86"/>
                <a:gd name="T12" fmla="*/ 51 w 176"/>
                <a:gd name="T13" fmla="*/ 66 h 86"/>
                <a:gd name="T14" fmla="*/ 113 w 176"/>
                <a:gd name="T15" fmla="*/ 66 h 86"/>
                <a:gd name="T16" fmla="*/ 117 w 176"/>
                <a:gd name="T17" fmla="*/ 63 h 86"/>
                <a:gd name="T18" fmla="*/ 121 w 176"/>
                <a:gd name="T19" fmla="*/ 66 h 86"/>
                <a:gd name="T20" fmla="*/ 135 w 176"/>
                <a:gd name="T21" fmla="*/ 72 h 86"/>
                <a:gd name="T22" fmla="*/ 135 w 176"/>
                <a:gd name="T23" fmla="*/ 42 h 86"/>
                <a:gd name="T24" fmla="*/ 145 w 176"/>
                <a:gd name="T25" fmla="*/ 42 h 86"/>
                <a:gd name="T26" fmla="*/ 145 w 176"/>
                <a:gd name="T27" fmla="*/ 75 h 86"/>
                <a:gd name="T28" fmla="*/ 176 w 176"/>
                <a:gd name="T29" fmla="*/ 70 h 86"/>
                <a:gd name="T30" fmla="*/ 176 w 176"/>
                <a:gd name="T31" fmla="*/ 41 h 86"/>
                <a:gd name="T32" fmla="*/ 135 w 176"/>
                <a:gd name="T33" fmla="*/ 0 h 86"/>
                <a:gd name="T34" fmla="*/ 40 w 176"/>
                <a:gd name="T35" fmla="*/ 0 h 86"/>
                <a:gd name="T36" fmla="*/ 0 w 176"/>
                <a:gd name="T37" fmla="*/ 41 h 86"/>
                <a:gd name="T38" fmla="*/ 0 w 176"/>
                <a:gd name="T39" fmla="*/ 72 h 86"/>
                <a:gd name="T40" fmla="*/ 30 w 176"/>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86">
                  <a:moveTo>
                    <a:pt x="30" y="72"/>
                  </a:moveTo>
                  <a:cubicBezTo>
                    <a:pt x="30" y="42"/>
                    <a:pt x="30" y="42"/>
                    <a:pt x="30" y="42"/>
                  </a:cubicBezTo>
                  <a:cubicBezTo>
                    <a:pt x="40" y="42"/>
                    <a:pt x="40" y="42"/>
                    <a:pt x="40" y="42"/>
                  </a:cubicBezTo>
                  <a:cubicBezTo>
                    <a:pt x="40" y="67"/>
                    <a:pt x="40" y="67"/>
                    <a:pt x="40" y="67"/>
                  </a:cubicBezTo>
                  <a:cubicBezTo>
                    <a:pt x="41" y="67"/>
                    <a:pt x="41" y="67"/>
                    <a:pt x="42" y="66"/>
                  </a:cubicBezTo>
                  <a:cubicBezTo>
                    <a:pt x="47" y="63"/>
                    <a:pt x="47" y="63"/>
                    <a:pt x="47" y="63"/>
                  </a:cubicBezTo>
                  <a:cubicBezTo>
                    <a:pt x="51" y="66"/>
                    <a:pt x="51" y="66"/>
                    <a:pt x="51" y="66"/>
                  </a:cubicBezTo>
                  <a:cubicBezTo>
                    <a:pt x="52" y="67"/>
                    <a:pt x="83" y="86"/>
                    <a:pt x="113" y="66"/>
                  </a:cubicBezTo>
                  <a:cubicBezTo>
                    <a:pt x="117" y="63"/>
                    <a:pt x="117" y="63"/>
                    <a:pt x="117" y="63"/>
                  </a:cubicBezTo>
                  <a:cubicBezTo>
                    <a:pt x="121" y="66"/>
                    <a:pt x="121" y="66"/>
                    <a:pt x="121" y="66"/>
                  </a:cubicBezTo>
                  <a:cubicBezTo>
                    <a:pt x="122" y="66"/>
                    <a:pt x="127" y="70"/>
                    <a:pt x="135" y="72"/>
                  </a:cubicBezTo>
                  <a:cubicBezTo>
                    <a:pt x="135" y="42"/>
                    <a:pt x="135" y="42"/>
                    <a:pt x="135" y="42"/>
                  </a:cubicBezTo>
                  <a:cubicBezTo>
                    <a:pt x="145" y="42"/>
                    <a:pt x="145" y="42"/>
                    <a:pt x="145" y="42"/>
                  </a:cubicBezTo>
                  <a:cubicBezTo>
                    <a:pt x="145" y="75"/>
                    <a:pt x="145" y="75"/>
                    <a:pt x="145" y="75"/>
                  </a:cubicBezTo>
                  <a:cubicBezTo>
                    <a:pt x="154" y="76"/>
                    <a:pt x="165" y="75"/>
                    <a:pt x="176" y="70"/>
                  </a:cubicBezTo>
                  <a:cubicBezTo>
                    <a:pt x="176" y="41"/>
                    <a:pt x="176" y="41"/>
                    <a:pt x="176" y="41"/>
                  </a:cubicBezTo>
                  <a:cubicBezTo>
                    <a:pt x="176" y="19"/>
                    <a:pt x="158" y="0"/>
                    <a:pt x="135" y="0"/>
                  </a:cubicBezTo>
                  <a:cubicBezTo>
                    <a:pt x="40" y="0"/>
                    <a:pt x="40" y="0"/>
                    <a:pt x="40" y="0"/>
                  </a:cubicBezTo>
                  <a:cubicBezTo>
                    <a:pt x="18" y="0"/>
                    <a:pt x="0" y="19"/>
                    <a:pt x="0" y="41"/>
                  </a:cubicBezTo>
                  <a:cubicBezTo>
                    <a:pt x="0" y="72"/>
                    <a:pt x="0" y="72"/>
                    <a:pt x="0" y="72"/>
                  </a:cubicBezTo>
                  <a:cubicBezTo>
                    <a:pt x="8" y="75"/>
                    <a:pt x="19" y="76"/>
                    <a:pt x="30"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2" name="Freeform 57"/>
            <p:cNvSpPr/>
            <p:nvPr/>
          </p:nvSpPr>
          <p:spPr bwMode="auto">
            <a:xfrm>
              <a:off x="8879344" y="1857149"/>
              <a:ext cx="76200" cy="288925"/>
            </a:xfrm>
            <a:custGeom>
              <a:avLst/>
              <a:gdLst>
                <a:gd name="T0" fmla="*/ 23 w 40"/>
                <a:gd name="T1" fmla="*/ 72 h 149"/>
                <a:gd name="T2" fmla="*/ 8 w 40"/>
                <a:gd name="T3" fmla="*/ 42 h 149"/>
                <a:gd name="T4" fmla="*/ 27 w 40"/>
                <a:gd name="T5" fmla="*/ 6 h 149"/>
                <a:gd name="T6" fmla="*/ 22 w 40"/>
                <a:gd name="T7" fmla="*/ 0 h 149"/>
                <a:gd name="T8" fmla="*/ 0 w 40"/>
                <a:gd name="T9" fmla="*/ 42 h 149"/>
                <a:gd name="T10" fmla="*/ 17 w 40"/>
                <a:gd name="T11" fmla="*/ 77 h 149"/>
                <a:gd name="T12" fmla="*/ 32 w 40"/>
                <a:gd name="T13" fmla="*/ 107 h 149"/>
                <a:gd name="T14" fmla="*/ 13 w 40"/>
                <a:gd name="T15" fmla="*/ 143 h 149"/>
                <a:gd name="T16" fmla="*/ 18 w 40"/>
                <a:gd name="T17" fmla="*/ 149 h 149"/>
                <a:gd name="T18" fmla="*/ 40 w 40"/>
                <a:gd name="T19" fmla="*/ 107 h 149"/>
                <a:gd name="T20" fmla="*/ 23 w 40"/>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9">
                  <a:moveTo>
                    <a:pt x="23" y="72"/>
                  </a:moveTo>
                  <a:cubicBezTo>
                    <a:pt x="13" y="62"/>
                    <a:pt x="8" y="52"/>
                    <a:pt x="8" y="42"/>
                  </a:cubicBezTo>
                  <a:cubicBezTo>
                    <a:pt x="8" y="22"/>
                    <a:pt x="27" y="6"/>
                    <a:pt x="27" y="6"/>
                  </a:cubicBezTo>
                  <a:cubicBezTo>
                    <a:pt x="22" y="0"/>
                    <a:pt x="22" y="0"/>
                    <a:pt x="22" y="0"/>
                  </a:cubicBezTo>
                  <a:cubicBezTo>
                    <a:pt x="21" y="1"/>
                    <a:pt x="0" y="18"/>
                    <a:pt x="0" y="42"/>
                  </a:cubicBezTo>
                  <a:cubicBezTo>
                    <a:pt x="0" y="55"/>
                    <a:pt x="5"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0"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3" name="Freeform 58"/>
            <p:cNvSpPr/>
            <p:nvPr/>
          </p:nvSpPr>
          <p:spPr bwMode="auto">
            <a:xfrm>
              <a:off x="8941257" y="1857149"/>
              <a:ext cx="77788" cy="288925"/>
            </a:xfrm>
            <a:custGeom>
              <a:avLst/>
              <a:gdLst>
                <a:gd name="T0" fmla="*/ 23 w 41"/>
                <a:gd name="T1" fmla="*/ 72 h 149"/>
                <a:gd name="T2" fmla="*/ 8 w 41"/>
                <a:gd name="T3" fmla="*/ 42 h 149"/>
                <a:gd name="T4" fmla="*/ 27 w 41"/>
                <a:gd name="T5" fmla="*/ 6 h 149"/>
                <a:gd name="T6" fmla="*/ 22 w 41"/>
                <a:gd name="T7" fmla="*/ 0 h 149"/>
                <a:gd name="T8" fmla="*/ 0 w 41"/>
                <a:gd name="T9" fmla="*/ 42 h 149"/>
                <a:gd name="T10" fmla="*/ 17 w 41"/>
                <a:gd name="T11" fmla="*/ 77 h 149"/>
                <a:gd name="T12" fmla="*/ 32 w 41"/>
                <a:gd name="T13" fmla="*/ 107 h 149"/>
                <a:gd name="T14" fmla="*/ 13 w 41"/>
                <a:gd name="T15" fmla="*/ 143 h 149"/>
                <a:gd name="T16" fmla="*/ 18 w 41"/>
                <a:gd name="T17" fmla="*/ 149 h 149"/>
                <a:gd name="T18" fmla="*/ 40 w 41"/>
                <a:gd name="T19" fmla="*/ 107 h 149"/>
                <a:gd name="T20" fmla="*/ 23 w 41"/>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9">
                  <a:moveTo>
                    <a:pt x="23" y="72"/>
                  </a:moveTo>
                  <a:cubicBezTo>
                    <a:pt x="13" y="62"/>
                    <a:pt x="8" y="52"/>
                    <a:pt x="8" y="42"/>
                  </a:cubicBezTo>
                  <a:cubicBezTo>
                    <a:pt x="9" y="22"/>
                    <a:pt x="27" y="6"/>
                    <a:pt x="27" y="6"/>
                  </a:cubicBezTo>
                  <a:cubicBezTo>
                    <a:pt x="22" y="0"/>
                    <a:pt x="22" y="0"/>
                    <a:pt x="22" y="0"/>
                  </a:cubicBezTo>
                  <a:cubicBezTo>
                    <a:pt x="21" y="1"/>
                    <a:pt x="1" y="18"/>
                    <a:pt x="0" y="42"/>
                  </a:cubicBezTo>
                  <a:cubicBezTo>
                    <a:pt x="0" y="55"/>
                    <a:pt x="6"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1"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64" name="Oval 59"/>
          <p:cNvSpPr>
            <a:spLocks noChangeArrowheads="1"/>
          </p:cNvSpPr>
          <p:nvPr/>
        </p:nvSpPr>
        <p:spPr bwMode="auto">
          <a:xfrm>
            <a:off x="10297477" y="2275389"/>
            <a:ext cx="962340" cy="963735"/>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65" name="组合 64"/>
          <p:cNvGrpSpPr/>
          <p:nvPr/>
        </p:nvGrpSpPr>
        <p:grpSpPr>
          <a:xfrm>
            <a:off x="10572233" y="2522252"/>
            <a:ext cx="404461" cy="461644"/>
            <a:chOff x="10268407" y="1842862"/>
            <a:chExt cx="460375" cy="525462"/>
          </a:xfrm>
          <a:solidFill>
            <a:schemeClr val="bg1"/>
          </a:solidFill>
        </p:grpSpPr>
        <p:sp>
          <p:nvSpPr>
            <p:cNvPr id="66" name="Freeform 60"/>
            <p:cNvSpPr/>
            <p:nvPr/>
          </p:nvSpPr>
          <p:spPr bwMode="auto">
            <a:xfrm>
              <a:off x="10284282" y="2211162"/>
              <a:ext cx="73025" cy="74613"/>
            </a:xfrm>
            <a:custGeom>
              <a:avLst/>
              <a:gdLst>
                <a:gd name="T0" fmla="*/ 17 w 38"/>
                <a:gd name="T1" fmla="*/ 0 h 38"/>
                <a:gd name="T2" fmla="*/ 3 w 38"/>
                <a:gd name="T3" fmla="*/ 14 h 38"/>
                <a:gd name="T4" fmla="*/ 3 w 38"/>
                <a:gd name="T5" fmla="*/ 26 h 38"/>
                <a:gd name="T6" fmla="*/ 13 w 38"/>
                <a:gd name="T7" fmla="*/ 35 h 38"/>
                <a:gd name="T8" fmla="*/ 24 w 38"/>
                <a:gd name="T9" fmla="*/ 35 h 38"/>
                <a:gd name="T10" fmla="*/ 38 w 38"/>
                <a:gd name="T11" fmla="*/ 21 h 38"/>
                <a:gd name="T12" fmla="*/ 17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7" y="0"/>
                  </a:moveTo>
                  <a:cubicBezTo>
                    <a:pt x="3" y="14"/>
                    <a:pt x="3" y="14"/>
                    <a:pt x="3" y="14"/>
                  </a:cubicBezTo>
                  <a:cubicBezTo>
                    <a:pt x="0" y="18"/>
                    <a:pt x="0" y="23"/>
                    <a:pt x="3" y="26"/>
                  </a:cubicBezTo>
                  <a:cubicBezTo>
                    <a:pt x="13" y="35"/>
                    <a:pt x="13" y="35"/>
                    <a:pt x="13" y="35"/>
                  </a:cubicBezTo>
                  <a:cubicBezTo>
                    <a:pt x="16" y="38"/>
                    <a:pt x="21" y="38"/>
                    <a:pt x="24" y="35"/>
                  </a:cubicBezTo>
                  <a:cubicBezTo>
                    <a:pt x="38" y="21"/>
                    <a:pt x="38" y="21"/>
                    <a:pt x="38" y="21"/>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7" name="Freeform 61"/>
            <p:cNvSpPr/>
            <p:nvPr/>
          </p:nvSpPr>
          <p:spPr bwMode="auto">
            <a:xfrm>
              <a:off x="10482719" y="1968274"/>
              <a:ext cx="122238" cy="119063"/>
            </a:xfrm>
            <a:custGeom>
              <a:avLst/>
              <a:gdLst>
                <a:gd name="T0" fmla="*/ 51 w 77"/>
                <a:gd name="T1" fmla="*/ 75 h 75"/>
                <a:gd name="T2" fmla="*/ 77 w 77"/>
                <a:gd name="T3" fmla="*/ 53 h 75"/>
                <a:gd name="T4" fmla="*/ 21 w 77"/>
                <a:gd name="T5" fmla="*/ 0 h 75"/>
                <a:gd name="T6" fmla="*/ 0 w 77"/>
                <a:gd name="T7" fmla="*/ 24 h 75"/>
                <a:gd name="T8" fmla="*/ 51 w 77"/>
                <a:gd name="T9" fmla="*/ 75 h 75"/>
              </a:gdLst>
              <a:ahLst/>
              <a:cxnLst>
                <a:cxn ang="0">
                  <a:pos x="T0" y="T1"/>
                </a:cxn>
                <a:cxn ang="0">
                  <a:pos x="T2" y="T3"/>
                </a:cxn>
                <a:cxn ang="0">
                  <a:pos x="T4" y="T5"/>
                </a:cxn>
                <a:cxn ang="0">
                  <a:pos x="T6" y="T7"/>
                </a:cxn>
                <a:cxn ang="0">
                  <a:pos x="T8" y="T9"/>
                </a:cxn>
              </a:cxnLst>
              <a:rect l="0" t="0" r="r" b="b"/>
              <a:pathLst>
                <a:path w="77" h="75">
                  <a:moveTo>
                    <a:pt x="51" y="75"/>
                  </a:moveTo>
                  <a:lnTo>
                    <a:pt x="77" y="53"/>
                  </a:lnTo>
                  <a:lnTo>
                    <a:pt x="21" y="0"/>
                  </a:lnTo>
                  <a:lnTo>
                    <a:pt x="0" y="24"/>
                  </a:lnTo>
                  <a:lnTo>
                    <a:pt x="5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8" name="Freeform 62"/>
            <p:cNvSpPr/>
            <p:nvPr/>
          </p:nvSpPr>
          <p:spPr bwMode="auto">
            <a:xfrm>
              <a:off x="10527169" y="1892074"/>
              <a:ext cx="150813" cy="150813"/>
            </a:xfrm>
            <a:custGeom>
              <a:avLst/>
              <a:gdLst>
                <a:gd name="T0" fmla="*/ 9 w 78"/>
                <a:gd name="T1" fmla="*/ 0 h 78"/>
                <a:gd name="T2" fmla="*/ 0 w 78"/>
                <a:gd name="T3" fmla="*/ 31 h 78"/>
                <a:gd name="T4" fmla="*/ 0 w 78"/>
                <a:gd name="T5" fmla="*/ 32 h 78"/>
                <a:gd name="T6" fmla="*/ 46 w 78"/>
                <a:gd name="T7" fmla="*/ 78 h 78"/>
                <a:gd name="T8" fmla="*/ 47 w 78"/>
                <a:gd name="T9" fmla="*/ 77 h 78"/>
                <a:gd name="T10" fmla="*/ 78 w 78"/>
                <a:gd name="T11" fmla="*/ 68 h 78"/>
                <a:gd name="T12" fmla="*/ 9 w 7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9" y="0"/>
                  </a:moveTo>
                  <a:cubicBezTo>
                    <a:pt x="3" y="9"/>
                    <a:pt x="0" y="20"/>
                    <a:pt x="0" y="31"/>
                  </a:cubicBezTo>
                  <a:cubicBezTo>
                    <a:pt x="0" y="32"/>
                    <a:pt x="0" y="32"/>
                    <a:pt x="0" y="32"/>
                  </a:cubicBezTo>
                  <a:cubicBezTo>
                    <a:pt x="46" y="78"/>
                    <a:pt x="46" y="78"/>
                    <a:pt x="46" y="78"/>
                  </a:cubicBezTo>
                  <a:cubicBezTo>
                    <a:pt x="47" y="77"/>
                    <a:pt x="47" y="77"/>
                    <a:pt x="47" y="77"/>
                  </a:cubicBezTo>
                  <a:cubicBezTo>
                    <a:pt x="58" y="78"/>
                    <a:pt x="69" y="75"/>
                    <a:pt x="78" y="68"/>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69" name="Freeform 63"/>
            <p:cNvSpPr/>
            <p:nvPr/>
          </p:nvSpPr>
          <p:spPr bwMode="auto">
            <a:xfrm>
              <a:off x="10555744" y="1842862"/>
              <a:ext cx="173038" cy="171450"/>
            </a:xfrm>
            <a:custGeom>
              <a:avLst/>
              <a:gdLst>
                <a:gd name="T0" fmla="*/ 70 w 89"/>
                <a:gd name="T1" fmla="*/ 89 h 89"/>
                <a:gd name="T2" fmla="*/ 69 w 89"/>
                <a:gd name="T3" fmla="*/ 19 h 89"/>
                <a:gd name="T4" fmla="*/ 0 w 89"/>
                <a:gd name="T5" fmla="*/ 19 h 89"/>
                <a:gd name="T6" fmla="*/ 70 w 89"/>
                <a:gd name="T7" fmla="*/ 89 h 89"/>
              </a:gdLst>
              <a:ahLst/>
              <a:cxnLst>
                <a:cxn ang="0">
                  <a:pos x="T0" y="T1"/>
                </a:cxn>
                <a:cxn ang="0">
                  <a:pos x="T2" y="T3"/>
                </a:cxn>
                <a:cxn ang="0">
                  <a:pos x="T4" y="T5"/>
                </a:cxn>
                <a:cxn ang="0">
                  <a:pos x="T6" y="T7"/>
                </a:cxn>
              </a:cxnLst>
              <a:rect l="0" t="0" r="r" b="b"/>
              <a:pathLst>
                <a:path w="89" h="89">
                  <a:moveTo>
                    <a:pt x="70" y="89"/>
                  </a:moveTo>
                  <a:cubicBezTo>
                    <a:pt x="89" y="69"/>
                    <a:pt x="89" y="38"/>
                    <a:pt x="69" y="19"/>
                  </a:cubicBezTo>
                  <a:cubicBezTo>
                    <a:pt x="50" y="0"/>
                    <a:pt x="19" y="0"/>
                    <a:pt x="0" y="19"/>
                  </a:cubicBezTo>
                  <a:lnTo>
                    <a:pt x="7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0" name="Freeform 64"/>
            <p:cNvSpPr/>
            <p:nvPr/>
          </p:nvSpPr>
          <p:spPr bwMode="auto">
            <a:xfrm>
              <a:off x="10325557" y="2020662"/>
              <a:ext cx="227013" cy="225425"/>
            </a:xfrm>
            <a:custGeom>
              <a:avLst/>
              <a:gdLst>
                <a:gd name="T0" fmla="*/ 93 w 143"/>
                <a:gd name="T1" fmla="*/ 0 h 142"/>
                <a:gd name="T2" fmla="*/ 0 w 143"/>
                <a:gd name="T3" fmla="*/ 109 h 142"/>
                <a:gd name="T4" fmla="*/ 33 w 143"/>
                <a:gd name="T5" fmla="*/ 142 h 142"/>
                <a:gd name="T6" fmla="*/ 143 w 143"/>
                <a:gd name="T7" fmla="*/ 48 h 142"/>
                <a:gd name="T8" fmla="*/ 93 w 143"/>
                <a:gd name="T9" fmla="*/ 0 h 142"/>
              </a:gdLst>
              <a:ahLst/>
              <a:cxnLst>
                <a:cxn ang="0">
                  <a:pos x="T0" y="T1"/>
                </a:cxn>
                <a:cxn ang="0">
                  <a:pos x="T2" y="T3"/>
                </a:cxn>
                <a:cxn ang="0">
                  <a:pos x="T4" y="T5"/>
                </a:cxn>
                <a:cxn ang="0">
                  <a:pos x="T6" y="T7"/>
                </a:cxn>
                <a:cxn ang="0">
                  <a:pos x="T8" y="T9"/>
                </a:cxn>
              </a:cxnLst>
              <a:rect l="0" t="0" r="r" b="b"/>
              <a:pathLst>
                <a:path w="143" h="142">
                  <a:moveTo>
                    <a:pt x="93" y="0"/>
                  </a:moveTo>
                  <a:lnTo>
                    <a:pt x="0" y="109"/>
                  </a:lnTo>
                  <a:lnTo>
                    <a:pt x="33" y="142"/>
                  </a:lnTo>
                  <a:lnTo>
                    <a:pt x="143" y="48"/>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1" name="Freeform 65"/>
            <p:cNvSpPr/>
            <p:nvPr/>
          </p:nvSpPr>
          <p:spPr bwMode="auto">
            <a:xfrm>
              <a:off x="10268407" y="2206399"/>
              <a:ext cx="420688" cy="161925"/>
            </a:xfrm>
            <a:custGeom>
              <a:avLst/>
              <a:gdLst>
                <a:gd name="T0" fmla="*/ 16 w 218"/>
                <a:gd name="T1" fmla="*/ 71 h 84"/>
                <a:gd name="T2" fmla="*/ 13 w 218"/>
                <a:gd name="T3" fmla="*/ 68 h 84"/>
                <a:gd name="T4" fmla="*/ 10 w 218"/>
                <a:gd name="T5" fmla="*/ 27 h 84"/>
                <a:gd name="T6" fmla="*/ 22 w 218"/>
                <a:gd name="T7" fmla="*/ 36 h 84"/>
                <a:gd name="T8" fmla="*/ 24 w 218"/>
                <a:gd name="T9" fmla="*/ 59 h 84"/>
                <a:gd name="T10" fmla="*/ 44 w 218"/>
                <a:gd name="T11" fmla="*/ 64 h 84"/>
                <a:gd name="T12" fmla="*/ 47 w 218"/>
                <a:gd name="T13" fmla="*/ 61 h 84"/>
                <a:gd name="T14" fmla="*/ 218 w 218"/>
                <a:gd name="T15" fmla="*/ 68 h 84"/>
                <a:gd name="T16" fmla="*/ 208 w 218"/>
                <a:gd name="T17" fmla="*/ 78 h 84"/>
                <a:gd name="T18" fmla="*/ 57 w 218"/>
                <a:gd name="T19" fmla="*/ 72 h 84"/>
                <a:gd name="T20" fmla="*/ 52 w 218"/>
                <a:gd name="T21" fmla="*/ 76 h 84"/>
                <a:gd name="T22" fmla="*/ 16 w 218"/>
                <a:gd name="T2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84">
                  <a:moveTo>
                    <a:pt x="16" y="71"/>
                  </a:moveTo>
                  <a:cubicBezTo>
                    <a:pt x="15" y="70"/>
                    <a:pt x="14" y="69"/>
                    <a:pt x="13" y="68"/>
                  </a:cubicBezTo>
                  <a:cubicBezTo>
                    <a:pt x="0" y="52"/>
                    <a:pt x="10" y="28"/>
                    <a:pt x="10" y="27"/>
                  </a:cubicBezTo>
                  <a:cubicBezTo>
                    <a:pt x="22" y="36"/>
                    <a:pt x="22" y="36"/>
                    <a:pt x="22" y="36"/>
                  </a:cubicBezTo>
                  <a:cubicBezTo>
                    <a:pt x="22" y="36"/>
                    <a:pt x="17" y="50"/>
                    <a:pt x="24" y="59"/>
                  </a:cubicBezTo>
                  <a:cubicBezTo>
                    <a:pt x="34" y="71"/>
                    <a:pt x="42" y="66"/>
                    <a:pt x="44" y="64"/>
                  </a:cubicBezTo>
                  <a:cubicBezTo>
                    <a:pt x="45" y="64"/>
                    <a:pt x="46" y="63"/>
                    <a:pt x="47" y="61"/>
                  </a:cubicBezTo>
                  <a:cubicBezTo>
                    <a:pt x="120" y="0"/>
                    <a:pt x="180" y="31"/>
                    <a:pt x="218" y="68"/>
                  </a:cubicBezTo>
                  <a:cubicBezTo>
                    <a:pt x="208" y="78"/>
                    <a:pt x="208" y="78"/>
                    <a:pt x="208" y="78"/>
                  </a:cubicBezTo>
                  <a:cubicBezTo>
                    <a:pt x="135" y="6"/>
                    <a:pt x="76" y="56"/>
                    <a:pt x="57" y="72"/>
                  </a:cubicBezTo>
                  <a:cubicBezTo>
                    <a:pt x="55" y="74"/>
                    <a:pt x="53" y="75"/>
                    <a:pt x="52" y="76"/>
                  </a:cubicBezTo>
                  <a:cubicBezTo>
                    <a:pt x="40" y="84"/>
                    <a:pt x="27" y="82"/>
                    <a:pt x="16" y="7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72" name="Oval 66"/>
          <p:cNvSpPr>
            <a:spLocks noChangeArrowheads="1"/>
          </p:cNvSpPr>
          <p:nvPr/>
        </p:nvSpPr>
        <p:spPr bwMode="auto">
          <a:xfrm>
            <a:off x="6607215" y="3555370"/>
            <a:ext cx="963735"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73" name="组合 72"/>
          <p:cNvGrpSpPr/>
          <p:nvPr/>
        </p:nvGrpSpPr>
        <p:grpSpPr>
          <a:xfrm>
            <a:off x="6880574" y="3796652"/>
            <a:ext cx="465828" cy="464434"/>
            <a:chOff x="6760032" y="3590699"/>
            <a:chExt cx="530225" cy="528638"/>
          </a:xfrm>
          <a:solidFill>
            <a:schemeClr val="bg1"/>
          </a:solidFill>
        </p:grpSpPr>
        <p:sp>
          <p:nvSpPr>
            <p:cNvPr id="74"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5"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6"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7"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8"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79"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0"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1" name="Oval 74"/>
          <p:cNvSpPr>
            <a:spLocks noChangeArrowheads="1"/>
          </p:cNvSpPr>
          <p:nvPr/>
        </p:nvSpPr>
        <p:spPr bwMode="auto">
          <a:xfrm>
            <a:off x="8451648" y="3555370"/>
            <a:ext cx="963735"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82" name="组合 81"/>
          <p:cNvGrpSpPr/>
          <p:nvPr/>
        </p:nvGrpSpPr>
        <p:grpSpPr>
          <a:xfrm>
            <a:off x="8688746" y="3738076"/>
            <a:ext cx="500695" cy="536959"/>
            <a:chOff x="8471357" y="3524024"/>
            <a:chExt cx="569912" cy="611188"/>
          </a:xfrm>
          <a:solidFill>
            <a:schemeClr val="bg1"/>
          </a:solidFill>
        </p:grpSpPr>
        <p:sp>
          <p:nvSpPr>
            <p:cNvPr id="83"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4"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5"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86"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87" name="Oval 79"/>
          <p:cNvSpPr>
            <a:spLocks noChangeArrowheads="1"/>
          </p:cNvSpPr>
          <p:nvPr/>
        </p:nvSpPr>
        <p:spPr bwMode="auto">
          <a:xfrm>
            <a:off x="10297477" y="3555370"/>
            <a:ext cx="962340" cy="962340"/>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88" name="Freeform 80"/>
          <p:cNvSpPr>
            <a:spLocks noEditPoints="1"/>
          </p:cNvSpPr>
          <p:nvPr/>
        </p:nvSpPr>
        <p:spPr bwMode="auto">
          <a:xfrm>
            <a:off x="10562469" y="3772943"/>
            <a:ext cx="435145" cy="483960"/>
          </a:xfrm>
          <a:custGeom>
            <a:avLst/>
            <a:gdLst>
              <a:gd name="T0" fmla="*/ 227 w 257"/>
              <a:gd name="T1" fmla="*/ 79 h 285"/>
              <a:gd name="T2" fmla="*/ 227 w 257"/>
              <a:gd name="T3" fmla="*/ 75 h 285"/>
              <a:gd name="T4" fmla="*/ 200 w 257"/>
              <a:gd name="T5" fmla="*/ 48 h 285"/>
              <a:gd name="T6" fmla="*/ 194 w 257"/>
              <a:gd name="T7" fmla="*/ 48 h 285"/>
              <a:gd name="T8" fmla="*/ 162 w 257"/>
              <a:gd name="T9" fmla="*/ 23 h 285"/>
              <a:gd name="T10" fmla="*/ 129 w 257"/>
              <a:gd name="T11" fmla="*/ 0 h 285"/>
              <a:gd name="T12" fmla="*/ 99 w 257"/>
              <a:gd name="T13" fmla="*/ 20 h 285"/>
              <a:gd name="T14" fmla="*/ 107 w 257"/>
              <a:gd name="T15" fmla="*/ 33 h 285"/>
              <a:gd name="T16" fmla="*/ 91 w 257"/>
              <a:gd name="T17" fmla="*/ 26 h 285"/>
              <a:gd name="T18" fmla="*/ 81 w 257"/>
              <a:gd name="T19" fmla="*/ 24 h 285"/>
              <a:gd name="T20" fmla="*/ 50 w 257"/>
              <a:gd name="T21" fmla="*/ 54 h 285"/>
              <a:gd name="T22" fmla="*/ 50 w 257"/>
              <a:gd name="T23" fmla="*/ 55 h 285"/>
              <a:gd name="T24" fmla="*/ 43 w 257"/>
              <a:gd name="T25" fmla="*/ 54 h 285"/>
              <a:gd name="T26" fmla="*/ 23 w 257"/>
              <a:gd name="T27" fmla="*/ 73 h 285"/>
              <a:gd name="T28" fmla="*/ 24 w 257"/>
              <a:gd name="T29" fmla="*/ 80 h 285"/>
              <a:gd name="T30" fmla="*/ 0 w 257"/>
              <a:gd name="T31" fmla="*/ 122 h 285"/>
              <a:gd name="T32" fmla="*/ 47 w 257"/>
              <a:gd name="T33" fmla="*/ 170 h 285"/>
              <a:gd name="T34" fmla="*/ 68 w 257"/>
              <a:gd name="T35" fmla="*/ 165 h 285"/>
              <a:gd name="T36" fmla="*/ 68 w 257"/>
              <a:gd name="T37" fmla="*/ 165 h 285"/>
              <a:gd name="T38" fmla="*/ 114 w 257"/>
              <a:gd name="T39" fmla="*/ 216 h 285"/>
              <a:gd name="T40" fmla="*/ 114 w 257"/>
              <a:gd name="T41" fmla="*/ 254 h 285"/>
              <a:gd name="T42" fmla="*/ 108 w 257"/>
              <a:gd name="T43" fmla="*/ 268 h 285"/>
              <a:gd name="T44" fmla="*/ 95 w 257"/>
              <a:gd name="T45" fmla="*/ 271 h 285"/>
              <a:gd name="T46" fmla="*/ 80 w 257"/>
              <a:gd name="T47" fmla="*/ 285 h 285"/>
              <a:gd name="T48" fmla="*/ 89 w 257"/>
              <a:gd name="T49" fmla="*/ 285 h 285"/>
              <a:gd name="T50" fmla="*/ 167 w 257"/>
              <a:gd name="T51" fmla="*/ 285 h 285"/>
              <a:gd name="T52" fmla="*/ 176 w 257"/>
              <a:gd name="T53" fmla="*/ 285 h 285"/>
              <a:gd name="T54" fmla="*/ 161 w 257"/>
              <a:gd name="T55" fmla="*/ 271 h 285"/>
              <a:gd name="T56" fmla="*/ 148 w 257"/>
              <a:gd name="T57" fmla="*/ 268 h 285"/>
              <a:gd name="T58" fmla="*/ 142 w 257"/>
              <a:gd name="T59" fmla="*/ 254 h 285"/>
              <a:gd name="T60" fmla="*/ 142 w 257"/>
              <a:gd name="T61" fmla="*/ 168 h 285"/>
              <a:gd name="T62" fmla="*/ 158 w 257"/>
              <a:gd name="T63" fmla="*/ 174 h 285"/>
              <a:gd name="T64" fmla="*/ 180 w 257"/>
              <a:gd name="T65" fmla="*/ 159 h 285"/>
              <a:gd name="T66" fmla="*/ 210 w 257"/>
              <a:gd name="T67" fmla="*/ 170 h 285"/>
              <a:gd name="T68" fmla="*/ 257 w 257"/>
              <a:gd name="T69" fmla="*/ 123 h 285"/>
              <a:gd name="T70" fmla="*/ 227 w 257"/>
              <a:gd name="T71" fmla="*/ 79 h 285"/>
              <a:gd name="T72" fmla="*/ 79 w 257"/>
              <a:gd name="T73" fmla="*/ 85 h 285"/>
              <a:gd name="T74" fmla="*/ 78 w 257"/>
              <a:gd name="T75" fmla="*/ 85 h 285"/>
              <a:gd name="T76" fmla="*/ 78 w 257"/>
              <a:gd name="T77" fmla="*/ 85 h 285"/>
              <a:gd name="T78" fmla="*/ 79 w 257"/>
              <a:gd name="T79" fmla="*/ 85 h 285"/>
              <a:gd name="T80" fmla="*/ 78 w 257"/>
              <a:gd name="T81" fmla="*/ 159 h 285"/>
              <a:gd name="T82" fmla="*/ 77 w 257"/>
              <a:gd name="T83" fmla="*/ 159 h 285"/>
              <a:gd name="T84" fmla="*/ 86 w 257"/>
              <a:gd name="T85" fmla="*/ 150 h 285"/>
              <a:gd name="T86" fmla="*/ 114 w 257"/>
              <a:gd name="T87" fmla="*/ 161 h 285"/>
              <a:gd name="T88" fmla="*/ 114 w 257"/>
              <a:gd name="T89" fmla="*/ 197 h 285"/>
              <a:gd name="T90" fmla="*/ 78 w 257"/>
              <a:gd name="T91" fmla="*/ 1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285">
                <a:moveTo>
                  <a:pt x="227" y="79"/>
                </a:moveTo>
                <a:cubicBezTo>
                  <a:pt x="227" y="78"/>
                  <a:pt x="227" y="77"/>
                  <a:pt x="227" y="75"/>
                </a:cubicBezTo>
                <a:cubicBezTo>
                  <a:pt x="227" y="60"/>
                  <a:pt x="215" y="48"/>
                  <a:pt x="200" y="48"/>
                </a:cubicBezTo>
                <a:cubicBezTo>
                  <a:pt x="198" y="48"/>
                  <a:pt x="196" y="48"/>
                  <a:pt x="194" y="48"/>
                </a:cubicBezTo>
                <a:cubicBezTo>
                  <a:pt x="190" y="34"/>
                  <a:pt x="177" y="23"/>
                  <a:pt x="162" y="23"/>
                </a:cubicBezTo>
                <a:cubicBezTo>
                  <a:pt x="157" y="10"/>
                  <a:pt x="144" y="0"/>
                  <a:pt x="129" y="0"/>
                </a:cubicBezTo>
                <a:cubicBezTo>
                  <a:pt x="115" y="0"/>
                  <a:pt x="95" y="14"/>
                  <a:pt x="99" y="20"/>
                </a:cubicBezTo>
                <a:cubicBezTo>
                  <a:pt x="103" y="27"/>
                  <a:pt x="107" y="33"/>
                  <a:pt x="107" y="33"/>
                </a:cubicBezTo>
                <a:cubicBezTo>
                  <a:pt x="91" y="26"/>
                  <a:pt x="91" y="26"/>
                  <a:pt x="91" y="26"/>
                </a:cubicBezTo>
                <a:cubicBezTo>
                  <a:pt x="88" y="25"/>
                  <a:pt x="84" y="24"/>
                  <a:pt x="81" y="24"/>
                </a:cubicBezTo>
                <a:cubicBezTo>
                  <a:pt x="64" y="24"/>
                  <a:pt x="50" y="38"/>
                  <a:pt x="50" y="54"/>
                </a:cubicBezTo>
                <a:cubicBezTo>
                  <a:pt x="50" y="55"/>
                  <a:pt x="50" y="55"/>
                  <a:pt x="50" y="55"/>
                </a:cubicBezTo>
                <a:cubicBezTo>
                  <a:pt x="48" y="54"/>
                  <a:pt x="46" y="54"/>
                  <a:pt x="43" y="54"/>
                </a:cubicBezTo>
                <a:cubicBezTo>
                  <a:pt x="32" y="54"/>
                  <a:pt x="23" y="62"/>
                  <a:pt x="23" y="73"/>
                </a:cubicBezTo>
                <a:cubicBezTo>
                  <a:pt x="23" y="76"/>
                  <a:pt x="24" y="78"/>
                  <a:pt x="24" y="80"/>
                </a:cubicBezTo>
                <a:cubicBezTo>
                  <a:pt x="10" y="88"/>
                  <a:pt x="0" y="104"/>
                  <a:pt x="0" y="122"/>
                </a:cubicBezTo>
                <a:cubicBezTo>
                  <a:pt x="0" y="148"/>
                  <a:pt x="21" y="170"/>
                  <a:pt x="47" y="170"/>
                </a:cubicBezTo>
                <a:cubicBezTo>
                  <a:pt x="55" y="170"/>
                  <a:pt x="62" y="168"/>
                  <a:pt x="68" y="165"/>
                </a:cubicBezTo>
                <a:cubicBezTo>
                  <a:pt x="68" y="165"/>
                  <a:pt x="68" y="165"/>
                  <a:pt x="68" y="165"/>
                </a:cubicBezTo>
                <a:cubicBezTo>
                  <a:pt x="114" y="216"/>
                  <a:pt x="114" y="216"/>
                  <a:pt x="114" y="216"/>
                </a:cubicBezTo>
                <a:cubicBezTo>
                  <a:pt x="114" y="254"/>
                  <a:pt x="114" y="254"/>
                  <a:pt x="114" y="254"/>
                </a:cubicBezTo>
                <a:cubicBezTo>
                  <a:pt x="114" y="259"/>
                  <a:pt x="111" y="266"/>
                  <a:pt x="108" y="268"/>
                </a:cubicBezTo>
                <a:cubicBezTo>
                  <a:pt x="99" y="271"/>
                  <a:pt x="99" y="271"/>
                  <a:pt x="95" y="271"/>
                </a:cubicBezTo>
                <a:cubicBezTo>
                  <a:pt x="80" y="271"/>
                  <a:pt x="80" y="285"/>
                  <a:pt x="80" y="285"/>
                </a:cubicBezTo>
                <a:cubicBezTo>
                  <a:pt x="89" y="285"/>
                  <a:pt x="89" y="285"/>
                  <a:pt x="89" y="285"/>
                </a:cubicBezTo>
                <a:cubicBezTo>
                  <a:pt x="167" y="285"/>
                  <a:pt x="167" y="285"/>
                  <a:pt x="167" y="285"/>
                </a:cubicBezTo>
                <a:cubicBezTo>
                  <a:pt x="176" y="285"/>
                  <a:pt x="176" y="285"/>
                  <a:pt x="176" y="285"/>
                </a:cubicBezTo>
                <a:cubicBezTo>
                  <a:pt x="176" y="285"/>
                  <a:pt x="176" y="271"/>
                  <a:pt x="161" y="271"/>
                </a:cubicBezTo>
                <a:cubicBezTo>
                  <a:pt x="157" y="271"/>
                  <a:pt x="157" y="271"/>
                  <a:pt x="148" y="268"/>
                </a:cubicBezTo>
                <a:cubicBezTo>
                  <a:pt x="145" y="266"/>
                  <a:pt x="142" y="259"/>
                  <a:pt x="142" y="254"/>
                </a:cubicBezTo>
                <a:cubicBezTo>
                  <a:pt x="142" y="168"/>
                  <a:pt x="142" y="168"/>
                  <a:pt x="142" y="168"/>
                </a:cubicBezTo>
                <a:cubicBezTo>
                  <a:pt x="147" y="172"/>
                  <a:pt x="152" y="174"/>
                  <a:pt x="158" y="174"/>
                </a:cubicBezTo>
                <a:cubicBezTo>
                  <a:pt x="168" y="174"/>
                  <a:pt x="176" y="168"/>
                  <a:pt x="180" y="159"/>
                </a:cubicBezTo>
                <a:cubicBezTo>
                  <a:pt x="188" y="166"/>
                  <a:pt x="199" y="170"/>
                  <a:pt x="210" y="170"/>
                </a:cubicBezTo>
                <a:cubicBezTo>
                  <a:pt x="236" y="170"/>
                  <a:pt x="257" y="149"/>
                  <a:pt x="257" y="123"/>
                </a:cubicBezTo>
                <a:cubicBezTo>
                  <a:pt x="257" y="103"/>
                  <a:pt x="244" y="86"/>
                  <a:pt x="227" y="79"/>
                </a:cubicBezTo>
                <a:moveTo>
                  <a:pt x="79" y="85"/>
                </a:moveTo>
                <a:cubicBezTo>
                  <a:pt x="79" y="85"/>
                  <a:pt x="79" y="85"/>
                  <a:pt x="78" y="85"/>
                </a:cubicBezTo>
                <a:cubicBezTo>
                  <a:pt x="78" y="85"/>
                  <a:pt x="78" y="85"/>
                  <a:pt x="78" y="85"/>
                </a:cubicBezTo>
                <a:cubicBezTo>
                  <a:pt x="78" y="85"/>
                  <a:pt x="78" y="85"/>
                  <a:pt x="79" y="85"/>
                </a:cubicBezTo>
                <a:moveTo>
                  <a:pt x="78" y="159"/>
                </a:moveTo>
                <a:cubicBezTo>
                  <a:pt x="77" y="159"/>
                  <a:pt x="77" y="159"/>
                  <a:pt x="77" y="159"/>
                </a:cubicBezTo>
                <a:cubicBezTo>
                  <a:pt x="81" y="156"/>
                  <a:pt x="84" y="153"/>
                  <a:pt x="86" y="150"/>
                </a:cubicBezTo>
                <a:cubicBezTo>
                  <a:pt x="94" y="156"/>
                  <a:pt x="103" y="160"/>
                  <a:pt x="114" y="161"/>
                </a:cubicBezTo>
                <a:cubicBezTo>
                  <a:pt x="114" y="197"/>
                  <a:pt x="114" y="197"/>
                  <a:pt x="114" y="197"/>
                </a:cubicBezTo>
                <a:lnTo>
                  <a:pt x="78" y="159"/>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89" name="Freeform 84"/>
          <p:cNvSpPr/>
          <p:nvPr/>
        </p:nvSpPr>
        <p:spPr bwMode="auto">
          <a:xfrm>
            <a:off x="6560789" y="4795433"/>
            <a:ext cx="1057179" cy="1059968"/>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90" name="组合 89"/>
          <p:cNvGrpSpPr/>
          <p:nvPr/>
        </p:nvGrpSpPr>
        <p:grpSpPr>
          <a:xfrm>
            <a:off x="6838333" y="5163632"/>
            <a:ext cx="517433" cy="338910"/>
            <a:chOff x="6711951" y="5229224"/>
            <a:chExt cx="588963" cy="385761"/>
          </a:xfrm>
          <a:solidFill>
            <a:schemeClr val="bg1"/>
          </a:solidFill>
        </p:grpSpPr>
        <p:sp>
          <p:nvSpPr>
            <p:cNvPr id="91" name="Freeform 85"/>
            <p:cNvSpPr>
              <a:spLocks noEditPoints="1"/>
            </p:cNvSpPr>
            <p:nvPr/>
          </p:nvSpPr>
          <p:spPr bwMode="auto">
            <a:xfrm>
              <a:off x="6765926" y="5229224"/>
              <a:ext cx="534988" cy="341312"/>
            </a:xfrm>
            <a:custGeom>
              <a:avLst/>
              <a:gdLst>
                <a:gd name="T0" fmla="*/ 241 w 277"/>
                <a:gd name="T1" fmla="*/ 17 h 176"/>
                <a:gd name="T2" fmla="*/ 230 w 277"/>
                <a:gd name="T3" fmla="*/ 17 h 176"/>
                <a:gd name="T4" fmla="*/ 230 w 277"/>
                <a:gd name="T5" fmla="*/ 14 h 176"/>
                <a:gd name="T6" fmla="*/ 216 w 277"/>
                <a:gd name="T7" fmla="*/ 0 h 176"/>
                <a:gd name="T8" fmla="*/ 14 w 277"/>
                <a:gd name="T9" fmla="*/ 0 h 176"/>
                <a:gd name="T10" fmla="*/ 0 w 277"/>
                <a:gd name="T11" fmla="*/ 14 h 176"/>
                <a:gd name="T12" fmla="*/ 62 w 277"/>
                <a:gd name="T13" fmla="*/ 175 h 176"/>
                <a:gd name="T14" fmla="*/ 63 w 277"/>
                <a:gd name="T15" fmla="*/ 176 h 176"/>
                <a:gd name="T16" fmla="*/ 166 w 277"/>
                <a:gd name="T17" fmla="*/ 176 h 176"/>
                <a:gd name="T18" fmla="*/ 208 w 277"/>
                <a:gd name="T19" fmla="*/ 122 h 176"/>
                <a:gd name="T20" fmla="*/ 234 w 277"/>
                <a:gd name="T21" fmla="*/ 122 h 176"/>
                <a:gd name="T22" fmla="*/ 277 w 277"/>
                <a:gd name="T23" fmla="*/ 68 h 176"/>
                <a:gd name="T24" fmla="*/ 241 w 277"/>
                <a:gd name="T25" fmla="*/ 17 h 176"/>
                <a:gd name="T26" fmla="*/ 231 w 277"/>
                <a:gd name="T27" fmla="*/ 108 h 176"/>
                <a:gd name="T28" fmla="*/ 213 w 277"/>
                <a:gd name="T29" fmla="*/ 108 h 176"/>
                <a:gd name="T30" fmla="*/ 228 w 277"/>
                <a:gd name="T31" fmla="*/ 31 h 176"/>
                <a:gd name="T32" fmla="*/ 236 w 277"/>
                <a:gd name="T33" fmla="*/ 31 h 176"/>
                <a:gd name="T34" fmla="*/ 263 w 277"/>
                <a:gd name="T35" fmla="*/ 68 h 176"/>
                <a:gd name="T36" fmla="*/ 231 w 277"/>
                <a:gd name="T3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176">
                  <a:moveTo>
                    <a:pt x="241" y="17"/>
                  </a:moveTo>
                  <a:cubicBezTo>
                    <a:pt x="230" y="17"/>
                    <a:pt x="230" y="17"/>
                    <a:pt x="230" y="17"/>
                  </a:cubicBezTo>
                  <a:cubicBezTo>
                    <a:pt x="230" y="16"/>
                    <a:pt x="230" y="15"/>
                    <a:pt x="230" y="14"/>
                  </a:cubicBezTo>
                  <a:cubicBezTo>
                    <a:pt x="230" y="6"/>
                    <a:pt x="224" y="0"/>
                    <a:pt x="216" y="0"/>
                  </a:cubicBezTo>
                  <a:cubicBezTo>
                    <a:pt x="14" y="0"/>
                    <a:pt x="14" y="0"/>
                    <a:pt x="14" y="0"/>
                  </a:cubicBezTo>
                  <a:cubicBezTo>
                    <a:pt x="6" y="0"/>
                    <a:pt x="0" y="6"/>
                    <a:pt x="0" y="14"/>
                  </a:cubicBezTo>
                  <a:cubicBezTo>
                    <a:pt x="0" y="14"/>
                    <a:pt x="8" y="146"/>
                    <a:pt x="62" y="175"/>
                  </a:cubicBezTo>
                  <a:cubicBezTo>
                    <a:pt x="62" y="176"/>
                    <a:pt x="63" y="176"/>
                    <a:pt x="63" y="176"/>
                  </a:cubicBezTo>
                  <a:cubicBezTo>
                    <a:pt x="166" y="176"/>
                    <a:pt x="166" y="176"/>
                    <a:pt x="166" y="176"/>
                  </a:cubicBezTo>
                  <a:cubicBezTo>
                    <a:pt x="166" y="176"/>
                    <a:pt x="189" y="167"/>
                    <a:pt x="208" y="122"/>
                  </a:cubicBezTo>
                  <a:cubicBezTo>
                    <a:pt x="234" y="122"/>
                    <a:pt x="234" y="122"/>
                    <a:pt x="234" y="122"/>
                  </a:cubicBezTo>
                  <a:cubicBezTo>
                    <a:pt x="274" y="111"/>
                    <a:pt x="277" y="68"/>
                    <a:pt x="277" y="68"/>
                  </a:cubicBezTo>
                  <a:cubicBezTo>
                    <a:pt x="276" y="24"/>
                    <a:pt x="241" y="17"/>
                    <a:pt x="241" y="17"/>
                  </a:cubicBezTo>
                  <a:moveTo>
                    <a:pt x="231" y="108"/>
                  </a:moveTo>
                  <a:cubicBezTo>
                    <a:pt x="213" y="108"/>
                    <a:pt x="213" y="108"/>
                    <a:pt x="213" y="108"/>
                  </a:cubicBezTo>
                  <a:cubicBezTo>
                    <a:pt x="219" y="88"/>
                    <a:pt x="225" y="63"/>
                    <a:pt x="228" y="31"/>
                  </a:cubicBezTo>
                  <a:cubicBezTo>
                    <a:pt x="236" y="31"/>
                    <a:pt x="236" y="31"/>
                    <a:pt x="236" y="31"/>
                  </a:cubicBezTo>
                  <a:cubicBezTo>
                    <a:pt x="236" y="31"/>
                    <a:pt x="262" y="36"/>
                    <a:pt x="263" y="68"/>
                  </a:cubicBezTo>
                  <a:cubicBezTo>
                    <a:pt x="263" y="68"/>
                    <a:pt x="261" y="100"/>
                    <a:pt x="231" y="1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2" name="Freeform 86"/>
            <p:cNvSpPr/>
            <p:nvPr/>
          </p:nvSpPr>
          <p:spPr bwMode="auto">
            <a:xfrm>
              <a:off x="6711951" y="5587998"/>
              <a:ext cx="552450" cy="26987"/>
            </a:xfrm>
            <a:custGeom>
              <a:avLst/>
              <a:gdLst>
                <a:gd name="T0" fmla="*/ 276 w 286"/>
                <a:gd name="T1" fmla="*/ 14 h 14"/>
                <a:gd name="T2" fmla="*/ 11 w 286"/>
                <a:gd name="T3" fmla="*/ 14 h 14"/>
                <a:gd name="T4" fmla="*/ 2 w 286"/>
                <a:gd name="T5" fmla="*/ 0 h 14"/>
                <a:gd name="T6" fmla="*/ 284 w 286"/>
                <a:gd name="T7" fmla="*/ 0 h 14"/>
                <a:gd name="T8" fmla="*/ 276 w 286"/>
                <a:gd name="T9" fmla="*/ 14 h 14"/>
              </a:gdLst>
              <a:ahLst/>
              <a:cxnLst>
                <a:cxn ang="0">
                  <a:pos x="T0" y="T1"/>
                </a:cxn>
                <a:cxn ang="0">
                  <a:pos x="T2" y="T3"/>
                </a:cxn>
                <a:cxn ang="0">
                  <a:pos x="T4" y="T5"/>
                </a:cxn>
                <a:cxn ang="0">
                  <a:pos x="T6" y="T7"/>
                </a:cxn>
                <a:cxn ang="0">
                  <a:pos x="T8" y="T9"/>
                </a:cxn>
              </a:cxnLst>
              <a:rect l="0" t="0" r="r" b="b"/>
              <a:pathLst>
                <a:path w="286" h="14">
                  <a:moveTo>
                    <a:pt x="276" y="14"/>
                  </a:moveTo>
                  <a:cubicBezTo>
                    <a:pt x="11" y="14"/>
                    <a:pt x="11" y="14"/>
                    <a:pt x="11" y="14"/>
                  </a:cubicBezTo>
                  <a:cubicBezTo>
                    <a:pt x="8" y="14"/>
                    <a:pt x="0" y="0"/>
                    <a:pt x="2" y="0"/>
                  </a:cubicBezTo>
                  <a:cubicBezTo>
                    <a:pt x="284" y="0"/>
                    <a:pt x="284" y="0"/>
                    <a:pt x="284" y="0"/>
                  </a:cubicBezTo>
                  <a:cubicBezTo>
                    <a:pt x="286" y="0"/>
                    <a:pt x="278" y="14"/>
                    <a:pt x="27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93" name="Oval 87"/>
          <p:cNvSpPr>
            <a:spLocks noChangeArrowheads="1"/>
          </p:cNvSpPr>
          <p:nvPr/>
        </p:nvSpPr>
        <p:spPr bwMode="auto">
          <a:xfrm>
            <a:off x="8451247" y="4841459"/>
            <a:ext cx="963735" cy="966523"/>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94" name="组合 93"/>
          <p:cNvGrpSpPr/>
          <p:nvPr/>
        </p:nvGrpSpPr>
        <p:grpSpPr>
          <a:xfrm>
            <a:off x="8670215" y="5102267"/>
            <a:ext cx="538352" cy="419803"/>
            <a:chOff x="8450263" y="5159374"/>
            <a:chExt cx="612775" cy="477837"/>
          </a:xfrm>
          <a:solidFill>
            <a:schemeClr val="bg1"/>
          </a:solidFill>
        </p:grpSpPr>
        <p:sp>
          <p:nvSpPr>
            <p:cNvPr id="95" name="Freeform 88"/>
            <p:cNvSpPr/>
            <p:nvPr/>
          </p:nvSpPr>
          <p:spPr bwMode="auto">
            <a:xfrm>
              <a:off x="8594726" y="5159374"/>
              <a:ext cx="312738" cy="125412"/>
            </a:xfrm>
            <a:custGeom>
              <a:avLst/>
              <a:gdLst>
                <a:gd name="T0" fmla="*/ 155 w 162"/>
                <a:gd name="T1" fmla="*/ 56 h 65"/>
                <a:gd name="T2" fmla="*/ 147 w 162"/>
                <a:gd name="T3" fmla="*/ 56 h 65"/>
                <a:gd name="T4" fmla="*/ 90 w 162"/>
                <a:gd name="T5" fmla="*/ 31 h 65"/>
                <a:gd name="T6" fmla="*/ 98 w 162"/>
                <a:gd name="T7" fmla="*/ 17 h 65"/>
                <a:gd name="T8" fmla="*/ 81 w 162"/>
                <a:gd name="T9" fmla="*/ 0 h 65"/>
                <a:gd name="T10" fmla="*/ 64 w 162"/>
                <a:gd name="T11" fmla="*/ 17 h 65"/>
                <a:gd name="T12" fmla="*/ 72 w 162"/>
                <a:gd name="T13" fmla="*/ 31 h 65"/>
                <a:gd name="T14" fmla="*/ 14 w 162"/>
                <a:gd name="T15" fmla="*/ 56 h 65"/>
                <a:gd name="T16" fmla="*/ 7 w 162"/>
                <a:gd name="T17" fmla="*/ 56 h 65"/>
                <a:gd name="T18" fmla="*/ 0 w 162"/>
                <a:gd name="T19" fmla="*/ 61 h 65"/>
                <a:gd name="T20" fmla="*/ 0 w 162"/>
                <a:gd name="T21" fmla="*/ 65 h 65"/>
                <a:gd name="T22" fmla="*/ 162 w 162"/>
                <a:gd name="T23" fmla="*/ 65 h 65"/>
                <a:gd name="T24" fmla="*/ 162 w 162"/>
                <a:gd name="T25" fmla="*/ 61 h 65"/>
                <a:gd name="T26" fmla="*/ 155 w 162"/>
                <a:gd name="T27"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65">
                  <a:moveTo>
                    <a:pt x="155" y="56"/>
                  </a:moveTo>
                  <a:cubicBezTo>
                    <a:pt x="147" y="56"/>
                    <a:pt x="147" y="56"/>
                    <a:pt x="147" y="56"/>
                  </a:cubicBezTo>
                  <a:cubicBezTo>
                    <a:pt x="139" y="43"/>
                    <a:pt x="117" y="33"/>
                    <a:pt x="90" y="31"/>
                  </a:cubicBezTo>
                  <a:cubicBezTo>
                    <a:pt x="95" y="28"/>
                    <a:pt x="98" y="23"/>
                    <a:pt x="98" y="17"/>
                  </a:cubicBezTo>
                  <a:cubicBezTo>
                    <a:pt x="98" y="8"/>
                    <a:pt x="90" y="0"/>
                    <a:pt x="81" y="0"/>
                  </a:cubicBezTo>
                  <a:cubicBezTo>
                    <a:pt x="72" y="0"/>
                    <a:pt x="64" y="8"/>
                    <a:pt x="64" y="17"/>
                  </a:cubicBezTo>
                  <a:cubicBezTo>
                    <a:pt x="64" y="23"/>
                    <a:pt x="67" y="28"/>
                    <a:pt x="72" y="31"/>
                  </a:cubicBezTo>
                  <a:cubicBezTo>
                    <a:pt x="45" y="33"/>
                    <a:pt x="23" y="43"/>
                    <a:pt x="14" y="56"/>
                  </a:cubicBezTo>
                  <a:cubicBezTo>
                    <a:pt x="7" y="56"/>
                    <a:pt x="7" y="56"/>
                    <a:pt x="7" y="56"/>
                  </a:cubicBezTo>
                  <a:cubicBezTo>
                    <a:pt x="4" y="56"/>
                    <a:pt x="0" y="58"/>
                    <a:pt x="0" y="61"/>
                  </a:cubicBezTo>
                  <a:cubicBezTo>
                    <a:pt x="0" y="65"/>
                    <a:pt x="0" y="65"/>
                    <a:pt x="0" y="65"/>
                  </a:cubicBezTo>
                  <a:cubicBezTo>
                    <a:pt x="162" y="65"/>
                    <a:pt x="162" y="65"/>
                    <a:pt x="162" y="65"/>
                  </a:cubicBezTo>
                  <a:cubicBezTo>
                    <a:pt x="162" y="61"/>
                    <a:pt x="162" y="61"/>
                    <a:pt x="162" y="61"/>
                  </a:cubicBezTo>
                  <a:cubicBezTo>
                    <a:pt x="162" y="58"/>
                    <a:pt x="158" y="56"/>
                    <a:pt x="155"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96" name="Freeform 89"/>
            <p:cNvSpPr>
              <a:spLocks noEditPoints="1"/>
            </p:cNvSpPr>
            <p:nvPr/>
          </p:nvSpPr>
          <p:spPr bwMode="auto">
            <a:xfrm>
              <a:off x="8450263" y="5307011"/>
              <a:ext cx="612775" cy="330200"/>
            </a:xfrm>
            <a:custGeom>
              <a:avLst/>
              <a:gdLst>
                <a:gd name="T0" fmla="*/ 308 w 317"/>
                <a:gd name="T1" fmla="*/ 18 h 170"/>
                <a:gd name="T2" fmla="*/ 283 w 317"/>
                <a:gd name="T3" fmla="*/ 4 h 170"/>
                <a:gd name="T4" fmla="*/ 242 w 317"/>
                <a:gd name="T5" fmla="*/ 25 h 170"/>
                <a:gd name="T6" fmla="*/ 227 w 317"/>
                <a:gd name="T7" fmla="*/ 13 h 170"/>
                <a:gd name="T8" fmla="*/ 228 w 317"/>
                <a:gd name="T9" fmla="*/ 7 h 170"/>
                <a:gd name="T10" fmla="*/ 221 w 317"/>
                <a:gd name="T11" fmla="*/ 0 h 170"/>
                <a:gd name="T12" fmla="*/ 197 w 317"/>
                <a:gd name="T13" fmla="*/ 0 h 170"/>
                <a:gd name="T14" fmla="*/ 112 w 317"/>
                <a:gd name="T15" fmla="*/ 0 h 170"/>
                <a:gd name="T16" fmla="*/ 89 w 317"/>
                <a:gd name="T17" fmla="*/ 0 h 170"/>
                <a:gd name="T18" fmla="*/ 82 w 317"/>
                <a:gd name="T19" fmla="*/ 7 h 170"/>
                <a:gd name="T20" fmla="*/ 82 w 317"/>
                <a:gd name="T21" fmla="*/ 13 h 170"/>
                <a:gd name="T22" fmla="*/ 53 w 317"/>
                <a:gd name="T23" fmla="*/ 41 h 170"/>
                <a:gd name="T24" fmla="*/ 52 w 317"/>
                <a:gd name="T25" fmla="*/ 40 h 170"/>
                <a:gd name="T26" fmla="*/ 27 w 317"/>
                <a:gd name="T27" fmla="*/ 9 h 170"/>
                <a:gd name="T28" fmla="*/ 0 w 317"/>
                <a:gd name="T29" fmla="*/ 9 h 170"/>
                <a:gd name="T30" fmla="*/ 26 w 317"/>
                <a:gd name="T31" fmla="*/ 56 h 170"/>
                <a:gd name="T32" fmla="*/ 41 w 317"/>
                <a:gd name="T33" fmla="*/ 85 h 170"/>
                <a:gd name="T34" fmla="*/ 41 w 317"/>
                <a:gd name="T35" fmla="*/ 85 h 170"/>
                <a:gd name="T36" fmla="*/ 94 w 317"/>
                <a:gd name="T37" fmla="*/ 153 h 170"/>
                <a:gd name="T38" fmla="*/ 95 w 317"/>
                <a:gd name="T39" fmla="*/ 163 h 170"/>
                <a:gd name="T40" fmla="*/ 102 w 317"/>
                <a:gd name="T41" fmla="*/ 170 h 170"/>
                <a:gd name="T42" fmla="*/ 207 w 317"/>
                <a:gd name="T43" fmla="*/ 170 h 170"/>
                <a:gd name="T44" fmla="*/ 214 w 317"/>
                <a:gd name="T45" fmla="*/ 163 h 170"/>
                <a:gd name="T46" fmla="*/ 215 w 317"/>
                <a:gd name="T47" fmla="*/ 153 h 170"/>
                <a:gd name="T48" fmla="*/ 257 w 317"/>
                <a:gd name="T49" fmla="*/ 117 h 170"/>
                <a:gd name="T50" fmla="*/ 259 w 317"/>
                <a:gd name="T51" fmla="*/ 117 h 170"/>
                <a:gd name="T52" fmla="*/ 260 w 317"/>
                <a:gd name="T53" fmla="*/ 117 h 170"/>
                <a:gd name="T54" fmla="*/ 284 w 317"/>
                <a:gd name="T55" fmla="*/ 110 h 170"/>
                <a:gd name="T56" fmla="*/ 284 w 317"/>
                <a:gd name="T57" fmla="*/ 110 h 170"/>
                <a:gd name="T58" fmla="*/ 313 w 317"/>
                <a:gd name="T59" fmla="*/ 70 h 170"/>
                <a:gd name="T60" fmla="*/ 308 w 317"/>
                <a:gd name="T61" fmla="*/ 18 h 170"/>
                <a:gd name="T62" fmla="*/ 302 w 317"/>
                <a:gd name="T63" fmla="*/ 69 h 170"/>
                <a:gd name="T64" fmla="*/ 278 w 317"/>
                <a:gd name="T65" fmla="*/ 100 h 170"/>
                <a:gd name="T66" fmla="*/ 264 w 317"/>
                <a:gd name="T67" fmla="*/ 105 h 170"/>
                <a:gd name="T68" fmla="*/ 268 w 317"/>
                <a:gd name="T69" fmla="*/ 80 h 170"/>
                <a:gd name="T70" fmla="*/ 252 w 317"/>
                <a:gd name="T71" fmla="*/ 35 h 170"/>
                <a:gd name="T72" fmla="*/ 252 w 317"/>
                <a:gd name="T73" fmla="*/ 32 h 170"/>
                <a:gd name="T74" fmla="*/ 283 w 317"/>
                <a:gd name="T75" fmla="*/ 16 h 170"/>
                <a:gd name="T76" fmla="*/ 299 w 317"/>
                <a:gd name="T77" fmla="*/ 25 h 170"/>
                <a:gd name="T78" fmla="*/ 302 w 317"/>
                <a:gd name="T7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170">
                  <a:moveTo>
                    <a:pt x="308" y="18"/>
                  </a:moveTo>
                  <a:cubicBezTo>
                    <a:pt x="301" y="9"/>
                    <a:pt x="293" y="4"/>
                    <a:pt x="283" y="4"/>
                  </a:cubicBezTo>
                  <a:cubicBezTo>
                    <a:pt x="265" y="3"/>
                    <a:pt x="247" y="20"/>
                    <a:pt x="242" y="25"/>
                  </a:cubicBezTo>
                  <a:cubicBezTo>
                    <a:pt x="238" y="21"/>
                    <a:pt x="233" y="17"/>
                    <a:pt x="227" y="13"/>
                  </a:cubicBezTo>
                  <a:cubicBezTo>
                    <a:pt x="228" y="7"/>
                    <a:pt x="228" y="7"/>
                    <a:pt x="228" y="7"/>
                  </a:cubicBezTo>
                  <a:cubicBezTo>
                    <a:pt x="228" y="3"/>
                    <a:pt x="225" y="0"/>
                    <a:pt x="221" y="0"/>
                  </a:cubicBezTo>
                  <a:cubicBezTo>
                    <a:pt x="197" y="0"/>
                    <a:pt x="197" y="0"/>
                    <a:pt x="197" y="0"/>
                  </a:cubicBezTo>
                  <a:cubicBezTo>
                    <a:pt x="112" y="0"/>
                    <a:pt x="112" y="0"/>
                    <a:pt x="112" y="0"/>
                  </a:cubicBezTo>
                  <a:cubicBezTo>
                    <a:pt x="89" y="0"/>
                    <a:pt x="89" y="0"/>
                    <a:pt x="89" y="0"/>
                  </a:cubicBezTo>
                  <a:cubicBezTo>
                    <a:pt x="85" y="0"/>
                    <a:pt x="82" y="3"/>
                    <a:pt x="82" y="7"/>
                  </a:cubicBezTo>
                  <a:cubicBezTo>
                    <a:pt x="82" y="13"/>
                    <a:pt x="82" y="13"/>
                    <a:pt x="82" y="13"/>
                  </a:cubicBezTo>
                  <a:cubicBezTo>
                    <a:pt x="70" y="21"/>
                    <a:pt x="60" y="31"/>
                    <a:pt x="53" y="41"/>
                  </a:cubicBezTo>
                  <a:cubicBezTo>
                    <a:pt x="53" y="41"/>
                    <a:pt x="53" y="41"/>
                    <a:pt x="52" y="40"/>
                  </a:cubicBezTo>
                  <a:cubicBezTo>
                    <a:pt x="43" y="19"/>
                    <a:pt x="27" y="9"/>
                    <a:pt x="27" y="9"/>
                  </a:cubicBezTo>
                  <a:cubicBezTo>
                    <a:pt x="0" y="9"/>
                    <a:pt x="0" y="9"/>
                    <a:pt x="0" y="9"/>
                  </a:cubicBezTo>
                  <a:cubicBezTo>
                    <a:pt x="0" y="9"/>
                    <a:pt x="27" y="26"/>
                    <a:pt x="26" y="56"/>
                  </a:cubicBezTo>
                  <a:cubicBezTo>
                    <a:pt x="25" y="83"/>
                    <a:pt x="41" y="85"/>
                    <a:pt x="41" y="85"/>
                  </a:cubicBezTo>
                  <a:cubicBezTo>
                    <a:pt x="41" y="85"/>
                    <a:pt x="41" y="85"/>
                    <a:pt x="41" y="85"/>
                  </a:cubicBezTo>
                  <a:cubicBezTo>
                    <a:pt x="44" y="113"/>
                    <a:pt x="64" y="138"/>
                    <a:pt x="94" y="153"/>
                  </a:cubicBezTo>
                  <a:cubicBezTo>
                    <a:pt x="95" y="163"/>
                    <a:pt x="95" y="163"/>
                    <a:pt x="95" y="163"/>
                  </a:cubicBezTo>
                  <a:cubicBezTo>
                    <a:pt x="95" y="167"/>
                    <a:pt x="98" y="170"/>
                    <a:pt x="102" y="170"/>
                  </a:cubicBezTo>
                  <a:cubicBezTo>
                    <a:pt x="207" y="170"/>
                    <a:pt x="207" y="170"/>
                    <a:pt x="207" y="170"/>
                  </a:cubicBezTo>
                  <a:cubicBezTo>
                    <a:pt x="211" y="170"/>
                    <a:pt x="214" y="167"/>
                    <a:pt x="214" y="163"/>
                  </a:cubicBezTo>
                  <a:cubicBezTo>
                    <a:pt x="215" y="153"/>
                    <a:pt x="215" y="153"/>
                    <a:pt x="215" y="153"/>
                  </a:cubicBezTo>
                  <a:cubicBezTo>
                    <a:pt x="233" y="144"/>
                    <a:pt x="248" y="132"/>
                    <a:pt x="257" y="117"/>
                  </a:cubicBezTo>
                  <a:cubicBezTo>
                    <a:pt x="258" y="117"/>
                    <a:pt x="258" y="117"/>
                    <a:pt x="259" y="117"/>
                  </a:cubicBezTo>
                  <a:cubicBezTo>
                    <a:pt x="259" y="117"/>
                    <a:pt x="260" y="117"/>
                    <a:pt x="260" y="117"/>
                  </a:cubicBezTo>
                  <a:cubicBezTo>
                    <a:pt x="269" y="117"/>
                    <a:pt x="282" y="111"/>
                    <a:pt x="284" y="110"/>
                  </a:cubicBezTo>
                  <a:cubicBezTo>
                    <a:pt x="284" y="110"/>
                    <a:pt x="284" y="110"/>
                    <a:pt x="284" y="110"/>
                  </a:cubicBezTo>
                  <a:cubicBezTo>
                    <a:pt x="311" y="94"/>
                    <a:pt x="313" y="74"/>
                    <a:pt x="313" y="70"/>
                  </a:cubicBezTo>
                  <a:cubicBezTo>
                    <a:pt x="317" y="44"/>
                    <a:pt x="315" y="28"/>
                    <a:pt x="308" y="18"/>
                  </a:cubicBezTo>
                  <a:moveTo>
                    <a:pt x="302" y="69"/>
                  </a:moveTo>
                  <a:cubicBezTo>
                    <a:pt x="302" y="69"/>
                    <a:pt x="301" y="86"/>
                    <a:pt x="278" y="100"/>
                  </a:cubicBezTo>
                  <a:cubicBezTo>
                    <a:pt x="276" y="101"/>
                    <a:pt x="269" y="103"/>
                    <a:pt x="264" y="105"/>
                  </a:cubicBezTo>
                  <a:cubicBezTo>
                    <a:pt x="267" y="97"/>
                    <a:pt x="268" y="88"/>
                    <a:pt x="268" y="80"/>
                  </a:cubicBezTo>
                  <a:cubicBezTo>
                    <a:pt x="268" y="63"/>
                    <a:pt x="262" y="48"/>
                    <a:pt x="252" y="35"/>
                  </a:cubicBezTo>
                  <a:cubicBezTo>
                    <a:pt x="252" y="34"/>
                    <a:pt x="252" y="33"/>
                    <a:pt x="252" y="32"/>
                  </a:cubicBezTo>
                  <a:cubicBezTo>
                    <a:pt x="258" y="26"/>
                    <a:pt x="271" y="15"/>
                    <a:pt x="283" y="16"/>
                  </a:cubicBezTo>
                  <a:cubicBezTo>
                    <a:pt x="289" y="16"/>
                    <a:pt x="294" y="19"/>
                    <a:pt x="299" y="25"/>
                  </a:cubicBezTo>
                  <a:cubicBezTo>
                    <a:pt x="306" y="35"/>
                    <a:pt x="303" y="61"/>
                    <a:pt x="302"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97" name="Oval 90"/>
          <p:cNvSpPr>
            <a:spLocks noChangeArrowheads="1"/>
          </p:cNvSpPr>
          <p:nvPr/>
        </p:nvSpPr>
        <p:spPr bwMode="auto">
          <a:xfrm>
            <a:off x="10297076" y="4841459"/>
            <a:ext cx="962340" cy="966523"/>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98" name="Freeform 91"/>
          <p:cNvSpPr>
            <a:spLocks noEditPoints="1"/>
          </p:cNvSpPr>
          <p:nvPr/>
        </p:nvSpPr>
        <p:spPr bwMode="auto">
          <a:xfrm>
            <a:off x="10581594" y="5158054"/>
            <a:ext cx="394700" cy="396093"/>
          </a:xfrm>
          <a:custGeom>
            <a:avLst/>
            <a:gdLst>
              <a:gd name="T0" fmla="*/ 125 w 232"/>
              <a:gd name="T1" fmla="*/ 128 h 232"/>
              <a:gd name="T2" fmla="*/ 125 w 232"/>
              <a:gd name="T3" fmla="*/ 116 h 232"/>
              <a:gd name="T4" fmla="*/ 229 w 232"/>
              <a:gd name="T5" fmla="*/ 12 h 232"/>
              <a:gd name="T6" fmla="*/ 231 w 232"/>
              <a:gd name="T7" fmla="*/ 4 h 232"/>
              <a:gd name="T8" fmla="*/ 224 w 232"/>
              <a:gd name="T9" fmla="*/ 0 h 232"/>
              <a:gd name="T10" fmla="*/ 8 w 232"/>
              <a:gd name="T11" fmla="*/ 0 h 232"/>
              <a:gd name="T12" fmla="*/ 2 w 232"/>
              <a:gd name="T13" fmla="*/ 4 h 232"/>
              <a:gd name="T14" fmla="*/ 3 w 232"/>
              <a:gd name="T15" fmla="*/ 12 h 232"/>
              <a:gd name="T16" fmla="*/ 107 w 232"/>
              <a:gd name="T17" fmla="*/ 116 h 232"/>
              <a:gd name="T18" fmla="*/ 107 w 232"/>
              <a:gd name="T19" fmla="*/ 128 h 232"/>
              <a:gd name="T20" fmla="*/ 107 w 232"/>
              <a:gd name="T21" fmla="*/ 205 h 232"/>
              <a:gd name="T22" fmla="*/ 94 w 232"/>
              <a:gd name="T23" fmla="*/ 218 h 232"/>
              <a:gd name="T24" fmla="*/ 62 w 232"/>
              <a:gd name="T25" fmla="*/ 218 h 232"/>
              <a:gd name="T26" fmla="*/ 55 w 232"/>
              <a:gd name="T27" fmla="*/ 225 h 232"/>
              <a:gd name="T28" fmla="*/ 55 w 232"/>
              <a:gd name="T29" fmla="*/ 225 h 232"/>
              <a:gd name="T30" fmla="*/ 62 w 232"/>
              <a:gd name="T31" fmla="*/ 232 h 232"/>
              <a:gd name="T32" fmla="*/ 171 w 232"/>
              <a:gd name="T33" fmla="*/ 232 h 232"/>
              <a:gd name="T34" fmla="*/ 177 w 232"/>
              <a:gd name="T35" fmla="*/ 225 h 232"/>
              <a:gd name="T36" fmla="*/ 177 w 232"/>
              <a:gd name="T37" fmla="*/ 225 h 232"/>
              <a:gd name="T38" fmla="*/ 171 w 232"/>
              <a:gd name="T39" fmla="*/ 218 h 232"/>
              <a:gd name="T40" fmla="*/ 138 w 232"/>
              <a:gd name="T41" fmla="*/ 218 h 232"/>
              <a:gd name="T42" fmla="*/ 125 w 232"/>
              <a:gd name="T43" fmla="*/ 205 h 232"/>
              <a:gd name="T44" fmla="*/ 125 w 232"/>
              <a:gd name="T45" fmla="*/ 128 h 232"/>
              <a:gd name="T46" fmla="*/ 128 w 232"/>
              <a:gd name="T47" fmla="*/ 92 h 232"/>
              <a:gd name="T48" fmla="*/ 115 w 232"/>
              <a:gd name="T49" fmla="*/ 79 h 232"/>
              <a:gd name="T50" fmla="*/ 128 w 232"/>
              <a:gd name="T51" fmla="*/ 65 h 232"/>
              <a:gd name="T52" fmla="*/ 142 w 232"/>
              <a:gd name="T53" fmla="*/ 79 h 232"/>
              <a:gd name="T54" fmla="*/ 128 w 232"/>
              <a:gd name="T55" fmla="*/ 92 h 232"/>
              <a:gd name="T56" fmla="*/ 24 w 232"/>
              <a:gd name="T57" fmla="*/ 13 h 232"/>
              <a:gd name="T58" fmla="*/ 208 w 232"/>
              <a:gd name="T59" fmla="*/ 13 h 232"/>
              <a:gd name="T60" fmla="*/ 167 w 232"/>
              <a:gd name="T61" fmla="*/ 51 h 232"/>
              <a:gd name="T62" fmla="*/ 65 w 232"/>
              <a:gd name="T63" fmla="*/ 51 h 232"/>
              <a:gd name="T64" fmla="*/ 24 w 232"/>
              <a:gd name="T65"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25" y="128"/>
                </a:moveTo>
                <a:cubicBezTo>
                  <a:pt x="125" y="116"/>
                  <a:pt x="125" y="116"/>
                  <a:pt x="125" y="116"/>
                </a:cubicBezTo>
                <a:cubicBezTo>
                  <a:pt x="229" y="12"/>
                  <a:pt x="229" y="12"/>
                  <a:pt x="229" y="12"/>
                </a:cubicBezTo>
                <a:cubicBezTo>
                  <a:pt x="231" y="10"/>
                  <a:pt x="232" y="7"/>
                  <a:pt x="231" y="4"/>
                </a:cubicBezTo>
                <a:cubicBezTo>
                  <a:pt x="230" y="1"/>
                  <a:pt x="227" y="0"/>
                  <a:pt x="224" y="0"/>
                </a:cubicBezTo>
                <a:cubicBezTo>
                  <a:pt x="8" y="0"/>
                  <a:pt x="8" y="0"/>
                  <a:pt x="8" y="0"/>
                </a:cubicBezTo>
                <a:cubicBezTo>
                  <a:pt x="5" y="0"/>
                  <a:pt x="3" y="1"/>
                  <a:pt x="2" y="4"/>
                </a:cubicBezTo>
                <a:cubicBezTo>
                  <a:pt x="0" y="7"/>
                  <a:pt x="1" y="10"/>
                  <a:pt x="3" y="12"/>
                </a:cubicBezTo>
                <a:cubicBezTo>
                  <a:pt x="107" y="116"/>
                  <a:pt x="107" y="116"/>
                  <a:pt x="107" y="116"/>
                </a:cubicBezTo>
                <a:cubicBezTo>
                  <a:pt x="107" y="128"/>
                  <a:pt x="107" y="128"/>
                  <a:pt x="107" y="128"/>
                </a:cubicBezTo>
                <a:cubicBezTo>
                  <a:pt x="107" y="205"/>
                  <a:pt x="107" y="205"/>
                  <a:pt x="107" y="205"/>
                </a:cubicBezTo>
                <a:cubicBezTo>
                  <a:pt x="107" y="212"/>
                  <a:pt x="101" y="218"/>
                  <a:pt x="94" y="218"/>
                </a:cubicBezTo>
                <a:cubicBezTo>
                  <a:pt x="62" y="218"/>
                  <a:pt x="62" y="218"/>
                  <a:pt x="62" y="218"/>
                </a:cubicBezTo>
                <a:cubicBezTo>
                  <a:pt x="58" y="218"/>
                  <a:pt x="55" y="221"/>
                  <a:pt x="55" y="225"/>
                </a:cubicBezTo>
                <a:cubicBezTo>
                  <a:pt x="55" y="225"/>
                  <a:pt x="55" y="225"/>
                  <a:pt x="55" y="225"/>
                </a:cubicBezTo>
                <a:cubicBezTo>
                  <a:pt x="55" y="229"/>
                  <a:pt x="58" y="232"/>
                  <a:pt x="62" y="232"/>
                </a:cubicBezTo>
                <a:cubicBezTo>
                  <a:pt x="171" y="232"/>
                  <a:pt x="171" y="232"/>
                  <a:pt x="171" y="232"/>
                </a:cubicBezTo>
                <a:cubicBezTo>
                  <a:pt x="174" y="232"/>
                  <a:pt x="177" y="229"/>
                  <a:pt x="177" y="225"/>
                </a:cubicBezTo>
                <a:cubicBezTo>
                  <a:pt x="177" y="225"/>
                  <a:pt x="177" y="225"/>
                  <a:pt x="177" y="225"/>
                </a:cubicBezTo>
                <a:cubicBezTo>
                  <a:pt x="177" y="221"/>
                  <a:pt x="174" y="218"/>
                  <a:pt x="171" y="218"/>
                </a:cubicBezTo>
                <a:cubicBezTo>
                  <a:pt x="138" y="218"/>
                  <a:pt x="138" y="218"/>
                  <a:pt x="138" y="218"/>
                </a:cubicBezTo>
                <a:cubicBezTo>
                  <a:pt x="131" y="218"/>
                  <a:pt x="125" y="212"/>
                  <a:pt x="125" y="205"/>
                </a:cubicBezTo>
                <a:lnTo>
                  <a:pt x="125" y="128"/>
                </a:lnTo>
                <a:close/>
                <a:moveTo>
                  <a:pt x="128" y="92"/>
                </a:moveTo>
                <a:cubicBezTo>
                  <a:pt x="121" y="92"/>
                  <a:pt x="115" y="86"/>
                  <a:pt x="115" y="79"/>
                </a:cubicBezTo>
                <a:cubicBezTo>
                  <a:pt x="115" y="72"/>
                  <a:pt x="121" y="65"/>
                  <a:pt x="128" y="65"/>
                </a:cubicBezTo>
                <a:cubicBezTo>
                  <a:pt x="135" y="65"/>
                  <a:pt x="142" y="72"/>
                  <a:pt x="142" y="79"/>
                </a:cubicBezTo>
                <a:cubicBezTo>
                  <a:pt x="142" y="86"/>
                  <a:pt x="135" y="92"/>
                  <a:pt x="128" y="92"/>
                </a:cubicBezTo>
                <a:moveTo>
                  <a:pt x="24" y="13"/>
                </a:moveTo>
                <a:cubicBezTo>
                  <a:pt x="208" y="13"/>
                  <a:pt x="208" y="13"/>
                  <a:pt x="208" y="13"/>
                </a:cubicBezTo>
                <a:cubicBezTo>
                  <a:pt x="167" y="51"/>
                  <a:pt x="167" y="51"/>
                  <a:pt x="167" y="51"/>
                </a:cubicBezTo>
                <a:cubicBezTo>
                  <a:pt x="65" y="51"/>
                  <a:pt x="65" y="51"/>
                  <a:pt x="65" y="51"/>
                </a:cubicBezTo>
                <a:lnTo>
                  <a:pt x="24" y="13"/>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99" name="Oval 95"/>
          <p:cNvSpPr>
            <a:spLocks noChangeArrowheads="1"/>
          </p:cNvSpPr>
          <p:nvPr/>
        </p:nvSpPr>
        <p:spPr bwMode="auto">
          <a:xfrm>
            <a:off x="956462"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00" name="Freeform 96"/>
          <p:cNvSpPr>
            <a:spLocks noEditPoints="1"/>
          </p:cNvSpPr>
          <p:nvPr/>
        </p:nvSpPr>
        <p:spPr bwMode="auto">
          <a:xfrm>
            <a:off x="1281427" y="5047874"/>
            <a:ext cx="298465" cy="514643"/>
          </a:xfrm>
          <a:custGeom>
            <a:avLst/>
            <a:gdLst>
              <a:gd name="T0" fmla="*/ 76 w 176"/>
              <a:gd name="T1" fmla="*/ 71 h 302"/>
              <a:gd name="T2" fmla="*/ 73 w 176"/>
              <a:gd name="T3" fmla="*/ 31 h 302"/>
              <a:gd name="T4" fmla="*/ 73 w 176"/>
              <a:gd name="T5" fmla="*/ 31 h 302"/>
              <a:gd name="T6" fmla="*/ 73 w 176"/>
              <a:gd name="T7" fmla="*/ 31 h 302"/>
              <a:gd name="T8" fmla="*/ 5 w 176"/>
              <a:gd name="T9" fmla="*/ 0 h 302"/>
              <a:gd name="T10" fmla="*/ 0 w 176"/>
              <a:gd name="T11" fmla="*/ 12 h 302"/>
              <a:gd name="T12" fmla="*/ 60 w 176"/>
              <a:gd name="T13" fmla="*/ 39 h 302"/>
              <a:gd name="T14" fmla="*/ 63 w 176"/>
              <a:gd name="T15" fmla="*/ 71 h 302"/>
              <a:gd name="T16" fmla="*/ 8 w 176"/>
              <a:gd name="T17" fmla="*/ 71 h 302"/>
              <a:gd name="T18" fmla="*/ 25 w 176"/>
              <a:gd name="T19" fmla="*/ 289 h 302"/>
              <a:gd name="T20" fmla="*/ 38 w 176"/>
              <a:gd name="T21" fmla="*/ 302 h 302"/>
              <a:gd name="T22" fmla="*/ 147 w 176"/>
              <a:gd name="T23" fmla="*/ 302 h 302"/>
              <a:gd name="T24" fmla="*/ 160 w 176"/>
              <a:gd name="T25" fmla="*/ 289 h 302"/>
              <a:gd name="T26" fmla="*/ 176 w 176"/>
              <a:gd name="T27" fmla="*/ 71 h 302"/>
              <a:gd name="T28" fmla="*/ 76 w 176"/>
              <a:gd name="T29" fmla="*/ 71 h 302"/>
              <a:gd name="T30" fmla="*/ 26 w 176"/>
              <a:gd name="T31" fmla="*/ 135 h 302"/>
              <a:gd name="T32" fmla="*/ 22 w 176"/>
              <a:gd name="T33" fmla="*/ 85 h 302"/>
              <a:gd name="T34" fmla="*/ 64 w 176"/>
              <a:gd name="T35" fmla="*/ 85 h 302"/>
              <a:gd name="T36" fmla="*/ 70 w 176"/>
              <a:gd name="T37" fmla="*/ 146 h 302"/>
              <a:gd name="T38" fmla="*/ 26 w 176"/>
              <a:gd name="T39" fmla="*/ 135 h 302"/>
              <a:gd name="T40" fmla="*/ 157 w 176"/>
              <a:gd name="T41" fmla="*/ 155 h 302"/>
              <a:gd name="T42" fmla="*/ 120 w 176"/>
              <a:gd name="T43" fmla="*/ 148 h 302"/>
              <a:gd name="T44" fmla="*/ 83 w 176"/>
              <a:gd name="T45" fmla="*/ 147 h 302"/>
              <a:gd name="T46" fmla="*/ 78 w 176"/>
              <a:gd name="T47" fmla="*/ 85 h 302"/>
              <a:gd name="T48" fmla="*/ 163 w 176"/>
              <a:gd name="T49" fmla="*/ 85 h 302"/>
              <a:gd name="T50" fmla="*/ 157 w 176"/>
              <a:gd name="T51" fmla="*/ 15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302">
                <a:moveTo>
                  <a:pt x="76" y="71"/>
                </a:moveTo>
                <a:cubicBezTo>
                  <a:pt x="73" y="31"/>
                  <a:pt x="73" y="31"/>
                  <a:pt x="73" y="31"/>
                </a:cubicBezTo>
                <a:cubicBezTo>
                  <a:pt x="73" y="31"/>
                  <a:pt x="73" y="31"/>
                  <a:pt x="73" y="31"/>
                </a:cubicBezTo>
                <a:cubicBezTo>
                  <a:pt x="73" y="31"/>
                  <a:pt x="73" y="31"/>
                  <a:pt x="73" y="31"/>
                </a:cubicBezTo>
                <a:cubicBezTo>
                  <a:pt x="5" y="0"/>
                  <a:pt x="5" y="0"/>
                  <a:pt x="5" y="0"/>
                </a:cubicBezTo>
                <a:cubicBezTo>
                  <a:pt x="0" y="12"/>
                  <a:pt x="0" y="12"/>
                  <a:pt x="0" y="12"/>
                </a:cubicBezTo>
                <a:cubicBezTo>
                  <a:pt x="60" y="39"/>
                  <a:pt x="60" y="39"/>
                  <a:pt x="60" y="39"/>
                </a:cubicBezTo>
                <a:cubicBezTo>
                  <a:pt x="63" y="71"/>
                  <a:pt x="63" y="71"/>
                  <a:pt x="63" y="71"/>
                </a:cubicBezTo>
                <a:cubicBezTo>
                  <a:pt x="8" y="71"/>
                  <a:pt x="8" y="71"/>
                  <a:pt x="8" y="71"/>
                </a:cubicBezTo>
                <a:cubicBezTo>
                  <a:pt x="25" y="289"/>
                  <a:pt x="25" y="289"/>
                  <a:pt x="25" y="289"/>
                </a:cubicBezTo>
                <a:cubicBezTo>
                  <a:pt x="25" y="296"/>
                  <a:pt x="31" y="302"/>
                  <a:pt x="38" y="302"/>
                </a:cubicBezTo>
                <a:cubicBezTo>
                  <a:pt x="147" y="302"/>
                  <a:pt x="147" y="302"/>
                  <a:pt x="147" y="302"/>
                </a:cubicBezTo>
                <a:cubicBezTo>
                  <a:pt x="154" y="302"/>
                  <a:pt x="160" y="296"/>
                  <a:pt x="160" y="289"/>
                </a:cubicBezTo>
                <a:cubicBezTo>
                  <a:pt x="176" y="71"/>
                  <a:pt x="176" y="71"/>
                  <a:pt x="176" y="71"/>
                </a:cubicBezTo>
                <a:lnTo>
                  <a:pt x="76" y="71"/>
                </a:lnTo>
                <a:close/>
                <a:moveTo>
                  <a:pt x="26" y="135"/>
                </a:moveTo>
                <a:cubicBezTo>
                  <a:pt x="22" y="85"/>
                  <a:pt x="22" y="85"/>
                  <a:pt x="22" y="85"/>
                </a:cubicBezTo>
                <a:cubicBezTo>
                  <a:pt x="64" y="85"/>
                  <a:pt x="64" y="85"/>
                  <a:pt x="64" y="85"/>
                </a:cubicBezTo>
                <a:cubicBezTo>
                  <a:pt x="70" y="146"/>
                  <a:pt x="70" y="146"/>
                  <a:pt x="70" y="146"/>
                </a:cubicBezTo>
                <a:cubicBezTo>
                  <a:pt x="46" y="144"/>
                  <a:pt x="28" y="135"/>
                  <a:pt x="26" y="135"/>
                </a:cubicBezTo>
                <a:moveTo>
                  <a:pt x="157" y="155"/>
                </a:moveTo>
                <a:cubicBezTo>
                  <a:pt x="156" y="155"/>
                  <a:pt x="138" y="149"/>
                  <a:pt x="120" y="148"/>
                </a:cubicBezTo>
                <a:cubicBezTo>
                  <a:pt x="103" y="147"/>
                  <a:pt x="108" y="148"/>
                  <a:pt x="83" y="147"/>
                </a:cubicBezTo>
                <a:cubicBezTo>
                  <a:pt x="78" y="85"/>
                  <a:pt x="78" y="85"/>
                  <a:pt x="78" y="85"/>
                </a:cubicBezTo>
                <a:cubicBezTo>
                  <a:pt x="163" y="85"/>
                  <a:pt x="163" y="85"/>
                  <a:pt x="163" y="85"/>
                </a:cubicBezTo>
                <a:lnTo>
                  <a:pt x="157" y="155"/>
                </a:lnTo>
                <a:close/>
              </a:path>
            </a:pathLst>
          </a:custGeom>
          <a:solidFill>
            <a:schemeClr val="bg1"/>
          </a:solidFill>
          <a:ln>
            <a:noFill/>
          </a:ln>
        </p:spPr>
        <p:txBody>
          <a:bodyPr vert="horz" wrap="square" lIns="91407" tIns="45703" rIns="91407" bIns="45703" numCol="1" anchor="t" anchorCtr="0" compatLnSpc="1"/>
          <a:lstStyle/>
          <a:p>
            <a:endParaRPr lang="zh-CN" altLang="en-US">
              <a:solidFill>
                <a:prstClr val="black"/>
              </a:solidFill>
            </a:endParaRPr>
          </a:p>
        </p:txBody>
      </p:sp>
      <p:sp>
        <p:nvSpPr>
          <p:cNvPr id="101" name="Oval 97"/>
          <p:cNvSpPr>
            <a:spLocks noChangeArrowheads="1"/>
          </p:cNvSpPr>
          <p:nvPr/>
        </p:nvSpPr>
        <p:spPr bwMode="auto">
          <a:xfrm>
            <a:off x="2800896"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02" name="组合 101"/>
          <p:cNvGrpSpPr/>
          <p:nvPr/>
        </p:nvGrpSpPr>
        <p:grpSpPr>
          <a:xfrm>
            <a:off x="3032416" y="5130160"/>
            <a:ext cx="502091" cy="421198"/>
            <a:chOff x="3203575" y="5191125"/>
            <a:chExt cx="571500" cy="479425"/>
          </a:xfrm>
          <a:solidFill>
            <a:schemeClr val="bg1"/>
          </a:solidFill>
        </p:grpSpPr>
        <p:sp>
          <p:nvSpPr>
            <p:cNvPr id="103"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4"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5"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
        <p:nvSpPr>
          <p:cNvPr id="106" name="Oval 101"/>
          <p:cNvSpPr>
            <a:spLocks noChangeArrowheads="1"/>
          </p:cNvSpPr>
          <p:nvPr/>
        </p:nvSpPr>
        <p:spPr bwMode="auto">
          <a:xfrm>
            <a:off x="4664373" y="4855406"/>
            <a:ext cx="962340" cy="966524"/>
          </a:xfrm>
          <a:prstGeom prst="ellipse">
            <a:avLst/>
          </a:prstGeom>
          <a:solidFill>
            <a:srgbClr val="FC621E"/>
          </a:solidFill>
          <a:ln>
            <a:noFill/>
          </a:ln>
        </p:spPr>
        <p:txBody>
          <a:bodyPr vert="horz" wrap="square" lIns="91407" tIns="45703" rIns="91407" bIns="45703" numCol="1" anchor="t" anchorCtr="0" compatLnSpc="1"/>
          <a:lstStyle/>
          <a:p>
            <a:endParaRPr lang="zh-CN" altLang="en-US">
              <a:solidFill>
                <a:prstClr val="black"/>
              </a:solidFill>
            </a:endParaRPr>
          </a:p>
        </p:txBody>
      </p:sp>
      <p:grpSp>
        <p:nvGrpSpPr>
          <p:cNvPr id="107" name="组合 106"/>
          <p:cNvGrpSpPr/>
          <p:nvPr/>
        </p:nvGrpSpPr>
        <p:grpSpPr>
          <a:xfrm>
            <a:off x="4983760" y="5066004"/>
            <a:ext cx="370989" cy="500696"/>
            <a:chOff x="5056188" y="5118100"/>
            <a:chExt cx="422275" cy="569913"/>
          </a:xfrm>
          <a:solidFill>
            <a:schemeClr val="bg1"/>
          </a:solidFill>
        </p:grpSpPr>
        <p:sp>
          <p:nvSpPr>
            <p:cNvPr id="108" name="Freeform 102"/>
            <p:cNvSpPr/>
            <p:nvPr/>
          </p:nvSpPr>
          <p:spPr bwMode="auto">
            <a:xfrm>
              <a:off x="5292725" y="567372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09" name="Rectangle 103"/>
            <p:cNvSpPr>
              <a:spLocks noChangeArrowheads="1"/>
            </p:cNvSpPr>
            <p:nvPr/>
          </p:nvSpPr>
          <p:spPr bwMode="auto">
            <a:xfrm>
              <a:off x="5111750" y="5118100"/>
              <a:ext cx="61912"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0" name="Freeform 104"/>
            <p:cNvSpPr>
              <a:spLocks noEditPoints="1"/>
            </p:cNvSpPr>
            <p:nvPr/>
          </p:nvSpPr>
          <p:spPr bwMode="auto">
            <a:xfrm>
              <a:off x="5056188" y="5245100"/>
              <a:ext cx="173037" cy="442913"/>
            </a:xfrm>
            <a:custGeom>
              <a:avLst/>
              <a:gdLst>
                <a:gd name="T0" fmla="*/ 70 w 90"/>
                <a:gd name="T1" fmla="*/ 21 h 228"/>
                <a:gd name="T2" fmla="*/ 62 w 90"/>
                <a:gd name="T3" fmla="*/ 0 h 228"/>
                <a:gd name="T4" fmla="*/ 29 w 90"/>
                <a:gd name="T5" fmla="*/ 0 h 228"/>
                <a:gd name="T6" fmla="*/ 20 w 90"/>
                <a:gd name="T7" fmla="*/ 21 h 228"/>
                <a:gd name="T8" fmla="*/ 0 w 90"/>
                <a:gd name="T9" fmla="*/ 52 h 228"/>
                <a:gd name="T10" fmla="*/ 0 w 90"/>
                <a:gd name="T11" fmla="*/ 217 h 228"/>
                <a:gd name="T12" fmla="*/ 11 w 90"/>
                <a:gd name="T13" fmla="*/ 228 h 228"/>
                <a:gd name="T14" fmla="*/ 80 w 90"/>
                <a:gd name="T15" fmla="*/ 228 h 228"/>
                <a:gd name="T16" fmla="*/ 90 w 90"/>
                <a:gd name="T17" fmla="*/ 217 h 228"/>
                <a:gd name="T18" fmla="*/ 90 w 90"/>
                <a:gd name="T19" fmla="*/ 52 h 228"/>
                <a:gd name="T20" fmla="*/ 70 w 90"/>
                <a:gd name="T21" fmla="*/ 21 h 228"/>
                <a:gd name="T22" fmla="*/ 76 w 90"/>
                <a:gd name="T23" fmla="*/ 177 h 228"/>
                <a:gd name="T24" fmla="*/ 14 w 90"/>
                <a:gd name="T25" fmla="*/ 177 h 228"/>
                <a:gd name="T26" fmla="*/ 14 w 90"/>
                <a:gd name="T27" fmla="*/ 80 h 228"/>
                <a:gd name="T28" fmla="*/ 76 w 90"/>
                <a:gd name="T29" fmla="*/ 80 h 228"/>
                <a:gd name="T30" fmla="*/ 76 w 90"/>
                <a:gd name="T31" fmla="*/ 17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28">
                  <a:moveTo>
                    <a:pt x="70" y="21"/>
                  </a:moveTo>
                  <a:cubicBezTo>
                    <a:pt x="63" y="14"/>
                    <a:pt x="62" y="0"/>
                    <a:pt x="62" y="0"/>
                  </a:cubicBezTo>
                  <a:cubicBezTo>
                    <a:pt x="29" y="0"/>
                    <a:pt x="29" y="0"/>
                    <a:pt x="29" y="0"/>
                  </a:cubicBezTo>
                  <a:cubicBezTo>
                    <a:pt x="29" y="0"/>
                    <a:pt x="28" y="14"/>
                    <a:pt x="20" y="21"/>
                  </a:cubicBezTo>
                  <a:cubicBezTo>
                    <a:pt x="12" y="27"/>
                    <a:pt x="0" y="37"/>
                    <a:pt x="0" y="52"/>
                  </a:cubicBezTo>
                  <a:cubicBezTo>
                    <a:pt x="0" y="217"/>
                    <a:pt x="0" y="217"/>
                    <a:pt x="0" y="217"/>
                  </a:cubicBezTo>
                  <a:cubicBezTo>
                    <a:pt x="0" y="223"/>
                    <a:pt x="5" y="228"/>
                    <a:pt x="11" y="228"/>
                  </a:cubicBezTo>
                  <a:cubicBezTo>
                    <a:pt x="80" y="228"/>
                    <a:pt x="80" y="228"/>
                    <a:pt x="80" y="228"/>
                  </a:cubicBezTo>
                  <a:cubicBezTo>
                    <a:pt x="86" y="228"/>
                    <a:pt x="90" y="223"/>
                    <a:pt x="90" y="217"/>
                  </a:cubicBezTo>
                  <a:cubicBezTo>
                    <a:pt x="90" y="52"/>
                    <a:pt x="90" y="52"/>
                    <a:pt x="90" y="52"/>
                  </a:cubicBezTo>
                  <a:cubicBezTo>
                    <a:pt x="90" y="37"/>
                    <a:pt x="78" y="27"/>
                    <a:pt x="70" y="21"/>
                  </a:cubicBezTo>
                  <a:moveTo>
                    <a:pt x="76" y="177"/>
                  </a:moveTo>
                  <a:cubicBezTo>
                    <a:pt x="14" y="177"/>
                    <a:pt x="14" y="177"/>
                    <a:pt x="14" y="177"/>
                  </a:cubicBezTo>
                  <a:cubicBezTo>
                    <a:pt x="14" y="80"/>
                    <a:pt x="14" y="80"/>
                    <a:pt x="14" y="80"/>
                  </a:cubicBezTo>
                  <a:cubicBezTo>
                    <a:pt x="76" y="80"/>
                    <a:pt x="76" y="80"/>
                    <a:pt x="76" y="80"/>
                  </a:cubicBezTo>
                  <a:lnTo>
                    <a:pt x="76"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sp>
          <p:nvSpPr>
            <p:cNvPr id="111" name="Freeform 105"/>
            <p:cNvSpPr>
              <a:spLocks noEditPoints="1"/>
            </p:cNvSpPr>
            <p:nvPr/>
          </p:nvSpPr>
          <p:spPr bwMode="auto">
            <a:xfrm>
              <a:off x="5265738" y="5245100"/>
              <a:ext cx="212725" cy="442913"/>
            </a:xfrm>
            <a:custGeom>
              <a:avLst/>
              <a:gdLst>
                <a:gd name="T0" fmla="*/ 89 w 110"/>
                <a:gd name="T1" fmla="*/ 215 h 228"/>
                <a:gd name="T2" fmla="*/ 88 w 110"/>
                <a:gd name="T3" fmla="*/ 215 h 228"/>
                <a:gd name="T4" fmla="*/ 68 w 110"/>
                <a:gd name="T5" fmla="*/ 215 h 228"/>
                <a:gd name="T6" fmla="*/ 61 w 110"/>
                <a:gd name="T7" fmla="*/ 208 h 228"/>
                <a:gd name="T8" fmla="*/ 61 w 110"/>
                <a:gd name="T9" fmla="*/ 124 h 228"/>
                <a:gd name="T10" fmla="*/ 110 w 110"/>
                <a:gd name="T11" fmla="*/ 69 h 228"/>
                <a:gd name="T12" fmla="*/ 110 w 110"/>
                <a:gd name="T13" fmla="*/ 62 h 228"/>
                <a:gd name="T14" fmla="*/ 105 w 110"/>
                <a:gd name="T15" fmla="*/ 0 h 228"/>
                <a:gd name="T16" fmla="*/ 7 w 110"/>
                <a:gd name="T17" fmla="*/ 0 h 228"/>
                <a:gd name="T18" fmla="*/ 1 w 110"/>
                <a:gd name="T19" fmla="*/ 60 h 228"/>
                <a:gd name="T20" fmla="*/ 0 w 110"/>
                <a:gd name="T21" fmla="*/ 69 h 228"/>
                <a:gd name="T22" fmla="*/ 48 w 110"/>
                <a:gd name="T23" fmla="*/ 123 h 228"/>
                <a:gd name="T24" fmla="*/ 48 w 110"/>
                <a:gd name="T25" fmla="*/ 208 h 228"/>
                <a:gd name="T26" fmla="*/ 41 w 110"/>
                <a:gd name="T27" fmla="*/ 215 h 228"/>
                <a:gd name="T28" fmla="*/ 21 w 110"/>
                <a:gd name="T29" fmla="*/ 215 h 228"/>
                <a:gd name="T30" fmla="*/ 21 w 110"/>
                <a:gd name="T31" fmla="*/ 215 h 228"/>
                <a:gd name="T32" fmla="*/ 14 w 110"/>
                <a:gd name="T33" fmla="*/ 221 h 228"/>
                <a:gd name="T34" fmla="*/ 14 w 110"/>
                <a:gd name="T35" fmla="*/ 222 h 228"/>
                <a:gd name="T36" fmla="*/ 21 w 110"/>
                <a:gd name="T37" fmla="*/ 228 h 228"/>
                <a:gd name="T38" fmla="*/ 89 w 110"/>
                <a:gd name="T39" fmla="*/ 228 h 228"/>
                <a:gd name="T40" fmla="*/ 95 w 110"/>
                <a:gd name="T41" fmla="*/ 222 h 228"/>
                <a:gd name="T42" fmla="*/ 95 w 110"/>
                <a:gd name="T43" fmla="*/ 222 h 228"/>
                <a:gd name="T44" fmla="*/ 95 w 110"/>
                <a:gd name="T45" fmla="*/ 221 h 228"/>
                <a:gd name="T46" fmla="*/ 95 w 110"/>
                <a:gd name="T47" fmla="*/ 221 h 228"/>
                <a:gd name="T48" fmla="*/ 89 w 110"/>
                <a:gd name="T49" fmla="*/ 215 h 228"/>
                <a:gd name="T50" fmla="*/ 16 w 110"/>
                <a:gd name="T51" fmla="*/ 67 h 228"/>
                <a:gd name="T52" fmla="*/ 21 w 110"/>
                <a:gd name="T53" fmla="*/ 13 h 228"/>
                <a:gd name="T54" fmla="*/ 90 w 110"/>
                <a:gd name="T55" fmla="*/ 13 h 228"/>
                <a:gd name="T56" fmla="*/ 95 w 110"/>
                <a:gd name="T57" fmla="*/ 67 h 228"/>
                <a:gd name="T58" fmla="*/ 16 w 110"/>
                <a:gd name="T5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8">
                  <a:moveTo>
                    <a:pt x="89" y="215"/>
                  </a:moveTo>
                  <a:cubicBezTo>
                    <a:pt x="88" y="215"/>
                    <a:pt x="88" y="215"/>
                    <a:pt x="88" y="215"/>
                  </a:cubicBezTo>
                  <a:cubicBezTo>
                    <a:pt x="68" y="215"/>
                    <a:pt x="68" y="215"/>
                    <a:pt x="68" y="215"/>
                  </a:cubicBezTo>
                  <a:cubicBezTo>
                    <a:pt x="65" y="215"/>
                    <a:pt x="61" y="212"/>
                    <a:pt x="61" y="208"/>
                  </a:cubicBezTo>
                  <a:cubicBezTo>
                    <a:pt x="61" y="124"/>
                    <a:pt x="61" y="124"/>
                    <a:pt x="61" y="124"/>
                  </a:cubicBezTo>
                  <a:cubicBezTo>
                    <a:pt x="89" y="121"/>
                    <a:pt x="110" y="97"/>
                    <a:pt x="110" y="69"/>
                  </a:cubicBezTo>
                  <a:cubicBezTo>
                    <a:pt x="110" y="67"/>
                    <a:pt x="110" y="64"/>
                    <a:pt x="110" y="62"/>
                  </a:cubicBezTo>
                  <a:cubicBezTo>
                    <a:pt x="105" y="0"/>
                    <a:pt x="105" y="0"/>
                    <a:pt x="105" y="0"/>
                  </a:cubicBezTo>
                  <a:cubicBezTo>
                    <a:pt x="7" y="0"/>
                    <a:pt x="7" y="0"/>
                    <a:pt x="7" y="0"/>
                  </a:cubicBezTo>
                  <a:cubicBezTo>
                    <a:pt x="1" y="60"/>
                    <a:pt x="1" y="60"/>
                    <a:pt x="1" y="60"/>
                  </a:cubicBezTo>
                  <a:cubicBezTo>
                    <a:pt x="1" y="63"/>
                    <a:pt x="0" y="66"/>
                    <a:pt x="0" y="69"/>
                  </a:cubicBezTo>
                  <a:cubicBezTo>
                    <a:pt x="0" y="97"/>
                    <a:pt x="21" y="120"/>
                    <a:pt x="48" y="123"/>
                  </a:cubicBezTo>
                  <a:cubicBezTo>
                    <a:pt x="48" y="208"/>
                    <a:pt x="48" y="208"/>
                    <a:pt x="48" y="208"/>
                  </a:cubicBezTo>
                  <a:cubicBezTo>
                    <a:pt x="48" y="212"/>
                    <a:pt x="45" y="215"/>
                    <a:pt x="41" y="215"/>
                  </a:cubicBezTo>
                  <a:cubicBezTo>
                    <a:pt x="21" y="215"/>
                    <a:pt x="21" y="215"/>
                    <a:pt x="21" y="215"/>
                  </a:cubicBezTo>
                  <a:cubicBezTo>
                    <a:pt x="21" y="215"/>
                    <a:pt x="21" y="215"/>
                    <a:pt x="21" y="215"/>
                  </a:cubicBezTo>
                  <a:cubicBezTo>
                    <a:pt x="17" y="215"/>
                    <a:pt x="14" y="218"/>
                    <a:pt x="14" y="221"/>
                  </a:cubicBezTo>
                  <a:cubicBezTo>
                    <a:pt x="14" y="222"/>
                    <a:pt x="14" y="222"/>
                    <a:pt x="14" y="222"/>
                  </a:cubicBezTo>
                  <a:cubicBezTo>
                    <a:pt x="14" y="225"/>
                    <a:pt x="17" y="228"/>
                    <a:pt x="21" y="228"/>
                  </a:cubicBezTo>
                  <a:cubicBezTo>
                    <a:pt x="89" y="228"/>
                    <a:pt x="89" y="228"/>
                    <a:pt x="89" y="228"/>
                  </a:cubicBezTo>
                  <a:cubicBezTo>
                    <a:pt x="92" y="228"/>
                    <a:pt x="95" y="225"/>
                    <a:pt x="95" y="222"/>
                  </a:cubicBezTo>
                  <a:cubicBezTo>
                    <a:pt x="95" y="222"/>
                    <a:pt x="95" y="222"/>
                    <a:pt x="95" y="222"/>
                  </a:cubicBezTo>
                  <a:cubicBezTo>
                    <a:pt x="95" y="221"/>
                    <a:pt x="95" y="221"/>
                    <a:pt x="95" y="221"/>
                  </a:cubicBezTo>
                  <a:cubicBezTo>
                    <a:pt x="95" y="221"/>
                    <a:pt x="95" y="221"/>
                    <a:pt x="95" y="221"/>
                  </a:cubicBezTo>
                  <a:cubicBezTo>
                    <a:pt x="95" y="218"/>
                    <a:pt x="92" y="215"/>
                    <a:pt x="89" y="215"/>
                  </a:cubicBezTo>
                  <a:moveTo>
                    <a:pt x="16" y="67"/>
                  </a:moveTo>
                  <a:cubicBezTo>
                    <a:pt x="21" y="13"/>
                    <a:pt x="21" y="13"/>
                    <a:pt x="21" y="13"/>
                  </a:cubicBezTo>
                  <a:cubicBezTo>
                    <a:pt x="90" y="13"/>
                    <a:pt x="90" y="13"/>
                    <a:pt x="90" y="13"/>
                  </a:cubicBezTo>
                  <a:cubicBezTo>
                    <a:pt x="95" y="67"/>
                    <a:pt x="95" y="67"/>
                    <a:pt x="95" y="67"/>
                  </a:cubicBezTo>
                  <a:lnTo>
                    <a:pt x="1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文本框 2"/>
          <p:cNvSpPr txBox="1"/>
          <p:nvPr/>
        </p:nvSpPr>
        <p:spPr>
          <a:xfrm>
            <a:off x="443218" y="3713654"/>
            <a:ext cx="2103121" cy="1883272"/>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kumimoji="0" lang="en-US" altLang="zh-CN"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cs typeface="+mn-ea"/>
                <a:sym typeface="Arial" panose="020B0604020202020204" pitchFamily="34" charset="0"/>
              </a:rPr>
              <a:t>Mr</a:t>
            </a: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 Please replace the text content, click to add the relevant title text, modify the text content, you can also copy your content directly here.</a:t>
            </a:r>
          </a:p>
          <a:p>
            <a:pPr marL="0" marR="0" lvl="0" indent="0" algn="ctr" defTabSz="914400" rtl="0" eaLnBrk="1" fontAlgn="base" latinLnBrk="0" hangingPunct="1">
              <a:lnSpc>
                <a:spcPct val="2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1">
              <a:ln>
                <a:noFill/>
              </a:ln>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Shape 2652"/>
          <p:cNvSpPr/>
          <p:nvPr/>
        </p:nvSpPr>
        <p:spPr>
          <a:xfrm>
            <a:off x="3480869" y="2781384"/>
            <a:ext cx="629096" cy="6290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cs"/>
              <a:sym typeface="+mn-lt"/>
            </a:endParaRPr>
          </a:p>
        </p:txBody>
      </p:sp>
      <p:sp>
        <p:nvSpPr>
          <p:cNvPr id="8" name="Shape 2655"/>
          <p:cNvSpPr/>
          <p:nvPr/>
        </p:nvSpPr>
        <p:spPr>
          <a:xfrm>
            <a:off x="5781507" y="2838574"/>
            <a:ext cx="629096" cy="51471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1"/>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cs"/>
              <a:sym typeface="+mn-lt"/>
            </a:endParaRPr>
          </a:p>
        </p:txBody>
      </p:sp>
      <p:sp>
        <p:nvSpPr>
          <p:cNvPr id="9" name="Shape 2661"/>
          <p:cNvSpPr/>
          <p:nvPr/>
        </p:nvSpPr>
        <p:spPr>
          <a:xfrm>
            <a:off x="1180231" y="2781152"/>
            <a:ext cx="629096" cy="629096"/>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cs"/>
              <a:sym typeface="+mn-lt"/>
            </a:endParaRPr>
          </a:p>
        </p:txBody>
      </p:sp>
      <p:sp>
        <p:nvSpPr>
          <p:cNvPr id="10" name="Shape 2682"/>
          <p:cNvSpPr/>
          <p:nvPr/>
        </p:nvSpPr>
        <p:spPr>
          <a:xfrm>
            <a:off x="8082145" y="2781384"/>
            <a:ext cx="629096" cy="629096"/>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cs"/>
              <a:sym typeface="+mn-lt"/>
            </a:endParaRPr>
          </a:p>
        </p:txBody>
      </p:sp>
      <p:sp>
        <p:nvSpPr>
          <p:cNvPr id="11" name="Shape 2705"/>
          <p:cNvSpPr/>
          <p:nvPr/>
        </p:nvSpPr>
        <p:spPr>
          <a:xfrm>
            <a:off x="10382824" y="2781152"/>
            <a:ext cx="628944" cy="629560"/>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tx1"/>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cs"/>
              <a:sym typeface="+mn-lt"/>
            </a:endParaRPr>
          </a:p>
        </p:txBody>
      </p:sp>
      <p:sp>
        <p:nvSpPr>
          <p:cNvPr id="12" name="文本框 2"/>
          <p:cNvSpPr txBox="1"/>
          <p:nvPr/>
        </p:nvSpPr>
        <p:spPr>
          <a:xfrm>
            <a:off x="2743847" y="3713654"/>
            <a:ext cx="2103121"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3" name="文本框 2"/>
          <p:cNvSpPr txBox="1"/>
          <p:nvPr/>
        </p:nvSpPr>
        <p:spPr>
          <a:xfrm>
            <a:off x="5044476" y="3713654"/>
            <a:ext cx="2103121"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4" name="文本框 2"/>
          <p:cNvSpPr txBox="1"/>
          <p:nvPr/>
        </p:nvSpPr>
        <p:spPr>
          <a:xfrm>
            <a:off x="7345105" y="3713654"/>
            <a:ext cx="2103121"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15" name="文本框 2"/>
          <p:cNvSpPr txBox="1"/>
          <p:nvPr/>
        </p:nvSpPr>
        <p:spPr>
          <a:xfrm>
            <a:off x="9645735" y="3713654"/>
            <a:ext cx="2103121"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cxnSp>
        <p:nvCxnSpPr>
          <p:cNvPr id="16" name="Straight Connector 158"/>
          <p:cNvCxnSpPr/>
          <p:nvPr/>
        </p:nvCxnSpPr>
        <p:spPr>
          <a:xfrm>
            <a:off x="2645093" y="2075450"/>
            <a:ext cx="0" cy="3207863"/>
          </a:xfrm>
          <a:prstGeom prst="line">
            <a:avLst/>
          </a:prstGeom>
          <a:noFill/>
          <a:ln w="15875" cap="rnd" cmpd="sng" algn="ctr">
            <a:solidFill>
              <a:srgbClr val="44546A"/>
            </a:solidFill>
            <a:prstDash val="sysDot"/>
            <a:miter lim="800000"/>
          </a:ln>
          <a:effectLst/>
        </p:spPr>
      </p:cxnSp>
      <p:cxnSp>
        <p:nvCxnSpPr>
          <p:cNvPr id="17" name="Straight Connector 158"/>
          <p:cNvCxnSpPr/>
          <p:nvPr/>
        </p:nvCxnSpPr>
        <p:spPr>
          <a:xfrm>
            <a:off x="4945722" y="2075450"/>
            <a:ext cx="0" cy="3207863"/>
          </a:xfrm>
          <a:prstGeom prst="line">
            <a:avLst/>
          </a:prstGeom>
          <a:noFill/>
          <a:ln w="15875" cap="rnd" cmpd="sng" algn="ctr">
            <a:solidFill>
              <a:srgbClr val="44546A"/>
            </a:solidFill>
            <a:prstDash val="sysDot"/>
            <a:miter lim="800000"/>
          </a:ln>
          <a:effectLst/>
        </p:spPr>
      </p:cxnSp>
      <p:cxnSp>
        <p:nvCxnSpPr>
          <p:cNvPr id="18" name="Straight Connector 158"/>
          <p:cNvCxnSpPr/>
          <p:nvPr/>
        </p:nvCxnSpPr>
        <p:spPr>
          <a:xfrm>
            <a:off x="7246351" y="2075450"/>
            <a:ext cx="0" cy="3207863"/>
          </a:xfrm>
          <a:prstGeom prst="line">
            <a:avLst/>
          </a:prstGeom>
          <a:noFill/>
          <a:ln w="15875" cap="rnd" cmpd="sng" algn="ctr">
            <a:solidFill>
              <a:srgbClr val="44546A"/>
            </a:solidFill>
            <a:prstDash val="sysDot"/>
            <a:miter lim="800000"/>
          </a:ln>
          <a:effectLst/>
        </p:spPr>
      </p:cxnSp>
      <p:cxnSp>
        <p:nvCxnSpPr>
          <p:cNvPr id="19" name="Straight Connector 158"/>
          <p:cNvCxnSpPr/>
          <p:nvPr/>
        </p:nvCxnSpPr>
        <p:spPr>
          <a:xfrm>
            <a:off x="9546980" y="2075450"/>
            <a:ext cx="0" cy="3207863"/>
          </a:xfrm>
          <a:prstGeom prst="line">
            <a:avLst/>
          </a:prstGeom>
          <a:noFill/>
          <a:ln w="15875" cap="rnd" cmpd="sng" algn="ctr">
            <a:solidFill>
              <a:srgbClr val="44546A"/>
            </a:solidFill>
            <a:prstDash val="sysDot"/>
            <a:miter lim="800000"/>
          </a:ln>
          <a:effectLst/>
        </p:spPr>
      </p:cxnSp>
      <p:sp>
        <p:nvSpPr>
          <p:cNvPr id="20" name="矩形 57"/>
          <p:cNvSpPr>
            <a:spLocks noChangeArrowheads="1"/>
          </p:cNvSpPr>
          <p:nvPr/>
        </p:nvSpPr>
        <p:spPr bwMode="auto">
          <a:xfrm>
            <a:off x="443218" y="2075451"/>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 name="矩形 57"/>
          <p:cNvSpPr>
            <a:spLocks noChangeArrowheads="1"/>
          </p:cNvSpPr>
          <p:nvPr/>
        </p:nvSpPr>
        <p:spPr bwMode="auto">
          <a:xfrm>
            <a:off x="2743847" y="2075451"/>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矩形 57"/>
          <p:cNvSpPr>
            <a:spLocks noChangeArrowheads="1"/>
          </p:cNvSpPr>
          <p:nvPr/>
        </p:nvSpPr>
        <p:spPr bwMode="auto">
          <a:xfrm>
            <a:off x="5042391" y="2075451"/>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3" name="矩形 57"/>
          <p:cNvSpPr>
            <a:spLocks noChangeArrowheads="1"/>
          </p:cNvSpPr>
          <p:nvPr/>
        </p:nvSpPr>
        <p:spPr bwMode="auto">
          <a:xfrm>
            <a:off x="7346425" y="2075451"/>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4" name="矩形 57"/>
          <p:cNvSpPr>
            <a:spLocks noChangeArrowheads="1"/>
          </p:cNvSpPr>
          <p:nvPr/>
        </p:nvSpPr>
        <p:spPr bwMode="auto">
          <a:xfrm>
            <a:off x="9645735" y="2075451"/>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graphicFrame>
        <p:nvGraphicFramePr>
          <p:cNvPr id="6" name="图表 5"/>
          <p:cNvGraphicFramePr/>
          <p:nvPr/>
        </p:nvGraphicFramePr>
        <p:xfrm>
          <a:off x="3454400" y="1450505"/>
          <a:ext cx="5283200" cy="3522134"/>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57"/>
          <p:cNvSpPr>
            <a:spLocks noChangeArrowheads="1"/>
          </p:cNvSpPr>
          <p:nvPr/>
        </p:nvSpPr>
        <p:spPr bwMode="auto">
          <a:xfrm>
            <a:off x="1625598" y="5065448"/>
            <a:ext cx="8940802" cy="40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Tree>
  </p:cSld>
  <p:clrMapOvr>
    <a:overrideClrMapping bg1="lt1" tx1="dk1" bg2="lt2" tx2="dk2" accent1="accent1" accent2="accent2" accent3="accent3" accent4="accent4" accent5="accent5" accent6="accent6" hlink="hlink" folHlink="folHlink"/>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Oval 8"/>
          <p:cNvSpPr/>
          <p:nvPr/>
        </p:nvSpPr>
        <p:spPr>
          <a:xfrm>
            <a:off x="1250593" y="1854036"/>
            <a:ext cx="1435655" cy="1435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Pie 7"/>
          <p:cNvSpPr/>
          <p:nvPr/>
        </p:nvSpPr>
        <p:spPr>
          <a:xfrm>
            <a:off x="1249428" y="1854035"/>
            <a:ext cx="1437984" cy="1435656"/>
          </a:xfrm>
          <a:prstGeom prst="pie">
            <a:avLst>
              <a:gd name="adj1" fmla="val 21182150"/>
              <a:gd name="adj2" fmla="val 13472392"/>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167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Oval 13"/>
          <p:cNvSpPr/>
          <p:nvPr/>
        </p:nvSpPr>
        <p:spPr>
          <a:xfrm>
            <a:off x="1325006" y="1928449"/>
            <a:ext cx="1286828" cy="128682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57"/>
          <p:cNvSpPr/>
          <p:nvPr/>
        </p:nvSpPr>
        <p:spPr>
          <a:xfrm>
            <a:off x="1604815" y="2238310"/>
            <a:ext cx="727211"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65</a:t>
            </a:r>
            <a:endPar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10" name="Oval 8"/>
          <p:cNvSpPr/>
          <p:nvPr/>
        </p:nvSpPr>
        <p:spPr>
          <a:xfrm>
            <a:off x="4002313" y="1854036"/>
            <a:ext cx="1435655" cy="1435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Pie 7"/>
          <p:cNvSpPr/>
          <p:nvPr/>
        </p:nvSpPr>
        <p:spPr>
          <a:xfrm>
            <a:off x="4001148" y="1854035"/>
            <a:ext cx="1437984" cy="1435656"/>
          </a:xfrm>
          <a:prstGeom prst="pie">
            <a:avLst>
              <a:gd name="adj1" fmla="val 7669201"/>
              <a:gd name="adj2" fmla="val 13472392"/>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167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Oval 13"/>
          <p:cNvSpPr/>
          <p:nvPr/>
        </p:nvSpPr>
        <p:spPr>
          <a:xfrm>
            <a:off x="4076726" y="1928449"/>
            <a:ext cx="1286828" cy="128682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矩形 57"/>
          <p:cNvSpPr/>
          <p:nvPr/>
        </p:nvSpPr>
        <p:spPr>
          <a:xfrm>
            <a:off x="4356535" y="2238310"/>
            <a:ext cx="727211"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25</a:t>
            </a:r>
            <a:endPar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14" name="Oval 8"/>
          <p:cNvSpPr/>
          <p:nvPr/>
        </p:nvSpPr>
        <p:spPr>
          <a:xfrm>
            <a:off x="6754033" y="1854036"/>
            <a:ext cx="1435655" cy="1435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Pie 7"/>
          <p:cNvSpPr/>
          <p:nvPr/>
        </p:nvSpPr>
        <p:spPr>
          <a:xfrm>
            <a:off x="6752868" y="1854035"/>
            <a:ext cx="1437984" cy="1435656"/>
          </a:xfrm>
          <a:prstGeom prst="pie">
            <a:avLst>
              <a:gd name="adj1" fmla="val 17889726"/>
              <a:gd name="adj2" fmla="val 13472392"/>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167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 name="Oval 13"/>
          <p:cNvSpPr/>
          <p:nvPr/>
        </p:nvSpPr>
        <p:spPr>
          <a:xfrm>
            <a:off x="6828446" y="1928449"/>
            <a:ext cx="1286828" cy="128682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矩形 57"/>
          <p:cNvSpPr/>
          <p:nvPr/>
        </p:nvSpPr>
        <p:spPr>
          <a:xfrm>
            <a:off x="7108255" y="2238310"/>
            <a:ext cx="727211"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85</a:t>
            </a:r>
            <a:endPar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18" name="Oval 8"/>
          <p:cNvSpPr/>
          <p:nvPr/>
        </p:nvSpPr>
        <p:spPr>
          <a:xfrm>
            <a:off x="9505752" y="1854036"/>
            <a:ext cx="1435655" cy="1435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Pie 7"/>
          <p:cNvSpPr/>
          <p:nvPr/>
        </p:nvSpPr>
        <p:spPr>
          <a:xfrm>
            <a:off x="9504587" y="1854035"/>
            <a:ext cx="1437984" cy="1435656"/>
          </a:xfrm>
          <a:prstGeom prst="pie">
            <a:avLst>
              <a:gd name="adj1" fmla="val 2557547"/>
              <a:gd name="adj2" fmla="val 13472392"/>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167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0" name="Oval 13"/>
          <p:cNvSpPr/>
          <p:nvPr/>
        </p:nvSpPr>
        <p:spPr>
          <a:xfrm>
            <a:off x="9580165" y="1928449"/>
            <a:ext cx="1286828" cy="128682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zh-CN" altLang="en-US" sz="1675"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57"/>
          <p:cNvSpPr/>
          <p:nvPr/>
        </p:nvSpPr>
        <p:spPr>
          <a:xfrm>
            <a:off x="9859974" y="2238310"/>
            <a:ext cx="727211"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30</a:t>
            </a:r>
            <a:endParaRPr kumimoji="0" lang="en-US" altLang="en-US" sz="36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22" name="文本框 2"/>
          <p:cNvSpPr txBox="1"/>
          <p:nvPr/>
        </p:nvSpPr>
        <p:spPr>
          <a:xfrm>
            <a:off x="827880" y="3935071"/>
            <a:ext cx="2281080"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3" name="矩形 57"/>
          <p:cNvSpPr>
            <a:spLocks noChangeArrowheads="1"/>
          </p:cNvSpPr>
          <p:nvPr/>
        </p:nvSpPr>
        <p:spPr bwMode="auto">
          <a:xfrm>
            <a:off x="916859" y="3499037"/>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4" name="文本框 2"/>
          <p:cNvSpPr txBox="1"/>
          <p:nvPr/>
        </p:nvSpPr>
        <p:spPr>
          <a:xfrm>
            <a:off x="3579600" y="3935071"/>
            <a:ext cx="2281080"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5" name="矩形 57"/>
          <p:cNvSpPr>
            <a:spLocks noChangeArrowheads="1"/>
          </p:cNvSpPr>
          <p:nvPr/>
        </p:nvSpPr>
        <p:spPr bwMode="auto">
          <a:xfrm>
            <a:off x="3668579" y="3499037"/>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6" name="文本框 2"/>
          <p:cNvSpPr txBox="1"/>
          <p:nvPr/>
        </p:nvSpPr>
        <p:spPr>
          <a:xfrm>
            <a:off x="6331320" y="3935071"/>
            <a:ext cx="2281080" cy="1569660"/>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7" name="矩形 57"/>
          <p:cNvSpPr>
            <a:spLocks noChangeArrowheads="1"/>
          </p:cNvSpPr>
          <p:nvPr/>
        </p:nvSpPr>
        <p:spPr bwMode="auto">
          <a:xfrm>
            <a:off x="6420299" y="3499037"/>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8" name="文本框 2"/>
          <p:cNvSpPr txBox="1"/>
          <p:nvPr/>
        </p:nvSpPr>
        <p:spPr>
          <a:xfrm>
            <a:off x="9083039" y="3935071"/>
            <a:ext cx="2281080" cy="1144609"/>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
        <p:nvSpPr>
          <p:cNvPr id="29" name="矩形 57"/>
          <p:cNvSpPr>
            <a:spLocks noChangeArrowheads="1"/>
          </p:cNvSpPr>
          <p:nvPr/>
        </p:nvSpPr>
        <p:spPr bwMode="auto">
          <a:xfrm>
            <a:off x="9172018" y="3499037"/>
            <a:ext cx="2103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cxnSp>
        <p:nvCxnSpPr>
          <p:cNvPr id="6" name="Straight Connector 25"/>
          <p:cNvCxnSpPr/>
          <p:nvPr/>
        </p:nvCxnSpPr>
        <p:spPr>
          <a:xfrm>
            <a:off x="2293246" y="3610109"/>
            <a:ext cx="0" cy="7529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6"/>
          <p:cNvCxnSpPr/>
          <p:nvPr/>
        </p:nvCxnSpPr>
        <p:spPr>
          <a:xfrm>
            <a:off x="3814119" y="3610109"/>
            <a:ext cx="0" cy="7529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ardrop 28"/>
          <p:cNvSpPr/>
          <p:nvPr/>
        </p:nvSpPr>
        <p:spPr>
          <a:xfrm rot="8100000">
            <a:off x="2084106" y="2346018"/>
            <a:ext cx="418280" cy="418280"/>
          </a:xfrm>
          <a:prstGeom prst="teardrop">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9" name="Freeform 6"/>
          <p:cNvSpPr>
            <a:spLocks noEditPoints="1"/>
          </p:cNvSpPr>
          <p:nvPr/>
        </p:nvSpPr>
        <p:spPr bwMode="auto">
          <a:xfrm>
            <a:off x="2193055" y="2432416"/>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cxnSp>
        <p:nvCxnSpPr>
          <p:cNvPr id="10" name="Straight Connector 32"/>
          <p:cNvCxnSpPr/>
          <p:nvPr/>
        </p:nvCxnSpPr>
        <p:spPr>
          <a:xfrm>
            <a:off x="5799266" y="3610109"/>
            <a:ext cx="0" cy="7529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ardrop 34"/>
          <p:cNvSpPr/>
          <p:nvPr/>
        </p:nvSpPr>
        <p:spPr>
          <a:xfrm rot="8100000">
            <a:off x="5591775" y="2346018"/>
            <a:ext cx="418280" cy="418280"/>
          </a:xfrm>
          <a:prstGeom prst="teardrop">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2" name="Freeform 11"/>
          <p:cNvSpPr/>
          <p:nvPr/>
        </p:nvSpPr>
        <p:spPr bwMode="auto">
          <a:xfrm>
            <a:off x="5670934" y="2479592"/>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sp>
        <p:nvSpPr>
          <p:cNvPr id="13" name="Teardrop 37"/>
          <p:cNvSpPr/>
          <p:nvPr/>
        </p:nvSpPr>
        <p:spPr>
          <a:xfrm rot="8100000">
            <a:off x="3606628" y="2346018"/>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4" name="Freeform 16"/>
          <p:cNvSpPr>
            <a:spLocks noEditPoints="1"/>
          </p:cNvSpPr>
          <p:nvPr/>
        </p:nvSpPr>
        <p:spPr bwMode="auto">
          <a:xfrm>
            <a:off x="3694447" y="2444369"/>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cxnSp>
        <p:nvCxnSpPr>
          <p:cNvPr id="15" name="Straight Connector 39"/>
          <p:cNvCxnSpPr/>
          <p:nvPr/>
        </p:nvCxnSpPr>
        <p:spPr>
          <a:xfrm>
            <a:off x="7798594" y="3610109"/>
            <a:ext cx="0" cy="75298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40"/>
          <p:cNvCxnSpPr/>
          <p:nvPr/>
        </p:nvCxnSpPr>
        <p:spPr>
          <a:xfrm>
            <a:off x="9550796" y="3610109"/>
            <a:ext cx="0" cy="114047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eardrop 43"/>
          <p:cNvSpPr/>
          <p:nvPr/>
        </p:nvSpPr>
        <p:spPr>
          <a:xfrm rot="8100000">
            <a:off x="9343305" y="2346018"/>
            <a:ext cx="418280" cy="418280"/>
          </a:xfrm>
          <a:prstGeom prst="teardrop">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8" name="Freeform 21"/>
          <p:cNvSpPr>
            <a:spLocks noEditPoints="1"/>
          </p:cNvSpPr>
          <p:nvPr/>
        </p:nvSpPr>
        <p:spPr bwMode="auto">
          <a:xfrm>
            <a:off x="9439585" y="2469216"/>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pic>
        <p:nvPicPr>
          <p:cNvPr id="19" name="Picture 77" descr="F:\Trabajos\Envato\Graphic River\Mica PPT\mountains.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869533" y="3722711"/>
            <a:ext cx="10452934" cy="1376665"/>
          </a:xfrm>
          <a:prstGeom prst="rect">
            <a:avLst/>
          </a:prstGeom>
          <a:noFill/>
          <a:extLst>
            <a:ext uri="{909E8E84-426E-40DD-AFC4-6F175D3DCCD1}">
              <a14:hiddenFill xmlns:a14="http://schemas.microsoft.com/office/drawing/2010/main">
                <a:solidFill>
                  <a:srgbClr val="FFFFFF"/>
                </a:solidFill>
              </a14:hiddenFill>
            </a:ext>
          </a:extLst>
        </p:spPr>
      </p:pic>
      <p:sp>
        <p:nvSpPr>
          <p:cNvPr id="20" name="Teardrop 47"/>
          <p:cNvSpPr/>
          <p:nvPr/>
        </p:nvSpPr>
        <p:spPr>
          <a:xfrm rot="8100000">
            <a:off x="7591103" y="2346018"/>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21" name="Freeform 26"/>
          <p:cNvSpPr>
            <a:spLocks noEditPoints="1"/>
          </p:cNvSpPr>
          <p:nvPr/>
        </p:nvSpPr>
        <p:spPr bwMode="auto">
          <a:xfrm>
            <a:off x="7720409" y="2453999"/>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sp>
        <p:nvSpPr>
          <p:cNvPr id="22" name="文本框 40"/>
          <p:cNvSpPr txBox="1"/>
          <p:nvPr/>
        </p:nvSpPr>
        <p:spPr>
          <a:xfrm>
            <a:off x="1495820" y="2963529"/>
            <a:ext cx="1594852" cy="570284"/>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Pass</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Txt</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Document or</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Qq</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Chat window copy into</a:t>
            </a:r>
          </a:p>
        </p:txBody>
      </p:sp>
      <p:sp>
        <p:nvSpPr>
          <p:cNvPr id="23" name="文本框 40"/>
          <p:cNvSpPr txBox="1"/>
          <p:nvPr/>
        </p:nvSpPr>
        <p:spPr>
          <a:xfrm>
            <a:off x="3016692" y="2963529"/>
            <a:ext cx="1594852" cy="570284"/>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Pass</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Txt</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Document or</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Qq</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Chat window copy into</a:t>
            </a:r>
          </a:p>
        </p:txBody>
      </p:sp>
      <p:sp>
        <p:nvSpPr>
          <p:cNvPr id="24" name="文本框 40"/>
          <p:cNvSpPr txBox="1"/>
          <p:nvPr/>
        </p:nvSpPr>
        <p:spPr>
          <a:xfrm>
            <a:off x="5001840" y="2963529"/>
            <a:ext cx="1594852" cy="570284"/>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Pass</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Txt</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Document or</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Qq</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Chat window copy into</a:t>
            </a:r>
          </a:p>
        </p:txBody>
      </p:sp>
      <p:sp>
        <p:nvSpPr>
          <p:cNvPr id="25" name="文本框 40"/>
          <p:cNvSpPr txBox="1"/>
          <p:nvPr/>
        </p:nvSpPr>
        <p:spPr>
          <a:xfrm>
            <a:off x="7001168" y="2963529"/>
            <a:ext cx="1594852" cy="570284"/>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Pass</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Txt</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Document or</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Qq</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Chat window copy into</a:t>
            </a:r>
          </a:p>
        </p:txBody>
      </p:sp>
      <p:sp>
        <p:nvSpPr>
          <p:cNvPr id="26" name="文本框 40"/>
          <p:cNvSpPr txBox="1"/>
          <p:nvPr/>
        </p:nvSpPr>
        <p:spPr>
          <a:xfrm>
            <a:off x="8761320" y="2963529"/>
            <a:ext cx="1594852" cy="570284"/>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Pass</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Txt</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Document or</a:t>
            </a: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Qq</a:t>
            </a: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Chat window copy into</a:t>
            </a:r>
          </a:p>
        </p:txBody>
      </p:sp>
    </p:spTree>
  </p:cSld>
  <p:clrMapOvr>
    <a:overrideClrMapping bg1="lt1" tx1="dk1" bg2="lt2" tx2="dk2" accent1="accent1" accent2="accent2" accent3="accent3" accent4="accent4" accent5="accent5" accent6="accent6" hlink="hlink" folHlink="folHlink"/>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cxnSp>
        <p:nvCxnSpPr>
          <p:cNvPr id="6" name="Straight Connector 45"/>
          <p:cNvCxnSpPr/>
          <p:nvPr/>
        </p:nvCxnSpPr>
        <p:spPr>
          <a:xfrm flipV="1">
            <a:off x="7275879"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ounded Rectangle 46"/>
          <p:cNvSpPr/>
          <p:nvPr/>
        </p:nvSpPr>
        <p:spPr>
          <a:xfrm>
            <a:off x="7105879" y="3744927"/>
            <a:ext cx="339999" cy="101156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8" name="Straight Connector 43"/>
          <p:cNvCxnSpPr/>
          <p:nvPr/>
        </p:nvCxnSpPr>
        <p:spPr>
          <a:xfrm flipV="1">
            <a:off x="7921570"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ounded Rectangle 44"/>
          <p:cNvSpPr/>
          <p:nvPr/>
        </p:nvSpPr>
        <p:spPr>
          <a:xfrm>
            <a:off x="7751570" y="2508577"/>
            <a:ext cx="339999" cy="2247910"/>
          </a:xfrm>
          <a:prstGeom prst="round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10" name="Straight Connector 41"/>
          <p:cNvCxnSpPr/>
          <p:nvPr/>
        </p:nvCxnSpPr>
        <p:spPr>
          <a:xfrm flipV="1">
            <a:off x="8567261"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Rounded Rectangle 42"/>
          <p:cNvSpPr/>
          <p:nvPr/>
        </p:nvSpPr>
        <p:spPr>
          <a:xfrm>
            <a:off x="8397261" y="3070554"/>
            <a:ext cx="339999" cy="1685933"/>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12" name="Straight Connector 39"/>
          <p:cNvCxnSpPr/>
          <p:nvPr/>
        </p:nvCxnSpPr>
        <p:spPr>
          <a:xfrm flipV="1">
            <a:off x="9212952"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ounded Rectangle 40"/>
          <p:cNvSpPr/>
          <p:nvPr/>
        </p:nvSpPr>
        <p:spPr>
          <a:xfrm>
            <a:off x="9042952" y="3295345"/>
            <a:ext cx="339999" cy="1461142"/>
          </a:xfrm>
          <a:prstGeom prst="round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14" name="Straight Connector 37"/>
          <p:cNvCxnSpPr/>
          <p:nvPr/>
        </p:nvCxnSpPr>
        <p:spPr>
          <a:xfrm flipV="1">
            <a:off x="9858644"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38"/>
          <p:cNvSpPr/>
          <p:nvPr/>
        </p:nvSpPr>
        <p:spPr>
          <a:xfrm>
            <a:off x="9688644" y="2958159"/>
            <a:ext cx="339999" cy="1798328"/>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16" name="Straight Connector 35"/>
          <p:cNvCxnSpPr/>
          <p:nvPr/>
        </p:nvCxnSpPr>
        <p:spPr>
          <a:xfrm flipV="1">
            <a:off x="10504335" y="2396181"/>
            <a:ext cx="0" cy="2472701"/>
          </a:xfrm>
          <a:prstGeom prst="line">
            <a:avLst/>
          </a:prstGeom>
          <a:ln w="12700">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ounded Rectangle 36"/>
          <p:cNvSpPr/>
          <p:nvPr/>
        </p:nvSpPr>
        <p:spPr>
          <a:xfrm>
            <a:off x="10334335" y="2733368"/>
            <a:ext cx="339999" cy="2023119"/>
          </a:xfrm>
          <a:prstGeom prst="roundRect">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2">
                  <a:lumMod val="75000"/>
                </a:schemeClr>
              </a:solidFill>
            </a:endParaRPr>
          </a:p>
        </p:txBody>
      </p:sp>
      <p:cxnSp>
        <p:nvCxnSpPr>
          <p:cNvPr id="18" name="Straight Connector 26"/>
          <p:cNvCxnSpPr/>
          <p:nvPr/>
        </p:nvCxnSpPr>
        <p:spPr>
          <a:xfrm>
            <a:off x="6707963" y="4878947"/>
            <a:ext cx="4422765" cy="0"/>
          </a:xfrm>
          <a:prstGeom prst="line">
            <a:avLst/>
          </a:prstGeom>
          <a:ln w="76200" cmpd="sng">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436"/>
          <p:cNvSpPr>
            <a:spLocks noChangeArrowheads="1"/>
          </p:cNvSpPr>
          <p:nvPr/>
        </p:nvSpPr>
        <p:spPr bwMode="auto">
          <a:xfrm>
            <a:off x="7186188"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39</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Rectangle 1436"/>
          <p:cNvSpPr>
            <a:spLocks noChangeArrowheads="1"/>
          </p:cNvSpPr>
          <p:nvPr/>
        </p:nvSpPr>
        <p:spPr bwMode="auto">
          <a:xfrm>
            <a:off x="7835005"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97</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1436"/>
          <p:cNvSpPr>
            <a:spLocks noChangeArrowheads="1"/>
          </p:cNvSpPr>
          <p:nvPr/>
        </p:nvSpPr>
        <p:spPr bwMode="auto">
          <a:xfrm>
            <a:off x="8480696"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80</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Rectangle 1436"/>
          <p:cNvSpPr>
            <a:spLocks noChangeArrowheads="1"/>
          </p:cNvSpPr>
          <p:nvPr/>
        </p:nvSpPr>
        <p:spPr bwMode="auto">
          <a:xfrm>
            <a:off x="9126387"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63</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Rectangle 1436"/>
          <p:cNvSpPr>
            <a:spLocks noChangeArrowheads="1"/>
          </p:cNvSpPr>
          <p:nvPr/>
        </p:nvSpPr>
        <p:spPr bwMode="auto">
          <a:xfrm>
            <a:off x="9772078"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82</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Rectangle 1436"/>
          <p:cNvSpPr>
            <a:spLocks noChangeArrowheads="1"/>
          </p:cNvSpPr>
          <p:nvPr/>
        </p:nvSpPr>
        <p:spPr bwMode="auto">
          <a:xfrm>
            <a:off x="10417770" y="4316758"/>
            <a:ext cx="1731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90</a:t>
            </a:r>
            <a:endParaRPr kumimoji="0" lang="en-US" sz="2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1436"/>
          <p:cNvSpPr>
            <a:spLocks noChangeArrowheads="1"/>
          </p:cNvSpPr>
          <p:nvPr/>
        </p:nvSpPr>
        <p:spPr bwMode="auto">
          <a:xfrm>
            <a:off x="7014590"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1436"/>
          <p:cNvSpPr>
            <a:spLocks noChangeArrowheads="1"/>
          </p:cNvSpPr>
          <p:nvPr/>
        </p:nvSpPr>
        <p:spPr bwMode="auto">
          <a:xfrm>
            <a:off x="7660278"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1436"/>
          <p:cNvSpPr>
            <a:spLocks noChangeArrowheads="1"/>
          </p:cNvSpPr>
          <p:nvPr/>
        </p:nvSpPr>
        <p:spPr bwMode="auto">
          <a:xfrm>
            <a:off x="8305966"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1436"/>
          <p:cNvSpPr>
            <a:spLocks noChangeArrowheads="1"/>
          </p:cNvSpPr>
          <p:nvPr/>
        </p:nvSpPr>
        <p:spPr bwMode="auto">
          <a:xfrm>
            <a:off x="8951654"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Rectangle 1436"/>
          <p:cNvSpPr>
            <a:spLocks noChangeArrowheads="1"/>
          </p:cNvSpPr>
          <p:nvPr/>
        </p:nvSpPr>
        <p:spPr bwMode="auto">
          <a:xfrm>
            <a:off x="9597351"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Rectangle 1436"/>
          <p:cNvSpPr>
            <a:spLocks noChangeArrowheads="1"/>
          </p:cNvSpPr>
          <p:nvPr/>
        </p:nvSpPr>
        <p:spPr bwMode="auto">
          <a:xfrm>
            <a:off x="10243043" y="5057866"/>
            <a:ext cx="5225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05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Leopard</a:t>
            </a:r>
            <a:endParaRPr kumimoji="0" lang="en-US" sz="2400" b="1"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1" name="Straight Connector 158"/>
          <p:cNvCxnSpPr/>
          <p:nvPr/>
        </p:nvCxnSpPr>
        <p:spPr>
          <a:xfrm>
            <a:off x="6110956" y="2318051"/>
            <a:ext cx="0" cy="2901398"/>
          </a:xfrm>
          <a:prstGeom prst="line">
            <a:avLst/>
          </a:prstGeom>
          <a:noFill/>
          <a:ln w="15875" cap="rnd" cmpd="sng" algn="ctr">
            <a:solidFill>
              <a:srgbClr val="44546A"/>
            </a:solidFill>
            <a:prstDash val="sysDot"/>
            <a:miter lim="800000"/>
          </a:ln>
          <a:effectLst/>
        </p:spPr>
      </p:cxnSp>
      <p:sp>
        <p:nvSpPr>
          <p:cNvPr id="32" name="文本框 2"/>
          <p:cNvSpPr txBox="1"/>
          <p:nvPr/>
        </p:nvSpPr>
        <p:spPr>
          <a:xfrm>
            <a:off x="1061271" y="2911125"/>
            <a:ext cx="4750777" cy="2252604"/>
          </a:xfrm>
          <a:prstGeom prst="rect">
            <a:avLst/>
          </a:prstGeom>
          <a:noFill/>
          <a:ln w="9525">
            <a:noFill/>
          </a:ln>
        </p:spPr>
        <p:txBody>
          <a:bodyPr wrap="square">
            <a:spAutoFit/>
          </a:bodyPr>
          <a:lstStyle/>
          <a:p>
            <a:pP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 Please replace the text content, click to add the relevant title text, modify the text content, you can also copy your content directly here.</a:t>
            </a:r>
          </a:p>
          <a:p>
            <a:pP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a:p>
            <a:pPr lvl="0" algn="ctr" fontAlgn="base">
              <a:lnSpc>
                <a:spcPct val="200000"/>
              </a:lnSpc>
              <a:spcBef>
                <a:spcPct val="0"/>
              </a:spcBef>
              <a:spcAft>
                <a:spcPct val="0"/>
              </a:spcAft>
              <a:defRPr/>
            </a:pPr>
            <a:endPar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矩形 57"/>
          <p:cNvSpPr>
            <a:spLocks noChangeArrowheads="1"/>
          </p:cNvSpPr>
          <p:nvPr/>
        </p:nvSpPr>
        <p:spPr bwMode="auto">
          <a:xfrm>
            <a:off x="1061273" y="2318051"/>
            <a:ext cx="2103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pull dir="u"/>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矩形: 圆角 5"/>
          <p:cNvSpPr/>
          <p:nvPr/>
        </p:nvSpPr>
        <p:spPr>
          <a:xfrm>
            <a:off x="5742182"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6395064"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047946"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700828"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8353710"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rot="10800000">
            <a:off x="5742182" y="3584448"/>
            <a:ext cx="316176" cy="1261872"/>
          </a:xfrm>
          <a:prstGeom prst="roundRect">
            <a:avLst>
              <a:gd name="adj" fmla="val 50000"/>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rot="10800000">
            <a:off x="6395064" y="3934460"/>
            <a:ext cx="316176" cy="9118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rot="10800000">
            <a:off x="7047946" y="3042920"/>
            <a:ext cx="316176" cy="1803400"/>
          </a:xfrm>
          <a:prstGeom prst="roundRect">
            <a:avLst>
              <a:gd name="adj" fmla="val 50000"/>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0800000">
            <a:off x="7700828" y="3187700"/>
            <a:ext cx="316176" cy="165862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0800000">
            <a:off x="8353710" y="3377184"/>
            <a:ext cx="316176" cy="1469136"/>
          </a:xfrm>
          <a:prstGeom prst="roundRect">
            <a:avLst>
              <a:gd name="adj" fmla="val 50000"/>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9006592"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rot="10800000">
            <a:off x="9006592" y="3187700"/>
            <a:ext cx="316176" cy="165862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9659474"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rot="10800000">
            <a:off x="9659474" y="3042920"/>
            <a:ext cx="316176" cy="1803400"/>
          </a:xfrm>
          <a:prstGeom prst="roundRect">
            <a:avLst>
              <a:gd name="adj" fmla="val 50000"/>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10312356"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rot="10800000">
            <a:off x="10312356" y="2867660"/>
            <a:ext cx="316176" cy="19786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0965238" y="2011680"/>
            <a:ext cx="316176" cy="28346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rot="10800000">
            <a:off x="10965238" y="2651760"/>
            <a:ext cx="316176" cy="2194560"/>
          </a:xfrm>
          <a:prstGeom prst="roundRect">
            <a:avLst>
              <a:gd name="adj" fmla="val 50000"/>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350461" y="5074412"/>
            <a:ext cx="6322672" cy="0"/>
          </a:xfrm>
          <a:prstGeom prst="line">
            <a:avLst/>
          </a:prstGeom>
          <a:ln>
            <a:solidFill>
              <a:schemeClr val="tx1">
                <a:lumMod val="75000"/>
                <a:lumOff val="2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849596"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02479"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155362"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808245"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461128"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114011"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769916"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072652"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425821" y="5023739"/>
            <a:ext cx="101346" cy="101346"/>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40"/>
          <p:cNvSpPr txBox="1"/>
          <p:nvPr/>
        </p:nvSpPr>
        <p:spPr>
          <a:xfrm>
            <a:off x="5608776"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2010</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文本框 40"/>
          <p:cNvSpPr txBox="1"/>
          <p:nvPr/>
        </p:nvSpPr>
        <p:spPr>
          <a:xfrm>
            <a:off x="6261659"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2011</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文本框 40"/>
          <p:cNvSpPr txBox="1"/>
          <p:nvPr/>
        </p:nvSpPr>
        <p:spPr>
          <a:xfrm>
            <a:off x="6914540"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2012</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文本框 40"/>
          <p:cNvSpPr txBox="1"/>
          <p:nvPr/>
        </p:nvSpPr>
        <p:spPr>
          <a:xfrm>
            <a:off x="7567421"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文本框 40"/>
          <p:cNvSpPr txBox="1"/>
          <p:nvPr/>
        </p:nvSpPr>
        <p:spPr>
          <a:xfrm>
            <a:off x="8220304"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文本框 40"/>
          <p:cNvSpPr txBox="1"/>
          <p:nvPr/>
        </p:nvSpPr>
        <p:spPr>
          <a:xfrm>
            <a:off x="8873186"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文本框 40"/>
          <p:cNvSpPr txBox="1"/>
          <p:nvPr/>
        </p:nvSpPr>
        <p:spPr>
          <a:xfrm>
            <a:off x="9526068"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10178950"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2017</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文本框 40"/>
          <p:cNvSpPr txBox="1"/>
          <p:nvPr/>
        </p:nvSpPr>
        <p:spPr>
          <a:xfrm>
            <a:off x="10831832" y="5302504"/>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2018</a:t>
            </a:r>
            <a:endPar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文本框 40"/>
          <p:cNvSpPr txBox="1"/>
          <p:nvPr/>
        </p:nvSpPr>
        <p:spPr>
          <a:xfrm>
            <a:off x="5666180"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34</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文本框 40"/>
          <p:cNvSpPr txBox="1"/>
          <p:nvPr/>
        </p:nvSpPr>
        <p:spPr>
          <a:xfrm>
            <a:off x="6319062"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26</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文本框 40"/>
          <p:cNvSpPr txBox="1"/>
          <p:nvPr/>
        </p:nvSpPr>
        <p:spPr>
          <a:xfrm>
            <a:off x="6968971"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54</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文本框 40"/>
          <p:cNvSpPr txBox="1"/>
          <p:nvPr/>
        </p:nvSpPr>
        <p:spPr>
          <a:xfrm>
            <a:off x="7618880"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52</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文本框 40"/>
          <p:cNvSpPr txBox="1"/>
          <p:nvPr/>
        </p:nvSpPr>
        <p:spPr>
          <a:xfrm>
            <a:off x="8268789"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50</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文本框 40"/>
          <p:cNvSpPr txBox="1"/>
          <p:nvPr/>
        </p:nvSpPr>
        <p:spPr>
          <a:xfrm>
            <a:off x="8924689"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52</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文本框 40"/>
          <p:cNvSpPr txBox="1"/>
          <p:nvPr/>
        </p:nvSpPr>
        <p:spPr>
          <a:xfrm>
            <a:off x="9583472"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54</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文本框 40"/>
          <p:cNvSpPr txBox="1"/>
          <p:nvPr/>
        </p:nvSpPr>
        <p:spPr>
          <a:xfrm>
            <a:off x="10236354"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65</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文本框 40"/>
          <p:cNvSpPr txBox="1"/>
          <p:nvPr/>
        </p:nvSpPr>
        <p:spPr>
          <a:xfrm>
            <a:off x="10889236" y="4547475"/>
            <a:ext cx="468178"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80</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椭圆 51"/>
          <p:cNvSpPr/>
          <p:nvPr/>
        </p:nvSpPr>
        <p:spPr>
          <a:xfrm>
            <a:off x="826276" y="2008313"/>
            <a:ext cx="665888" cy="665888"/>
          </a:xfrm>
          <a:prstGeom prst="ellipse">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46939" y="2008313"/>
            <a:ext cx="665888" cy="665888"/>
          </a:xfrm>
          <a:prstGeom prst="ellipse">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867602" y="2008313"/>
            <a:ext cx="665888" cy="665888"/>
          </a:xfrm>
          <a:prstGeom prst="ellipse">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888265" y="2008313"/>
            <a:ext cx="665888" cy="665888"/>
          </a:xfrm>
          <a:prstGeom prst="ellipse">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139"/>
          <p:cNvSpPr>
            <a:spLocks noEditPoints="1"/>
          </p:cNvSpPr>
          <p:nvPr/>
        </p:nvSpPr>
        <p:spPr>
          <a:xfrm>
            <a:off x="1019337" y="2202668"/>
            <a:ext cx="279766" cy="277178"/>
          </a:xfrm>
          <a:custGeom>
            <a:avLst/>
            <a:gdLst/>
            <a:ahLst/>
            <a:cxnLst>
              <a:cxn ang="0">
                <a:pos x="73686" y="24653"/>
              </a:cxn>
              <a:cxn ang="0">
                <a:pos x="96493" y="24653"/>
              </a:cxn>
              <a:cxn ang="0">
                <a:pos x="84212" y="0"/>
              </a:cxn>
              <a:cxn ang="0">
                <a:pos x="73686" y="24653"/>
              </a:cxn>
              <a:cxn ang="0">
                <a:pos x="85967" y="31697"/>
              </a:cxn>
              <a:cxn ang="0">
                <a:pos x="138600" y="84527"/>
              </a:cxn>
              <a:cxn ang="0">
                <a:pos x="85967" y="139117"/>
              </a:cxn>
              <a:cxn ang="0">
                <a:pos x="31579" y="84527"/>
              </a:cxn>
              <a:cxn ang="0">
                <a:pos x="85967" y="31697"/>
              </a:cxn>
              <a:cxn ang="0">
                <a:pos x="105265" y="26414"/>
              </a:cxn>
              <a:cxn ang="0">
                <a:pos x="124564" y="38741"/>
              </a:cxn>
              <a:cxn ang="0">
                <a:pos x="128073" y="10565"/>
              </a:cxn>
              <a:cxn ang="0">
                <a:pos x="105265" y="26414"/>
              </a:cxn>
              <a:cxn ang="0">
                <a:pos x="131582" y="44024"/>
              </a:cxn>
              <a:cxn ang="0">
                <a:pos x="142109" y="63395"/>
              </a:cxn>
              <a:cxn ang="0">
                <a:pos x="159653" y="42263"/>
              </a:cxn>
              <a:cxn ang="0">
                <a:pos x="131582" y="44024"/>
              </a:cxn>
              <a:cxn ang="0">
                <a:pos x="145617" y="73961"/>
              </a:cxn>
              <a:cxn ang="0">
                <a:pos x="145617" y="95092"/>
              </a:cxn>
              <a:cxn ang="0">
                <a:pos x="170180" y="84527"/>
              </a:cxn>
              <a:cxn ang="0">
                <a:pos x="145617" y="73961"/>
              </a:cxn>
              <a:cxn ang="0">
                <a:pos x="143863" y="105658"/>
              </a:cxn>
              <a:cxn ang="0">
                <a:pos x="131582" y="125029"/>
              </a:cxn>
              <a:cxn ang="0">
                <a:pos x="159653" y="126790"/>
              </a:cxn>
              <a:cxn ang="0">
                <a:pos x="143863" y="105658"/>
              </a:cxn>
              <a:cxn ang="0">
                <a:pos x="126319" y="132073"/>
              </a:cxn>
              <a:cxn ang="0">
                <a:pos x="107020" y="142639"/>
              </a:cxn>
              <a:cxn ang="0">
                <a:pos x="128073" y="158488"/>
              </a:cxn>
              <a:cxn ang="0">
                <a:pos x="126319" y="132073"/>
              </a:cxn>
              <a:cxn ang="0">
                <a:pos x="96493" y="146161"/>
              </a:cxn>
              <a:cxn ang="0">
                <a:pos x="75440" y="146161"/>
              </a:cxn>
              <a:cxn ang="0">
                <a:pos x="85967" y="170815"/>
              </a:cxn>
              <a:cxn ang="0">
                <a:pos x="96493" y="146161"/>
              </a:cxn>
              <a:cxn ang="0">
                <a:pos x="64914" y="142639"/>
              </a:cxn>
              <a:cxn ang="0">
                <a:pos x="45615" y="132073"/>
              </a:cxn>
              <a:cxn ang="0">
                <a:pos x="43860" y="160249"/>
              </a:cxn>
              <a:cxn ang="0">
                <a:pos x="64914" y="142639"/>
              </a:cxn>
              <a:cxn ang="0">
                <a:pos x="38597" y="125029"/>
              </a:cxn>
              <a:cxn ang="0">
                <a:pos x="28070" y="105658"/>
              </a:cxn>
              <a:cxn ang="0">
                <a:pos x="12281" y="128551"/>
              </a:cxn>
              <a:cxn ang="0">
                <a:pos x="38597" y="125029"/>
              </a:cxn>
              <a:cxn ang="0">
                <a:pos x="24562" y="96853"/>
              </a:cxn>
              <a:cxn ang="0">
                <a:pos x="24562" y="73961"/>
              </a:cxn>
              <a:cxn ang="0">
                <a:pos x="0" y="86287"/>
              </a:cxn>
              <a:cxn ang="0">
                <a:pos x="24562" y="96853"/>
              </a:cxn>
              <a:cxn ang="0">
                <a:pos x="26316" y="65156"/>
              </a:cxn>
              <a:cxn ang="0">
                <a:pos x="38597" y="45785"/>
              </a:cxn>
              <a:cxn ang="0">
                <a:pos x="10526" y="42263"/>
              </a:cxn>
              <a:cxn ang="0">
                <a:pos x="26316" y="65156"/>
              </a:cxn>
              <a:cxn ang="0">
                <a:pos x="45615" y="38741"/>
              </a:cxn>
              <a:cxn ang="0">
                <a:pos x="64914" y="28175"/>
              </a:cxn>
              <a:cxn ang="0">
                <a:pos x="42106" y="10565"/>
              </a:cxn>
              <a:cxn ang="0">
                <a:pos x="45615" y="38741"/>
              </a:cxn>
            </a:cxnLst>
            <a:rect l="0" t="0" r="0" b="0"/>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rgbClr val="F44067"/>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7" name="Freeform 144"/>
          <p:cNvSpPr>
            <a:spLocks noEditPoints="1"/>
          </p:cNvSpPr>
          <p:nvPr/>
        </p:nvSpPr>
        <p:spPr>
          <a:xfrm>
            <a:off x="3114335" y="2205258"/>
            <a:ext cx="168380" cy="271998"/>
          </a:xfrm>
          <a:custGeom>
            <a:avLst/>
            <a:gdLst/>
            <a:ahLst/>
            <a:cxnLst>
              <a:cxn ang="0">
                <a:pos x="33127" y="10507"/>
              </a:cxn>
              <a:cxn ang="0">
                <a:pos x="69742" y="0"/>
              </a:cxn>
              <a:cxn ang="0">
                <a:pos x="78460" y="10507"/>
              </a:cxn>
              <a:cxn ang="0">
                <a:pos x="102870" y="33274"/>
              </a:cxn>
              <a:cxn ang="0">
                <a:pos x="95895" y="159364"/>
              </a:cxn>
              <a:cxn ang="0">
                <a:pos x="78460" y="166370"/>
              </a:cxn>
              <a:cxn ang="0">
                <a:pos x="6974" y="159364"/>
              </a:cxn>
              <a:cxn ang="0">
                <a:pos x="0" y="33274"/>
              </a:cxn>
              <a:cxn ang="0">
                <a:pos x="6974" y="17512"/>
              </a:cxn>
              <a:cxn ang="0">
                <a:pos x="24409" y="10507"/>
              </a:cxn>
              <a:cxn ang="0">
                <a:pos x="33127" y="49035"/>
              </a:cxn>
              <a:cxn ang="0">
                <a:pos x="47076" y="63045"/>
              </a:cxn>
              <a:cxn ang="0">
                <a:pos x="54050" y="49035"/>
              </a:cxn>
              <a:cxn ang="0">
                <a:pos x="67998" y="40279"/>
              </a:cxn>
              <a:cxn ang="0">
                <a:pos x="54050" y="26268"/>
              </a:cxn>
              <a:cxn ang="0">
                <a:pos x="47076" y="40279"/>
              </a:cxn>
              <a:cxn ang="0">
                <a:pos x="22666" y="66548"/>
              </a:cxn>
              <a:cxn ang="0">
                <a:pos x="78460" y="77055"/>
              </a:cxn>
              <a:cxn ang="0">
                <a:pos x="22666" y="66548"/>
              </a:cxn>
              <a:cxn ang="0">
                <a:pos x="22666" y="92816"/>
              </a:cxn>
              <a:cxn ang="0">
                <a:pos x="78460" y="80558"/>
              </a:cxn>
              <a:cxn ang="0">
                <a:pos x="22666" y="96319"/>
              </a:cxn>
              <a:cxn ang="0">
                <a:pos x="78460" y="108578"/>
              </a:cxn>
              <a:cxn ang="0">
                <a:pos x="22666" y="96319"/>
              </a:cxn>
              <a:cxn ang="0">
                <a:pos x="22666" y="124339"/>
              </a:cxn>
              <a:cxn ang="0">
                <a:pos x="78460" y="113832"/>
              </a:cxn>
              <a:cxn ang="0">
                <a:pos x="22666" y="129593"/>
              </a:cxn>
              <a:cxn ang="0">
                <a:pos x="78460" y="140101"/>
              </a:cxn>
              <a:cxn ang="0">
                <a:pos x="22666" y="129593"/>
              </a:cxn>
              <a:cxn ang="0">
                <a:pos x="24409" y="24517"/>
              </a:cxn>
              <a:cxn ang="0">
                <a:pos x="17435" y="26268"/>
              </a:cxn>
              <a:cxn ang="0">
                <a:pos x="13948" y="141852"/>
              </a:cxn>
              <a:cxn ang="0">
                <a:pos x="24409" y="152359"/>
              </a:cxn>
              <a:cxn ang="0">
                <a:pos x="85434" y="148857"/>
              </a:cxn>
              <a:cxn ang="0">
                <a:pos x="88921" y="33274"/>
              </a:cxn>
              <a:cxn ang="0">
                <a:pos x="78460" y="24517"/>
              </a:cxn>
            </a:cxnLst>
            <a:rect l="0" t="0" r="0" b="0"/>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rgbClr val="F44067"/>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Freeform 145"/>
          <p:cNvSpPr>
            <a:spLocks noEditPoints="1"/>
          </p:cNvSpPr>
          <p:nvPr/>
        </p:nvSpPr>
        <p:spPr>
          <a:xfrm>
            <a:off x="2038703" y="2198782"/>
            <a:ext cx="282360" cy="284950"/>
          </a:xfrm>
          <a:custGeom>
            <a:avLst/>
            <a:gdLst/>
            <a:ahLst/>
            <a:cxnLst>
              <a:cxn ang="0">
                <a:pos x="75785" y="134055"/>
              </a:cxn>
              <a:cxn ang="0">
                <a:pos x="70497" y="123472"/>
              </a:cxn>
              <a:cxn ang="0">
                <a:pos x="65210" y="130527"/>
              </a:cxn>
              <a:cxn ang="0">
                <a:pos x="61685" y="134055"/>
              </a:cxn>
              <a:cxn ang="0">
                <a:pos x="56398" y="132291"/>
              </a:cxn>
              <a:cxn ang="0">
                <a:pos x="3524" y="79375"/>
              </a:cxn>
              <a:cxn ang="0">
                <a:pos x="12337" y="17638"/>
              </a:cxn>
              <a:cxn ang="0">
                <a:pos x="70497" y="45861"/>
              </a:cxn>
              <a:cxn ang="0">
                <a:pos x="125133" y="0"/>
              </a:cxn>
              <a:cxn ang="0">
                <a:pos x="84597" y="139347"/>
              </a:cxn>
              <a:cxn ang="0">
                <a:pos x="61685" y="174625"/>
              </a:cxn>
              <a:cxn ang="0">
                <a:pos x="51111" y="167569"/>
              </a:cxn>
              <a:cxn ang="0">
                <a:pos x="75785" y="134055"/>
              </a:cxn>
              <a:cxn ang="0">
                <a:pos x="82835" y="100541"/>
              </a:cxn>
              <a:cxn ang="0">
                <a:pos x="88122" y="111125"/>
              </a:cxn>
              <a:cxn ang="0">
                <a:pos x="114559" y="31750"/>
              </a:cxn>
              <a:cxn ang="0">
                <a:pos x="82835" y="56444"/>
              </a:cxn>
              <a:cxn ang="0">
                <a:pos x="81072" y="59972"/>
              </a:cxn>
              <a:cxn ang="0">
                <a:pos x="82835" y="100541"/>
              </a:cxn>
              <a:cxn ang="0">
                <a:pos x="49348" y="111125"/>
              </a:cxn>
              <a:cxn ang="0">
                <a:pos x="28199" y="42333"/>
              </a:cxn>
              <a:cxn ang="0">
                <a:pos x="28199" y="42333"/>
              </a:cxn>
              <a:cxn ang="0">
                <a:pos x="58160" y="107597"/>
              </a:cxn>
              <a:cxn ang="0">
                <a:pos x="22911" y="37041"/>
              </a:cxn>
              <a:cxn ang="0">
                <a:pos x="17624" y="77611"/>
              </a:cxn>
              <a:cxn ang="0">
                <a:pos x="49348" y="111125"/>
              </a:cxn>
              <a:cxn ang="0">
                <a:pos x="96934" y="112888"/>
              </a:cxn>
              <a:cxn ang="0">
                <a:pos x="119846" y="31750"/>
              </a:cxn>
              <a:cxn ang="0">
                <a:pos x="96934" y="112888"/>
              </a:cxn>
            </a:cxnLst>
            <a:rect l="0" t="0" r="0" b="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F44067"/>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Freeform 203"/>
          <p:cNvSpPr>
            <a:spLocks noEditPoints="1"/>
          </p:cNvSpPr>
          <p:nvPr/>
        </p:nvSpPr>
        <p:spPr>
          <a:xfrm>
            <a:off x="4103343" y="2227277"/>
            <a:ext cx="235732" cy="227960"/>
          </a:xfrm>
          <a:custGeom>
            <a:avLst/>
            <a:gdLst/>
            <a:ahLst/>
            <a:cxnLst>
              <a:cxn ang="0">
                <a:pos x="129509" y="10525"/>
              </a:cxn>
              <a:cxn ang="0">
                <a:pos x="117258" y="47363"/>
              </a:cxn>
              <a:cxn ang="0">
                <a:pos x="113757" y="52625"/>
              </a:cxn>
              <a:cxn ang="0">
                <a:pos x="131259" y="124547"/>
              </a:cxn>
              <a:cxn ang="0">
                <a:pos x="115508" y="140335"/>
              </a:cxn>
              <a:cxn ang="0">
                <a:pos x="77005" y="87709"/>
              </a:cxn>
              <a:cxn ang="0">
                <a:pos x="63004" y="99988"/>
              </a:cxn>
              <a:cxn ang="0">
                <a:pos x="68254" y="122793"/>
              </a:cxn>
              <a:cxn ang="0">
                <a:pos x="59504" y="131564"/>
              </a:cxn>
              <a:cxn ang="0">
                <a:pos x="45503" y="107005"/>
              </a:cxn>
              <a:cxn ang="0">
                <a:pos x="36752" y="117530"/>
              </a:cxn>
              <a:cxn ang="0">
                <a:pos x="28001" y="108759"/>
              </a:cxn>
              <a:cxn ang="0">
                <a:pos x="36752" y="99988"/>
              </a:cxn>
              <a:cxn ang="0">
                <a:pos x="12250" y="87709"/>
              </a:cxn>
              <a:cxn ang="0">
                <a:pos x="21001" y="77184"/>
              </a:cxn>
              <a:cxn ang="0">
                <a:pos x="43753" y="82446"/>
              </a:cxn>
              <a:cxn ang="0">
                <a:pos x="56003" y="68413"/>
              </a:cxn>
              <a:cxn ang="0">
                <a:pos x="0" y="31575"/>
              </a:cxn>
              <a:cxn ang="0">
                <a:pos x="15751" y="14033"/>
              </a:cxn>
              <a:cxn ang="0">
                <a:pos x="89256" y="28067"/>
              </a:cxn>
              <a:cxn ang="0">
                <a:pos x="92756" y="22804"/>
              </a:cxn>
              <a:cxn ang="0">
                <a:pos x="129509" y="10525"/>
              </a:cxn>
              <a:cxn ang="0">
                <a:pos x="143510" y="87709"/>
              </a:cxn>
              <a:cxn ang="0">
                <a:pos x="129509" y="73675"/>
              </a:cxn>
              <a:cxn ang="0">
                <a:pos x="126008" y="77184"/>
              </a:cxn>
              <a:cxn ang="0">
                <a:pos x="133009" y="99988"/>
              </a:cxn>
              <a:cxn ang="0">
                <a:pos x="143510" y="87709"/>
              </a:cxn>
              <a:cxn ang="0">
                <a:pos x="50753" y="0"/>
              </a:cxn>
              <a:cxn ang="0">
                <a:pos x="40252" y="12279"/>
              </a:cxn>
              <a:cxn ang="0">
                <a:pos x="63004" y="17541"/>
              </a:cxn>
              <a:cxn ang="0">
                <a:pos x="64754" y="14033"/>
              </a:cxn>
              <a:cxn ang="0">
                <a:pos x="50753" y="0"/>
              </a:cxn>
            </a:cxnLst>
            <a:rect l="0" t="0" r="0" b="0"/>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44067"/>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0" name="文本框 40"/>
          <p:cNvSpPr txBox="1"/>
          <p:nvPr/>
        </p:nvSpPr>
        <p:spPr>
          <a:xfrm>
            <a:off x="867727" y="2792822"/>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Text</a:t>
            </a:r>
          </a:p>
        </p:txBody>
      </p:sp>
      <p:sp>
        <p:nvSpPr>
          <p:cNvPr id="61" name="文本框 40"/>
          <p:cNvSpPr txBox="1"/>
          <p:nvPr/>
        </p:nvSpPr>
        <p:spPr>
          <a:xfrm>
            <a:off x="1888390" y="2792822"/>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Text</a:t>
            </a:r>
          </a:p>
        </p:txBody>
      </p:sp>
      <p:sp>
        <p:nvSpPr>
          <p:cNvPr id="62" name="文本框 40"/>
          <p:cNvSpPr txBox="1"/>
          <p:nvPr/>
        </p:nvSpPr>
        <p:spPr>
          <a:xfrm>
            <a:off x="2909053" y="2792822"/>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Text</a:t>
            </a:r>
          </a:p>
        </p:txBody>
      </p:sp>
      <p:sp>
        <p:nvSpPr>
          <p:cNvPr id="63" name="文本框 40"/>
          <p:cNvSpPr txBox="1"/>
          <p:nvPr/>
        </p:nvSpPr>
        <p:spPr>
          <a:xfrm>
            <a:off x="3929716" y="2792822"/>
            <a:ext cx="582986" cy="261610"/>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1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Text</a:t>
            </a:r>
          </a:p>
        </p:txBody>
      </p:sp>
      <p:sp>
        <p:nvSpPr>
          <p:cNvPr id="64" name="文本框 2"/>
          <p:cNvSpPr txBox="1"/>
          <p:nvPr/>
        </p:nvSpPr>
        <p:spPr>
          <a:xfrm>
            <a:off x="518867" y="3311510"/>
            <a:ext cx="4342696" cy="775277"/>
          </a:xfrm>
          <a:prstGeom prst="rect">
            <a:avLst/>
          </a:prstGeom>
          <a:noFill/>
          <a:ln w="9525">
            <a:noFill/>
          </a:ln>
        </p:spPr>
        <p:txBody>
          <a:bodyPr wrap="square">
            <a:spAutoFit/>
          </a:bodyPr>
          <a:lstStyle/>
          <a:p>
            <a:pPr lvl="0" algn="ctr" fontAlgn="base">
              <a:lnSpc>
                <a:spcPct val="200000"/>
              </a:lnSpc>
              <a:spcBef>
                <a:spcPct val="0"/>
              </a:spcBef>
              <a:spcAft>
                <a:spcPct val="0"/>
              </a:spcAft>
              <a:defRPr/>
            </a:pPr>
            <a:r>
              <a:rPr lang="zh-CN" altLang="en-US" sz="1200" noProof="1">
                <a:latin typeface="微软雅黑" panose="020B0503020204020204" pitchFamily="34" charset="-122"/>
                <a:ea typeface="微软雅黑" panose="020B0503020204020204" pitchFamily="34" charset="-122"/>
                <a:cs typeface="+mn-ea"/>
                <a:sym typeface="Arial" panose="020B0604020202020204" pitchFamily="34" charset="0"/>
              </a:rPr>
              <a:t>Please replace the text content, click to add the relevant title text, modify the text content, you can also copy your content directly here.</a:t>
            </a:r>
          </a:p>
        </p:txBody>
      </p:sp>
    </p:spTree>
  </p:cSld>
  <p:clrMapOvr>
    <a:overrideClrMapping bg1="lt1" tx1="dk1" bg2="lt2" tx2="dk2" accent1="accent1" accent2="accent2" accent3="accent3" accent4="accent4" accent5="accent5" accent6="accent6" hlink="hlink" folHlink="folHlink"/>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64285"/>
          <a:stretch>
            <a:fillRect/>
          </a:stretch>
        </p:blipFill>
        <p:spPr>
          <a:xfrm>
            <a:off x="0" y="6038063"/>
            <a:ext cx="12192000" cy="833503"/>
          </a:xfrm>
          <a:prstGeom prst="rect">
            <a:avLst/>
          </a:prstGeom>
        </p:spPr>
      </p:pic>
      <p:pic>
        <p:nvPicPr>
          <p:cNvPr id="3" name="图片 2"/>
          <p:cNvPicPr>
            <a:picLocks noChangeAspect="1"/>
          </p:cNvPicPr>
          <p:nvPr/>
        </p:nvPicPr>
        <p:blipFill rotWithShape="1">
          <a:blip r:embed="rId3"/>
          <a:srcRect b="81250"/>
          <a:stretch>
            <a:fillRect/>
          </a:stretch>
        </p:blipFill>
        <p:spPr>
          <a:xfrm rot="10800000">
            <a:off x="0" y="-9427"/>
            <a:ext cx="12192000" cy="437577"/>
          </a:xfrm>
          <a:prstGeom prst="rect">
            <a:avLst/>
          </a:prstGeom>
        </p:spPr>
      </p:pic>
      <p:sp>
        <p:nvSpPr>
          <p:cNvPr id="4" name="矩形 3"/>
          <p:cNvSpPr/>
          <p:nvPr/>
        </p:nvSpPr>
        <p:spPr>
          <a:xfrm>
            <a:off x="4772561" y="428151"/>
            <a:ext cx="2646878" cy="584775"/>
          </a:xfrm>
          <a:prstGeom prst="rect">
            <a:avLst/>
          </a:prstGeom>
        </p:spPr>
        <p:txBody>
          <a:bodyPr wrap="none">
            <a:spAutoFit/>
          </a:bodyPr>
          <a:lstStyle/>
          <a:p>
            <a:pPr algn="ctr"/>
            <a:r>
              <a:rPr lang="zh-CN" altLang="en-US" sz="3200" dirty="0">
                <a:latin typeface="微软雅黑" panose="020B0503020204020204" pitchFamily="34" charset="-122"/>
                <a:ea typeface="微软雅黑" panose="020B0503020204020204" pitchFamily="34" charset="-122"/>
              </a:rPr>
              <a:t>Click Enter title</a:t>
            </a:r>
          </a:p>
        </p:txBody>
      </p:sp>
      <p:sp>
        <p:nvSpPr>
          <p:cNvPr id="5" name="矩形 4"/>
          <p:cNvSpPr/>
          <p:nvPr/>
        </p:nvSpPr>
        <p:spPr>
          <a:xfrm>
            <a:off x="5028080" y="1012926"/>
            <a:ext cx="2135841" cy="307777"/>
          </a:xfrm>
          <a:prstGeom prst="rect">
            <a:avLst/>
          </a:prstGeom>
        </p:spPr>
        <p:txBody>
          <a:bodyPr wrap="none">
            <a:spAutoFit/>
          </a:bodyPr>
          <a:lstStyle/>
          <a:p>
            <a:pPr algn="ct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Add your valuable title</a:t>
            </a:r>
            <a:endParaRPr lang="zh-CN" altLang="en-US" sz="1400" dirty="0">
              <a:latin typeface="微软雅黑" panose="020B0503020204020204" pitchFamily="34" charset="-122"/>
              <a:ea typeface="微软雅黑" panose="020B0503020204020204" pitchFamily="34" charset="-122"/>
            </a:endParaRPr>
          </a:p>
        </p:txBody>
      </p:sp>
      <p:sp>
        <p:nvSpPr>
          <p:cNvPr id="6" name="Flowchart: Off-page Connector 32"/>
          <p:cNvSpPr/>
          <p:nvPr/>
        </p:nvSpPr>
        <p:spPr>
          <a:xfrm>
            <a:off x="744965" y="1924731"/>
            <a:ext cx="2481246" cy="2779776"/>
          </a:xfrm>
          <a:prstGeom prst="flowChartOffpageConnector">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2">
                  <a:lumMod val="75000"/>
                </a:schemeClr>
              </a:solidFill>
            </a:endParaRPr>
          </a:p>
        </p:txBody>
      </p:sp>
      <p:sp>
        <p:nvSpPr>
          <p:cNvPr id="7" name="Flowchart: Off-page Connector 32"/>
          <p:cNvSpPr/>
          <p:nvPr/>
        </p:nvSpPr>
        <p:spPr>
          <a:xfrm>
            <a:off x="3485239" y="1924731"/>
            <a:ext cx="2481246" cy="2779776"/>
          </a:xfrm>
          <a:prstGeom prst="flowChartOffpageConnector">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2">
                  <a:lumMod val="75000"/>
                </a:schemeClr>
              </a:solidFill>
            </a:endParaRPr>
          </a:p>
        </p:txBody>
      </p:sp>
      <p:sp>
        <p:nvSpPr>
          <p:cNvPr id="8" name="Flowchart: Off-page Connector 32"/>
          <p:cNvSpPr/>
          <p:nvPr/>
        </p:nvSpPr>
        <p:spPr>
          <a:xfrm>
            <a:off x="6225513" y="1924731"/>
            <a:ext cx="2481246" cy="2779776"/>
          </a:xfrm>
          <a:prstGeom prst="flowChartOffpageConnector">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2">
                  <a:lumMod val="75000"/>
                </a:schemeClr>
              </a:solidFill>
            </a:endParaRPr>
          </a:p>
        </p:txBody>
      </p:sp>
      <p:sp>
        <p:nvSpPr>
          <p:cNvPr id="9" name="Flowchart: Off-page Connector 32"/>
          <p:cNvSpPr/>
          <p:nvPr/>
        </p:nvSpPr>
        <p:spPr>
          <a:xfrm>
            <a:off x="8965787" y="1924731"/>
            <a:ext cx="2481246" cy="2779776"/>
          </a:xfrm>
          <a:prstGeom prst="flowChartOffpageConnector">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2">
                  <a:lumMod val="75000"/>
                </a:schemeClr>
              </a:solidFill>
            </a:endParaRPr>
          </a:p>
        </p:txBody>
      </p:sp>
      <p:sp>
        <p:nvSpPr>
          <p:cNvPr id="10" name="椭圆 9"/>
          <p:cNvSpPr/>
          <p:nvPr/>
        </p:nvSpPr>
        <p:spPr>
          <a:xfrm>
            <a:off x="1793564" y="4512483"/>
            <a:ext cx="384048" cy="384048"/>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533838" y="4512483"/>
            <a:ext cx="384048" cy="384048"/>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014386" y="4512483"/>
            <a:ext cx="384048" cy="384048"/>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74112" y="4512483"/>
            <a:ext cx="384048" cy="384048"/>
          </a:xfrm>
          <a:prstGeom prst="ellipse">
            <a:avLst/>
          </a:prstGeom>
          <a:solidFill>
            <a:srgbClr val="F4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7"/>
          <p:cNvSpPr>
            <a:spLocks noChangeArrowheads="1"/>
          </p:cNvSpPr>
          <p:nvPr/>
        </p:nvSpPr>
        <p:spPr bwMode="auto">
          <a:xfrm>
            <a:off x="934027" y="503369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5" name="矩形 57"/>
          <p:cNvSpPr>
            <a:spLocks noChangeArrowheads="1"/>
          </p:cNvSpPr>
          <p:nvPr/>
        </p:nvSpPr>
        <p:spPr bwMode="auto">
          <a:xfrm>
            <a:off x="3674301" y="503369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6" name="矩形 57"/>
          <p:cNvSpPr>
            <a:spLocks noChangeArrowheads="1"/>
          </p:cNvSpPr>
          <p:nvPr/>
        </p:nvSpPr>
        <p:spPr bwMode="auto">
          <a:xfrm>
            <a:off x="6414575" y="503369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7" name="矩形 57"/>
          <p:cNvSpPr>
            <a:spLocks noChangeArrowheads="1"/>
          </p:cNvSpPr>
          <p:nvPr/>
        </p:nvSpPr>
        <p:spPr bwMode="auto">
          <a:xfrm>
            <a:off x="9154849" y="5033691"/>
            <a:ext cx="2103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Enter a title</a:t>
            </a:r>
            <a:endParaRPr kumimoji="0" lang="en-US"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8" name="Freeform 139"/>
          <p:cNvSpPr>
            <a:spLocks noEditPoints="1"/>
          </p:cNvSpPr>
          <p:nvPr/>
        </p:nvSpPr>
        <p:spPr>
          <a:xfrm>
            <a:off x="1586952" y="2259972"/>
            <a:ext cx="790456" cy="783144"/>
          </a:xfrm>
          <a:custGeom>
            <a:avLst/>
            <a:gdLst/>
            <a:ahLst/>
            <a:cxnLst>
              <a:cxn ang="0">
                <a:pos x="73686" y="24653"/>
              </a:cxn>
              <a:cxn ang="0">
                <a:pos x="96493" y="24653"/>
              </a:cxn>
              <a:cxn ang="0">
                <a:pos x="84212" y="0"/>
              </a:cxn>
              <a:cxn ang="0">
                <a:pos x="73686" y="24653"/>
              </a:cxn>
              <a:cxn ang="0">
                <a:pos x="85967" y="31697"/>
              </a:cxn>
              <a:cxn ang="0">
                <a:pos x="138600" y="84527"/>
              </a:cxn>
              <a:cxn ang="0">
                <a:pos x="85967" y="139117"/>
              </a:cxn>
              <a:cxn ang="0">
                <a:pos x="31579" y="84527"/>
              </a:cxn>
              <a:cxn ang="0">
                <a:pos x="85967" y="31697"/>
              </a:cxn>
              <a:cxn ang="0">
                <a:pos x="105265" y="26414"/>
              </a:cxn>
              <a:cxn ang="0">
                <a:pos x="124564" y="38741"/>
              </a:cxn>
              <a:cxn ang="0">
                <a:pos x="128073" y="10565"/>
              </a:cxn>
              <a:cxn ang="0">
                <a:pos x="105265" y="26414"/>
              </a:cxn>
              <a:cxn ang="0">
                <a:pos x="131582" y="44024"/>
              </a:cxn>
              <a:cxn ang="0">
                <a:pos x="142109" y="63395"/>
              </a:cxn>
              <a:cxn ang="0">
                <a:pos x="159653" y="42263"/>
              </a:cxn>
              <a:cxn ang="0">
                <a:pos x="131582" y="44024"/>
              </a:cxn>
              <a:cxn ang="0">
                <a:pos x="145617" y="73961"/>
              </a:cxn>
              <a:cxn ang="0">
                <a:pos x="145617" y="95092"/>
              </a:cxn>
              <a:cxn ang="0">
                <a:pos x="170180" y="84527"/>
              </a:cxn>
              <a:cxn ang="0">
                <a:pos x="145617" y="73961"/>
              </a:cxn>
              <a:cxn ang="0">
                <a:pos x="143863" y="105658"/>
              </a:cxn>
              <a:cxn ang="0">
                <a:pos x="131582" y="125029"/>
              </a:cxn>
              <a:cxn ang="0">
                <a:pos x="159653" y="126790"/>
              </a:cxn>
              <a:cxn ang="0">
                <a:pos x="143863" y="105658"/>
              </a:cxn>
              <a:cxn ang="0">
                <a:pos x="126319" y="132073"/>
              </a:cxn>
              <a:cxn ang="0">
                <a:pos x="107020" y="142639"/>
              </a:cxn>
              <a:cxn ang="0">
                <a:pos x="128073" y="158488"/>
              </a:cxn>
              <a:cxn ang="0">
                <a:pos x="126319" y="132073"/>
              </a:cxn>
              <a:cxn ang="0">
                <a:pos x="96493" y="146161"/>
              </a:cxn>
              <a:cxn ang="0">
                <a:pos x="75440" y="146161"/>
              </a:cxn>
              <a:cxn ang="0">
                <a:pos x="85967" y="170815"/>
              </a:cxn>
              <a:cxn ang="0">
                <a:pos x="96493" y="146161"/>
              </a:cxn>
              <a:cxn ang="0">
                <a:pos x="64914" y="142639"/>
              </a:cxn>
              <a:cxn ang="0">
                <a:pos x="45615" y="132073"/>
              </a:cxn>
              <a:cxn ang="0">
                <a:pos x="43860" y="160249"/>
              </a:cxn>
              <a:cxn ang="0">
                <a:pos x="64914" y="142639"/>
              </a:cxn>
              <a:cxn ang="0">
                <a:pos x="38597" y="125029"/>
              </a:cxn>
              <a:cxn ang="0">
                <a:pos x="28070" y="105658"/>
              </a:cxn>
              <a:cxn ang="0">
                <a:pos x="12281" y="128551"/>
              </a:cxn>
              <a:cxn ang="0">
                <a:pos x="38597" y="125029"/>
              </a:cxn>
              <a:cxn ang="0">
                <a:pos x="24562" y="96853"/>
              </a:cxn>
              <a:cxn ang="0">
                <a:pos x="24562" y="73961"/>
              </a:cxn>
              <a:cxn ang="0">
                <a:pos x="0" y="86287"/>
              </a:cxn>
              <a:cxn ang="0">
                <a:pos x="24562" y="96853"/>
              </a:cxn>
              <a:cxn ang="0">
                <a:pos x="26316" y="65156"/>
              </a:cxn>
              <a:cxn ang="0">
                <a:pos x="38597" y="45785"/>
              </a:cxn>
              <a:cxn ang="0">
                <a:pos x="10526" y="42263"/>
              </a:cxn>
              <a:cxn ang="0">
                <a:pos x="26316" y="65156"/>
              </a:cxn>
              <a:cxn ang="0">
                <a:pos x="45615" y="38741"/>
              </a:cxn>
              <a:cxn ang="0">
                <a:pos x="64914" y="28175"/>
              </a:cxn>
              <a:cxn ang="0">
                <a:pos x="42106" y="10565"/>
              </a:cxn>
              <a:cxn ang="0">
                <a:pos x="45615" y="38741"/>
              </a:cxn>
            </a:cxnLst>
            <a:rect l="0" t="0" r="0" b="0"/>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lumMod val="9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Freeform 144"/>
          <p:cNvSpPr>
            <a:spLocks noEditPoints="1"/>
          </p:cNvSpPr>
          <p:nvPr/>
        </p:nvSpPr>
        <p:spPr>
          <a:xfrm>
            <a:off x="7228263" y="2267289"/>
            <a:ext cx="475744" cy="768508"/>
          </a:xfrm>
          <a:custGeom>
            <a:avLst/>
            <a:gdLst/>
            <a:ahLst/>
            <a:cxnLst>
              <a:cxn ang="0">
                <a:pos x="33127" y="10507"/>
              </a:cxn>
              <a:cxn ang="0">
                <a:pos x="69742" y="0"/>
              </a:cxn>
              <a:cxn ang="0">
                <a:pos x="78460" y="10507"/>
              </a:cxn>
              <a:cxn ang="0">
                <a:pos x="102870" y="33274"/>
              </a:cxn>
              <a:cxn ang="0">
                <a:pos x="95895" y="159364"/>
              </a:cxn>
              <a:cxn ang="0">
                <a:pos x="78460" y="166370"/>
              </a:cxn>
              <a:cxn ang="0">
                <a:pos x="6974" y="159364"/>
              </a:cxn>
              <a:cxn ang="0">
                <a:pos x="0" y="33274"/>
              </a:cxn>
              <a:cxn ang="0">
                <a:pos x="6974" y="17512"/>
              </a:cxn>
              <a:cxn ang="0">
                <a:pos x="24409" y="10507"/>
              </a:cxn>
              <a:cxn ang="0">
                <a:pos x="33127" y="49035"/>
              </a:cxn>
              <a:cxn ang="0">
                <a:pos x="47076" y="63045"/>
              </a:cxn>
              <a:cxn ang="0">
                <a:pos x="54050" y="49035"/>
              </a:cxn>
              <a:cxn ang="0">
                <a:pos x="67998" y="40279"/>
              </a:cxn>
              <a:cxn ang="0">
                <a:pos x="54050" y="26268"/>
              </a:cxn>
              <a:cxn ang="0">
                <a:pos x="47076" y="40279"/>
              </a:cxn>
              <a:cxn ang="0">
                <a:pos x="22666" y="66548"/>
              </a:cxn>
              <a:cxn ang="0">
                <a:pos x="78460" y="77055"/>
              </a:cxn>
              <a:cxn ang="0">
                <a:pos x="22666" y="66548"/>
              </a:cxn>
              <a:cxn ang="0">
                <a:pos x="22666" y="92816"/>
              </a:cxn>
              <a:cxn ang="0">
                <a:pos x="78460" y="80558"/>
              </a:cxn>
              <a:cxn ang="0">
                <a:pos x="22666" y="96319"/>
              </a:cxn>
              <a:cxn ang="0">
                <a:pos x="78460" y="108578"/>
              </a:cxn>
              <a:cxn ang="0">
                <a:pos x="22666" y="96319"/>
              </a:cxn>
              <a:cxn ang="0">
                <a:pos x="22666" y="124339"/>
              </a:cxn>
              <a:cxn ang="0">
                <a:pos x="78460" y="113832"/>
              </a:cxn>
              <a:cxn ang="0">
                <a:pos x="22666" y="129593"/>
              </a:cxn>
              <a:cxn ang="0">
                <a:pos x="78460" y="140101"/>
              </a:cxn>
              <a:cxn ang="0">
                <a:pos x="22666" y="129593"/>
              </a:cxn>
              <a:cxn ang="0">
                <a:pos x="24409" y="24517"/>
              </a:cxn>
              <a:cxn ang="0">
                <a:pos x="17435" y="26268"/>
              </a:cxn>
              <a:cxn ang="0">
                <a:pos x="13948" y="141852"/>
              </a:cxn>
              <a:cxn ang="0">
                <a:pos x="24409" y="152359"/>
              </a:cxn>
              <a:cxn ang="0">
                <a:pos x="85434" y="148857"/>
              </a:cxn>
              <a:cxn ang="0">
                <a:pos x="88921" y="33274"/>
              </a:cxn>
              <a:cxn ang="0">
                <a:pos x="78460" y="24517"/>
              </a:cxn>
            </a:cxnLst>
            <a:rect l="0" t="0" r="0" b="0"/>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lumMod val="9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Freeform 145"/>
          <p:cNvSpPr>
            <a:spLocks noEditPoints="1"/>
          </p:cNvSpPr>
          <p:nvPr/>
        </p:nvSpPr>
        <p:spPr>
          <a:xfrm>
            <a:off x="4326968" y="2248992"/>
            <a:ext cx="797785" cy="805103"/>
          </a:xfrm>
          <a:custGeom>
            <a:avLst/>
            <a:gdLst/>
            <a:ahLst/>
            <a:cxnLst>
              <a:cxn ang="0">
                <a:pos x="75785" y="134055"/>
              </a:cxn>
              <a:cxn ang="0">
                <a:pos x="70497" y="123472"/>
              </a:cxn>
              <a:cxn ang="0">
                <a:pos x="65210" y="130527"/>
              </a:cxn>
              <a:cxn ang="0">
                <a:pos x="61685" y="134055"/>
              </a:cxn>
              <a:cxn ang="0">
                <a:pos x="56398" y="132291"/>
              </a:cxn>
              <a:cxn ang="0">
                <a:pos x="3524" y="79375"/>
              </a:cxn>
              <a:cxn ang="0">
                <a:pos x="12337" y="17638"/>
              </a:cxn>
              <a:cxn ang="0">
                <a:pos x="70497" y="45861"/>
              </a:cxn>
              <a:cxn ang="0">
                <a:pos x="125133" y="0"/>
              </a:cxn>
              <a:cxn ang="0">
                <a:pos x="84597" y="139347"/>
              </a:cxn>
              <a:cxn ang="0">
                <a:pos x="61685" y="174625"/>
              </a:cxn>
              <a:cxn ang="0">
                <a:pos x="51111" y="167569"/>
              </a:cxn>
              <a:cxn ang="0">
                <a:pos x="75785" y="134055"/>
              </a:cxn>
              <a:cxn ang="0">
                <a:pos x="82835" y="100541"/>
              </a:cxn>
              <a:cxn ang="0">
                <a:pos x="88122" y="111125"/>
              </a:cxn>
              <a:cxn ang="0">
                <a:pos x="114559" y="31750"/>
              </a:cxn>
              <a:cxn ang="0">
                <a:pos x="82835" y="56444"/>
              </a:cxn>
              <a:cxn ang="0">
                <a:pos x="81072" y="59972"/>
              </a:cxn>
              <a:cxn ang="0">
                <a:pos x="82835" y="100541"/>
              </a:cxn>
              <a:cxn ang="0">
                <a:pos x="49348" y="111125"/>
              </a:cxn>
              <a:cxn ang="0">
                <a:pos x="28199" y="42333"/>
              </a:cxn>
              <a:cxn ang="0">
                <a:pos x="28199" y="42333"/>
              </a:cxn>
              <a:cxn ang="0">
                <a:pos x="58160" y="107597"/>
              </a:cxn>
              <a:cxn ang="0">
                <a:pos x="22911" y="37041"/>
              </a:cxn>
              <a:cxn ang="0">
                <a:pos x="17624" y="77611"/>
              </a:cxn>
              <a:cxn ang="0">
                <a:pos x="49348" y="111125"/>
              </a:cxn>
              <a:cxn ang="0">
                <a:pos x="96934" y="112888"/>
              </a:cxn>
              <a:cxn ang="0">
                <a:pos x="119846" y="31750"/>
              </a:cxn>
              <a:cxn ang="0">
                <a:pos x="96934" y="112888"/>
              </a:cxn>
            </a:cxnLst>
            <a:rect l="0" t="0" r="0" b="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lumMod val="9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Freeform 203"/>
          <p:cNvSpPr>
            <a:spLocks noEditPoints="1"/>
          </p:cNvSpPr>
          <p:nvPr/>
        </p:nvSpPr>
        <p:spPr>
          <a:xfrm>
            <a:off x="9873388" y="2329502"/>
            <a:ext cx="666042" cy="644082"/>
          </a:xfrm>
          <a:custGeom>
            <a:avLst/>
            <a:gdLst/>
            <a:ahLst/>
            <a:cxnLst>
              <a:cxn ang="0">
                <a:pos x="129509" y="10525"/>
              </a:cxn>
              <a:cxn ang="0">
                <a:pos x="117258" y="47363"/>
              </a:cxn>
              <a:cxn ang="0">
                <a:pos x="113757" y="52625"/>
              </a:cxn>
              <a:cxn ang="0">
                <a:pos x="131259" y="124547"/>
              </a:cxn>
              <a:cxn ang="0">
                <a:pos x="115508" y="140335"/>
              </a:cxn>
              <a:cxn ang="0">
                <a:pos x="77005" y="87709"/>
              </a:cxn>
              <a:cxn ang="0">
                <a:pos x="63004" y="99988"/>
              </a:cxn>
              <a:cxn ang="0">
                <a:pos x="68254" y="122793"/>
              </a:cxn>
              <a:cxn ang="0">
                <a:pos x="59504" y="131564"/>
              </a:cxn>
              <a:cxn ang="0">
                <a:pos x="45503" y="107005"/>
              </a:cxn>
              <a:cxn ang="0">
                <a:pos x="36752" y="117530"/>
              </a:cxn>
              <a:cxn ang="0">
                <a:pos x="28001" y="108759"/>
              </a:cxn>
              <a:cxn ang="0">
                <a:pos x="36752" y="99988"/>
              </a:cxn>
              <a:cxn ang="0">
                <a:pos x="12250" y="87709"/>
              </a:cxn>
              <a:cxn ang="0">
                <a:pos x="21001" y="77184"/>
              </a:cxn>
              <a:cxn ang="0">
                <a:pos x="43753" y="82446"/>
              </a:cxn>
              <a:cxn ang="0">
                <a:pos x="56003" y="68413"/>
              </a:cxn>
              <a:cxn ang="0">
                <a:pos x="0" y="31575"/>
              </a:cxn>
              <a:cxn ang="0">
                <a:pos x="15751" y="14033"/>
              </a:cxn>
              <a:cxn ang="0">
                <a:pos x="89256" y="28067"/>
              </a:cxn>
              <a:cxn ang="0">
                <a:pos x="92756" y="22804"/>
              </a:cxn>
              <a:cxn ang="0">
                <a:pos x="129509" y="10525"/>
              </a:cxn>
              <a:cxn ang="0">
                <a:pos x="143510" y="87709"/>
              </a:cxn>
              <a:cxn ang="0">
                <a:pos x="129509" y="73675"/>
              </a:cxn>
              <a:cxn ang="0">
                <a:pos x="126008" y="77184"/>
              </a:cxn>
              <a:cxn ang="0">
                <a:pos x="133009" y="99988"/>
              </a:cxn>
              <a:cxn ang="0">
                <a:pos x="143510" y="87709"/>
              </a:cxn>
              <a:cxn ang="0">
                <a:pos x="50753" y="0"/>
              </a:cxn>
              <a:cxn ang="0">
                <a:pos x="40252" y="12279"/>
              </a:cxn>
              <a:cxn ang="0">
                <a:pos x="63004" y="17541"/>
              </a:cxn>
              <a:cxn ang="0">
                <a:pos x="64754" y="14033"/>
              </a:cxn>
              <a:cxn ang="0">
                <a:pos x="50753" y="0"/>
              </a:cxn>
            </a:cxnLst>
            <a:rect l="0" t="0" r="0" b="0"/>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lumMod val="95000"/>
            </a:schemeClr>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矩形 57"/>
          <p:cNvSpPr/>
          <p:nvPr/>
        </p:nvSpPr>
        <p:spPr>
          <a:xfrm>
            <a:off x="1468703" y="3286654"/>
            <a:ext cx="1026954" cy="769441"/>
          </a:xfrm>
          <a:prstGeom prst="rect">
            <a:avLst/>
          </a:prstGeom>
          <a:noFill/>
          <a:ln w="952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65</a:t>
            </a:r>
            <a:endPar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23" name="矩形 57"/>
          <p:cNvSpPr/>
          <p:nvPr/>
        </p:nvSpPr>
        <p:spPr>
          <a:xfrm>
            <a:off x="4212321" y="3286654"/>
            <a:ext cx="1026954" cy="769441"/>
          </a:xfrm>
          <a:prstGeom prst="rect">
            <a:avLst/>
          </a:prstGeom>
          <a:noFill/>
          <a:ln w="952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25</a:t>
            </a:r>
            <a:endPar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24" name="矩形 57"/>
          <p:cNvSpPr/>
          <p:nvPr/>
        </p:nvSpPr>
        <p:spPr>
          <a:xfrm>
            <a:off x="6952658" y="3286654"/>
            <a:ext cx="1026954" cy="769441"/>
          </a:xfrm>
          <a:prstGeom prst="rect">
            <a:avLst/>
          </a:prstGeom>
          <a:noFill/>
          <a:ln w="952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35</a:t>
            </a:r>
            <a:endPar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
        <p:nvSpPr>
          <p:cNvPr id="25" name="矩形 57"/>
          <p:cNvSpPr/>
          <p:nvPr/>
        </p:nvSpPr>
        <p:spPr>
          <a:xfrm>
            <a:off x="9692932" y="3286654"/>
            <a:ext cx="1026954" cy="769441"/>
          </a:xfrm>
          <a:prstGeom prst="rect">
            <a:avLst/>
          </a:prstGeom>
          <a:noFill/>
          <a:ln w="952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ea"/>
                <a:sym typeface="Arial" panose="020B0604020202020204" pitchFamily="34" charset="0"/>
              </a:rPr>
              <a:t>45</a:t>
            </a:r>
            <a:endParaRPr kumimoji="0" lang="en-US" altLang="en-US" sz="4400" b="0" i="0" u="none" strike="noStrike" kern="0" cap="none" spc="0" normalizeH="0" baseline="0" noProof="1">
              <a:ln>
                <a:noFill/>
              </a:ln>
              <a:solidFill>
                <a:srgbClr val="FFFFFF"/>
              </a:solidFill>
              <a:effectLst/>
              <a:uLnTx/>
              <a:uFillTx/>
              <a:latin typeface="Impact" panose="020B0806030902050204" pitchFamily="34" charset="0"/>
              <a:ea typeface="微软雅黑" panose="020B0503020204020204" pitchFamily="34" charset="-122"/>
              <a:cs typeface="+mn-cs"/>
              <a:sym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27</TotalTime>
  <Words>2501</Words>
  <Application>Microsoft Office PowerPoint</Application>
  <PresentationFormat>宽屏</PresentationFormat>
  <Paragraphs>316</Paragraphs>
  <Slides>29</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Gill Sans</vt:lpstr>
      <vt:lpstr>Roboto Light</vt:lpstr>
      <vt:lpstr>方正兰亭粗黑简体</vt:lpstr>
      <vt:lpstr>微软雅黑</vt:lpstr>
      <vt:lpstr>Arial</vt:lpstr>
      <vt:lpstr>Calibri</vt:lpstr>
      <vt:lpstr>Calibri Light</vt:lpstr>
      <vt:lpstr>Impact</vt:lpstr>
      <vt:lpstr>Segoe UI</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54</cp:revision>
  <dcterms:created xsi:type="dcterms:W3CDTF">2015-05-05T08:02:00Z</dcterms:created>
  <dcterms:modified xsi:type="dcterms:W3CDTF">2019-03-30T14:52:05Z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